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23.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0.xml.rels" ContentType="application/vnd.openxmlformats-package.relationships+xml"/>
  <Override PartName="/ppt/slideMasters/_rels/slideMaster21.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notesSlides/notesSlide24.xml" ContentType="application/vnd.openxmlformats-officedocument.presentationml.notesSlide+xml"/>
  <Override PartName="/ppt/notesSlides/notesSlide11.xml" ContentType="application/vnd.openxmlformats-officedocument.presentationml.notesSlide+xml"/>
  <Override PartName="/ppt/notesSlides/notesSlide22.xml" ContentType="application/vnd.openxmlformats-officedocument.presentationml.notesSlide+xml"/>
  <Override PartName="/ppt/notesSlides/_rels/notesSlide24.xml.rels" ContentType="application/vnd.openxmlformats-package.relationships+xml"/>
  <Override PartName="/ppt/notesSlides/_rels/notesSlide11.xml.rels" ContentType="application/vnd.openxmlformats-package.relationships+xml"/>
  <Override PartName="/ppt/notesSlides/_rels/notesSlide22.xml.rels" ContentType="application/vnd.openxmlformats-package.relationships+xml"/>
  <Override PartName="/ppt/notesSlides/_rels/notesSlide54.xml.rels" ContentType="application/vnd.openxmlformats-package.relationships+xml"/>
  <Override PartName="/ppt/notesSlides/notesSlide54.xml" ContentType="application/vnd.openxmlformats-officedocument.presentationml.notesSlide+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148.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200.xml.rels" ContentType="application/vnd.openxmlformats-package.relationships+xml"/>
  <Override PartName="/ppt/slideLayouts/_rels/slideLayout61.xml.rels" ContentType="application/vnd.openxmlformats-package.relationships+xml"/>
  <Override PartName="/ppt/slideLayouts/_rels/slideLayout201.xml.rels" ContentType="application/vnd.openxmlformats-package.relationships+xml"/>
  <Override PartName="/ppt/slideLayouts/_rels/slideLayout62.xml.rels" ContentType="application/vnd.openxmlformats-package.relationships+xml"/>
  <Override PartName="/ppt/slideLayouts/_rels/slideLayout202.xml.rels" ContentType="application/vnd.openxmlformats-package.relationships+xml"/>
  <Override PartName="/ppt/slideLayouts/_rels/slideLayout63.xml.rels" ContentType="application/vnd.openxmlformats-package.relationships+xml"/>
  <Override PartName="/ppt/slideLayouts/_rels/slideLayout203.xml.rels" ContentType="application/vnd.openxmlformats-package.relationships+xml"/>
  <Override PartName="/ppt/slideLayouts/_rels/slideLayout64.xml.rels" ContentType="application/vnd.openxmlformats-package.relationships+xml"/>
  <Override PartName="/ppt/slideLayouts/_rels/slideLayout204.xml.rels" ContentType="application/vnd.openxmlformats-package.relationships+xml"/>
  <Override PartName="/ppt/slideLayouts/_rels/slideLayout65.xml.rels" ContentType="application/vnd.openxmlformats-package.relationships+xml"/>
  <Override PartName="/ppt/slideLayouts/_rels/slideLayout205.xml.rels" ContentType="application/vnd.openxmlformats-package.relationships+xml"/>
  <Override PartName="/ppt/slideLayouts/_rels/slideLayout66.xml.rels" ContentType="application/vnd.openxmlformats-package.relationships+xml"/>
  <Override PartName="/ppt/slideLayouts/_rels/slideLayout206.xml.rels" ContentType="application/vnd.openxmlformats-package.relationships+xml"/>
  <Override PartName="/ppt/slideLayouts/_rels/slideLayout67.xml.rels" ContentType="application/vnd.openxmlformats-package.relationships+xml"/>
  <Override PartName="/ppt/slideLayouts/_rels/slideLayout207.xml.rels" ContentType="application/vnd.openxmlformats-package.relationships+xml"/>
  <Override PartName="/ppt/slideLayouts/_rels/slideLayout68.xml.rels" ContentType="application/vnd.openxmlformats-package.relationships+xml"/>
  <Override PartName="/ppt/slideLayouts/_rels/slideLayout20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210.xml.rels" ContentType="application/vnd.openxmlformats-package.relationships+xml"/>
  <Override PartName="/ppt/slideLayouts/_rels/slideLayout71.xml.rels" ContentType="application/vnd.openxmlformats-package.relationships+xml"/>
  <Override PartName="/ppt/slideLayouts/_rels/slideLayout211.xml.rels" ContentType="application/vnd.openxmlformats-package.relationships+xml"/>
  <Override PartName="/ppt/slideLayouts/_rels/slideLayout72.xml.rels" ContentType="application/vnd.openxmlformats-package.relationships+xml"/>
  <Override PartName="/ppt/slideLayouts/_rels/slideLayout212.xml.rels" ContentType="application/vnd.openxmlformats-package.relationships+xml"/>
  <Override PartName="/ppt/slideLayouts/_rels/slideLayout73.xml.rels" ContentType="application/vnd.openxmlformats-package.relationships+xml"/>
  <Override PartName="/ppt/slideLayouts/_rels/slideLayout213.xml.rels" ContentType="application/vnd.openxmlformats-package.relationships+xml"/>
  <Override PartName="/ppt/slideLayouts/_rels/slideLayout74.xml.rels" ContentType="application/vnd.openxmlformats-package.relationships+xml"/>
  <Override PartName="/ppt/slideLayouts/_rels/slideLayout214.xml.rels" ContentType="application/vnd.openxmlformats-package.relationships+xml"/>
  <Override PartName="/ppt/slideLayouts/_rels/slideLayout75.xml.rels" ContentType="application/vnd.openxmlformats-package.relationships+xml"/>
  <Override PartName="/ppt/slideLayouts/_rels/slideLayout215.xml.rels" ContentType="application/vnd.openxmlformats-package.relationships+xml"/>
  <Override PartName="/ppt/slideLayouts/_rels/slideLayout76.xml.rels" ContentType="application/vnd.openxmlformats-package.relationships+xml"/>
  <Override PartName="/ppt/slideLayouts/_rels/slideLayout216.xml.rels" ContentType="application/vnd.openxmlformats-package.relationships+xml"/>
  <Override PartName="/ppt/slideLayouts/_rels/slideLayout77.xml.rels" ContentType="application/vnd.openxmlformats-package.relationships+xml"/>
  <Override PartName="/ppt/slideLayouts/_rels/slideLayout217.xml.rels" ContentType="application/vnd.openxmlformats-package.relationships+xml"/>
  <Override PartName="/ppt/slideLayouts/_rels/slideLayout78.xml.rels" ContentType="application/vnd.openxmlformats-package.relationships+xml"/>
  <Override PartName="/ppt/slideLayouts/_rels/slideLayout21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220.xml.rels" ContentType="application/vnd.openxmlformats-package.relationships+xml"/>
  <Override PartName="/ppt/slideLayouts/_rels/slideLayout81.xml.rels" ContentType="application/vnd.openxmlformats-package.relationships+xml"/>
  <Override PartName="/ppt/slideLayouts/_rels/slideLayout221.xml.rels" ContentType="application/vnd.openxmlformats-package.relationships+xml"/>
  <Override PartName="/ppt/slideLayouts/_rels/slideLayout82.xml.rels" ContentType="application/vnd.openxmlformats-package.relationships+xml"/>
  <Override PartName="/ppt/slideLayouts/_rels/slideLayout222.xml.rels" ContentType="application/vnd.openxmlformats-package.relationships+xml"/>
  <Override PartName="/ppt/slideLayouts/_rels/slideLayout83.xml.rels" ContentType="application/vnd.openxmlformats-package.relationships+xml"/>
  <Override PartName="/ppt/slideLayouts/_rels/slideLayout223.xml.rels" ContentType="application/vnd.openxmlformats-package.relationships+xml"/>
  <Override PartName="/ppt/slideLayouts/_rels/slideLayout84.xml.rels" ContentType="application/vnd.openxmlformats-package.relationships+xml"/>
  <Override PartName="/ppt/slideLayouts/_rels/slideLayout224.xml.rels" ContentType="application/vnd.openxmlformats-package.relationships+xml"/>
  <Override PartName="/ppt/slideLayouts/_rels/slideLayout85.xml.rels" ContentType="application/vnd.openxmlformats-package.relationships+xml"/>
  <Override PartName="/ppt/slideLayouts/_rels/slideLayout225.xml.rels" ContentType="application/vnd.openxmlformats-package.relationships+xml"/>
  <Override PartName="/ppt/slideLayouts/_rels/slideLayout86.xml.rels" ContentType="application/vnd.openxmlformats-package.relationships+xml"/>
  <Override PartName="/ppt/slideLayouts/_rels/slideLayout226.xml.rels" ContentType="application/vnd.openxmlformats-package.relationships+xml"/>
  <Override PartName="/ppt/slideLayouts/_rels/slideLayout87.xml.rels" ContentType="application/vnd.openxmlformats-package.relationships+xml"/>
  <Override PartName="/ppt/slideLayouts/_rels/slideLayout227.xml.rels" ContentType="application/vnd.openxmlformats-package.relationships+xml"/>
  <Override PartName="/ppt/slideLayouts/_rels/slideLayout88.xml.rels" ContentType="application/vnd.openxmlformats-package.relationships+xml"/>
  <Override PartName="/ppt/slideLayouts/_rels/slideLayout22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230.xml.rels" ContentType="application/vnd.openxmlformats-package.relationships+xml"/>
  <Override PartName="/ppt/slideLayouts/_rels/slideLayout91.xml.rels" ContentType="application/vnd.openxmlformats-package.relationships+xml"/>
  <Override PartName="/ppt/slideLayouts/_rels/slideLayout231.xml.rels" ContentType="application/vnd.openxmlformats-package.relationships+xml"/>
  <Override PartName="/ppt/slideLayouts/_rels/slideLayout92.xml.rels" ContentType="application/vnd.openxmlformats-package.relationships+xml"/>
  <Override PartName="/ppt/slideLayouts/_rels/slideLayout232.xml.rels" ContentType="application/vnd.openxmlformats-package.relationships+xml"/>
  <Override PartName="/ppt/slideLayouts/_rels/slideLayout93.xml.rels" ContentType="application/vnd.openxmlformats-package.relationships+xml"/>
  <Override PartName="/ppt/slideLayouts/_rels/slideLayout233.xml.rels" ContentType="application/vnd.openxmlformats-package.relationships+xml"/>
  <Override PartName="/ppt/slideLayouts/_rels/slideLayout94.xml.rels" ContentType="application/vnd.openxmlformats-package.relationships+xml"/>
  <Override PartName="/ppt/slideLayouts/_rels/slideLayout234.xml.rels" ContentType="application/vnd.openxmlformats-package.relationships+xml"/>
  <Override PartName="/ppt/slideLayouts/_rels/slideLayout95.xml.rels" ContentType="application/vnd.openxmlformats-package.relationships+xml"/>
  <Override PartName="/ppt/slideLayouts/_rels/slideLayout235.xml.rels" ContentType="application/vnd.openxmlformats-package.relationships+xml"/>
  <Override PartName="/ppt/slideLayouts/_rels/slideLayout96.xml.rels" ContentType="application/vnd.openxmlformats-package.relationships+xml"/>
  <Override PartName="/ppt/slideLayouts/_rels/slideLayout236.xml.rels" ContentType="application/vnd.openxmlformats-package.relationships+xml"/>
  <Override PartName="/ppt/slideLayouts/_rels/slideLayout97.xml.rels" ContentType="application/vnd.openxmlformats-package.relationships+xml"/>
  <Override PartName="/ppt/slideLayouts/_rels/slideLayout237.xml.rels" ContentType="application/vnd.openxmlformats-package.relationships+xml"/>
  <Override PartName="/ppt/slideLayouts/_rels/slideLayout98.xml.rels" ContentType="application/vnd.openxmlformats-package.relationships+xml"/>
  <Override PartName="/ppt/slideLayouts/_rels/slideLayout23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58.xml.rels" ContentType="application/vnd.openxmlformats-package.relationships+xml"/>
  <Override PartName="/ppt/slideLayouts/_rels/slideLayout159.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68.xml.rels" ContentType="application/vnd.openxmlformats-package.relationships+xml"/>
  <Override PartName="/ppt/slideLayouts/_rels/slideLayout169.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78.xml.rels" ContentType="application/vnd.openxmlformats-package.relationships+xml"/>
  <Override PartName="/ppt/slideLayouts/_rels/slideLayout179.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_rels/slideLayout219.xml.rels" ContentType="application/vnd.openxmlformats-package.relationships+xml"/>
  <Override PartName="/ppt/slideLayouts/_rels/slideLayout229.xml.rels" ContentType="application/vnd.openxmlformats-package.relationships+xml"/>
  <Override PartName="/ppt/slideLayouts/_rels/slideLayout239.xml.rels" ContentType="application/vnd.openxmlformats-package.relationships+xml"/>
  <Override PartName="/ppt/slideLayouts/_rels/slideLayout240.xml.rels" ContentType="application/vnd.openxmlformats-package.relationships+xml"/>
  <Override PartName="/ppt/slideLayouts/_rels/slideLayout241.xml.rels" ContentType="application/vnd.openxmlformats-package.relationships+xml"/>
  <Override PartName="/ppt/slideLayouts/_rels/slideLayout242.xml.rels" ContentType="application/vnd.openxmlformats-package.relationships+xml"/>
  <Override PartName="/ppt/slideLayouts/_rels/slideLayout243.xml.rels" ContentType="application/vnd.openxmlformats-package.relationships+xml"/>
  <Override PartName="/ppt/slideLayouts/_rels/slideLayout244.xml.rels" ContentType="application/vnd.openxmlformats-package.relationships+xml"/>
  <Override PartName="/ppt/slideLayouts/_rels/slideLayout245.xml.rels" ContentType="application/vnd.openxmlformats-package.relationships+xml"/>
  <Override PartName="/ppt/slideLayouts/_rels/slideLayout246.xml.rels" ContentType="application/vnd.openxmlformats-package.relationships+xml"/>
  <Override PartName="/ppt/slideLayouts/_rels/slideLayout247.xml.rels" ContentType="application/vnd.openxmlformats-package.relationships+xml"/>
  <Override PartName="/ppt/slideLayouts/_rels/slideLayout248.xml.rels" ContentType="application/vnd.openxmlformats-package.relationships+xml"/>
  <Override PartName="/ppt/slideLayouts/_rels/slideLayout249.xml.rels" ContentType="application/vnd.openxmlformats-package.relationships+xml"/>
  <Override PartName="/ppt/slideLayouts/_rels/slideLayout250.xml.rels" ContentType="application/vnd.openxmlformats-package.relationships+xml"/>
  <Override PartName="/ppt/slideLayouts/_rels/slideLayout251.xml.rels" ContentType="application/vnd.openxmlformats-package.relationships+xml"/>
  <Override PartName="/ppt/slideLayouts/_rels/slideLayout252.xml.rels" ContentType="application/vnd.openxmlformats-package.relationships+xml"/>
  <Override PartName="/ppt/slideLayouts/_rels/slideLayout253.xml.rels" ContentType="application/vnd.openxmlformats-package.relationships+xml"/>
  <Override PartName="/ppt/slideLayouts/_rels/slideLayout254.xml.rels" ContentType="application/vnd.openxmlformats-package.relationships+xml"/>
  <Override PartName="/ppt/slideLayouts/_rels/slideLayout255.xml.rels" ContentType="application/vnd.openxmlformats-package.relationships+xml"/>
  <Override PartName="/ppt/slideLayouts/_rels/slideLayout256.xml.rels" ContentType="application/vnd.openxmlformats-package.relationships+xml"/>
  <Override PartName="/ppt/slideLayouts/_rels/slideLayout257.xml.rels" ContentType="application/vnd.openxmlformats-package.relationships+xml"/>
  <Override PartName="/ppt/slideLayouts/_rels/slideLayout258.xml.rels" ContentType="application/vnd.openxmlformats-package.relationships+xml"/>
  <Override PartName="/ppt/slideLayouts/_rels/slideLayout259.xml.rels" ContentType="application/vnd.openxmlformats-package.relationships+xml"/>
  <Override PartName="/ppt/slideLayouts/_rels/slideLayout260.xml.rels" ContentType="application/vnd.openxmlformats-package.relationships+xml"/>
  <Override PartName="/ppt/slideLayouts/_rels/slideLayout261.xml.rels" ContentType="application/vnd.openxmlformats-package.relationships+xml"/>
  <Override PartName="/ppt/slideLayouts/_rels/slideLayout262.xml.rels" ContentType="application/vnd.openxmlformats-package.relationships+xml"/>
  <Override PartName="/ppt/slideLayouts/_rels/slideLayout263.xml.rels" ContentType="application/vnd.openxmlformats-package.relationships+xml"/>
  <Override PartName="/ppt/slideLayouts/_rels/slideLayout264.xml.rels" ContentType="application/vnd.openxmlformats-package.relationships+xml"/>
  <Override PartName="/ppt/slideLayouts/_rels/slideLayout265.xml.rels" ContentType="application/vnd.openxmlformats-package.relationships+xml"/>
  <Override PartName="/ppt/slideLayouts/_rels/slideLayout266.xml.rels" ContentType="application/vnd.openxmlformats-package.relationships+xml"/>
  <Override PartName="/ppt/slideLayouts/_rels/slideLayout267.xml.rels" ContentType="application/vnd.openxmlformats-package.relationships+xml"/>
  <Override PartName="/ppt/slideLayouts/_rels/slideLayout268.xml.rels" ContentType="application/vnd.openxmlformats-package.relationships+xml"/>
  <Override PartName="/ppt/slideLayouts/_rels/slideLayout269.xml.rels" ContentType="application/vnd.openxmlformats-package.relationships+xml"/>
  <Override PartName="/ppt/slideLayouts/_rels/slideLayout270.xml.rels" ContentType="application/vnd.openxmlformats-package.relationships+xml"/>
  <Override PartName="/ppt/slideLayouts/_rels/slideLayout271.xml.rels" ContentType="application/vnd.openxmlformats-package.relationships+xml"/>
  <Override PartName="/ppt/slideLayouts/_rels/slideLayout272.xml.rels" ContentType="application/vnd.openxmlformats-package.relationships+xml"/>
  <Override PartName="/ppt/slideLayouts/_rels/slideLayout273.xml.rels" ContentType="application/vnd.openxmlformats-package.relationships+xml"/>
  <Override PartName="/ppt/slideLayouts/_rels/slideLayout274.xml.rels" ContentType="application/vnd.openxmlformats-package.relationships+xml"/>
  <Override PartName="/ppt/slideLayouts/_rels/slideLayout275.xml.rels" ContentType="application/vnd.openxmlformats-package.relationships+xml"/>
  <Override PartName="/ppt/slideLayouts/_rels/slideLayout276.xml.rels" ContentType="application/vnd.openxmlformats-package.relationships+xml"/>
  <Override PartName="/ppt/slideLayouts/slideLayout149.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70.xml" ContentType="application/vnd.openxmlformats-officedocument.presentationml.slideLayout+xml"/>
  <Override PartName="/ppt/slideLayouts/slideLayout15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80.xml" ContentType="application/vnd.openxmlformats-officedocument.presentationml.slideLayout+xml"/>
  <Override PartName="/ppt/slideLayouts/slideLayout169.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78.xml" ContentType="application/vnd.openxmlformats-officedocument.presentationml.slideLayout+xml"/>
  <Override PartName="/ppt/slideLayouts/slideLayout90.xml" ContentType="application/vnd.openxmlformats-officedocument.presentationml.slideLayout+xml"/>
  <Override PartName="/ppt/slideLayouts/slideLayout179.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media/image75.png" ContentType="image/png"/>
  <Override PartName="/ppt/media/image9.png" ContentType="image/png"/>
  <Override PartName="/ppt/media/image57.png" ContentType="image/png"/>
  <Override PartName="/ppt/media/image1.png" ContentType="image/png"/>
  <Override PartName="/ppt/media/image58.png" ContentType="image/png"/>
  <Override PartName="/ppt/media/image2.png" ContentType="image/png"/>
  <Override PartName="/ppt/media/image84.jpeg" ContentType="image/jpeg"/>
  <Override PartName="/ppt/media/image59.png" ContentType="image/png"/>
  <Override PartName="/ppt/media/image3.png" ContentType="image/png"/>
  <Override PartName="/ppt/media/image70.png" ContentType="image/png"/>
  <Override PartName="/ppt/media/image4.png" ContentType="image/png"/>
  <Override PartName="/ppt/media/image71.png" ContentType="image/png"/>
  <Override PartName="/ppt/media/image5.png" ContentType="image/png"/>
  <Override PartName="/ppt/media/image72.png" ContentType="image/png"/>
  <Override PartName="/ppt/media/image6.png" ContentType="image/png"/>
  <Override PartName="/ppt/media/image73.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50.png" ContentType="image/png"/>
  <Override PartName="/ppt/media/image43.jpeg" ContentType="image/jpe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83.jpeg" ContentType="image/jpeg"/>
  <Override PartName="/ppt/media/image49.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85.jpeg" ContentType="image/jpeg"/>
  <Override PartName="/ppt/media/image69.png" ContentType="image/png"/>
  <Override PartName="/ppt/media/image74.jpeg" ContentType="image/jpeg"/>
  <Override PartName="/ppt/media/image76.png" ContentType="image/png"/>
  <Override PartName="/ppt/media/image77.png" ContentType="image/png"/>
  <Override PartName="/ppt/media/image78.png" ContentType="image/png"/>
  <Override PartName="/ppt/media/image86.jpeg" ContentType="image/jpeg"/>
  <Override PartName="/ppt/media/image79.png" ContentType="image/png"/>
  <Override PartName="/ppt/media/image80.png" ContentType="image/png"/>
  <Override PartName="/ppt/media/image81.png" ContentType="image/png"/>
  <Override PartName="/ppt/media/image82.png" ContentType="image/png"/>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 id="2147483908" r:id="rId22"/>
    <p:sldMasterId id="2147483921" r:id="rId23"/>
    <p:sldMasterId id="2147483934" r:id="rId24"/>
  </p:sldMasterIdLst>
  <p:notesMasterIdLst>
    <p:notesMasterId r:id="rId25"/>
  </p:notes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297" r:id="rId67"/>
    <p:sldId id="298" r:id="rId68"/>
    <p:sldId id="299" r:id="rId69"/>
    <p:sldId id="300" r:id="rId70"/>
    <p:sldId id="301" r:id="rId71"/>
    <p:sldId id="302" r:id="rId72"/>
    <p:sldId id="303" r:id="rId73"/>
    <p:sldId id="304" r:id="rId74"/>
    <p:sldId id="305" r:id="rId75"/>
    <p:sldId id="306" r:id="rId76"/>
    <p:sldId id="307" r:id="rId77"/>
    <p:sldId id="308" r:id="rId78"/>
    <p:sldId id="309" r:id="rId79"/>
    <p:sldId id="310" r:id="rId80"/>
    <p:sldId id="311" r:id="rId81"/>
    <p:sldId id="312" r:id="rId82"/>
    <p:sldId id="313" r:id="rId83"/>
    <p:sldId id="314" r:id="rId84"/>
    <p:sldId id="315" r:id="rId85"/>
    <p:sldId id="316" r:id="rId8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notesMaster" Target="notesMasters/notesMaster1.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slide" Target="slides/slide13.xml"/><Relationship Id="rId39" Type="http://schemas.openxmlformats.org/officeDocument/2006/relationships/slide" Target="slides/slide14.xml"/><Relationship Id="rId40" Type="http://schemas.openxmlformats.org/officeDocument/2006/relationships/slide" Target="slides/slide15.xml"/><Relationship Id="rId41" Type="http://schemas.openxmlformats.org/officeDocument/2006/relationships/slide" Target="slides/slide16.xml"/><Relationship Id="rId42" Type="http://schemas.openxmlformats.org/officeDocument/2006/relationships/slide" Target="slides/slide17.xml"/><Relationship Id="rId43" Type="http://schemas.openxmlformats.org/officeDocument/2006/relationships/slide" Target="slides/slide18.xml"/><Relationship Id="rId44" Type="http://schemas.openxmlformats.org/officeDocument/2006/relationships/slide" Target="slides/slide19.xml"/><Relationship Id="rId45" Type="http://schemas.openxmlformats.org/officeDocument/2006/relationships/slide" Target="slides/slide20.xml"/><Relationship Id="rId46" Type="http://schemas.openxmlformats.org/officeDocument/2006/relationships/slide" Target="slides/slide21.xml"/><Relationship Id="rId47" Type="http://schemas.openxmlformats.org/officeDocument/2006/relationships/slide" Target="slides/slide22.xml"/><Relationship Id="rId48" Type="http://schemas.openxmlformats.org/officeDocument/2006/relationships/slide" Target="slides/slide23.xml"/><Relationship Id="rId49" Type="http://schemas.openxmlformats.org/officeDocument/2006/relationships/slide" Target="slides/slide24.xml"/><Relationship Id="rId50" Type="http://schemas.openxmlformats.org/officeDocument/2006/relationships/slide" Target="slides/slide25.xml"/><Relationship Id="rId51" Type="http://schemas.openxmlformats.org/officeDocument/2006/relationships/slide" Target="slides/slide26.xml"/><Relationship Id="rId52" Type="http://schemas.openxmlformats.org/officeDocument/2006/relationships/slide" Target="slides/slide27.xml"/><Relationship Id="rId53" Type="http://schemas.openxmlformats.org/officeDocument/2006/relationships/slide" Target="slides/slide28.xml"/><Relationship Id="rId54" Type="http://schemas.openxmlformats.org/officeDocument/2006/relationships/slide" Target="slides/slide29.xml"/><Relationship Id="rId55" Type="http://schemas.openxmlformats.org/officeDocument/2006/relationships/slide" Target="slides/slide30.xml"/><Relationship Id="rId56" Type="http://schemas.openxmlformats.org/officeDocument/2006/relationships/slide" Target="slides/slide31.xml"/><Relationship Id="rId57" Type="http://schemas.openxmlformats.org/officeDocument/2006/relationships/slide" Target="slides/slide32.xml"/><Relationship Id="rId58" Type="http://schemas.openxmlformats.org/officeDocument/2006/relationships/slide" Target="slides/slide33.xml"/><Relationship Id="rId59" Type="http://schemas.openxmlformats.org/officeDocument/2006/relationships/slide" Target="slides/slide34.xml"/><Relationship Id="rId60" Type="http://schemas.openxmlformats.org/officeDocument/2006/relationships/slide" Target="slides/slide35.xml"/><Relationship Id="rId61" Type="http://schemas.openxmlformats.org/officeDocument/2006/relationships/slide" Target="slides/slide36.xml"/><Relationship Id="rId62" Type="http://schemas.openxmlformats.org/officeDocument/2006/relationships/slide" Target="slides/slide37.xml"/><Relationship Id="rId63" Type="http://schemas.openxmlformats.org/officeDocument/2006/relationships/slide" Target="slides/slide38.xml"/><Relationship Id="rId64" Type="http://schemas.openxmlformats.org/officeDocument/2006/relationships/slide" Target="slides/slide39.xml"/><Relationship Id="rId65" Type="http://schemas.openxmlformats.org/officeDocument/2006/relationships/slide" Target="slides/slide40.xml"/><Relationship Id="rId66" Type="http://schemas.openxmlformats.org/officeDocument/2006/relationships/slide" Target="slides/slide41.xml"/><Relationship Id="rId67" Type="http://schemas.openxmlformats.org/officeDocument/2006/relationships/slide" Target="slides/slide42.xml"/><Relationship Id="rId68" Type="http://schemas.openxmlformats.org/officeDocument/2006/relationships/slide" Target="slides/slide43.xml"/><Relationship Id="rId69" Type="http://schemas.openxmlformats.org/officeDocument/2006/relationships/slide" Target="slides/slide44.xml"/><Relationship Id="rId70" Type="http://schemas.openxmlformats.org/officeDocument/2006/relationships/slide" Target="slides/slide45.xml"/><Relationship Id="rId71" Type="http://schemas.openxmlformats.org/officeDocument/2006/relationships/slide" Target="slides/slide46.xml"/><Relationship Id="rId72" Type="http://schemas.openxmlformats.org/officeDocument/2006/relationships/slide" Target="slides/slide47.xml"/><Relationship Id="rId73" Type="http://schemas.openxmlformats.org/officeDocument/2006/relationships/slide" Target="slides/slide48.xml"/><Relationship Id="rId74" Type="http://schemas.openxmlformats.org/officeDocument/2006/relationships/slide" Target="slides/slide49.xml"/><Relationship Id="rId75" Type="http://schemas.openxmlformats.org/officeDocument/2006/relationships/slide" Target="slides/slide50.xml"/><Relationship Id="rId76" Type="http://schemas.openxmlformats.org/officeDocument/2006/relationships/slide" Target="slides/slide51.xml"/><Relationship Id="rId77" Type="http://schemas.openxmlformats.org/officeDocument/2006/relationships/slide" Target="slides/slide52.xml"/><Relationship Id="rId78" Type="http://schemas.openxmlformats.org/officeDocument/2006/relationships/slide" Target="slides/slide53.xml"/><Relationship Id="rId79" Type="http://schemas.openxmlformats.org/officeDocument/2006/relationships/slide" Target="slides/slide54.xml"/><Relationship Id="rId80" Type="http://schemas.openxmlformats.org/officeDocument/2006/relationships/slide" Target="slides/slide55.xml"/><Relationship Id="rId81" Type="http://schemas.openxmlformats.org/officeDocument/2006/relationships/slide" Target="slides/slide56.xml"/><Relationship Id="rId82" Type="http://schemas.openxmlformats.org/officeDocument/2006/relationships/slide" Target="slides/slide57.xml"/><Relationship Id="rId83" Type="http://schemas.openxmlformats.org/officeDocument/2006/relationships/slide" Target="slides/slide58.xml"/><Relationship Id="rId84" Type="http://schemas.openxmlformats.org/officeDocument/2006/relationships/slide" Target="slides/slide59.xml"/><Relationship Id="rId85" Type="http://schemas.openxmlformats.org/officeDocument/2006/relationships/slide" Target="slides/slide60.xml"/><Relationship Id="rId86" Type="http://schemas.openxmlformats.org/officeDocument/2006/relationships/slide" Target="slides/slide61.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plotArea>
      <c:doughnutChart>
        <c:ser>
          <c:idx val="0"/>
          <c:order val="0"/>
          <c:tx>
            <c:strRef>
              <c:f>label 0</c:f>
              <c:strCache>
                <c:ptCount val="1"/>
                <c:pt idx="0">
                  <c:v>Sales</c:v>
                </c:pt>
              </c:strCache>
            </c:strRef>
          </c:tx>
          <c:spPr>
            <a:solidFill>
              <a:srgbClr val="0680c3"/>
            </a:solidFill>
            <a:ln>
              <a:noFill/>
            </a:ln>
          </c:spPr>
          <c:explosion val="0"/>
          <c:dPt>
            <c:idx val="0"/>
            <c:spPr>
              <a:solidFill>
                <a:srgbClr val="fba200"/>
              </a:solidFill>
              <a:ln>
                <a:noFill/>
              </a:ln>
            </c:spPr>
          </c:dPt>
          <c:dPt>
            <c:idx val="1"/>
            <c:spPr>
              <a:solidFill>
                <a:srgbClr val="90c221"/>
              </a:solidFill>
              <a:ln>
                <a:noFill/>
              </a:ln>
            </c:spPr>
          </c:dPt>
          <c:dPt>
            <c:idx val="2"/>
            <c:spPr>
              <a:solidFill>
                <a:srgbClr val="07a398"/>
              </a:solidFill>
              <a:ln>
                <a:noFill/>
              </a:ln>
            </c:spPr>
          </c:dPt>
          <c:dPt>
            <c:idx val="3"/>
            <c:spPr>
              <a:solidFill>
                <a:srgbClr val="0680c3"/>
              </a:solidFill>
              <a:ln>
                <a:noFill/>
              </a:ln>
            </c:spPr>
          </c:dPt>
          <c:dLbls>
            <c:dLbl>
              <c:idx val="0"/>
              <c:showLegendKey val="0"/>
              <c:showVal val="0"/>
              <c:showCatName val="0"/>
              <c:showSerName val="0"/>
              <c:showPercent val="0"/>
            </c:dLbl>
            <c:dLbl>
              <c:idx val="1"/>
              <c:showLegendKey val="0"/>
              <c:showVal val="0"/>
              <c:showCatName val="0"/>
              <c:showSerName val="0"/>
              <c:showPercent val="0"/>
            </c:dLbl>
            <c:dLbl>
              <c:idx val="2"/>
              <c:showLegendKey val="0"/>
              <c:showVal val="0"/>
              <c:showCatName val="0"/>
              <c:showSerName val="0"/>
              <c:showPercent val="0"/>
            </c:dLbl>
            <c:dLbl>
              <c:idx val="3"/>
              <c:showLegendKey val="0"/>
              <c:showVal val="0"/>
              <c:showCatName val="0"/>
              <c:showSerName val="0"/>
              <c:showPercent val="0"/>
            </c:dLbl>
            <c:showLegendKey val="0"/>
            <c:showVal val="0"/>
            <c:showCatName val="0"/>
            <c:showSerName val="0"/>
            <c:showPercent val="0"/>
            <c:showLeaderLines val="0"/>
          </c:dLbls>
          <c:cat>
            <c:strRef>
              <c:f>categories</c:f>
              <c:strCache>
                <c:ptCount val="4"/>
                <c:pt idx="0">
                  <c:v>1st Qtr</c:v>
                </c:pt>
                <c:pt idx="1">
                  <c:v>2nd Qtr</c:v>
                </c:pt>
                <c:pt idx="2">
                  <c:v>3rd Qtr</c:v>
                </c:pt>
                <c:pt idx="3">
                  <c:v>4th Qtr</c:v>
                </c:pt>
              </c:strCache>
            </c:strRef>
          </c:cat>
          <c:val>
            <c:numRef>
              <c:f>0</c:f>
              <c:numCache>
                <c:formatCode>General</c:formatCode>
                <c:ptCount val="4"/>
                <c:pt idx="0">
                  <c:v>8.2</c:v>
                </c:pt>
                <c:pt idx="1">
                  <c:v>3.2</c:v>
                </c:pt>
                <c:pt idx="2">
                  <c:v>1.4</c:v>
                </c:pt>
                <c:pt idx="3">
                  <c:v>1.2</c:v>
                </c:pt>
              </c:numCache>
            </c:numRef>
          </c:val>
        </c:ser>
        <c:firstSliceAng val="0"/>
        <c:holeSize val="50"/>
      </c:doughnutChart>
      <c:spPr>
        <a:solidFill>
          <a:srgbClr val="ffffff"/>
        </a:solidFill>
        <a:ln>
          <a:noFill/>
        </a:ln>
      </c:spPr>
    </c:plotArea>
    <c:plotVisOnly val="1"/>
    <c:dispBlanksAs val="gap"/>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plotArea>
      <c:layout>
        <c:manualLayout>
          <c:layoutTarget val="inner"/>
          <c:xMode val="edge"/>
          <c:yMode val="edge"/>
          <c:x val="0.0592238366746368"/>
          <c:y val="0.0514989884127276"/>
          <c:w val="0.883207651278278"/>
          <c:h val="0.883207651278278"/>
        </c:manualLayout>
      </c:layout>
      <c:doughnutChart>
        <c:ser>
          <c:idx val="0"/>
          <c:order val="0"/>
          <c:tx>
            <c:strRef>
              <c:f>label 0</c:f>
              <c:strCache>
                <c:ptCount val="1"/>
                <c:pt idx="0">
                  <c:v>Sales</c:v>
                </c:pt>
              </c:strCache>
            </c:strRef>
          </c:tx>
          <c:spPr>
            <a:solidFill>
              <a:srgbClr val="0680c3"/>
            </a:solidFill>
            <a:ln>
              <a:noFill/>
            </a:ln>
          </c:spPr>
          <c:explosion val="0"/>
          <c:dPt>
            <c:idx val="0"/>
            <c:spPr>
              <a:solidFill>
                <a:srgbClr val="0680c3"/>
              </a:solidFill>
              <a:ln>
                <a:noFill/>
              </a:ln>
            </c:spPr>
          </c:dPt>
          <c:dPt>
            <c:idx val="1"/>
            <c:spPr>
              <a:solidFill>
                <a:srgbClr val="ffffff">
                  <a:alpha val="31000"/>
                </a:srgbClr>
              </a:solidFill>
              <a:ln>
                <a:noFill/>
              </a:ln>
            </c:spPr>
          </c:dPt>
          <c:dLbls>
            <c:dLbl>
              <c:idx val="0"/>
              <c:showLegendKey val="0"/>
              <c:showVal val="0"/>
              <c:showCatName val="0"/>
              <c:showSerName val="0"/>
              <c:showPercent val="0"/>
            </c:dLbl>
            <c:dLbl>
              <c:idx val="1"/>
              <c:showLegendKey val="0"/>
              <c:showVal val="0"/>
              <c:showCatName val="0"/>
              <c:showSerName val="0"/>
              <c:showPercent val="0"/>
            </c:dLbl>
            <c:showLegendKey val="0"/>
            <c:showVal val="0"/>
            <c:showCatName val="0"/>
            <c:showSerName val="0"/>
            <c:showPercent val="0"/>
            <c:showLeaderLines val="0"/>
          </c:dLbls>
          <c:cat>
            <c:strRef>
              <c:f>categories</c:f>
              <c:strCache>
                <c:ptCount val="2"/>
                <c:pt idx="0">
                  <c:v>1st Qtr</c:v>
                </c:pt>
                <c:pt idx="1">
                  <c:v>2nd Qtr</c:v>
                </c:pt>
              </c:strCache>
            </c:strRef>
          </c:cat>
          <c:val>
            <c:numRef>
              <c:f>0</c:f>
              <c:numCache>
                <c:formatCode>General</c:formatCode>
                <c:ptCount val="2"/>
                <c:pt idx="0">
                  <c:v>75</c:v>
                </c:pt>
                <c:pt idx="1">
                  <c:v>25</c:v>
                </c:pt>
              </c:numCache>
            </c:numRef>
          </c:val>
        </c:ser>
        <c:firstSliceAng val="0"/>
        <c:holeSize val="50"/>
      </c:doughnutChart>
      <c:spPr>
        <a:solidFill>
          <a:srgbClr val="ffffff"/>
        </a:solidFill>
        <a:ln>
          <a:noFill/>
        </a:ln>
      </c:spPr>
    </c:plotArea>
    <c:plotVisOnly val="1"/>
    <c:dispBlanksAs val="gap"/>
  </c:chart>
  <c:spPr>
    <a:no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plotArea>
      <c:layout>
        <c:manualLayout>
          <c:layoutTarget val="inner"/>
          <c:xMode val="edge"/>
          <c:yMode val="edge"/>
          <c:x val="0.0592238366746368"/>
          <c:y val="0.0514989884127276"/>
          <c:w val="0.883207651278278"/>
          <c:h val="0.883207651278278"/>
        </c:manualLayout>
      </c:layout>
      <c:doughnutChart>
        <c:ser>
          <c:idx val="0"/>
          <c:order val="0"/>
          <c:tx>
            <c:strRef>
              <c:f>label 0</c:f>
              <c:strCache>
                <c:ptCount val="1"/>
                <c:pt idx="0">
                  <c:v>Sales</c:v>
                </c:pt>
              </c:strCache>
            </c:strRef>
          </c:tx>
          <c:spPr>
            <a:solidFill>
              <a:srgbClr val="0680c3"/>
            </a:solidFill>
            <a:ln>
              <a:noFill/>
            </a:ln>
          </c:spPr>
          <c:explosion val="0"/>
          <c:dPt>
            <c:idx val="0"/>
            <c:spPr>
              <a:solidFill>
                <a:srgbClr val="90c221"/>
              </a:solidFill>
              <a:ln>
                <a:noFill/>
              </a:ln>
            </c:spPr>
          </c:dPt>
          <c:dPt>
            <c:idx val="1"/>
            <c:spPr>
              <a:solidFill>
                <a:srgbClr val="ffffff">
                  <a:alpha val="31000"/>
                </a:srgbClr>
              </a:solidFill>
              <a:ln>
                <a:noFill/>
              </a:ln>
            </c:spPr>
          </c:dPt>
          <c:dLbls>
            <c:dLbl>
              <c:idx val="0"/>
              <c:showLegendKey val="0"/>
              <c:showVal val="0"/>
              <c:showCatName val="0"/>
              <c:showSerName val="0"/>
              <c:showPercent val="0"/>
            </c:dLbl>
            <c:dLbl>
              <c:idx val="1"/>
              <c:showLegendKey val="0"/>
              <c:showVal val="0"/>
              <c:showCatName val="0"/>
              <c:showSerName val="0"/>
              <c:showPercent val="0"/>
            </c:dLbl>
            <c:showLegendKey val="0"/>
            <c:showVal val="0"/>
            <c:showCatName val="0"/>
            <c:showSerName val="0"/>
            <c:showPercent val="0"/>
            <c:showLeaderLines val="0"/>
          </c:dLbls>
          <c:cat>
            <c:strRef>
              <c:f>categories</c:f>
              <c:strCache>
                <c:ptCount val="2"/>
                <c:pt idx="0">
                  <c:v>1st Qtr</c:v>
                </c:pt>
                <c:pt idx="1">
                  <c:v>2nd Qtr</c:v>
                </c:pt>
              </c:strCache>
            </c:strRef>
          </c:cat>
          <c:val>
            <c:numRef>
              <c:f>0</c:f>
              <c:numCache>
                <c:formatCode>General</c:formatCode>
                <c:ptCount val="2"/>
                <c:pt idx="0">
                  <c:v>65</c:v>
                </c:pt>
                <c:pt idx="1">
                  <c:v>35</c:v>
                </c:pt>
              </c:numCache>
            </c:numRef>
          </c:val>
        </c:ser>
        <c:firstSliceAng val="0"/>
        <c:holeSize val="50"/>
      </c:doughnutChart>
      <c:spPr>
        <a:solidFill>
          <a:srgbClr val="ffffff"/>
        </a:solidFill>
        <a:ln>
          <a:noFill/>
        </a:ln>
      </c:spPr>
    </c:plotArea>
    <c:plotVisOnly val="1"/>
    <c:dispBlanksAs val="gap"/>
  </c:chart>
  <c:spPr>
    <a:noFill/>
    <a:ln>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roundedCorners val="0"/>
  <c:chart>
    <c:plotArea>
      <c:layout>
        <c:manualLayout>
          <c:layoutTarget val="inner"/>
          <c:xMode val="edge"/>
          <c:yMode val="edge"/>
          <c:x val="0.152317880794702"/>
          <c:y val="0.0697758496023138"/>
          <c:w val="0.705103233346319"/>
          <c:h val="0.860086767895879"/>
        </c:manualLayout>
      </c:layout>
      <c:doughnutChart>
        <c:ser>
          <c:idx val="0"/>
          <c:order val="0"/>
          <c:tx>
            <c:strRef>
              <c:f>label 0</c:f>
              <c:strCache>
                <c:ptCount val="1"/>
                <c:pt idx="0">
                  <c:v>%</c:v>
                </c:pt>
              </c:strCache>
            </c:strRef>
          </c:tx>
          <c:spPr>
            <a:solidFill>
              <a:srgbClr val="0680c3"/>
            </a:solidFill>
            <a:ln>
              <a:noFill/>
            </a:ln>
          </c:spPr>
          <c:explosion val="0"/>
          <c:dPt>
            <c:idx val="0"/>
            <c:spPr>
              <a:solidFill>
                <a:srgbClr val="fba200"/>
              </a:solidFill>
              <a:ln>
                <a:noFill/>
              </a:ln>
            </c:spPr>
          </c:dPt>
          <c:dPt>
            <c:idx val="1"/>
            <c:spPr>
              <a:ln>
                <a:noFill/>
              </a:ln>
            </c:spPr>
          </c:dPt>
          <c:dLbls>
            <c:dLbl>
              <c:idx val="0"/>
              <c:showLegendKey val="0"/>
              <c:showVal val="0"/>
              <c:showCatName val="0"/>
              <c:showSerName val="0"/>
              <c:showPercent val="0"/>
            </c:dLbl>
            <c:dLbl>
              <c:idx val="1"/>
              <c:showLegendKey val="0"/>
              <c:showVal val="0"/>
              <c:showCatName val="0"/>
              <c:showSerName val="0"/>
              <c:showPercent val="0"/>
            </c:dLbl>
            <c:showLegendKey val="0"/>
            <c:showVal val="0"/>
            <c:showCatName val="0"/>
            <c:showSerName val="0"/>
            <c:showPercent val="0"/>
            <c:showLeaderLines val="0"/>
          </c:dLbls>
          <c:cat>
            <c:strRef>
              <c:f>categories</c:f>
              <c:strCache>
                <c:ptCount val="2"/>
                <c:pt idx="0">
                  <c:v>colored</c:v>
                </c:pt>
                <c:pt idx="1">
                  <c:v>blank</c:v>
                </c:pt>
              </c:strCache>
            </c:strRef>
          </c:cat>
          <c:val>
            <c:numRef>
              <c:f>0</c:f>
              <c:numCache>
                <c:formatCode>General</c:formatCode>
                <c:ptCount val="2"/>
                <c:pt idx="0">
                  <c:v>80</c:v>
                </c:pt>
                <c:pt idx="1">
                  <c:v>20</c:v>
                </c:pt>
              </c:numCache>
            </c:numRef>
          </c:val>
        </c:ser>
        <c:firstSliceAng val="0"/>
        <c:holeSize val="50"/>
      </c:doughnutChart>
      <c:spPr>
        <a:solidFill>
          <a:srgbClr val="ffffff"/>
        </a:solidFill>
        <a:ln>
          <a:noFill/>
        </a:ln>
      </c:spPr>
    </c:plotArea>
    <c:plotVisOnly val="1"/>
    <c:dispBlanksAs val="gap"/>
  </c:chart>
  <c:spPr>
    <a:noFill/>
    <a:ln>
      <a:noFill/>
    </a:ln>
  </c:spPr>
</c:chartSpace>
</file>

<file path=ppt/charts/chart5.xml><?xml version="1.0" encoding="utf-8"?>
<c:chartSpace xmlns:c="http://schemas.openxmlformats.org/drawingml/2006/chart" xmlns:a="http://schemas.openxmlformats.org/drawingml/2006/main" xmlns:r="http://schemas.openxmlformats.org/officeDocument/2006/relationships">
  <c:lang val="en-US"/>
  <c:roundedCorners val="0"/>
  <c:chart>
    <c:plotArea>
      <c:layout>
        <c:manualLayout>
          <c:layoutTarget val="inner"/>
          <c:xMode val="edge"/>
          <c:yMode val="edge"/>
          <c:x val="0.152317880794702"/>
          <c:y val="0.0697758496023138"/>
          <c:w val="0.705103233346319"/>
          <c:h val="0.860086767895879"/>
        </c:manualLayout>
      </c:layout>
      <c:doughnutChart>
        <c:ser>
          <c:idx val="0"/>
          <c:order val="0"/>
          <c:tx>
            <c:strRef>
              <c:f>label 0</c:f>
              <c:strCache>
                <c:ptCount val="1"/>
                <c:pt idx="0">
                  <c:v>%</c:v>
                </c:pt>
              </c:strCache>
            </c:strRef>
          </c:tx>
          <c:spPr>
            <a:solidFill>
              <a:srgbClr val="0680c3"/>
            </a:solidFill>
            <a:ln>
              <a:noFill/>
            </a:ln>
          </c:spPr>
          <c:explosion val="0"/>
          <c:dPt>
            <c:idx val="0"/>
            <c:spPr>
              <a:solidFill>
                <a:srgbClr val="07a398"/>
              </a:solidFill>
              <a:ln>
                <a:noFill/>
              </a:ln>
            </c:spPr>
          </c:dPt>
          <c:dPt>
            <c:idx val="1"/>
            <c:spPr>
              <a:ln>
                <a:noFill/>
              </a:ln>
            </c:spPr>
          </c:dPt>
          <c:dLbls>
            <c:dLbl>
              <c:idx val="0"/>
              <c:showLegendKey val="0"/>
              <c:showVal val="0"/>
              <c:showCatName val="0"/>
              <c:showSerName val="0"/>
              <c:showPercent val="0"/>
            </c:dLbl>
            <c:dLbl>
              <c:idx val="1"/>
              <c:showLegendKey val="0"/>
              <c:showVal val="0"/>
              <c:showCatName val="0"/>
              <c:showSerName val="0"/>
              <c:showPercent val="0"/>
            </c:dLbl>
            <c:showLegendKey val="0"/>
            <c:showVal val="0"/>
            <c:showCatName val="0"/>
            <c:showSerName val="0"/>
            <c:showPercent val="0"/>
            <c:showLeaderLines val="0"/>
          </c:dLbls>
          <c:cat>
            <c:strRef>
              <c:f>categories</c:f>
              <c:strCache>
                <c:ptCount val="2"/>
                <c:pt idx="0">
                  <c:v>colored</c:v>
                </c:pt>
                <c:pt idx="1">
                  <c:v>blank</c:v>
                </c:pt>
              </c:strCache>
            </c:strRef>
          </c:cat>
          <c:val>
            <c:numRef>
              <c:f>0</c:f>
              <c:numCache>
                <c:formatCode>General</c:formatCode>
                <c:ptCount val="2"/>
                <c:pt idx="0">
                  <c:v>30</c:v>
                </c:pt>
                <c:pt idx="1">
                  <c:v>70</c:v>
                </c:pt>
              </c:numCache>
            </c:numRef>
          </c:val>
        </c:ser>
        <c:firstSliceAng val="0"/>
        <c:holeSize val="50"/>
      </c:doughnutChart>
      <c:spPr>
        <a:solidFill>
          <a:srgbClr val="ffffff"/>
        </a:solidFill>
        <a:ln>
          <a:noFill/>
        </a:ln>
      </c:spPr>
    </c:plotArea>
    <c:plotVisOnly val="1"/>
    <c:dispBlanksAs val="gap"/>
  </c:chart>
  <c:spPr>
    <a:noFill/>
    <a:ln>
      <a:noFill/>
    </a:ln>
  </c:spPr>
</c:chartSpace>
</file>

<file path=ppt/charts/chart6.xml><?xml version="1.0" encoding="utf-8"?>
<c:chartSpace xmlns:c="http://schemas.openxmlformats.org/drawingml/2006/chart" xmlns:a="http://schemas.openxmlformats.org/drawingml/2006/main" xmlns:r="http://schemas.openxmlformats.org/officeDocument/2006/relationships">
  <c:lang val="en-US"/>
  <c:roundedCorners val="0"/>
  <c:chart>
    <c:plotArea>
      <c:layout>
        <c:manualLayout>
          <c:layoutTarget val="inner"/>
          <c:xMode val="edge"/>
          <c:yMode val="edge"/>
          <c:x val="0.152317880794702"/>
          <c:y val="0.0697758496023138"/>
          <c:w val="0.705103233346319"/>
          <c:h val="0.860086767895879"/>
        </c:manualLayout>
      </c:layout>
      <c:doughnutChart>
        <c:ser>
          <c:idx val="0"/>
          <c:order val="0"/>
          <c:tx>
            <c:strRef>
              <c:f>label 0</c:f>
              <c:strCache>
                <c:ptCount val="1"/>
                <c:pt idx="0">
                  <c:v>%</c:v>
                </c:pt>
              </c:strCache>
            </c:strRef>
          </c:tx>
          <c:spPr>
            <a:solidFill>
              <a:srgbClr val="0680c3"/>
            </a:solidFill>
            <a:ln>
              <a:noFill/>
            </a:ln>
          </c:spPr>
          <c:explosion val="0"/>
          <c:dPt>
            <c:idx val="0"/>
            <c:spPr>
              <a:solidFill>
                <a:srgbClr val="90c221"/>
              </a:solidFill>
              <a:ln>
                <a:noFill/>
              </a:ln>
            </c:spPr>
          </c:dPt>
          <c:dPt>
            <c:idx val="1"/>
            <c:spPr>
              <a:ln>
                <a:noFill/>
              </a:ln>
            </c:spPr>
          </c:dPt>
          <c:dLbls>
            <c:dLbl>
              <c:idx val="0"/>
              <c:showLegendKey val="0"/>
              <c:showVal val="0"/>
              <c:showCatName val="0"/>
              <c:showSerName val="0"/>
              <c:showPercent val="0"/>
            </c:dLbl>
            <c:dLbl>
              <c:idx val="1"/>
              <c:showLegendKey val="0"/>
              <c:showVal val="0"/>
              <c:showCatName val="0"/>
              <c:showSerName val="0"/>
              <c:showPercent val="0"/>
            </c:dLbl>
            <c:showLegendKey val="0"/>
            <c:showVal val="0"/>
            <c:showCatName val="0"/>
            <c:showSerName val="0"/>
            <c:showPercent val="0"/>
            <c:showLeaderLines val="0"/>
          </c:dLbls>
          <c:cat>
            <c:strRef>
              <c:f>categories</c:f>
              <c:strCache>
                <c:ptCount val="2"/>
                <c:pt idx="0">
                  <c:v>colored</c:v>
                </c:pt>
                <c:pt idx="1">
                  <c:v>blank</c:v>
                </c:pt>
              </c:strCache>
            </c:strRef>
          </c:cat>
          <c:val>
            <c:numRef>
              <c:f>0</c:f>
              <c:numCache>
                <c:formatCode>General</c:formatCode>
                <c:ptCount val="2"/>
                <c:pt idx="0">
                  <c:v>50</c:v>
                </c:pt>
                <c:pt idx="1">
                  <c:v>50</c:v>
                </c:pt>
              </c:numCache>
            </c:numRef>
          </c:val>
        </c:ser>
        <c:firstSliceAng val="0"/>
        <c:holeSize val="50"/>
      </c:doughnutChart>
      <c:spPr>
        <a:solidFill>
          <a:srgbClr val="ffffff"/>
        </a:solidFill>
        <a:ln>
          <a:noFill/>
        </a:ln>
      </c:spPr>
    </c:plotArea>
    <c:plotVisOnly val="1"/>
    <c:dispBlanksAs val="gap"/>
  </c:chart>
  <c:spPr>
    <a:noFill/>
    <a:ln>
      <a:noFill/>
    </a:ln>
  </c:spPr>
</c:chartSpace>
</file>

<file path=ppt/charts/chart7.xml><?xml version="1.0" encoding="utf-8"?>
<c:chartSpace xmlns:c="http://schemas.openxmlformats.org/drawingml/2006/chart" xmlns:a="http://schemas.openxmlformats.org/drawingml/2006/main" xmlns:r="http://schemas.openxmlformats.org/officeDocument/2006/relationships">
  <c:lang val="en-US"/>
  <c:roundedCorners val="0"/>
  <c:chart>
    <c:plotArea>
      <c:layout>
        <c:manualLayout>
          <c:layoutTarget val="inner"/>
          <c:xMode val="edge"/>
          <c:yMode val="edge"/>
          <c:x val="0.152317880794702"/>
          <c:y val="0.0697758496023138"/>
          <c:w val="0.705103233346319"/>
          <c:h val="0.860086767895879"/>
        </c:manualLayout>
      </c:layout>
      <c:doughnutChart>
        <c:ser>
          <c:idx val="0"/>
          <c:order val="0"/>
          <c:tx>
            <c:strRef>
              <c:f>label 0</c:f>
              <c:strCache>
                <c:ptCount val="1"/>
                <c:pt idx="0">
                  <c:v>%</c:v>
                </c:pt>
              </c:strCache>
            </c:strRef>
          </c:tx>
          <c:spPr>
            <a:solidFill>
              <a:srgbClr val="0680c3"/>
            </a:solidFill>
            <a:ln>
              <a:noFill/>
            </a:ln>
          </c:spPr>
          <c:explosion val="0"/>
          <c:dPt>
            <c:idx val="0"/>
            <c:spPr>
              <a:solidFill>
                <a:srgbClr val="0680c3"/>
              </a:solidFill>
              <a:ln>
                <a:noFill/>
              </a:ln>
            </c:spPr>
          </c:dPt>
          <c:dPt>
            <c:idx val="1"/>
            <c:spPr>
              <a:ln>
                <a:noFill/>
              </a:ln>
            </c:spPr>
          </c:dPt>
          <c:dLbls>
            <c:dLbl>
              <c:idx val="0"/>
              <c:showLegendKey val="0"/>
              <c:showVal val="0"/>
              <c:showCatName val="0"/>
              <c:showSerName val="0"/>
              <c:showPercent val="0"/>
            </c:dLbl>
            <c:dLbl>
              <c:idx val="1"/>
              <c:showLegendKey val="0"/>
              <c:showVal val="0"/>
              <c:showCatName val="0"/>
              <c:showSerName val="0"/>
              <c:showPercent val="0"/>
            </c:dLbl>
            <c:showLegendKey val="0"/>
            <c:showVal val="0"/>
            <c:showCatName val="0"/>
            <c:showSerName val="0"/>
            <c:showPercent val="0"/>
            <c:showLeaderLines val="0"/>
          </c:dLbls>
          <c:cat>
            <c:strRef>
              <c:f>categories</c:f>
              <c:strCache>
                <c:ptCount val="2"/>
                <c:pt idx="0">
                  <c:v>colored</c:v>
                </c:pt>
                <c:pt idx="1">
                  <c:v>blank</c:v>
                </c:pt>
              </c:strCache>
            </c:strRef>
          </c:cat>
          <c:val>
            <c:numRef>
              <c:f>0</c:f>
              <c:numCache>
                <c:formatCode>General</c:formatCode>
                <c:ptCount val="2"/>
                <c:pt idx="0">
                  <c:v>60</c:v>
                </c:pt>
                <c:pt idx="1">
                  <c:v>20</c:v>
                </c:pt>
              </c:numCache>
            </c:numRef>
          </c:val>
        </c:ser>
        <c:firstSliceAng val="0"/>
        <c:holeSize val="50"/>
      </c:doughnutChart>
      <c:spPr>
        <a:solidFill>
          <a:srgbClr val="ffffff"/>
        </a:solidFill>
        <a:ln>
          <a:noFill/>
        </a:ln>
      </c:spPr>
    </c:plotArea>
    <c:plotVisOnly val="1"/>
    <c:dispBlanksAs val="gap"/>
  </c:chart>
  <c:spPr>
    <a:no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2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6"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977"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978"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979"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980" name="PlaceHolder 5"/>
          <p:cNvSpPr>
            <a:spLocks noGrp="1"/>
          </p:cNvSpPr>
          <p:nvPr>
            <p:ph type="sldNum"/>
          </p:nvPr>
        </p:nvSpPr>
        <p:spPr>
          <a:xfrm>
            <a:off x="4399200" y="9555480"/>
            <a:ext cx="3372840" cy="502560"/>
          </a:xfrm>
          <a:prstGeom prst="rect">
            <a:avLst/>
          </a:prstGeom>
        </p:spPr>
        <p:txBody>
          <a:bodyPr lIns="0" rIns="0" tIns="0" bIns="0" anchor="b"/>
          <a:p>
            <a:pPr algn="r"/>
            <a:fld id="{1F55B4A3-8750-4537-B4E9-FAF2D18B3923}"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2"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3073" name="TextShape 2"/>
          <p:cNvSpPr txBox="1"/>
          <p:nvPr/>
        </p:nvSpPr>
        <p:spPr>
          <a:xfrm>
            <a:off x="3884760" y="8685360"/>
            <a:ext cx="2971440" cy="458280"/>
          </a:xfrm>
          <a:prstGeom prst="rect">
            <a:avLst/>
          </a:prstGeom>
          <a:noFill/>
          <a:ln>
            <a:noFill/>
          </a:ln>
        </p:spPr>
        <p:txBody>
          <a:bodyPr anchor="b"/>
          <a:p>
            <a:pPr algn="r">
              <a:lnSpc>
                <a:spcPct val="100000"/>
              </a:lnSpc>
            </a:pPr>
            <a:fld id="{DD373644-8996-4011-A9CD-7A512BEB8F65}" type="slidenum">
              <a:rPr b="0" lang="en-US" sz="1200" spc="-1" strike="noStrike">
                <a:solidFill>
                  <a:srgbClr val="000000"/>
                </a:solidFill>
                <a:uFill>
                  <a:solidFill>
                    <a:srgbClr val="ffffff"/>
                  </a:solidFill>
                </a:uFill>
                <a:latin typeface="Times New Roman"/>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4"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3075" name="TextShape 2"/>
          <p:cNvSpPr txBox="1"/>
          <p:nvPr/>
        </p:nvSpPr>
        <p:spPr>
          <a:xfrm>
            <a:off x="3884760" y="8685360"/>
            <a:ext cx="2971440" cy="458280"/>
          </a:xfrm>
          <a:prstGeom prst="rect">
            <a:avLst/>
          </a:prstGeom>
          <a:noFill/>
          <a:ln>
            <a:noFill/>
          </a:ln>
        </p:spPr>
        <p:txBody>
          <a:bodyPr anchor="b"/>
          <a:p>
            <a:pPr algn="r">
              <a:lnSpc>
                <a:spcPct val="100000"/>
              </a:lnSpc>
            </a:pPr>
            <a:fld id="{0904AAFA-115B-4B31-9D50-46F402E99ED8}" type="slidenum">
              <a:rPr b="0" lang="en-US" sz="1200" spc="-1" strike="noStrike">
                <a:solidFill>
                  <a:srgbClr val="000000"/>
                </a:solidFill>
                <a:uFill>
                  <a:solidFill>
                    <a:srgbClr val="ffffff"/>
                  </a:solidFill>
                </a:uFill>
                <a:latin typeface="Times New Roman"/>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6"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3077" name="TextShape 2"/>
          <p:cNvSpPr txBox="1"/>
          <p:nvPr/>
        </p:nvSpPr>
        <p:spPr>
          <a:xfrm>
            <a:off x="3884760" y="8685360"/>
            <a:ext cx="2971440" cy="458280"/>
          </a:xfrm>
          <a:prstGeom prst="rect">
            <a:avLst/>
          </a:prstGeom>
          <a:noFill/>
          <a:ln>
            <a:noFill/>
          </a:ln>
        </p:spPr>
        <p:txBody>
          <a:bodyPr anchor="b"/>
          <a:p>
            <a:pPr algn="r">
              <a:lnSpc>
                <a:spcPct val="100000"/>
              </a:lnSpc>
            </a:pPr>
            <a:fld id="{0D4DA989-D35B-447C-9D01-BFF0ACB74D1C}" type="slidenum">
              <a:rPr b="0" lang="en-US" sz="1200" spc="-1" strike="noStrike">
                <a:solidFill>
                  <a:srgbClr val="000000"/>
                </a:solidFill>
                <a:uFill>
                  <a:solidFill>
                    <a:srgbClr val="ffffff"/>
                  </a:solidFill>
                </a:uFill>
                <a:latin typeface="Times New Roman"/>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8"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3079" name="TextShape 2"/>
          <p:cNvSpPr txBox="1"/>
          <p:nvPr/>
        </p:nvSpPr>
        <p:spPr>
          <a:xfrm>
            <a:off x="3884760" y="8685360"/>
            <a:ext cx="2971440" cy="458280"/>
          </a:xfrm>
          <a:prstGeom prst="rect">
            <a:avLst/>
          </a:prstGeom>
          <a:noFill/>
          <a:ln>
            <a:noFill/>
          </a:ln>
        </p:spPr>
        <p:txBody>
          <a:bodyPr anchor="b"/>
          <a:p>
            <a:pPr algn="r">
              <a:lnSpc>
                <a:spcPct val="100000"/>
              </a:lnSpc>
            </a:pPr>
            <a:fld id="{188AB42F-7CE9-4A68-B71B-1D9F164E9480}" type="slidenum">
              <a:rPr b="0" lang="en-US" sz="1200" spc="-1" strike="noStrike">
                <a:solidFill>
                  <a:srgbClr val="000000"/>
                </a:solidFill>
                <a:uFill>
                  <a:solidFill>
                    <a:srgbClr val="ffffff"/>
                  </a:solidFill>
                </a:uFill>
                <a:latin typeface="Times New Roman"/>
              </a:rPr>
              <a:t>&lt;number&gt;</a:t>
            </a:fld>
            <a:endParaRPr b="0" lang="en-US" sz="12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21.png"/><Relationship Id="rId3" Type="http://schemas.openxmlformats.org/officeDocument/2006/relationships/image" Target="../media/image22.png"/>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23.png"/><Relationship Id="rId3" Type="http://schemas.openxmlformats.org/officeDocument/2006/relationships/image" Target="../media/image24.png"/>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25.png"/><Relationship Id="rId3" Type="http://schemas.openxmlformats.org/officeDocument/2006/relationships/image" Target="../media/image26.png"/>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Relationship Id="rId2" Type="http://schemas.openxmlformats.org/officeDocument/2006/relationships/image" Target="../media/image27.png"/><Relationship Id="rId3" Type="http://schemas.openxmlformats.org/officeDocument/2006/relationships/image" Target="../media/image28.png"/>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29.png"/><Relationship Id="rId3" Type="http://schemas.openxmlformats.org/officeDocument/2006/relationships/image" Target="../media/image30.png"/>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31.png"/><Relationship Id="rId3" Type="http://schemas.openxmlformats.org/officeDocument/2006/relationships/image" Target="../media/image32.png"/>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33.png"/><Relationship Id="rId3" Type="http://schemas.openxmlformats.org/officeDocument/2006/relationships/image" Target="../media/image34.png"/>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35.png"/><Relationship Id="rId3" Type="http://schemas.openxmlformats.org/officeDocument/2006/relationships/image" Target="../media/image36.png"/>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37.png"/><Relationship Id="rId3" Type="http://schemas.openxmlformats.org/officeDocument/2006/relationships/image" Target="../media/image38.png"/>
</Relationships>
</file>

<file path=ppt/slideLayouts/_rels/slideLayout22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5.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8.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40.xml.rels><?xml version="1.0" encoding="UTF-8"?>
<Relationships xmlns="http://schemas.openxmlformats.org/package/2006/relationships"><Relationship Id="rId1" Type="http://schemas.openxmlformats.org/officeDocument/2006/relationships/slideMaster" Target="../slideMasters/slideMaster20.xml"/><Relationship Id="rId2" Type="http://schemas.openxmlformats.org/officeDocument/2006/relationships/image" Target="../media/image39.png"/><Relationship Id="rId3" Type="http://schemas.openxmlformats.org/officeDocument/2006/relationships/image" Target="../media/image40.png"/>
</Relationships>
</file>

<file path=ppt/slideLayouts/_rels/slideLayout24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3.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4.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5.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6.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8.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9.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50.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2.xml.rels><?xml version="1.0" encoding="UTF-8"?>
<Relationships xmlns="http://schemas.openxmlformats.org/package/2006/relationships"><Relationship Id="rId1" Type="http://schemas.openxmlformats.org/officeDocument/2006/relationships/slideMaster" Target="../slideMasters/slideMaster21.xml"/><Relationship Id="rId2" Type="http://schemas.openxmlformats.org/officeDocument/2006/relationships/image" Target="../media/image41.png"/><Relationship Id="rId3" Type="http://schemas.openxmlformats.org/officeDocument/2006/relationships/image" Target="../media/image42.png"/>
</Relationships>
</file>

<file path=ppt/slideLayouts/_rels/slideLayout25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5.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6.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7.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8.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9.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0.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1.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4.xml.rels><?xml version="1.0" encoding="UTF-8"?>
<Relationships xmlns="http://schemas.openxmlformats.org/package/2006/relationships"><Relationship Id="rId1" Type="http://schemas.openxmlformats.org/officeDocument/2006/relationships/slideMaster" Target="../slideMasters/slideMaster22.xml"/><Relationship Id="rId2" Type="http://schemas.openxmlformats.org/officeDocument/2006/relationships/image" Target="../media/image44.png"/><Relationship Id="rId3" Type="http://schemas.openxmlformats.org/officeDocument/2006/relationships/image" Target="../media/image45.png"/>
</Relationships>
</file>

<file path=ppt/slideLayouts/_rels/slideLayout26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6.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7.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8.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9.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0.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1.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2.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4.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6.xml.rels><?xml version="1.0" encoding="UTF-8"?>
<Relationships xmlns="http://schemas.openxmlformats.org/package/2006/relationships"><Relationship Id="rId1" Type="http://schemas.openxmlformats.org/officeDocument/2006/relationships/slideMaster" Target="../slideMasters/slideMaster23.xml"/><Relationship Id="rId2" Type="http://schemas.openxmlformats.org/officeDocument/2006/relationships/image" Target="../media/image46.png"/><Relationship Id="rId3" Type="http://schemas.openxmlformats.org/officeDocument/2006/relationships/image" Target="../media/image47.png"/>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77"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78"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82"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83"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84"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86"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87"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88"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90"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1"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2"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94"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5"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97"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8"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9"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00"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02"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03"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404" name="" descr=""/>
          <p:cNvPicPr/>
          <p:nvPr/>
        </p:nvPicPr>
        <p:blipFill>
          <a:blip r:embed="rId2"/>
          <a:stretch/>
        </p:blipFill>
        <p:spPr>
          <a:xfrm>
            <a:off x="5656320" y="123120"/>
            <a:ext cx="907200" cy="723960"/>
          </a:xfrm>
          <a:prstGeom prst="rect">
            <a:avLst/>
          </a:prstGeom>
          <a:ln>
            <a:noFill/>
          </a:ln>
        </p:spPr>
      </p:pic>
      <p:pic>
        <p:nvPicPr>
          <p:cNvPr id="405" name="" descr=""/>
          <p:cNvPicPr/>
          <p:nvPr/>
        </p:nvPicPr>
        <p:blipFill>
          <a:blip r:embed="rId3"/>
          <a:stretch/>
        </p:blipFill>
        <p:spPr>
          <a:xfrm>
            <a:off x="5656320" y="123120"/>
            <a:ext cx="907200" cy="723960"/>
          </a:xfrm>
          <a:prstGeom prst="rect">
            <a:avLst/>
          </a:prstGeom>
          <a:ln>
            <a:noFill/>
          </a:ln>
        </p:spPr>
      </p:pic>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8"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09"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11"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13"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14"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18"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19"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0"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22"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3"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4"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26"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7"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8"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0"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31"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3"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34"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35"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36"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62" name="" descr=""/>
          <p:cNvPicPr/>
          <p:nvPr/>
        </p:nvPicPr>
        <p:blipFill>
          <a:blip r:embed="rId2"/>
          <a:stretch/>
        </p:blipFill>
        <p:spPr>
          <a:xfrm>
            <a:off x="5656320" y="123120"/>
            <a:ext cx="907200" cy="723960"/>
          </a:xfrm>
          <a:prstGeom prst="rect">
            <a:avLst/>
          </a:prstGeom>
          <a:ln>
            <a:noFill/>
          </a:ln>
        </p:spPr>
      </p:pic>
      <p:pic>
        <p:nvPicPr>
          <p:cNvPr id="63" name="" descr=""/>
          <p:cNvPicPr/>
          <p:nvPr/>
        </p:nvPicPr>
        <p:blipFill>
          <a:blip r:embed="rId3"/>
          <a:stretch/>
        </p:blipFill>
        <p:spPr>
          <a:xfrm>
            <a:off x="5656320" y="123120"/>
            <a:ext cx="907200" cy="723960"/>
          </a:xfrm>
          <a:prstGeom prst="rect">
            <a:avLst/>
          </a:prstGeom>
          <a:ln>
            <a:noFill/>
          </a:ln>
        </p:spPr>
      </p:pic>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8"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39"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440" name="" descr=""/>
          <p:cNvPicPr/>
          <p:nvPr/>
        </p:nvPicPr>
        <p:blipFill>
          <a:blip r:embed="rId2"/>
          <a:stretch/>
        </p:blipFill>
        <p:spPr>
          <a:xfrm>
            <a:off x="5656320" y="123120"/>
            <a:ext cx="907200" cy="723960"/>
          </a:xfrm>
          <a:prstGeom prst="rect">
            <a:avLst/>
          </a:prstGeom>
          <a:ln>
            <a:noFill/>
          </a:ln>
        </p:spPr>
      </p:pic>
      <p:pic>
        <p:nvPicPr>
          <p:cNvPr id="441" name="" descr=""/>
          <p:cNvPicPr/>
          <p:nvPr/>
        </p:nvPicPr>
        <p:blipFill>
          <a:blip r:embed="rId3"/>
          <a:stretch/>
        </p:blipFill>
        <p:spPr>
          <a:xfrm>
            <a:off x="5656320" y="123120"/>
            <a:ext cx="907200" cy="723960"/>
          </a:xfrm>
          <a:prstGeom prst="rect">
            <a:avLst/>
          </a:prstGeom>
          <a:ln>
            <a:noFill/>
          </a:ln>
        </p:spPr>
      </p:pic>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45"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47"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49"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50"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54"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55"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56"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58"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59"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0"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62"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3"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4"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66"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7"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69"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70"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71"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72"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74"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75"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476" name="" descr=""/>
          <p:cNvPicPr/>
          <p:nvPr/>
        </p:nvPicPr>
        <p:blipFill>
          <a:blip r:embed="rId2"/>
          <a:stretch/>
        </p:blipFill>
        <p:spPr>
          <a:xfrm>
            <a:off x="5656320" y="123120"/>
            <a:ext cx="907200" cy="723960"/>
          </a:xfrm>
          <a:prstGeom prst="rect">
            <a:avLst/>
          </a:prstGeom>
          <a:ln>
            <a:noFill/>
          </a:ln>
        </p:spPr>
      </p:pic>
      <p:pic>
        <p:nvPicPr>
          <p:cNvPr id="477" name="" descr=""/>
          <p:cNvPicPr/>
          <p:nvPr/>
        </p:nvPicPr>
        <p:blipFill>
          <a:blip r:embed="rId3"/>
          <a:stretch/>
        </p:blipFill>
        <p:spPr>
          <a:xfrm>
            <a:off x="5656320" y="123120"/>
            <a:ext cx="907200" cy="723960"/>
          </a:xfrm>
          <a:prstGeom prst="rect">
            <a:avLst/>
          </a:prstGeom>
          <a:ln>
            <a:noFill/>
          </a:ln>
        </p:spPr>
      </p:pic>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81"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83"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85"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86"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90"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91"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92"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7"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94"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95"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96"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98"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99"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00"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02"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03"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05"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06"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07"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08"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10"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11"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512" name="" descr=""/>
          <p:cNvPicPr/>
          <p:nvPr/>
        </p:nvPicPr>
        <p:blipFill>
          <a:blip r:embed="rId2"/>
          <a:stretch/>
        </p:blipFill>
        <p:spPr>
          <a:xfrm>
            <a:off x="5656320" y="123120"/>
            <a:ext cx="907200" cy="723960"/>
          </a:xfrm>
          <a:prstGeom prst="rect">
            <a:avLst/>
          </a:prstGeom>
          <a:ln>
            <a:noFill/>
          </a:ln>
        </p:spPr>
      </p:pic>
      <p:pic>
        <p:nvPicPr>
          <p:cNvPr id="513" name="" descr=""/>
          <p:cNvPicPr/>
          <p:nvPr/>
        </p:nvPicPr>
        <p:blipFill>
          <a:blip r:embed="rId3"/>
          <a:stretch/>
        </p:blipFill>
        <p:spPr>
          <a:xfrm>
            <a:off x="5656320" y="123120"/>
            <a:ext cx="907200" cy="723960"/>
          </a:xfrm>
          <a:prstGeom prst="rect">
            <a:avLst/>
          </a:prstGeom>
          <a:ln>
            <a:noFill/>
          </a:ln>
        </p:spPr>
      </p:pic>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17"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19"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21"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22"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9"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26"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27"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28"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30"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1"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2"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34"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5"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6"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38"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9"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41"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42"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43"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44"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46"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47"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548" name="" descr=""/>
          <p:cNvPicPr/>
          <p:nvPr/>
        </p:nvPicPr>
        <p:blipFill>
          <a:blip r:embed="rId2"/>
          <a:stretch/>
        </p:blipFill>
        <p:spPr>
          <a:xfrm>
            <a:off x="5656320" y="123120"/>
            <a:ext cx="907200" cy="723960"/>
          </a:xfrm>
          <a:prstGeom prst="rect">
            <a:avLst/>
          </a:prstGeom>
          <a:ln>
            <a:noFill/>
          </a:ln>
        </p:spPr>
      </p:pic>
      <p:pic>
        <p:nvPicPr>
          <p:cNvPr id="549" name="" descr=""/>
          <p:cNvPicPr/>
          <p:nvPr/>
        </p:nvPicPr>
        <p:blipFill>
          <a:blip r:embed="rId3"/>
          <a:stretch/>
        </p:blipFill>
        <p:spPr>
          <a:xfrm>
            <a:off x="5656320" y="123120"/>
            <a:ext cx="907200" cy="723960"/>
          </a:xfrm>
          <a:prstGeom prst="rect">
            <a:avLst/>
          </a:prstGeom>
          <a:ln>
            <a:noFill/>
          </a:ln>
        </p:spPr>
      </p:pic>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54"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56"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1"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2"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58"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59"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63"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64"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65"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67"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68"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69"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71"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72"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73"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75"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76"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78"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79"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80"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81"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83"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84"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585" name="" descr=""/>
          <p:cNvPicPr/>
          <p:nvPr/>
        </p:nvPicPr>
        <p:blipFill>
          <a:blip r:embed="rId2"/>
          <a:stretch/>
        </p:blipFill>
        <p:spPr>
          <a:xfrm>
            <a:off x="5656320" y="123120"/>
            <a:ext cx="907200" cy="723960"/>
          </a:xfrm>
          <a:prstGeom prst="rect">
            <a:avLst/>
          </a:prstGeom>
          <a:ln>
            <a:noFill/>
          </a:ln>
        </p:spPr>
      </p:pic>
      <p:pic>
        <p:nvPicPr>
          <p:cNvPr id="586" name="" descr=""/>
          <p:cNvPicPr/>
          <p:nvPr/>
        </p:nvPicPr>
        <p:blipFill>
          <a:blip r:embed="rId3"/>
          <a:stretch/>
        </p:blipFill>
        <p:spPr>
          <a:xfrm>
            <a:off x="5656320" y="123120"/>
            <a:ext cx="907200" cy="723960"/>
          </a:xfrm>
          <a:prstGeom prst="rect">
            <a:avLst/>
          </a:prstGeom>
          <a:ln>
            <a:noFill/>
          </a:ln>
        </p:spPr>
      </p:pic>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90"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92"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94"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95"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99"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00"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01"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03"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04"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05"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07"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08"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09"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11"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12"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14"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15"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16"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17"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19"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20"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621" name="" descr=""/>
          <p:cNvPicPr/>
          <p:nvPr/>
        </p:nvPicPr>
        <p:blipFill>
          <a:blip r:embed="rId2"/>
          <a:stretch/>
        </p:blipFill>
        <p:spPr>
          <a:xfrm>
            <a:off x="5656320" y="123120"/>
            <a:ext cx="907200" cy="723960"/>
          </a:xfrm>
          <a:prstGeom prst="rect">
            <a:avLst/>
          </a:prstGeom>
          <a:ln>
            <a:noFill/>
          </a:ln>
        </p:spPr>
      </p:pic>
      <p:pic>
        <p:nvPicPr>
          <p:cNvPr id="622" name="" descr=""/>
          <p:cNvPicPr/>
          <p:nvPr/>
        </p:nvPicPr>
        <p:blipFill>
          <a:blip r:embed="rId3"/>
          <a:stretch/>
        </p:blipFill>
        <p:spPr>
          <a:xfrm>
            <a:off x="5656320" y="123120"/>
            <a:ext cx="907200" cy="723960"/>
          </a:xfrm>
          <a:prstGeom prst="rect">
            <a:avLst/>
          </a:prstGeom>
          <a:ln>
            <a:noFill/>
          </a:ln>
        </p:spPr>
      </p:pic>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37"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39"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41"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42"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46"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47"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48"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50"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51"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52"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54"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55"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56"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6"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7"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8"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58"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59"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61"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62"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63"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64"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66"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67"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668" name="" descr=""/>
          <p:cNvPicPr/>
          <p:nvPr/>
        </p:nvPicPr>
        <p:blipFill>
          <a:blip r:embed="rId2"/>
          <a:stretch/>
        </p:blipFill>
        <p:spPr>
          <a:xfrm>
            <a:off x="5656320" y="123120"/>
            <a:ext cx="907200" cy="723960"/>
          </a:xfrm>
          <a:prstGeom prst="rect">
            <a:avLst/>
          </a:prstGeom>
          <a:ln>
            <a:noFill/>
          </a:ln>
        </p:spPr>
      </p:pic>
      <p:pic>
        <p:nvPicPr>
          <p:cNvPr id="669" name="" descr=""/>
          <p:cNvPicPr/>
          <p:nvPr/>
        </p:nvPicPr>
        <p:blipFill>
          <a:blip r:embed="rId3"/>
          <a:stretch/>
        </p:blipFill>
        <p:spPr>
          <a:xfrm>
            <a:off x="5656320" y="123120"/>
            <a:ext cx="907200" cy="723960"/>
          </a:xfrm>
          <a:prstGeom prst="rect">
            <a:avLst/>
          </a:prstGeom>
          <a:ln>
            <a:noFill/>
          </a:ln>
        </p:spPr>
      </p:pic>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73"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75"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77"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78"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82"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83"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84"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1"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30"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1"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2"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86"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87"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88"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90"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91"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92"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94"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95"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97"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98"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99"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00"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02"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03"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704" name="" descr=""/>
          <p:cNvPicPr/>
          <p:nvPr/>
        </p:nvPicPr>
        <p:blipFill>
          <a:blip r:embed="rId2"/>
          <a:stretch/>
        </p:blipFill>
        <p:spPr>
          <a:xfrm>
            <a:off x="5656320" y="123120"/>
            <a:ext cx="907200" cy="723960"/>
          </a:xfrm>
          <a:prstGeom prst="rect">
            <a:avLst/>
          </a:prstGeom>
          <a:ln>
            <a:noFill/>
          </a:ln>
        </p:spPr>
      </p:pic>
      <p:pic>
        <p:nvPicPr>
          <p:cNvPr id="705" name="" descr=""/>
          <p:cNvPicPr/>
          <p:nvPr/>
        </p:nvPicPr>
        <p:blipFill>
          <a:blip r:embed="rId3"/>
          <a:stretch/>
        </p:blipFill>
        <p:spPr>
          <a:xfrm>
            <a:off x="5656320" y="123120"/>
            <a:ext cx="907200" cy="723960"/>
          </a:xfrm>
          <a:prstGeom prst="rect">
            <a:avLst/>
          </a:prstGeom>
          <a:ln>
            <a:noFill/>
          </a:ln>
        </p:spPr>
      </p:pic>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12"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14"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16"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17"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34"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5"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6"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21"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22"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23"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25"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26"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27"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29"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30"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31"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33"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34"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36"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37"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38"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39"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41"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42"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743" name="" descr=""/>
          <p:cNvPicPr/>
          <p:nvPr/>
        </p:nvPicPr>
        <p:blipFill>
          <a:blip r:embed="rId2"/>
          <a:stretch/>
        </p:blipFill>
        <p:spPr>
          <a:xfrm>
            <a:off x="5656320" y="123120"/>
            <a:ext cx="907200" cy="723960"/>
          </a:xfrm>
          <a:prstGeom prst="rect">
            <a:avLst/>
          </a:prstGeom>
          <a:ln>
            <a:noFill/>
          </a:ln>
        </p:spPr>
      </p:pic>
      <p:pic>
        <p:nvPicPr>
          <p:cNvPr id="744" name="" descr=""/>
          <p:cNvPicPr/>
          <p:nvPr/>
        </p:nvPicPr>
        <p:blipFill>
          <a:blip r:embed="rId3"/>
          <a:stretch/>
        </p:blipFill>
        <p:spPr>
          <a:xfrm>
            <a:off x="5656320" y="123120"/>
            <a:ext cx="907200" cy="723960"/>
          </a:xfrm>
          <a:prstGeom prst="rect">
            <a:avLst/>
          </a:prstGeom>
          <a:ln>
            <a:noFill/>
          </a:ln>
        </p:spPr>
      </p:pic>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52"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54"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56"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57"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61"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62"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63"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65"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66"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67"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69"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70"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71"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73"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74"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76"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77"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78"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79"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81"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82"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783" name="" descr=""/>
          <p:cNvPicPr/>
          <p:nvPr/>
        </p:nvPicPr>
        <p:blipFill>
          <a:blip r:embed="rId2"/>
          <a:stretch/>
        </p:blipFill>
        <p:spPr>
          <a:xfrm>
            <a:off x="5656320" y="123120"/>
            <a:ext cx="907200" cy="723960"/>
          </a:xfrm>
          <a:prstGeom prst="rect">
            <a:avLst/>
          </a:prstGeom>
          <a:ln>
            <a:noFill/>
          </a:ln>
        </p:spPr>
      </p:pic>
      <p:pic>
        <p:nvPicPr>
          <p:cNvPr id="784" name="" descr=""/>
          <p:cNvPicPr/>
          <p:nvPr/>
        </p:nvPicPr>
        <p:blipFill>
          <a:blip r:embed="rId3"/>
          <a:stretch/>
        </p:blipFill>
        <p:spPr>
          <a:xfrm>
            <a:off x="5656320" y="123120"/>
            <a:ext cx="907200" cy="723960"/>
          </a:xfrm>
          <a:prstGeom prst="rect">
            <a:avLst/>
          </a:prstGeom>
          <a:ln>
            <a:noFill/>
          </a:ln>
        </p:spPr>
      </p:pic>
    </p:spTree>
  </p:cSld>
</p:sldLayout>
</file>

<file path=ppt/slideLayouts/slideLayout2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41"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2"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3"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4"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88"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90"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92"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93"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2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97"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98"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99"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01"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02"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03"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05"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06"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07"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09"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10"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12"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13"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14"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15"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46"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7"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148" name="" descr=""/>
          <p:cNvPicPr/>
          <p:nvPr/>
        </p:nvPicPr>
        <p:blipFill>
          <a:blip r:embed="rId2"/>
          <a:stretch/>
        </p:blipFill>
        <p:spPr>
          <a:xfrm>
            <a:off x="5656320" y="123120"/>
            <a:ext cx="907200" cy="723960"/>
          </a:xfrm>
          <a:prstGeom prst="rect">
            <a:avLst/>
          </a:prstGeom>
          <a:ln>
            <a:noFill/>
          </a:ln>
        </p:spPr>
      </p:pic>
      <p:pic>
        <p:nvPicPr>
          <p:cNvPr id="149" name="" descr=""/>
          <p:cNvPicPr/>
          <p:nvPr/>
        </p:nvPicPr>
        <p:blipFill>
          <a:blip r:embed="rId3"/>
          <a:stretch/>
        </p:blipFill>
        <p:spPr>
          <a:xfrm>
            <a:off x="5656320" y="123120"/>
            <a:ext cx="907200" cy="723960"/>
          </a:xfrm>
          <a:prstGeom prst="rect">
            <a:avLst/>
          </a:prstGeom>
          <a:ln>
            <a:noFill/>
          </a:ln>
        </p:spPr>
      </p:pic>
    </p:spTree>
  </p:cSld>
</p:sldLayout>
</file>

<file path=ppt/slideLayouts/slideLayout2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17"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18"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819" name="" descr=""/>
          <p:cNvPicPr/>
          <p:nvPr/>
        </p:nvPicPr>
        <p:blipFill>
          <a:blip r:embed="rId2"/>
          <a:stretch/>
        </p:blipFill>
        <p:spPr>
          <a:xfrm>
            <a:off x="5656320" y="123120"/>
            <a:ext cx="907200" cy="723960"/>
          </a:xfrm>
          <a:prstGeom prst="rect">
            <a:avLst/>
          </a:prstGeom>
          <a:ln>
            <a:noFill/>
          </a:ln>
        </p:spPr>
      </p:pic>
      <p:pic>
        <p:nvPicPr>
          <p:cNvPr id="820" name="" descr=""/>
          <p:cNvPicPr/>
          <p:nvPr/>
        </p:nvPicPr>
        <p:blipFill>
          <a:blip r:embed="rId3"/>
          <a:stretch/>
        </p:blipFill>
        <p:spPr>
          <a:xfrm>
            <a:off x="5656320" y="123120"/>
            <a:ext cx="907200" cy="723960"/>
          </a:xfrm>
          <a:prstGeom prst="rect">
            <a:avLst/>
          </a:prstGeom>
          <a:ln>
            <a:noFill/>
          </a:ln>
        </p:spPr>
      </p:pic>
    </p:spTree>
  </p:cSld>
</p:sldLayout>
</file>

<file path=ppt/slideLayouts/slideLayout2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64"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66"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68"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69"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2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73"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74"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75"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77"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78"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79"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8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81"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82"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83"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85"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86"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88"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89"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90"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91"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93"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94"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895" name="" descr=""/>
          <p:cNvPicPr/>
          <p:nvPr/>
        </p:nvPicPr>
        <p:blipFill>
          <a:blip r:embed="rId2"/>
          <a:stretch/>
        </p:blipFill>
        <p:spPr>
          <a:xfrm>
            <a:off x="5656320" y="123120"/>
            <a:ext cx="907200" cy="723960"/>
          </a:xfrm>
          <a:prstGeom prst="rect">
            <a:avLst/>
          </a:prstGeom>
          <a:ln>
            <a:noFill/>
          </a:ln>
        </p:spPr>
      </p:pic>
      <p:pic>
        <p:nvPicPr>
          <p:cNvPr id="896" name="" descr=""/>
          <p:cNvPicPr/>
          <p:nvPr/>
        </p:nvPicPr>
        <p:blipFill>
          <a:blip r:embed="rId3"/>
          <a:stretch/>
        </p:blipFill>
        <p:spPr>
          <a:xfrm>
            <a:off x="5656320" y="123120"/>
            <a:ext cx="907200" cy="723960"/>
          </a:xfrm>
          <a:prstGeom prst="rect">
            <a:avLst/>
          </a:prstGeom>
          <a:ln>
            <a:noFill/>
          </a:ln>
        </p:spPr>
      </p:pic>
    </p:spTree>
  </p:cSld>
</p:sldLayout>
</file>

<file path=ppt/slideLayouts/slideLayout2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00"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02"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04"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05"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2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09"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10"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11"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53"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13"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14"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15"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17"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18"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19"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21"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22"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24"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25"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26"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27"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29"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30"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931" name="" descr=""/>
          <p:cNvPicPr/>
          <p:nvPr/>
        </p:nvPicPr>
        <p:blipFill>
          <a:blip r:embed="rId2"/>
          <a:stretch/>
        </p:blipFill>
        <p:spPr>
          <a:xfrm>
            <a:off x="5656320" y="123120"/>
            <a:ext cx="907200" cy="723960"/>
          </a:xfrm>
          <a:prstGeom prst="rect">
            <a:avLst/>
          </a:prstGeom>
          <a:ln>
            <a:noFill/>
          </a:ln>
        </p:spPr>
      </p:pic>
      <p:pic>
        <p:nvPicPr>
          <p:cNvPr id="932" name="" descr=""/>
          <p:cNvPicPr/>
          <p:nvPr/>
        </p:nvPicPr>
        <p:blipFill>
          <a:blip r:embed="rId3"/>
          <a:stretch/>
        </p:blipFill>
        <p:spPr>
          <a:xfrm>
            <a:off x="5656320" y="123120"/>
            <a:ext cx="907200" cy="723960"/>
          </a:xfrm>
          <a:prstGeom prst="rect">
            <a:avLst/>
          </a:prstGeom>
          <a:ln>
            <a:noFill/>
          </a:ln>
        </p:spPr>
      </p:pic>
    </p:spTree>
  </p:cSld>
</p:sldLayout>
</file>

<file path=ppt/slideLayouts/slideLayout2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43"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45"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47"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48"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55"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52"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53"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54"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56"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57"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58"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60"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61"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62"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6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64"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65"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6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67"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68"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69"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70"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7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72"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73"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974" name="" descr=""/>
          <p:cNvPicPr/>
          <p:nvPr/>
        </p:nvPicPr>
        <p:blipFill>
          <a:blip r:embed="rId2"/>
          <a:stretch/>
        </p:blipFill>
        <p:spPr>
          <a:xfrm>
            <a:off x="5656320" y="123120"/>
            <a:ext cx="907200" cy="723960"/>
          </a:xfrm>
          <a:prstGeom prst="rect">
            <a:avLst/>
          </a:prstGeom>
          <a:ln>
            <a:noFill/>
          </a:ln>
        </p:spPr>
      </p:pic>
      <p:pic>
        <p:nvPicPr>
          <p:cNvPr id="975" name="" descr=""/>
          <p:cNvPicPr/>
          <p:nvPr/>
        </p:nvPicPr>
        <p:blipFill>
          <a:blip r:embed="rId3"/>
          <a:stretch/>
        </p:blipFill>
        <p:spPr>
          <a:xfrm>
            <a:off x="5656320" y="123120"/>
            <a:ext cx="907200" cy="723960"/>
          </a:xfrm>
          <a:prstGeom prst="rect">
            <a:avLst/>
          </a:prstGeom>
          <a:ln>
            <a:noFill/>
          </a:ln>
        </p:spPr>
      </p:pic>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57"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58"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2"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3"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4"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6"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7"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8"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70"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1"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2"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74"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5"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77"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8"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9"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80"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82"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83"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184" name="" descr=""/>
          <p:cNvPicPr/>
          <p:nvPr/>
        </p:nvPicPr>
        <p:blipFill>
          <a:blip r:embed="rId2"/>
          <a:stretch/>
        </p:blipFill>
        <p:spPr>
          <a:xfrm>
            <a:off x="5656320" y="123120"/>
            <a:ext cx="907200" cy="723960"/>
          </a:xfrm>
          <a:prstGeom prst="rect">
            <a:avLst/>
          </a:prstGeom>
          <a:ln>
            <a:noFill/>
          </a:ln>
        </p:spPr>
      </p:pic>
      <p:pic>
        <p:nvPicPr>
          <p:cNvPr id="185" name="" descr=""/>
          <p:cNvPicPr/>
          <p:nvPr/>
        </p:nvPicPr>
        <p:blipFill>
          <a:blip r:embed="rId3"/>
          <a:stretch/>
        </p:blipFill>
        <p:spPr>
          <a:xfrm>
            <a:off x="5656320" y="123120"/>
            <a:ext cx="907200" cy="723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89"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91"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93"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94"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98"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99"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0"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02"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3"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4"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06"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7"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8"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10"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1"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13"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4"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5"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6"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18"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9"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220" name="" descr=""/>
          <p:cNvPicPr/>
          <p:nvPr/>
        </p:nvPicPr>
        <p:blipFill>
          <a:blip r:embed="rId2"/>
          <a:stretch/>
        </p:blipFill>
        <p:spPr>
          <a:xfrm>
            <a:off x="5656320" y="123120"/>
            <a:ext cx="907200" cy="723960"/>
          </a:xfrm>
          <a:prstGeom prst="rect">
            <a:avLst/>
          </a:prstGeom>
          <a:ln>
            <a:noFill/>
          </a:ln>
        </p:spPr>
      </p:pic>
      <p:pic>
        <p:nvPicPr>
          <p:cNvPr id="221" name="" descr=""/>
          <p:cNvPicPr/>
          <p:nvPr/>
        </p:nvPicPr>
        <p:blipFill>
          <a:blip r:embed="rId3"/>
          <a:stretch/>
        </p:blipFill>
        <p:spPr>
          <a:xfrm>
            <a:off x="5656320" y="123120"/>
            <a:ext cx="907200" cy="7239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25"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27"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29"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0"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34"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5"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6"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38"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9"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0"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42"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3"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4"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46"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7"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49"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0"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1"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2"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54"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5"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256" name="" descr=""/>
          <p:cNvPicPr/>
          <p:nvPr/>
        </p:nvPicPr>
        <p:blipFill>
          <a:blip r:embed="rId2"/>
          <a:stretch/>
        </p:blipFill>
        <p:spPr>
          <a:xfrm>
            <a:off x="5656320" y="123120"/>
            <a:ext cx="907200" cy="723960"/>
          </a:xfrm>
          <a:prstGeom prst="rect">
            <a:avLst/>
          </a:prstGeom>
          <a:ln>
            <a:noFill/>
          </a:ln>
        </p:spPr>
      </p:pic>
      <p:pic>
        <p:nvPicPr>
          <p:cNvPr id="257" name="" descr=""/>
          <p:cNvPicPr/>
          <p:nvPr/>
        </p:nvPicPr>
        <p:blipFill>
          <a:blip r:embed="rId3"/>
          <a:stretch/>
        </p:blipFill>
        <p:spPr>
          <a:xfrm>
            <a:off x="5656320" y="123120"/>
            <a:ext cx="907200" cy="72396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61"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63"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65"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66"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0"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1"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2"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4"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5"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6"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8"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9"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0"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82"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3"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85"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6"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7"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8"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90"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91"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292" name="" descr=""/>
          <p:cNvPicPr/>
          <p:nvPr/>
        </p:nvPicPr>
        <p:blipFill>
          <a:blip r:embed="rId2"/>
          <a:stretch/>
        </p:blipFill>
        <p:spPr>
          <a:xfrm>
            <a:off x="5656320" y="123120"/>
            <a:ext cx="907200" cy="723960"/>
          </a:xfrm>
          <a:prstGeom prst="rect">
            <a:avLst/>
          </a:prstGeom>
          <a:ln>
            <a:noFill/>
          </a:ln>
        </p:spPr>
      </p:pic>
      <p:pic>
        <p:nvPicPr>
          <p:cNvPr id="293" name="" descr=""/>
          <p:cNvPicPr/>
          <p:nvPr/>
        </p:nvPicPr>
        <p:blipFill>
          <a:blip r:embed="rId3"/>
          <a:stretch/>
        </p:blipFill>
        <p:spPr>
          <a:xfrm>
            <a:off x="5656320" y="123120"/>
            <a:ext cx="907200" cy="72396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97"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99"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01"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02"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06"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07"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08"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5"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10"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1"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2"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14"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5"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6"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18"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9"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21"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2"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3"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4"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26"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7"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328" name="" descr=""/>
          <p:cNvPicPr/>
          <p:nvPr/>
        </p:nvPicPr>
        <p:blipFill>
          <a:blip r:embed="rId2"/>
          <a:stretch/>
        </p:blipFill>
        <p:spPr>
          <a:xfrm>
            <a:off x="5656320" y="123120"/>
            <a:ext cx="907200" cy="723960"/>
          </a:xfrm>
          <a:prstGeom prst="rect">
            <a:avLst/>
          </a:prstGeom>
          <a:ln>
            <a:noFill/>
          </a:ln>
        </p:spPr>
      </p:pic>
      <p:pic>
        <p:nvPicPr>
          <p:cNvPr id="329" name="" descr=""/>
          <p:cNvPicPr/>
          <p:nvPr/>
        </p:nvPicPr>
        <p:blipFill>
          <a:blip r:embed="rId3"/>
          <a:stretch/>
        </p:blipFill>
        <p:spPr>
          <a:xfrm>
            <a:off x="5656320" y="123120"/>
            <a:ext cx="907200" cy="72396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33"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35"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37"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38" name="PlaceHolder 3"/>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42"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43" name="PlaceHolder 3"/>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44" name="PlaceHolder 4"/>
          <p:cNvSpPr>
            <a:spLocks noGrp="1"/>
          </p:cNvSpPr>
          <p:nvPr>
            <p:ph type="body"/>
          </p:nvPr>
        </p:nvSpPr>
        <p:spPr>
          <a:xfrm>
            <a:off x="625356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46" name="PlaceHolder 2"/>
          <p:cNvSpPr>
            <a:spLocks noGrp="1"/>
          </p:cNvSpPr>
          <p:nvPr>
            <p:ph type="body"/>
          </p:nvPr>
        </p:nvSpPr>
        <p:spPr>
          <a:xfrm>
            <a:off x="323640" y="123480"/>
            <a:ext cx="56473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47"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48"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50"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51"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52" name="PlaceHolder 4"/>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54" name="PlaceHolder 2"/>
          <p:cNvSpPr>
            <a:spLocks noGrp="1"/>
          </p:cNvSpPr>
          <p:nvPr>
            <p:ph type="body"/>
          </p:nvPr>
        </p:nvSpPr>
        <p:spPr>
          <a:xfrm>
            <a:off x="323640" y="12348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55" name="PlaceHolder 3"/>
          <p:cNvSpPr>
            <a:spLocks noGrp="1"/>
          </p:cNvSpPr>
          <p:nvPr>
            <p:ph type="body"/>
          </p:nvPr>
        </p:nvSpPr>
        <p:spPr>
          <a:xfrm>
            <a:off x="323640" y="501840"/>
            <a:ext cx="115729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57" name="PlaceHolder 2"/>
          <p:cNvSpPr>
            <a:spLocks noGrp="1"/>
          </p:cNvSpPr>
          <p:nvPr>
            <p:ph type="body"/>
          </p:nvPr>
        </p:nvSpPr>
        <p:spPr>
          <a:xfrm>
            <a:off x="32364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58" name="PlaceHolder 3"/>
          <p:cNvSpPr>
            <a:spLocks noGrp="1"/>
          </p:cNvSpPr>
          <p:nvPr>
            <p:ph type="body"/>
          </p:nvPr>
        </p:nvSpPr>
        <p:spPr>
          <a:xfrm>
            <a:off x="6253560" y="12348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59" name="PlaceHolder 4"/>
          <p:cNvSpPr>
            <a:spLocks noGrp="1"/>
          </p:cNvSpPr>
          <p:nvPr>
            <p:ph type="body"/>
          </p:nvPr>
        </p:nvSpPr>
        <p:spPr>
          <a:xfrm>
            <a:off x="625356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60" name="PlaceHolder 5"/>
          <p:cNvSpPr>
            <a:spLocks noGrp="1"/>
          </p:cNvSpPr>
          <p:nvPr>
            <p:ph type="body"/>
          </p:nvPr>
        </p:nvSpPr>
        <p:spPr>
          <a:xfrm>
            <a:off x="323640" y="501840"/>
            <a:ext cx="5647320" cy="3452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62"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63" name="PlaceHolder 3"/>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364" name="" descr=""/>
          <p:cNvPicPr/>
          <p:nvPr/>
        </p:nvPicPr>
        <p:blipFill>
          <a:blip r:embed="rId2"/>
          <a:stretch/>
        </p:blipFill>
        <p:spPr>
          <a:xfrm>
            <a:off x="5656320" y="123120"/>
            <a:ext cx="907200" cy="723960"/>
          </a:xfrm>
          <a:prstGeom prst="rect">
            <a:avLst/>
          </a:prstGeom>
          <a:ln>
            <a:noFill/>
          </a:ln>
        </p:spPr>
      </p:pic>
      <p:pic>
        <p:nvPicPr>
          <p:cNvPr id="365" name="" descr=""/>
          <p:cNvPicPr/>
          <p:nvPr/>
        </p:nvPicPr>
        <p:blipFill>
          <a:blip r:embed="rId3"/>
          <a:stretch/>
        </p:blipFill>
        <p:spPr>
          <a:xfrm>
            <a:off x="5656320" y="123120"/>
            <a:ext cx="907200" cy="723960"/>
          </a:xfrm>
          <a:prstGeom prst="rect">
            <a:avLst/>
          </a:prstGeom>
          <a:ln>
            <a:noFill/>
          </a:ln>
        </p:spPr>
      </p:pic>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73" name="PlaceHolder 2"/>
          <p:cNvSpPr>
            <a:spLocks noGrp="1"/>
          </p:cNvSpPr>
          <p:nvPr>
            <p:ph type="subTitle"/>
          </p:nvPr>
        </p:nvSpPr>
        <p:spPr>
          <a:xfrm>
            <a:off x="323640" y="123480"/>
            <a:ext cx="11572920" cy="723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75" name="PlaceHolder 2"/>
          <p:cNvSpPr>
            <a:spLocks noGrp="1"/>
          </p:cNvSpPr>
          <p:nvPr>
            <p:ph type="body"/>
          </p:nvPr>
        </p:nvSpPr>
        <p:spPr>
          <a:xfrm>
            <a:off x="323640" y="123480"/>
            <a:ext cx="11572920" cy="72396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17.xml"/><Relationship Id="rId3" Type="http://schemas.openxmlformats.org/officeDocument/2006/relationships/slideLayout" Target="../slideLayouts/slideLayout218.xml"/><Relationship Id="rId4" Type="http://schemas.openxmlformats.org/officeDocument/2006/relationships/slideLayout" Target="../slideLayouts/slideLayout219.xml"/><Relationship Id="rId5" Type="http://schemas.openxmlformats.org/officeDocument/2006/relationships/slideLayout" Target="../slideLayouts/slideLayout220.xml"/><Relationship Id="rId6" Type="http://schemas.openxmlformats.org/officeDocument/2006/relationships/slideLayout" Target="../slideLayouts/slideLayout221.xml"/><Relationship Id="rId7" Type="http://schemas.openxmlformats.org/officeDocument/2006/relationships/slideLayout" Target="../slideLayouts/slideLayout222.xml"/><Relationship Id="rId8" Type="http://schemas.openxmlformats.org/officeDocument/2006/relationships/slideLayout" Target="../slideLayouts/slideLayout223.xml"/><Relationship Id="rId9" Type="http://schemas.openxmlformats.org/officeDocument/2006/relationships/slideLayout" Target="../slideLayouts/slideLayout224.xml"/><Relationship Id="rId10" Type="http://schemas.openxmlformats.org/officeDocument/2006/relationships/slideLayout" Target="../slideLayouts/slideLayout225.xml"/><Relationship Id="rId11" Type="http://schemas.openxmlformats.org/officeDocument/2006/relationships/slideLayout" Target="../slideLayouts/slideLayout226.xml"/><Relationship Id="rId12" Type="http://schemas.openxmlformats.org/officeDocument/2006/relationships/slideLayout" Target="../slideLayouts/slideLayout227.xml"/><Relationship Id="rId13"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29.xml"/><Relationship Id="rId3" Type="http://schemas.openxmlformats.org/officeDocument/2006/relationships/slideLayout" Target="../slideLayouts/slideLayout230.xml"/><Relationship Id="rId4" Type="http://schemas.openxmlformats.org/officeDocument/2006/relationships/slideLayout" Target="../slideLayouts/slideLayout231.xml"/><Relationship Id="rId5" Type="http://schemas.openxmlformats.org/officeDocument/2006/relationships/slideLayout" Target="../slideLayouts/slideLayout232.xml"/><Relationship Id="rId6" Type="http://schemas.openxmlformats.org/officeDocument/2006/relationships/slideLayout" Target="../slideLayouts/slideLayout233.xml"/><Relationship Id="rId7" Type="http://schemas.openxmlformats.org/officeDocument/2006/relationships/slideLayout" Target="../slideLayouts/slideLayout234.xml"/><Relationship Id="rId8" Type="http://schemas.openxmlformats.org/officeDocument/2006/relationships/slideLayout" Target="../slideLayouts/slideLayout235.xml"/><Relationship Id="rId9" Type="http://schemas.openxmlformats.org/officeDocument/2006/relationships/slideLayout" Target="../slideLayouts/slideLayout236.xml"/><Relationship Id="rId10" Type="http://schemas.openxmlformats.org/officeDocument/2006/relationships/slideLayout" Target="../slideLayouts/slideLayout237.xml"/><Relationship Id="rId11" Type="http://schemas.openxmlformats.org/officeDocument/2006/relationships/slideLayout" Target="../slideLayouts/slideLayout238.xml"/><Relationship Id="rId12" Type="http://schemas.openxmlformats.org/officeDocument/2006/relationships/slideLayout" Target="../slideLayouts/slideLayout239.xml"/><Relationship Id="rId13" Type="http://schemas.openxmlformats.org/officeDocument/2006/relationships/slideLayout" Target="../slideLayouts/slideLayout24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41.xml"/><Relationship Id="rId3" Type="http://schemas.openxmlformats.org/officeDocument/2006/relationships/slideLayout" Target="../slideLayouts/slideLayout242.xml"/><Relationship Id="rId4" Type="http://schemas.openxmlformats.org/officeDocument/2006/relationships/slideLayout" Target="../slideLayouts/slideLayout243.xml"/><Relationship Id="rId5" Type="http://schemas.openxmlformats.org/officeDocument/2006/relationships/slideLayout" Target="../slideLayouts/slideLayout244.xml"/><Relationship Id="rId6" Type="http://schemas.openxmlformats.org/officeDocument/2006/relationships/slideLayout" Target="../slideLayouts/slideLayout245.xml"/><Relationship Id="rId7" Type="http://schemas.openxmlformats.org/officeDocument/2006/relationships/slideLayout" Target="../slideLayouts/slideLayout246.xml"/><Relationship Id="rId8" Type="http://schemas.openxmlformats.org/officeDocument/2006/relationships/slideLayout" Target="../slideLayouts/slideLayout247.xml"/><Relationship Id="rId9" Type="http://schemas.openxmlformats.org/officeDocument/2006/relationships/slideLayout" Target="../slideLayouts/slideLayout248.xml"/><Relationship Id="rId10" Type="http://schemas.openxmlformats.org/officeDocument/2006/relationships/slideLayout" Target="../slideLayouts/slideLayout249.xml"/><Relationship Id="rId11" Type="http://schemas.openxmlformats.org/officeDocument/2006/relationships/slideLayout" Target="../slideLayouts/slideLayout250.xml"/><Relationship Id="rId12" Type="http://schemas.openxmlformats.org/officeDocument/2006/relationships/slideLayout" Target="../slideLayouts/slideLayout251.xml"/><Relationship Id="rId13" Type="http://schemas.openxmlformats.org/officeDocument/2006/relationships/slideLayout" Target="../slideLayouts/slideLayout252.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43.jpeg"/><Relationship Id="rId3" Type="http://schemas.openxmlformats.org/officeDocument/2006/relationships/slideLayout" Target="../slideLayouts/slideLayout253.xml"/><Relationship Id="rId4" Type="http://schemas.openxmlformats.org/officeDocument/2006/relationships/slideLayout" Target="../slideLayouts/slideLayout254.xml"/><Relationship Id="rId5" Type="http://schemas.openxmlformats.org/officeDocument/2006/relationships/slideLayout" Target="../slideLayouts/slideLayout255.xml"/><Relationship Id="rId6" Type="http://schemas.openxmlformats.org/officeDocument/2006/relationships/slideLayout" Target="../slideLayouts/slideLayout256.xml"/><Relationship Id="rId7" Type="http://schemas.openxmlformats.org/officeDocument/2006/relationships/slideLayout" Target="../slideLayouts/slideLayout257.xml"/><Relationship Id="rId8" Type="http://schemas.openxmlformats.org/officeDocument/2006/relationships/slideLayout" Target="../slideLayouts/slideLayout258.xml"/><Relationship Id="rId9" Type="http://schemas.openxmlformats.org/officeDocument/2006/relationships/slideLayout" Target="../slideLayouts/slideLayout259.xml"/><Relationship Id="rId10" Type="http://schemas.openxmlformats.org/officeDocument/2006/relationships/slideLayout" Target="../slideLayouts/slideLayout260.xml"/><Relationship Id="rId11" Type="http://schemas.openxmlformats.org/officeDocument/2006/relationships/slideLayout" Target="../slideLayouts/slideLayout261.xml"/><Relationship Id="rId12" Type="http://schemas.openxmlformats.org/officeDocument/2006/relationships/slideLayout" Target="../slideLayouts/slideLayout262.xml"/><Relationship Id="rId13" Type="http://schemas.openxmlformats.org/officeDocument/2006/relationships/slideLayout" Target="../slideLayouts/slideLayout263.xml"/><Relationship Id="rId14" Type="http://schemas.openxmlformats.org/officeDocument/2006/relationships/slideLayout" Target="../slideLayouts/slideLayout264.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65.xml"/><Relationship Id="rId3" Type="http://schemas.openxmlformats.org/officeDocument/2006/relationships/slideLayout" Target="../slideLayouts/slideLayout266.xml"/><Relationship Id="rId4" Type="http://schemas.openxmlformats.org/officeDocument/2006/relationships/slideLayout" Target="../slideLayouts/slideLayout267.xml"/><Relationship Id="rId5" Type="http://schemas.openxmlformats.org/officeDocument/2006/relationships/slideLayout" Target="../slideLayouts/slideLayout268.xml"/><Relationship Id="rId6" Type="http://schemas.openxmlformats.org/officeDocument/2006/relationships/slideLayout" Target="../slideLayouts/slideLayout269.xml"/><Relationship Id="rId7" Type="http://schemas.openxmlformats.org/officeDocument/2006/relationships/slideLayout" Target="../slideLayouts/slideLayout270.xml"/><Relationship Id="rId8" Type="http://schemas.openxmlformats.org/officeDocument/2006/relationships/slideLayout" Target="../slideLayouts/slideLayout271.xml"/><Relationship Id="rId9" Type="http://schemas.openxmlformats.org/officeDocument/2006/relationships/slideLayout" Target="../slideLayouts/slideLayout272.xml"/><Relationship Id="rId10" Type="http://schemas.openxmlformats.org/officeDocument/2006/relationships/slideLayout" Target="../slideLayouts/slideLayout273.xml"/><Relationship Id="rId11" Type="http://schemas.openxmlformats.org/officeDocument/2006/relationships/slideLayout" Target="../slideLayouts/slideLayout274.xml"/><Relationship Id="rId12" Type="http://schemas.openxmlformats.org/officeDocument/2006/relationships/slideLayout" Target="../slideLayouts/slideLayout275.xml"/><Relationship Id="rId13" Type="http://schemas.openxmlformats.org/officeDocument/2006/relationships/slideLayout" Target="../slideLayouts/slideLayout276.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55e"/>
        </a:solidFill>
      </p:bgPr>
    </p:bg>
    <p:spTree>
      <p:nvGrpSpPr>
        <p:cNvPr id="1" name=""/>
        <p:cNvGrpSpPr/>
        <p:nvPr/>
      </p:nvGrpSpPr>
      <p:grpSpPr>
        <a:xfrm>
          <a:off x="0" y="0"/>
          <a:ext cx="0" cy="0"/>
          <a:chOff x="0" y="0"/>
          <a:chExt cx="0" cy="0"/>
        </a:xfrm>
      </p:grpSpPr>
      <p:sp>
        <p:nvSpPr>
          <p:cNvPr id="0" name="CustomShape 1"/>
          <p:cNvSpPr/>
          <p:nvPr/>
        </p:nvSpPr>
        <p:spPr>
          <a:xfrm>
            <a:off x="-8280" y="1423080"/>
            <a:ext cx="12208320" cy="5434560"/>
          </a:xfrm>
          <a:custGeom>
            <a:avLst/>
            <a:gdLst/>
            <a:ah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rgbClr val="ffffff">
              <a:alpha val="10000"/>
            </a:srgbClr>
          </a:solidFill>
          <a:ln>
            <a:noFill/>
          </a:ln>
        </p:spPr>
        <p:style>
          <a:lnRef idx="0"/>
          <a:fillRef idx="0"/>
          <a:effectRef idx="0"/>
          <a:fontRef idx="minor"/>
        </p:style>
      </p:sp>
      <p:sp>
        <p:nvSpPr>
          <p:cNvPr id="1" name="CustomShape 2"/>
          <p:cNvSpPr/>
          <p:nvPr/>
        </p:nvSpPr>
        <p:spPr>
          <a:xfrm rot="12367200">
            <a:off x="11071440" y="5341320"/>
            <a:ext cx="771120" cy="7689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rgbClr val="ffffff">
              <a:alpha val="5000"/>
            </a:srgbClr>
          </a:solidFill>
          <a:ln w="5040">
            <a:noFill/>
          </a:ln>
        </p:spPr>
        <p:style>
          <a:lnRef idx="0"/>
          <a:fillRef idx="0"/>
          <a:effectRef idx="0"/>
          <a:fontRef idx="minor"/>
        </p:style>
      </p:sp>
      <p:sp>
        <p:nvSpPr>
          <p:cNvPr id="2" name="CustomShape 3"/>
          <p:cNvSpPr/>
          <p:nvPr/>
        </p:nvSpPr>
        <p:spPr>
          <a:xfrm rot="12367200">
            <a:off x="10074240" y="5359680"/>
            <a:ext cx="1076040" cy="107388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ffffff">
              <a:alpha val="5000"/>
            </a:srgbClr>
          </a:solidFill>
          <a:ln w="5040">
            <a:noFill/>
          </a:ln>
        </p:spPr>
        <p:style>
          <a:lnRef idx="0"/>
          <a:fillRef idx="0"/>
          <a:effectRef idx="0"/>
          <a:fontRef idx="minor"/>
        </p:style>
      </p:sp>
      <p:sp>
        <p:nvSpPr>
          <p:cNvPr id="3" name="CustomShape 4"/>
          <p:cNvSpPr/>
          <p:nvPr/>
        </p:nvSpPr>
        <p:spPr>
          <a:xfrm rot="12367200">
            <a:off x="10230480" y="5516640"/>
            <a:ext cx="762840" cy="76068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rgbClr val="ffffff">
              <a:alpha val="5000"/>
            </a:srgbClr>
          </a:solidFill>
          <a:ln w="5040">
            <a:noFill/>
          </a:ln>
        </p:spPr>
        <p:style>
          <a:lnRef idx="0"/>
          <a:fillRef idx="0"/>
          <a:effectRef idx="0"/>
          <a:fontRef idx="minor"/>
        </p:style>
      </p:sp>
      <p:sp>
        <p:nvSpPr>
          <p:cNvPr id="4" name="CustomShape 5"/>
          <p:cNvSpPr/>
          <p:nvPr/>
        </p:nvSpPr>
        <p:spPr>
          <a:xfrm>
            <a:off x="10132560" y="4237920"/>
            <a:ext cx="577080" cy="57708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rgbClr val="ffffff">
              <a:alpha val="5000"/>
            </a:srgbClr>
          </a:solidFill>
          <a:ln w="5040">
            <a:noFill/>
          </a:ln>
        </p:spPr>
        <p:style>
          <a:lnRef idx="0"/>
          <a:fillRef idx="0"/>
          <a:effectRef idx="0"/>
          <a:fontRef idx="minor"/>
        </p:style>
      </p:sp>
      <p:sp>
        <p:nvSpPr>
          <p:cNvPr id="5" name="CustomShape 6"/>
          <p:cNvSpPr/>
          <p:nvPr/>
        </p:nvSpPr>
        <p:spPr>
          <a:xfrm rot="2159400">
            <a:off x="10189800" y="2786760"/>
            <a:ext cx="643320" cy="645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rgbClr val="ffffff">
              <a:alpha val="5000"/>
            </a:srgbClr>
          </a:solidFill>
          <a:ln w="5040">
            <a:noFill/>
          </a:ln>
        </p:spPr>
        <p:style>
          <a:lnRef idx="0"/>
          <a:fillRef idx="0"/>
          <a:effectRef idx="0"/>
          <a:fontRef idx="minor"/>
        </p:style>
      </p:sp>
      <p:sp>
        <p:nvSpPr>
          <p:cNvPr id="6" name="CustomShape 7"/>
          <p:cNvSpPr/>
          <p:nvPr/>
        </p:nvSpPr>
        <p:spPr>
          <a:xfrm rot="2159400">
            <a:off x="10647360" y="3156480"/>
            <a:ext cx="984600" cy="984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rgbClr val="ffffff">
              <a:alpha val="5000"/>
            </a:srgbClr>
          </a:solidFill>
          <a:ln w="5040">
            <a:noFill/>
          </a:ln>
        </p:spPr>
        <p:style>
          <a:lnRef idx="0"/>
          <a:fillRef idx="0"/>
          <a:effectRef idx="0"/>
          <a:fontRef idx="minor"/>
        </p:style>
      </p:sp>
      <p:sp>
        <p:nvSpPr>
          <p:cNvPr id="7" name="CustomShape 8"/>
          <p:cNvSpPr/>
          <p:nvPr/>
        </p:nvSpPr>
        <p:spPr>
          <a:xfrm rot="2159400">
            <a:off x="10907640" y="3416760"/>
            <a:ext cx="463680" cy="4636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rgbClr val="ffffff">
              <a:alpha val="5000"/>
            </a:srgbClr>
          </a:solidFill>
          <a:ln w="5040">
            <a:noFill/>
          </a:ln>
        </p:spPr>
        <p:style>
          <a:lnRef idx="0"/>
          <a:fillRef idx="0"/>
          <a:effectRef idx="0"/>
          <a:fontRef idx="minor"/>
        </p:style>
      </p:sp>
      <p:sp>
        <p:nvSpPr>
          <p:cNvPr id="8" name="CustomShape 9"/>
          <p:cNvSpPr/>
          <p:nvPr/>
        </p:nvSpPr>
        <p:spPr>
          <a:xfrm>
            <a:off x="5436720" y="3673440"/>
            <a:ext cx="936360" cy="93096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rgbClr val="ffffff">
              <a:alpha val="5000"/>
            </a:srgbClr>
          </a:solidFill>
          <a:ln w="5040">
            <a:noFill/>
          </a:ln>
        </p:spPr>
        <p:style>
          <a:lnRef idx="0"/>
          <a:fillRef idx="0"/>
          <a:effectRef idx="0"/>
          <a:fontRef idx="minor"/>
        </p:style>
      </p:sp>
      <p:sp>
        <p:nvSpPr>
          <p:cNvPr id="9" name="CustomShape 10"/>
          <p:cNvSpPr/>
          <p:nvPr/>
        </p:nvSpPr>
        <p:spPr>
          <a:xfrm>
            <a:off x="4032720" y="2622960"/>
            <a:ext cx="1051200" cy="10702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rgbClr val="ffffff">
              <a:alpha val="5000"/>
            </a:srgbClr>
          </a:solidFill>
          <a:ln w="5040">
            <a:noFill/>
          </a:ln>
        </p:spPr>
        <p:style>
          <a:lnRef idx="0"/>
          <a:fillRef idx="0"/>
          <a:effectRef idx="0"/>
          <a:fontRef idx="minor"/>
        </p:style>
      </p:sp>
      <p:sp>
        <p:nvSpPr>
          <p:cNvPr id="10" name="CustomShape 11"/>
          <p:cNvSpPr/>
          <p:nvPr/>
        </p:nvSpPr>
        <p:spPr>
          <a:xfrm>
            <a:off x="4673160" y="4204440"/>
            <a:ext cx="853560" cy="85356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rgbClr val="ffffff">
              <a:alpha val="5000"/>
            </a:srgbClr>
          </a:solidFill>
          <a:ln w="5040">
            <a:noFill/>
          </a:ln>
        </p:spPr>
        <p:style>
          <a:lnRef idx="0"/>
          <a:fillRef idx="0"/>
          <a:effectRef idx="0"/>
          <a:fontRef idx="minor"/>
        </p:style>
      </p:sp>
      <p:sp>
        <p:nvSpPr>
          <p:cNvPr id="11" name="CustomShape 12"/>
          <p:cNvSpPr/>
          <p:nvPr/>
        </p:nvSpPr>
        <p:spPr>
          <a:xfrm rot="2247000">
            <a:off x="2030040" y="2981880"/>
            <a:ext cx="796320" cy="798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rgbClr val="ffffff">
              <a:alpha val="5000"/>
            </a:srgbClr>
          </a:solidFill>
          <a:ln w="5040">
            <a:noFill/>
          </a:ln>
        </p:spPr>
        <p:style>
          <a:lnRef idx="0"/>
          <a:fillRef idx="0"/>
          <a:effectRef idx="0"/>
          <a:fontRef idx="minor"/>
        </p:style>
      </p:sp>
      <p:sp>
        <p:nvSpPr>
          <p:cNvPr id="12" name="CustomShape 13"/>
          <p:cNvSpPr/>
          <p:nvPr/>
        </p:nvSpPr>
        <p:spPr>
          <a:xfrm rot="2247000">
            <a:off x="2578680" y="345888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rgbClr val="ffffff">
              <a:alpha val="5000"/>
            </a:srgbClr>
          </a:solidFill>
          <a:ln w="5040">
            <a:noFill/>
          </a:ln>
        </p:spPr>
        <p:style>
          <a:lnRef idx="0"/>
          <a:fillRef idx="0"/>
          <a:effectRef idx="0"/>
          <a:fontRef idx="minor"/>
        </p:style>
      </p:sp>
      <p:sp>
        <p:nvSpPr>
          <p:cNvPr id="13" name="CustomShape 14"/>
          <p:cNvSpPr/>
          <p:nvPr/>
        </p:nvSpPr>
        <p:spPr>
          <a:xfrm rot="2247000">
            <a:off x="2901240" y="3781080"/>
            <a:ext cx="573480" cy="5734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rgbClr val="ffffff">
              <a:alpha val="5000"/>
            </a:srgbClr>
          </a:solidFill>
          <a:ln w="5040">
            <a:noFill/>
          </a:ln>
        </p:spPr>
        <p:style>
          <a:lnRef idx="0"/>
          <a:fillRef idx="0"/>
          <a:effectRef idx="0"/>
          <a:fontRef idx="minor"/>
        </p:style>
      </p:sp>
      <p:sp>
        <p:nvSpPr>
          <p:cNvPr id="14" name="CustomShape 15"/>
          <p:cNvSpPr/>
          <p:nvPr/>
        </p:nvSpPr>
        <p:spPr>
          <a:xfrm rot="2247000">
            <a:off x="1016280" y="2656080"/>
            <a:ext cx="683640" cy="68580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rgbClr val="ffffff">
              <a:alpha val="5000"/>
            </a:srgbClr>
          </a:solidFill>
          <a:ln w="5040">
            <a:noFill/>
          </a:ln>
        </p:spPr>
        <p:style>
          <a:lnRef idx="0"/>
          <a:fillRef idx="0"/>
          <a:effectRef idx="0"/>
          <a:fontRef idx="minor"/>
        </p:style>
      </p:sp>
      <p:sp>
        <p:nvSpPr>
          <p:cNvPr id="15" name="CustomShape 16"/>
          <p:cNvSpPr/>
          <p:nvPr/>
        </p:nvSpPr>
        <p:spPr>
          <a:xfrm>
            <a:off x="6486480" y="3806280"/>
            <a:ext cx="1317600" cy="13143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rgbClr val="ffffff">
              <a:alpha val="5000"/>
            </a:srgbClr>
          </a:solidFill>
          <a:ln w="5040">
            <a:noFill/>
          </a:ln>
        </p:spPr>
        <p:style>
          <a:lnRef idx="0"/>
          <a:fillRef idx="0"/>
          <a:effectRef idx="0"/>
          <a:fontRef idx="minor"/>
        </p:style>
      </p:sp>
      <p:sp>
        <p:nvSpPr>
          <p:cNvPr id="16" name="CustomShape 17"/>
          <p:cNvSpPr/>
          <p:nvPr/>
        </p:nvSpPr>
        <p:spPr>
          <a:xfrm>
            <a:off x="7392960" y="2648880"/>
            <a:ext cx="1838520" cy="18349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ffffff">
              <a:alpha val="5000"/>
            </a:srgbClr>
          </a:solidFill>
          <a:ln w="5040">
            <a:noFill/>
          </a:ln>
        </p:spPr>
        <p:style>
          <a:lnRef idx="0"/>
          <a:fillRef idx="0"/>
          <a:effectRef idx="0"/>
          <a:fontRef idx="minor"/>
        </p:style>
      </p:sp>
      <p:sp>
        <p:nvSpPr>
          <p:cNvPr id="17" name="CustomShape 18"/>
          <p:cNvSpPr/>
          <p:nvPr/>
        </p:nvSpPr>
        <p:spPr>
          <a:xfrm>
            <a:off x="7661160" y="2914920"/>
            <a:ext cx="1303560" cy="1299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rgbClr val="ffffff">
              <a:alpha val="5000"/>
            </a:srgbClr>
          </a:solidFill>
          <a:ln w="5040">
            <a:noFill/>
          </a:ln>
        </p:spPr>
        <p:style>
          <a:lnRef idx="0"/>
          <a:fillRef idx="0"/>
          <a:effectRef idx="0"/>
          <a:fontRef idx="minor"/>
        </p:style>
      </p:sp>
      <p:sp>
        <p:nvSpPr>
          <p:cNvPr id="18" name="CustomShape 19"/>
          <p:cNvSpPr/>
          <p:nvPr/>
        </p:nvSpPr>
        <p:spPr>
          <a:xfrm rot="18655200">
            <a:off x="8044200" y="5311800"/>
            <a:ext cx="643320" cy="645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rgbClr val="ffffff">
              <a:alpha val="5000"/>
            </a:srgbClr>
          </a:solidFill>
          <a:ln w="5040">
            <a:noFill/>
          </a:ln>
        </p:spPr>
        <p:style>
          <a:lnRef idx="0"/>
          <a:fillRef idx="0"/>
          <a:effectRef idx="0"/>
          <a:fontRef idx="minor"/>
        </p:style>
      </p:sp>
      <p:sp>
        <p:nvSpPr>
          <p:cNvPr id="19" name="CustomShape 20"/>
          <p:cNvSpPr/>
          <p:nvPr/>
        </p:nvSpPr>
        <p:spPr>
          <a:xfrm rot="18655200">
            <a:off x="8464680" y="4562640"/>
            <a:ext cx="984600" cy="984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rgbClr val="ffffff">
              <a:alpha val="5000"/>
            </a:srgbClr>
          </a:solidFill>
          <a:ln w="5040">
            <a:noFill/>
          </a:ln>
        </p:spPr>
        <p:style>
          <a:lnRef idx="0"/>
          <a:fillRef idx="0"/>
          <a:effectRef idx="0"/>
          <a:fontRef idx="minor"/>
        </p:style>
      </p:sp>
      <p:sp>
        <p:nvSpPr>
          <p:cNvPr id="20" name="CustomShape 21"/>
          <p:cNvSpPr/>
          <p:nvPr/>
        </p:nvSpPr>
        <p:spPr>
          <a:xfrm rot="18655200">
            <a:off x="8724960" y="4823280"/>
            <a:ext cx="463680" cy="4636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rgbClr val="ffffff">
              <a:alpha val="5000"/>
            </a:srgbClr>
          </a:solidFill>
          <a:ln w="5040">
            <a:noFill/>
          </a:ln>
        </p:spPr>
        <p:style>
          <a:lnRef idx="0"/>
          <a:fillRef idx="0"/>
          <a:effectRef idx="0"/>
          <a:fontRef idx="minor"/>
        </p:style>
      </p:sp>
      <p:sp>
        <p:nvSpPr>
          <p:cNvPr id="21" name="CustomShape 22"/>
          <p:cNvSpPr/>
          <p:nvPr/>
        </p:nvSpPr>
        <p:spPr>
          <a:xfrm>
            <a:off x="218880" y="5234400"/>
            <a:ext cx="1317600" cy="13143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rgbClr val="ffffff">
              <a:alpha val="5000"/>
            </a:srgbClr>
          </a:solidFill>
          <a:ln w="5040">
            <a:noFill/>
          </a:ln>
        </p:spPr>
        <p:style>
          <a:lnRef idx="0"/>
          <a:fillRef idx="0"/>
          <a:effectRef idx="0"/>
          <a:fontRef idx="minor"/>
        </p:style>
      </p:sp>
      <p:sp>
        <p:nvSpPr>
          <p:cNvPr id="22" name="CustomShape 23"/>
          <p:cNvSpPr/>
          <p:nvPr/>
        </p:nvSpPr>
        <p:spPr>
          <a:xfrm>
            <a:off x="1125000" y="4077000"/>
            <a:ext cx="1838520" cy="18349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ffffff">
              <a:alpha val="5000"/>
            </a:srgbClr>
          </a:solidFill>
          <a:ln w="5040">
            <a:noFill/>
          </a:ln>
        </p:spPr>
        <p:style>
          <a:lnRef idx="0"/>
          <a:fillRef idx="0"/>
          <a:effectRef idx="0"/>
          <a:fontRef idx="minor"/>
        </p:style>
      </p:sp>
      <p:sp>
        <p:nvSpPr>
          <p:cNvPr id="23" name="CustomShape 24"/>
          <p:cNvSpPr/>
          <p:nvPr/>
        </p:nvSpPr>
        <p:spPr>
          <a:xfrm>
            <a:off x="1393200" y="4343040"/>
            <a:ext cx="1303560" cy="1299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rgbClr val="ffffff">
              <a:alpha val="5000"/>
            </a:srgbClr>
          </a:solidFill>
          <a:ln w="5040">
            <a:noFill/>
          </a:ln>
        </p:spPr>
        <p:style>
          <a:lnRef idx="0"/>
          <a:fillRef idx="0"/>
          <a:effectRef idx="0"/>
          <a:fontRef idx="minor"/>
        </p:style>
      </p:sp>
      <p:sp>
        <p:nvSpPr>
          <p:cNvPr id="24" name="CustomShape 25"/>
          <p:cNvSpPr/>
          <p:nvPr/>
        </p:nvSpPr>
        <p:spPr>
          <a:xfrm>
            <a:off x="4309560" y="5224320"/>
            <a:ext cx="936360" cy="93096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rgbClr val="ffffff">
              <a:alpha val="5000"/>
            </a:srgbClr>
          </a:solidFill>
          <a:ln w="5040">
            <a:noFill/>
          </a:ln>
        </p:spPr>
        <p:style>
          <a:lnRef idx="0"/>
          <a:fillRef idx="0"/>
          <a:effectRef idx="0"/>
          <a:fontRef idx="minor"/>
        </p:style>
      </p:sp>
      <p:sp>
        <p:nvSpPr>
          <p:cNvPr id="25" name="CustomShape 26"/>
          <p:cNvSpPr/>
          <p:nvPr/>
        </p:nvSpPr>
        <p:spPr>
          <a:xfrm>
            <a:off x="3166920" y="4595760"/>
            <a:ext cx="1051200" cy="10702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rgbClr val="ffffff">
              <a:alpha val="5000"/>
            </a:srgbClr>
          </a:solidFill>
          <a:ln w="5040">
            <a:noFill/>
          </a:ln>
        </p:spPr>
        <p:style>
          <a:lnRef idx="0"/>
          <a:fillRef idx="0"/>
          <a:effectRef idx="0"/>
          <a:fontRef idx="minor"/>
        </p:style>
      </p:sp>
      <p:sp>
        <p:nvSpPr>
          <p:cNvPr id="26" name="CustomShape 27"/>
          <p:cNvSpPr/>
          <p:nvPr/>
        </p:nvSpPr>
        <p:spPr>
          <a:xfrm rot="2247000">
            <a:off x="322200" y="333180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rgbClr val="ffffff">
              <a:alpha val="5000"/>
            </a:srgbClr>
          </a:solidFill>
          <a:ln w="5040">
            <a:noFill/>
          </a:ln>
        </p:spPr>
        <p:style>
          <a:lnRef idx="0"/>
          <a:fillRef idx="0"/>
          <a:effectRef idx="0"/>
          <a:fontRef idx="minor"/>
        </p:style>
      </p:sp>
      <p:sp>
        <p:nvSpPr>
          <p:cNvPr id="27" name="CustomShape 28"/>
          <p:cNvSpPr/>
          <p:nvPr/>
        </p:nvSpPr>
        <p:spPr>
          <a:xfrm>
            <a:off x="6408360" y="6041880"/>
            <a:ext cx="493920" cy="49140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rgbClr val="ffffff">
              <a:alpha val="5000"/>
            </a:srgbClr>
          </a:solidFill>
          <a:ln w="5040">
            <a:noFill/>
          </a:ln>
        </p:spPr>
        <p:style>
          <a:lnRef idx="0"/>
          <a:fillRef idx="0"/>
          <a:effectRef idx="0"/>
          <a:fontRef idx="minor"/>
        </p:style>
      </p:sp>
      <p:sp>
        <p:nvSpPr>
          <p:cNvPr id="28" name="PlaceHolder 29"/>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29" name="PlaceHolder 30"/>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6" name="PlaceHolder 1"/>
          <p:cNvSpPr>
            <a:spLocks noGrp="1"/>
          </p:cNvSpPr>
          <p:nvPr>
            <p:ph type="body"/>
          </p:nvPr>
        </p:nvSpPr>
        <p:spPr>
          <a:xfrm>
            <a:off x="0" y="0"/>
            <a:ext cx="12191760" cy="6857640"/>
          </a:xfrm>
          <a:prstGeom prst="rect">
            <a:avLst/>
          </a:prstGeom>
        </p:spPr>
        <p:txBody>
          <a:bodyPr lIns="90000" rIns="90000" tIns="45000" bIns="45000" anchor="ctr"/>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400" spc="-1" strike="noStrike">
                <a:solidFill>
                  <a:srgbClr val="000000"/>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Arial Unicode MS"/>
              </a:rPr>
              <a:t>Seventh Outline LevelYour Picture Here and send to back</a:t>
            </a:r>
            <a:endParaRPr b="0" lang="en-US" sz="2000" spc="-1" strike="noStrike">
              <a:solidFill>
                <a:srgbClr val="000000"/>
              </a:solidFill>
              <a:uFill>
                <a:solidFill>
                  <a:srgbClr val="ffffff"/>
                </a:solidFill>
              </a:uFill>
              <a:latin typeface="Arial"/>
            </a:endParaRPr>
          </a:p>
        </p:txBody>
      </p:sp>
      <p:sp>
        <p:nvSpPr>
          <p:cNvPr id="407"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2" name="PlaceHolder 1"/>
          <p:cNvSpPr>
            <a:spLocks noGrp="1"/>
          </p:cNvSpPr>
          <p:nvPr>
            <p:ph type="body"/>
          </p:nvPr>
        </p:nvSpPr>
        <p:spPr>
          <a:xfrm>
            <a:off x="5334120" y="0"/>
            <a:ext cx="6857640" cy="6857640"/>
          </a:xfrm>
          <a:prstGeom prst="rect">
            <a:avLst/>
          </a:prstGeom>
        </p:spPr>
        <p:txBody>
          <a:bodyPr lIns="90000" rIns="90000" tIns="45000" bIns="45000" anchor="ctr"/>
          <a:p>
            <a:pPr marL="432000" indent="-324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200" spc="-1" strike="noStrike">
                <a:solidFill>
                  <a:srgbClr val="000000"/>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200" spc="-1" strike="noStrike">
                <a:solidFill>
                  <a:srgbClr val="000000"/>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Seventh Outline LevelPlace Your Picture Here</a:t>
            </a:r>
            <a:endParaRPr b="0" lang="en-US" sz="2000" spc="-1" strike="noStrike">
              <a:solidFill>
                <a:srgbClr val="000000"/>
              </a:solidFill>
              <a:uFill>
                <a:solidFill>
                  <a:srgbClr val="ffffff"/>
                </a:solidFill>
              </a:uFill>
              <a:latin typeface="Arial"/>
            </a:endParaRPr>
          </a:p>
        </p:txBody>
      </p:sp>
      <p:sp>
        <p:nvSpPr>
          <p:cNvPr id="443"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8" name="PlaceHolder 1"/>
          <p:cNvSpPr>
            <a:spLocks noGrp="1"/>
          </p:cNvSpPr>
          <p:nvPr>
            <p:ph type="body"/>
          </p:nvPr>
        </p:nvSpPr>
        <p:spPr>
          <a:xfrm>
            <a:off x="6001920" y="665280"/>
            <a:ext cx="5713920" cy="5875920"/>
          </a:xfrm>
          <a:prstGeom prst="rect">
            <a:avLst/>
          </a:prstGeom>
        </p:spPr>
        <p:txBody>
          <a:bodyPr lIns="90000" rIns="90000" tIns="45000" bIns="45000" anchor="ctr"/>
          <a:p>
            <a:pPr marL="432000" indent="-324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404040"/>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Seventh Outline LevelPlace Your Picture Here</a:t>
            </a:r>
            <a:endParaRPr b="0" lang="en-US" sz="2000" spc="-1" strike="noStrike">
              <a:solidFill>
                <a:srgbClr val="000000"/>
              </a:solidFill>
              <a:uFill>
                <a:solidFill>
                  <a:srgbClr val="ffffff"/>
                </a:solidFill>
              </a:uFill>
              <a:latin typeface="Arial"/>
            </a:endParaRPr>
          </a:p>
        </p:txBody>
      </p:sp>
      <p:sp>
        <p:nvSpPr>
          <p:cNvPr id="479"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4" name="PlaceHolder 1"/>
          <p:cNvSpPr>
            <a:spLocks noGrp="1"/>
          </p:cNvSpPr>
          <p:nvPr>
            <p:ph type="body"/>
          </p:nvPr>
        </p:nvSpPr>
        <p:spPr>
          <a:xfrm>
            <a:off x="5164560" y="635760"/>
            <a:ext cx="6379560" cy="5586480"/>
          </a:xfrm>
          <a:prstGeom prst="rect">
            <a:avLst/>
          </a:prstGeom>
        </p:spPr>
        <p:txBody>
          <a:bodyPr lIns="90000" rIns="90000" tIns="45000" bIns="45000" anchor="ctr"/>
          <a:p>
            <a:pPr marL="432000" indent="-324000">
              <a:buClr>
                <a:srgbClr val="000000"/>
              </a:buClr>
              <a:buSzPct val="45000"/>
              <a:buFont typeface="Wingdings" charset="2"/>
              <a:buChar char=""/>
            </a:pPr>
            <a:r>
              <a:rPr b="0" lang="en-US" sz="1600" spc="-1" strike="noStrike">
                <a:solidFill>
                  <a:srgbClr val="404040"/>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600" spc="-1" strike="noStrike">
                <a:solidFill>
                  <a:srgbClr val="404040"/>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600" spc="-1" strike="noStrike">
                <a:solidFill>
                  <a:srgbClr val="404040"/>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600" spc="-1" strike="noStrike">
                <a:solidFill>
                  <a:srgbClr val="404040"/>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600" spc="-1" strike="noStrike">
                <a:solidFill>
                  <a:srgbClr val="404040"/>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600" spc="-1" strike="noStrike">
                <a:solidFill>
                  <a:srgbClr val="404040"/>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600" spc="-1" strike="noStrike">
                <a:solidFill>
                  <a:srgbClr val="404040"/>
                </a:solidFill>
                <a:uFill>
                  <a:solidFill>
                    <a:srgbClr val="ffffff"/>
                  </a:solidFill>
                </a:uFill>
                <a:latin typeface="Arial"/>
                <a:ea typeface="Arial Unicode MS"/>
              </a:rPr>
              <a:t>Seventh Outline LevelPlace Your Picture Here and send to back</a:t>
            </a:r>
            <a:endParaRPr b="0" lang="en-US" sz="2000" spc="-1" strike="noStrike">
              <a:solidFill>
                <a:srgbClr val="000000"/>
              </a:solidFill>
              <a:uFill>
                <a:solidFill>
                  <a:srgbClr val="ffffff"/>
                </a:solidFill>
              </a:uFill>
              <a:latin typeface="Arial"/>
            </a:endParaRPr>
          </a:p>
        </p:txBody>
      </p:sp>
      <p:sp>
        <p:nvSpPr>
          <p:cNvPr id="515"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0" name="PlaceHolder 1"/>
          <p:cNvSpPr>
            <a:spLocks noGrp="1"/>
          </p:cNvSpPr>
          <p:nvPr>
            <p:ph type="body"/>
          </p:nvPr>
        </p:nvSpPr>
        <p:spPr>
          <a:xfrm>
            <a:off x="0" y="0"/>
            <a:ext cx="12191760" cy="3838320"/>
          </a:xfrm>
          <a:prstGeom prst="rect">
            <a:avLst/>
          </a:prstGeom>
        </p:spPr>
        <p:txBody>
          <a:bodyPr anchor="ctr"/>
          <a:p>
            <a:pPr marL="432000" indent="-324000">
              <a:buClr>
                <a:srgbClr val="000000"/>
              </a:buClr>
              <a:buSzPct val="45000"/>
              <a:buFont typeface="Wingdings" charset="2"/>
              <a:buChar char=""/>
            </a:pPr>
            <a:r>
              <a:rPr b="0" lang="en-US" sz="1600" spc="-1" strike="noStrike">
                <a:solidFill>
                  <a:srgbClr val="ffffff"/>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600" spc="-1" strike="noStrike">
                <a:solidFill>
                  <a:srgbClr val="ffffff"/>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600" spc="-1" strike="noStrike">
                <a:solidFill>
                  <a:srgbClr val="ffffff"/>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600" spc="-1" strike="noStrike">
                <a:solidFill>
                  <a:srgbClr val="ffffff"/>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600" spc="-1" strike="noStrike">
                <a:solidFill>
                  <a:srgbClr val="ffffff"/>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600" spc="-1" strike="noStrike">
                <a:solidFill>
                  <a:srgbClr val="ffffff"/>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600" spc="-1" strike="noStrike">
                <a:solidFill>
                  <a:srgbClr val="ffffff"/>
                </a:solidFill>
                <a:uFill>
                  <a:solidFill>
                    <a:srgbClr val="ffffff"/>
                  </a:solidFill>
                </a:uFill>
                <a:latin typeface="Arial"/>
                <a:ea typeface="Arial Unicode MS"/>
              </a:rPr>
              <a:t>Seventh Outline LevelPlace Your Picture Here and send to back</a:t>
            </a:r>
            <a:endParaRPr b="0" lang="en-US" sz="2000" spc="-1" strike="noStrike">
              <a:solidFill>
                <a:srgbClr val="000000"/>
              </a:solidFill>
              <a:uFill>
                <a:solidFill>
                  <a:srgbClr val="ffffff"/>
                </a:solidFill>
              </a:uFill>
              <a:latin typeface="Arial"/>
            </a:endParaRPr>
          </a:p>
        </p:txBody>
      </p:sp>
      <p:sp>
        <p:nvSpPr>
          <p:cNvPr id="551" name="CustomShape 2"/>
          <p:cNvSpPr/>
          <p:nvPr/>
        </p:nvSpPr>
        <p:spPr>
          <a:xfrm>
            <a:off x="0" y="3809880"/>
            <a:ext cx="12191760" cy="3047760"/>
          </a:xfrm>
          <a:prstGeom prst="rect">
            <a:avLst/>
          </a:prstGeom>
          <a:solidFill>
            <a:srgbClr val="07a398"/>
          </a:solidFill>
          <a:ln w="12600">
            <a:noFill/>
          </a:ln>
        </p:spPr>
        <p:style>
          <a:lnRef idx="0"/>
          <a:fillRef idx="0"/>
          <a:effectRef idx="0"/>
          <a:fontRef idx="minor"/>
        </p:style>
      </p:sp>
      <p:sp>
        <p:nvSpPr>
          <p:cNvPr id="552" name="PlaceHolder 3"/>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7" name="PlaceHolder 1"/>
          <p:cNvSpPr>
            <a:spLocks noGrp="1"/>
          </p:cNvSpPr>
          <p:nvPr>
            <p:ph type="body"/>
          </p:nvPr>
        </p:nvSpPr>
        <p:spPr>
          <a:xfrm>
            <a:off x="3317760" y="659520"/>
            <a:ext cx="5555880" cy="5538600"/>
          </a:xfrm>
          <a:prstGeom prst="rect">
            <a:avLst/>
          </a:prstGeom>
        </p:spPr>
        <p:txBody>
          <a:bodyPr lIns="90000" rIns="90000" tIns="45000" bIns="45000"/>
          <a:p>
            <a:pPr marL="432000" indent="-324000">
              <a:buClr>
                <a:srgbClr val="000000"/>
              </a:buClr>
              <a:buSzPct val="45000"/>
              <a:buFont typeface="Wingdings" charset="2"/>
              <a:buChar char=""/>
            </a:pPr>
            <a:r>
              <a:rPr b="0" lang="en-US" sz="2000" spc="-1" strike="noStrike">
                <a:solidFill>
                  <a:srgbClr val="404040"/>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404040"/>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404040"/>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404040"/>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Arial"/>
                <a:ea typeface="Arial Unicode MS"/>
              </a:rPr>
              <a:t>Seventh Outline LevelPlace Your Picture Here</a:t>
            </a:r>
            <a:endParaRPr b="0" lang="en-US" sz="2000" spc="-1" strike="noStrike">
              <a:solidFill>
                <a:srgbClr val="000000"/>
              </a:solidFill>
              <a:uFill>
                <a:solidFill>
                  <a:srgbClr val="ffffff"/>
                </a:solidFill>
              </a:uFill>
              <a:latin typeface="Arial"/>
            </a:endParaRPr>
          </a:p>
        </p:txBody>
      </p:sp>
      <p:sp>
        <p:nvSpPr>
          <p:cNvPr id="588"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3" name="CustomShape 1"/>
          <p:cNvSpPr/>
          <p:nvPr/>
        </p:nvSpPr>
        <p:spPr>
          <a:xfrm>
            <a:off x="7119360" y="5067720"/>
            <a:ext cx="4297320" cy="434880"/>
          </a:xfrm>
          <a:prstGeom prst="ellipse">
            <a:avLst/>
          </a:prstGeom>
          <a:solidFill>
            <a:srgbClr val="808080"/>
          </a:solidFill>
          <a:ln w="12600">
            <a:noFill/>
          </a:ln>
        </p:spPr>
        <p:style>
          <a:lnRef idx="0"/>
          <a:fillRef idx="0"/>
          <a:effectRef idx="0"/>
          <a:fontRef idx="minor"/>
        </p:style>
      </p:sp>
      <p:sp>
        <p:nvSpPr>
          <p:cNvPr id="624" name="CustomShape 2"/>
          <p:cNvSpPr/>
          <p:nvPr/>
        </p:nvSpPr>
        <p:spPr>
          <a:xfrm>
            <a:off x="0" y="1989000"/>
            <a:ext cx="12191760" cy="2880000"/>
          </a:xfrm>
          <a:prstGeom prst="rect">
            <a:avLst/>
          </a:prstGeom>
          <a:solidFill>
            <a:srgbClr val="2c2f45"/>
          </a:solidFill>
          <a:ln w="12600">
            <a:noFill/>
          </a:ln>
        </p:spPr>
        <p:style>
          <a:lnRef idx="0"/>
          <a:fillRef idx="0"/>
          <a:effectRef idx="0"/>
          <a:fontRef idx="minor"/>
        </p:style>
      </p:sp>
      <p:sp>
        <p:nvSpPr>
          <p:cNvPr id="625" name="CustomShape 3"/>
          <p:cNvSpPr/>
          <p:nvPr/>
        </p:nvSpPr>
        <p:spPr>
          <a:xfrm>
            <a:off x="8597160" y="4716360"/>
            <a:ext cx="1488240" cy="561240"/>
          </a:xfrm>
          <a:custGeom>
            <a:avLst/>
            <a:gdLst/>
            <a:ah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rgbClr val="bfbfbf"/>
              </a:gs>
              <a:gs pos="100000">
                <a:srgbClr val="d9d9d9"/>
              </a:gs>
            </a:gsLst>
            <a:lin ang="16200000"/>
          </a:gradFill>
          <a:ln w="9360">
            <a:noFill/>
          </a:ln>
        </p:spPr>
        <p:style>
          <a:lnRef idx="0"/>
          <a:fillRef idx="0"/>
          <a:effectRef idx="0"/>
          <a:fontRef idx="minor"/>
        </p:style>
      </p:sp>
      <p:sp>
        <p:nvSpPr>
          <p:cNvPr id="626" name="CustomShape 4"/>
          <p:cNvSpPr/>
          <p:nvPr/>
        </p:nvSpPr>
        <p:spPr>
          <a:xfrm>
            <a:off x="6867360" y="1360080"/>
            <a:ext cx="4998960" cy="3398040"/>
          </a:xfrm>
          <a:custGeom>
            <a:avLst/>
            <a:gdLst/>
            <a:ah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360">
            <a:noFill/>
          </a:ln>
        </p:spPr>
        <p:style>
          <a:lnRef idx="0"/>
          <a:fillRef idx="0"/>
          <a:effectRef idx="0"/>
          <a:fontRef idx="minor"/>
        </p:style>
      </p:sp>
      <p:sp>
        <p:nvSpPr>
          <p:cNvPr id="627" name="CustomShape 5"/>
          <p:cNvSpPr/>
          <p:nvPr/>
        </p:nvSpPr>
        <p:spPr>
          <a:xfrm>
            <a:off x="11166120" y="4710960"/>
            <a:ext cx="336600" cy="55800"/>
          </a:xfrm>
          <a:custGeom>
            <a:avLst/>
            <a:gdLst/>
            <a:ah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360">
            <a:noFill/>
          </a:ln>
        </p:spPr>
        <p:style>
          <a:lnRef idx="0"/>
          <a:fillRef idx="0"/>
          <a:effectRef idx="0"/>
          <a:fontRef idx="minor"/>
        </p:style>
      </p:sp>
      <p:sp>
        <p:nvSpPr>
          <p:cNvPr id="628" name="CustomShape 6"/>
          <p:cNvSpPr/>
          <p:nvPr/>
        </p:nvSpPr>
        <p:spPr>
          <a:xfrm>
            <a:off x="6892560" y="1388160"/>
            <a:ext cx="4942800" cy="2976840"/>
          </a:xfrm>
          <a:custGeom>
            <a:avLst/>
            <a:gdLst/>
            <a:ah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360">
            <a:noFill/>
          </a:ln>
        </p:spPr>
        <p:style>
          <a:lnRef idx="0"/>
          <a:fillRef idx="0"/>
          <a:effectRef idx="0"/>
          <a:fontRef idx="minor"/>
        </p:style>
      </p:sp>
      <p:sp>
        <p:nvSpPr>
          <p:cNvPr id="629" name="CustomShape 7"/>
          <p:cNvSpPr/>
          <p:nvPr/>
        </p:nvSpPr>
        <p:spPr>
          <a:xfrm>
            <a:off x="8600400" y="5208120"/>
            <a:ext cx="1488240" cy="83880"/>
          </a:xfrm>
          <a:custGeom>
            <a:avLst/>
            <a:gdLst/>
            <a:ah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808080"/>
          </a:solidFill>
          <a:ln w="9360">
            <a:noFill/>
          </a:ln>
        </p:spPr>
        <p:style>
          <a:lnRef idx="0"/>
          <a:fillRef idx="0"/>
          <a:effectRef idx="0"/>
          <a:fontRef idx="minor"/>
        </p:style>
      </p:sp>
      <p:sp>
        <p:nvSpPr>
          <p:cNvPr id="630" name="CustomShape 8"/>
          <p:cNvSpPr/>
          <p:nvPr/>
        </p:nvSpPr>
        <p:spPr>
          <a:xfrm>
            <a:off x="6892560" y="4345920"/>
            <a:ext cx="4942800" cy="392760"/>
          </a:xfrm>
          <a:custGeom>
            <a:avLst/>
            <a:gdLst/>
            <a:ah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w="9360">
            <a:noFill/>
          </a:ln>
        </p:spPr>
        <p:style>
          <a:lnRef idx="0"/>
          <a:fillRef idx="0"/>
          <a:effectRef idx="0"/>
          <a:fontRef idx="minor"/>
        </p:style>
      </p:sp>
      <p:sp>
        <p:nvSpPr>
          <p:cNvPr id="631" name="CustomShape 9"/>
          <p:cNvSpPr/>
          <p:nvPr/>
        </p:nvSpPr>
        <p:spPr>
          <a:xfrm>
            <a:off x="7075440" y="1604520"/>
            <a:ext cx="4583160" cy="2583720"/>
          </a:xfrm>
          <a:custGeom>
            <a:avLst/>
            <a:gdLst/>
            <a:ahLst/>
            <a:rect l="l" t="t" r="r" b="b"/>
            <a:pathLst>
              <a:path w="6586571" h="3763755">
                <a:moveTo>
                  <a:pt x="30683" y="30683"/>
                </a:moveTo>
                <a:lnTo>
                  <a:pt x="6564071" y="30683"/>
                </a:lnTo>
                <a:lnTo>
                  <a:pt x="6564071" y="3753528"/>
                </a:lnTo>
                <a:lnTo>
                  <a:pt x="30683" y="3753528"/>
                </a:lnTo>
                <a:close/>
              </a:path>
            </a:pathLst>
          </a:custGeom>
          <a:solidFill>
            <a:srgbClr val="f2f2f2"/>
          </a:solidFill>
          <a:ln w="9360">
            <a:noFill/>
          </a:ln>
        </p:spPr>
        <p:style>
          <a:lnRef idx="0"/>
          <a:fillRef idx="0"/>
          <a:effectRef idx="0"/>
          <a:fontRef idx="minor"/>
        </p:style>
      </p:sp>
      <p:sp>
        <p:nvSpPr>
          <p:cNvPr id="632" name="CustomShape 10"/>
          <p:cNvSpPr/>
          <p:nvPr/>
        </p:nvSpPr>
        <p:spPr>
          <a:xfrm>
            <a:off x="9070920" y="1624320"/>
            <a:ext cx="2587320" cy="256464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633" name="PlaceHolder 11"/>
          <p:cNvSpPr>
            <a:spLocks noGrp="1"/>
          </p:cNvSpPr>
          <p:nvPr>
            <p:ph type="body"/>
          </p:nvPr>
        </p:nvSpPr>
        <p:spPr>
          <a:xfrm>
            <a:off x="7103880" y="1624320"/>
            <a:ext cx="4579560" cy="2588760"/>
          </a:xfrm>
          <a:prstGeom prst="rect">
            <a:avLst/>
          </a:prstGeom>
        </p:spPr>
        <p:txBody>
          <a:bodyPr lIns="90000" rIns="90000" tIns="45000" bIns="45000" anchor="ctr"/>
          <a:p>
            <a:pPr marL="432000" indent="-324000">
              <a:buClr>
                <a:srgbClr val="000000"/>
              </a:buClr>
              <a:buSzPct val="45000"/>
              <a:buFont typeface="Wingdings" charset="2"/>
              <a:buChar char=""/>
            </a:pPr>
            <a:r>
              <a:rPr b="0" lang="en-US" sz="1200" spc="-1" strike="noStrike">
                <a:solidFill>
                  <a:srgbClr val="404040"/>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200" spc="-1" strike="noStrike">
                <a:solidFill>
                  <a:srgbClr val="404040"/>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200" spc="-1" strike="noStrike">
                <a:solidFill>
                  <a:srgbClr val="404040"/>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200" spc="-1" strike="noStrike">
                <a:solidFill>
                  <a:srgbClr val="404040"/>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200" spc="-1" strike="noStrike">
                <a:solidFill>
                  <a:srgbClr val="404040"/>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200" spc="-1" strike="noStrike">
                <a:solidFill>
                  <a:srgbClr val="404040"/>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200" spc="-1" strike="noStrike">
                <a:solidFill>
                  <a:srgbClr val="404040"/>
                </a:solidFill>
                <a:uFill>
                  <a:solidFill>
                    <a:srgbClr val="ffffff"/>
                  </a:solidFill>
                </a:uFill>
                <a:latin typeface="Arial"/>
                <a:ea typeface="Arial Unicode MS"/>
              </a:rPr>
              <a:t>Seventh Outline LevelYour Picture Here</a:t>
            </a:r>
            <a:endParaRPr b="0" lang="en-US" sz="2000" spc="-1" strike="noStrike">
              <a:solidFill>
                <a:srgbClr val="000000"/>
              </a:solidFill>
              <a:uFill>
                <a:solidFill>
                  <a:srgbClr val="ffffff"/>
                </a:solidFill>
              </a:uFill>
              <a:latin typeface="Arial"/>
            </a:endParaRPr>
          </a:p>
        </p:txBody>
      </p:sp>
      <p:sp>
        <p:nvSpPr>
          <p:cNvPr id="634" name="PlaceHolder 12"/>
          <p:cNvSpPr>
            <a:spLocks noGrp="1"/>
          </p:cNvSpPr>
          <p:nvPr>
            <p:ph type="body"/>
          </p:nvPr>
        </p:nvSpPr>
        <p:spPr>
          <a:xfrm>
            <a:off x="323640" y="339480"/>
            <a:ext cx="11572920" cy="723960"/>
          </a:xfrm>
          <a:prstGeom prst="rect">
            <a:avLst/>
          </a:prstGeom>
        </p:spPr>
        <p:txBody>
          <a:bodyPr lIns="90000" rIns="90000" tIns="45000" bIns="45000" anchor="ctr"/>
          <a:p>
            <a:pPr marL="432000" indent="-324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algn="ctr">
              <a:lnSpc>
                <a:spcPct val="100000"/>
              </a:lnSpc>
            </a:pPr>
            <a:r>
              <a:rPr b="0" lang="en-US" sz="5400" spc="-1" strike="noStrike">
                <a:solidFill>
                  <a:srgbClr val="262626"/>
                </a:solidFill>
                <a:uFill>
                  <a:solidFill>
                    <a:srgbClr val="ffffff"/>
                  </a:solidFill>
                </a:uFill>
                <a:latin typeface="Arial"/>
                <a:ea typeface="Arial Unicode MS"/>
              </a:rPr>
              <a:t>Seventh Outline LevelBASIC LAYOUT</a:t>
            </a:r>
            <a:endParaRPr b="0" lang="en-US" sz="2800" spc="-1" strike="noStrike">
              <a:solidFill>
                <a:srgbClr val="000000"/>
              </a:solidFill>
              <a:uFill>
                <a:solidFill>
                  <a:srgbClr val="ffffff"/>
                </a:solidFill>
              </a:uFill>
              <a:latin typeface="Arial"/>
            </a:endParaRPr>
          </a:p>
        </p:txBody>
      </p:sp>
      <p:sp>
        <p:nvSpPr>
          <p:cNvPr id="635" name="PlaceHolder 13"/>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0" name="PlaceHolder 1"/>
          <p:cNvSpPr>
            <a:spLocks noGrp="1"/>
          </p:cNvSpPr>
          <p:nvPr>
            <p:ph type="body"/>
          </p:nvPr>
        </p:nvSpPr>
        <p:spPr>
          <a:xfrm>
            <a:off x="799200" y="1223280"/>
            <a:ext cx="5440680" cy="4721760"/>
          </a:xfrm>
          <a:prstGeom prst="rect">
            <a:avLst/>
          </a:prstGeom>
        </p:spPr>
        <p:txBody>
          <a:bodyPr lIns="90000" rIns="90000" tIns="45000" bIns="45000" anchor="ctr"/>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Arial Unicode MS"/>
              </a:rPr>
              <a:t>Seventh Outline LevelYour Picture Here send to back</a:t>
            </a:r>
            <a:endParaRPr b="0" lang="en-US" sz="2000" spc="-1" strike="noStrike">
              <a:solidFill>
                <a:srgbClr val="000000"/>
              </a:solidFill>
              <a:uFill>
                <a:solidFill>
                  <a:srgbClr val="ffffff"/>
                </a:solidFill>
              </a:uFill>
              <a:latin typeface="Arial"/>
            </a:endParaRPr>
          </a:p>
        </p:txBody>
      </p:sp>
      <p:sp>
        <p:nvSpPr>
          <p:cNvPr id="671"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6" name="PlaceHolder 1"/>
          <p:cNvSpPr>
            <a:spLocks noGrp="1"/>
          </p:cNvSpPr>
          <p:nvPr>
            <p:ph type="body"/>
          </p:nvPr>
        </p:nvSpPr>
        <p:spPr>
          <a:xfrm>
            <a:off x="4544280" y="553680"/>
            <a:ext cx="3386880" cy="2808360"/>
          </a:xfrm>
          <a:prstGeom prst="rect">
            <a:avLst/>
          </a:prstGeom>
        </p:spPr>
        <p:txBody>
          <a:bodyPr lIns="90000" rIns="90000" tIns="45000" bIns="45000" anchor="ctr"/>
          <a:p>
            <a:pPr marL="432000" indent="-324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200" spc="-1" strike="noStrike">
                <a:solidFill>
                  <a:srgbClr val="000000"/>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200" spc="-1" strike="noStrike">
                <a:solidFill>
                  <a:srgbClr val="000000"/>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Seventh Outline LevelYour Picture Here</a:t>
            </a:r>
            <a:endParaRPr b="0" lang="en-US" sz="2000" spc="-1" strike="noStrike">
              <a:solidFill>
                <a:srgbClr val="000000"/>
              </a:solidFill>
              <a:uFill>
                <a:solidFill>
                  <a:srgbClr val="ffffff"/>
                </a:solidFill>
              </a:uFill>
              <a:latin typeface="Arial"/>
            </a:endParaRPr>
          </a:p>
        </p:txBody>
      </p:sp>
      <p:sp>
        <p:nvSpPr>
          <p:cNvPr id="707" name="PlaceHolder 2"/>
          <p:cNvSpPr>
            <a:spLocks noGrp="1"/>
          </p:cNvSpPr>
          <p:nvPr>
            <p:ph type="body"/>
          </p:nvPr>
        </p:nvSpPr>
        <p:spPr>
          <a:xfrm>
            <a:off x="8065080" y="3488760"/>
            <a:ext cx="3386880" cy="2808360"/>
          </a:xfrm>
          <a:prstGeom prst="rect">
            <a:avLst/>
          </a:prstGeom>
        </p:spPr>
        <p:txBody>
          <a:bodyPr lIns="90000" rIns="90000" tIns="45000" bIns="45000" anchor="ctr"/>
          <a:p>
            <a:pPr marL="432000" indent="-324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200" spc="-1" strike="noStrike">
                <a:solidFill>
                  <a:srgbClr val="000000"/>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200" spc="-1" strike="noStrike">
                <a:solidFill>
                  <a:srgbClr val="000000"/>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algn="ctr">
              <a:lnSpc>
                <a:spcPct val="100000"/>
              </a:lnSpc>
            </a:pPr>
            <a:r>
              <a:rPr b="0" lang="en-US" sz="1200" spc="-1" strike="noStrike">
                <a:solidFill>
                  <a:srgbClr val="000000"/>
                </a:solidFill>
                <a:uFill>
                  <a:solidFill>
                    <a:srgbClr val="ffffff"/>
                  </a:solidFill>
                </a:uFill>
                <a:latin typeface="Arial"/>
                <a:ea typeface="Arial Unicode MS"/>
              </a:rPr>
              <a:t>Seventh Outline LevelYour Picture Here</a:t>
            </a:r>
            <a:endParaRPr b="0" lang="en-US" sz="2800" spc="-1" strike="noStrike">
              <a:solidFill>
                <a:srgbClr val="000000"/>
              </a:solidFill>
              <a:uFill>
                <a:solidFill>
                  <a:srgbClr val="ffffff"/>
                </a:solidFill>
              </a:uFill>
              <a:latin typeface="Arial"/>
            </a:endParaRPr>
          </a:p>
        </p:txBody>
      </p:sp>
      <p:sp>
        <p:nvSpPr>
          <p:cNvPr id="708" name="CustomShape 3"/>
          <p:cNvSpPr/>
          <p:nvPr/>
        </p:nvSpPr>
        <p:spPr>
          <a:xfrm>
            <a:off x="8065080" y="553680"/>
            <a:ext cx="3386880" cy="2808000"/>
          </a:xfrm>
          <a:prstGeom prst="rect">
            <a:avLst/>
          </a:prstGeom>
          <a:solidFill>
            <a:srgbClr val="ffffff"/>
          </a:solidFill>
          <a:ln w="38160">
            <a:solidFill>
              <a:srgbClr val="07a398"/>
            </a:solidFill>
            <a:miter/>
          </a:ln>
        </p:spPr>
        <p:style>
          <a:lnRef idx="0"/>
          <a:fillRef idx="0"/>
          <a:effectRef idx="0"/>
          <a:fontRef idx="minor"/>
        </p:style>
      </p:sp>
      <p:sp>
        <p:nvSpPr>
          <p:cNvPr id="709" name="CustomShape 4"/>
          <p:cNvSpPr/>
          <p:nvPr/>
        </p:nvSpPr>
        <p:spPr>
          <a:xfrm>
            <a:off x="4544280" y="3489120"/>
            <a:ext cx="3386880" cy="2808000"/>
          </a:xfrm>
          <a:prstGeom prst="rect">
            <a:avLst/>
          </a:prstGeom>
          <a:solidFill>
            <a:srgbClr val="ffffff"/>
          </a:solidFill>
          <a:ln w="38160">
            <a:solidFill>
              <a:srgbClr val="fba200"/>
            </a:solidFill>
            <a:miter/>
          </a:ln>
        </p:spPr>
        <p:style>
          <a:lnRef idx="0"/>
          <a:fillRef idx="0"/>
          <a:effectRef idx="0"/>
          <a:fontRef idx="minor"/>
        </p:style>
      </p:sp>
      <p:sp>
        <p:nvSpPr>
          <p:cNvPr id="710" name="PlaceHolder 5"/>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5" name="PlaceHolder 1"/>
          <p:cNvSpPr>
            <a:spLocks noGrp="1"/>
          </p:cNvSpPr>
          <p:nvPr>
            <p:ph type="body"/>
          </p:nvPr>
        </p:nvSpPr>
        <p:spPr>
          <a:xfrm>
            <a:off x="211680" y="216000"/>
            <a:ext cx="5228640" cy="6425640"/>
          </a:xfrm>
          <a:prstGeom prst="rect">
            <a:avLst/>
          </a:prstGeom>
        </p:spPr>
        <p:txBody>
          <a:bodyPr lIns="90000" rIns="90000" tIns="45000" bIns="45000" anchor="ct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Arial Unicode MS"/>
              </a:rPr>
              <a:t>Seventh Outline LevelYour Picture Here and send to back </a:t>
            </a:r>
            <a:endParaRPr b="0" lang="en-US" sz="2000" spc="-1" strike="noStrike">
              <a:solidFill>
                <a:srgbClr val="000000"/>
              </a:solidFill>
              <a:uFill>
                <a:solidFill>
                  <a:srgbClr val="ffffff"/>
                </a:solidFill>
              </a:uFill>
              <a:latin typeface="Arial"/>
            </a:endParaRPr>
          </a:p>
        </p:txBody>
      </p:sp>
      <p:sp>
        <p:nvSpPr>
          <p:cNvPr id="746" name="CustomShape 2"/>
          <p:cNvSpPr/>
          <p:nvPr/>
        </p:nvSpPr>
        <p:spPr>
          <a:xfrm>
            <a:off x="0" y="0"/>
            <a:ext cx="215640" cy="6857640"/>
          </a:xfrm>
          <a:prstGeom prst="rect">
            <a:avLst/>
          </a:prstGeom>
          <a:solidFill>
            <a:srgbClr val="0680c3"/>
          </a:solidFill>
          <a:ln w="12600">
            <a:noFill/>
          </a:ln>
        </p:spPr>
        <p:style>
          <a:lnRef idx="0"/>
          <a:fillRef idx="0"/>
          <a:effectRef idx="0"/>
          <a:fontRef idx="minor"/>
        </p:style>
      </p:sp>
      <p:sp>
        <p:nvSpPr>
          <p:cNvPr id="747" name="CustomShape 3"/>
          <p:cNvSpPr/>
          <p:nvPr/>
        </p:nvSpPr>
        <p:spPr>
          <a:xfrm>
            <a:off x="11976120" y="0"/>
            <a:ext cx="215640" cy="6857640"/>
          </a:xfrm>
          <a:prstGeom prst="rect">
            <a:avLst/>
          </a:prstGeom>
          <a:solidFill>
            <a:srgbClr val="0680c3"/>
          </a:solidFill>
          <a:ln w="12600">
            <a:noFill/>
          </a:ln>
        </p:spPr>
        <p:style>
          <a:lnRef idx="0"/>
          <a:fillRef idx="0"/>
          <a:effectRef idx="0"/>
          <a:fontRef idx="minor"/>
        </p:style>
      </p:sp>
      <p:sp>
        <p:nvSpPr>
          <p:cNvPr id="748" name="CustomShape 4"/>
          <p:cNvSpPr/>
          <p:nvPr/>
        </p:nvSpPr>
        <p:spPr>
          <a:xfrm>
            <a:off x="0" y="0"/>
            <a:ext cx="12191760" cy="215640"/>
          </a:xfrm>
          <a:prstGeom prst="rect">
            <a:avLst/>
          </a:prstGeom>
          <a:solidFill>
            <a:srgbClr val="0680c3"/>
          </a:solidFill>
          <a:ln w="12600">
            <a:noFill/>
          </a:ln>
        </p:spPr>
        <p:style>
          <a:lnRef idx="0"/>
          <a:fillRef idx="0"/>
          <a:effectRef idx="0"/>
          <a:fontRef idx="minor"/>
        </p:style>
      </p:sp>
      <p:sp>
        <p:nvSpPr>
          <p:cNvPr id="749" name="CustomShape 5"/>
          <p:cNvSpPr/>
          <p:nvPr/>
        </p:nvSpPr>
        <p:spPr>
          <a:xfrm>
            <a:off x="0" y="6642000"/>
            <a:ext cx="12191760" cy="215640"/>
          </a:xfrm>
          <a:prstGeom prst="rect">
            <a:avLst/>
          </a:prstGeom>
          <a:solidFill>
            <a:srgbClr val="0680c3"/>
          </a:solidFill>
          <a:ln w="12600">
            <a:noFill/>
          </a:ln>
        </p:spPr>
        <p:style>
          <a:lnRef idx="0"/>
          <a:fillRef idx="0"/>
          <a:effectRef idx="0"/>
          <a:fontRef idx="minor"/>
        </p:style>
      </p:sp>
      <p:sp>
        <p:nvSpPr>
          <p:cNvPr id="750" name="PlaceHolder 6"/>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4" name="CustomShape 1"/>
          <p:cNvSpPr/>
          <p:nvPr/>
        </p:nvSpPr>
        <p:spPr>
          <a:xfrm>
            <a:off x="0" y="0"/>
            <a:ext cx="3981240" cy="6857640"/>
          </a:xfrm>
          <a:prstGeom prst="rect">
            <a:avLst/>
          </a:prstGeom>
          <a:solidFill>
            <a:srgbClr val="2c2f45"/>
          </a:solidFill>
          <a:ln w="12600">
            <a:noFill/>
          </a:ln>
        </p:spPr>
        <p:style>
          <a:lnRef idx="0"/>
          <a:fillRef idx="0"/>
          <a:effectRef idx="0"/>
          <a:fontRef idx="minor"/>
        </p:style>
      </p:sp>
      <p:sp>
        <p:nvSpPr>
          <p:cNvPr id="65" name="CustomShape 2"/>
          <p:cNvSpPr/>
          <p:nvPr/>
        </p:nvSpPr>
        <p:spPr>
          <a:xfrm flipH="1" rot="8023800">
            <a:off x="3108600" y="4337280"/>
            <a:ext cx="164160" cy="107280"/>
          </a:xfrm>
          <a:prstGeom prst="trapezoid">
            <a:avLst>
              <a:gd name="adj" fmla="val 12383"/>
            </a:avLst>
          </a:prstGeom>
          <a:solidFill>
            <a:srgbClr val="03514c"/>
          </a:solidFill>
          <a:ln w="12600">
            <a:solidFill>
              <a:srgbClr val="2c2f45"/>
            </a:solidFill>
            <a:miter/>
          </a:ln>
        </p:spPr>
        <p:style>
          <a:lnRef idx="0"/>
          <a:fillRef idx="0"/>
          <a:effectRef idx="0"/>
          <a:fontRef idx="minor"/>
        </p:style>
      </p:sp>
      <p:sp>
        <p:nvSpPr>
          <p:cNvPr id="66" name="CustomShape 3"/>
          <p:cNvSpPr/>
          <p:nvPr/>
        </p:nvSpPr>
        <p:spPr>
          <a:xfrm flipH="1" rot="9389400">
            <a:off x="3246480" y="4585320"/>
            <a:ext cx="119160" cy="111960"/>
          </a:xfrm>
          <a:prstGeom prst="trapezoid">
            <a:avLst>
              <a:gd name="adj" fmla="val 12383"/>
            </a:avLst>
          </a:prstGeom>
          <a:solidFill>
            <a:srgbClr val="03514c"/>
          </a:solidFill>
          <a:ln w="12600">
            <a:solidFill>
              <a:srgbClr val="2c2f45"/>
            </a:solidFill>
            <a:miter/>
          </a:ln>
        </p:spPr>
        <p:style>
          <a:lnRef idx="0"/>
          <a:fillRef idx="0"/>
          <a:effectRef idx="0"/>
          <a:fontRef idx="minor"/>
        </p:style>
      </p:sp>
      <p:sp>
        <p:nvSpPr>
          <p:cNvPr id="67" name="CustomShape 4"/>
          <p:cNvSpPr/>
          <p:nvPr/>
        </p:nvSpPr>
        <p:spPr>
          <a:xfrm flipH="1" rot="8023800">
            <a:off x="2940480" y="4096440"/>
            <a:ext cx="231840" cy="30852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68" name="CustomShape 5"/>
          <p:cNvSpPr/>
          <p:nvPr/>
        </p:nvSpPr>
        <p:spPr>
          <a:xfrm flipH="1" rot="9389400">
            <a:off x="3164760" y="4392000"/>
            <a:ext cx="169200" cy="22500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69" name="CustomShape 6"/>
          <p:cNvSpPr/>
          <p:nvPr/>
        </p:nvSpPr>
        <p:spPr>
          <a:xfrm flipH="1" rot="10978800">
            <a:off x="3252240" y="4656240"/>
            <a:ext cx="108000" cy="20844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70" name="CustomShape 7"/>
          <p:cNvSpPr/>
          <p:nvPr/>
        </p:nvSpPr>
        <p:spPr>
          <a:xfrm rot="20269800">
            <a:off x="2788560" y="4596840"/>
            <a:ext cx="772560" cy="771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ffffff"/>
          </a:solidFill>
          <a:ln w="12600">
            <a:noFill/>
          </a:ln>
        </p:spPr>
        <p:style>
          <a:lnRef idx="0"/>
          <a:fillRef idx="0"/>
          <a:effectRef idx="0"/>
          <a:fontRef idx="minor"/>
        </p:style>
      </p:sp>
      <p:sp>
        <p:nvSpPr>
          <p:cNvPr id="71" name="CustomShape 8"/>
          <p:cNvSpPr/>
          <p:nvPr/>
        </p:nvSpPr>
        <p:spPr>
          <a:xfrm rot="20269800">
            <a:off x="2921400" y="4729680"/>
            <a:ext cx="506880" cy="5054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rgbClr val="ffffff"/>
          </a:solidFill>
          <a:ln w="12600">
            <a:noFill/>
          </a:ln>
        </p:spPr>
        <p:style>
          <a:lnRef idx="0"/>
          <a:fillRef idx="0"/>
          <a:effectRef idx="0"/>
          <a:fontRef idx="minor"/>
        </p:style>
      </p:sp>
      <p:sp>
        <p:nvSpPr>
          <p:cNvPr id="72" name="CustomShape 9"/>
          <p:cNvSpPr/>
          <p:nvPr/>
        </p:nvSpPr>
        <p:spPr>
          <a:xfrm flipH="1" rot="767400">
            <a:off x="2700360" y="4400280"/>
            <a:ext cx="164160" cy="108360"/>
          </a:xfrm>
          <a:prstGeom prst="trapezoid">
            <a:avLst>
              <a:gd name="adj" fmla="val 12383"/>
            </a:avLst>
          </a:prstGeom>
          <a:solidFill>
            <a:srgbClr val="03514c"/>
          </a:solidFill>
          <a:ln w="12600">
            <a:solidFill>
              <a:srgbClr val="2c2f45"/>
            </a:solidFill>
            <a:miter/>
          </a:ln>
        </p:spPr>
        <p:style>
          <a:lnRef idx="0"/>
          <a:fillRef idx="0"/>
          <a:effectRef idx="0"/>
          <a:fontRef idx="minor"/>
        </p:style>
      </p:sp>
      <p:sp>
        <p:nvSpPr>
          <p:cNvPr id="73" name="CustomShape 10"/>
          <p:cNvSpPr/>
          <p:nvPr/>
        </p:nvSpPr>
        <p:spPr>
          <a:xfrm flipH="1" rot="767400">
            <a:off x="2703600" y="4108320"/>
            <a:ext cx="231840" cy="30852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74" name="CustomShape 11"/>
          <p:cNvSpPr/>
          <p:nvPr/>
        </p:nvSpPr>
        <p:spPr>
          <a:xfrm flipH="1" rot="21002400">
            <a:off x="2765160" y="4671000"/>
            <a:ext cx="119520" cy="112680"/>
          </a:xfrm>
          <a:prstGeom prst="trapezoid">
            <a:avLst>
              <a:gd name="adj" fmla="val 12383"/>
            </a:avLst>
          </a:prstGeom>
          <a:solidFill>
            <a:srgbClr val="03514c"/>
          </a:solidFill>
          <a:ln w="12600">
            <a:solidFill>
              <a:srgbClr val="2c2f45"/>
            </a:solidFill>
            <a:miter/>
          </a:ln>
        </p:spPr>
        <p:style>
          <a:lnRef idx="0"/>
          <a:fillRef idx="0"/>
          <a:effectRef idx="0"/>
          <a:fontRef idx="minor"/>
        </p:style>
      </p:sp>
      <p:sp>
        <p:nvSpPr>
          <p:cNvPr id="75" name="CustomShape 12"/>
          <p:cNvSpPr/>
          <p:nvPr/>
        </p:nvSpPr>
        <p:spPr>
          <a:xfrm flipH="1" rot="21002400">
            <a:off x="2712960" y="4467960"/>
            <a:ext cx="169200" cy="22500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76" name="CustomShape 13"/>
          <p:cNvSpPr/>
          <p:nvPr/>
        </p:nvSpPr>
        <p:spPr>
          <a:xfrm flipH="1" rot="19412400">
            <a:off x="2836080" y="4721760"/>
            <a:ext cx="108000" cy="21276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77" name="CustomShape 14"/>
          <p:cNvSpPr/>
          <p:nvPr/>
        </p:nvSpPr>
        <p:spPr>
          <a:xfrm rot="2247000">
            <a:off x="1981440" y="1632960"/>
            <a:ext cx="796320" cy="798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rgbClr val="ffffff">
              <a:alpha val="5000"/>
            </a:srgbClr>
          </a:solidFill>
          <a:ln w="5040">
            <a:noFill/>
          </a:ln>
        </p:spPr>
        <p:style>
          <a:lnRef idx="0"/>
          <a:fillRef idx="0"/>
          <a:effectRef idx="0"/>
          <a:fontRef idx="minor"/>
        </p:style>
      </p:sp>
      <p:sp>
        <p:nvSpPr>
          <p:cNvPr id="78" name="CustomShape 15"/>
          <p:cNvSpPr/>
          <p:nvPr/>
        </p:nvSpPr>
        <p:spPr>
          <a:xfrm rot="2247000">
            <a:off x="2530080" y="210960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rgbClr val="ffffff">
              <a:alpha val="5000"/>
            </a:srgbClr>
          </a:solidFill>
          <a:ln w="5040">
            <a:noFill/>
          </a:ln>
        </p:spPr>
        <p:style>
          <a:lnRef idx="0"/>
          <a:fillRef idx="0"/>
          <a:effectRef idx="0"/>
          <a:fontRef idx="minor"/>
        </p:style>
      </p:sp>
      <p:sp>
        <p:nvSpPr>
          <p:cNvPr id="79" name="CustomShape 16"/>
          <p:cNvSpPr/>
          <p:nvPr/>
        </p:nvSpPr>
        <p:spPr>
          <a:xfrm rot="2247000">
            <a:off x="2852640" y="2431800"/>
            <a:ext cx="573480" cy="5734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rgbClr val="ffffff">
              <a:alpha val="5000"/>
            </a:srgbClr>
          </a:solidFill>
          <a:ln w="5040">
            <a:noFill/>
          </a:ln>
        </p:spPr>
        <p:style>
          <a:lnRef idx="0"/>
          <a:fillRef idx="0"/>
          <a:effectRef idx="0"/>
          <a:fontRef idx="minor"/>
        </p:style>
      </p:sp>
      <p:sp>
        <p:nvSpPr>
          <p:cNvPr id="80" name="CustomShape 17"/>
          <p:cNvSpPr/>
          <p:nvPr/>
        </p:nvSpPr>
        <p:spPr>
          <a:xfrm rot="2247000">
            <a:off x="2885400" y="1403640"/>
            <a:ext cx="683640" cy="68580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rgbClr val="ffffff">
              <a:alpha val="5000"/>
            </a:srgbClr>
          </a:solidFill>
          <a:ln w="5040">
            <a:noFill/>
          </a:ln>
        </p:spPr>
        <p:style>
          <a:lnRef idx="0"/>
          <a:fillRef idx="0"/>
          <a:effectRef idx="0"/>
          <a:fontRef idx="minor"/>
        </p:style>
      </p:sp>
      <p:sp>
        <p:nvSpPr>
          <p:cNvPr id="81" name="CustomShape 18"/>
          <p:cNvSpPr/>
          <p:nvPr/>
        </p:nvSpPr>
        <p:spPr>
          <a:xfrm>
            <a:off x="0" y="3924000"/>
            <a:ext cx="1317600" cy="13143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rgbClr val="ffffff">
              <a:alpha val="5000"/>
            </a:srgbClr>
          </a:solidFill>
          <a:ln w="5040">
            <a:noFill/>
          </a:ln>
        </p:spPr>
        <p:style>
          <a:lnRef idx="0"/>
          <a:fillRef idx="0"/>
          <a:effectRef idx="0"/>
          <a:fontRef idx="minor"/>
        </p:style>
      </p:sp>
      <p:sp>
        <p:nvSpPr>
          <p:cNvPr id="82" name="CustomShape 19"/>
          <p:cNvSpPr/>
          <p:nvPr/>
        </p:nvSpPr>
        <p:spPr>
          <a:xfrm>
            <a:off x="906480" y="2766600"/>
            <a:ext cx="1838520" cy="18349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ffffff">
              <a:alpha val="5000"/>
            </a:srgbClr>
          </a:solidFill>
          <a:ln w="5040">
            <a:noFill/>
          </a:ln>
        </p:spPr>
        <p:style>
          <a:lnRef idx="0"/>
          <a:fillRef idx="0"/>
          <a:effectRef idx="0"/>
          <a:fontRef idx="minor"/>
        </p:style>
      </p:sp>
      <p:sp>
        <p:nvSpPr>
          <p:cNvPr id="83" name="CustomShape 20"/>
          <p:cNvSpPr/>
          <p:nvPr/>
        </p:nvSpPr>
        <p:spPr>
          <a:xfrm>
            <a:off x="1174680" y="3032640"/>
            <a:ext cx="1303560" cy="1299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rgbClr val="ffffff">
              <a:alpha val="5000"/>
            </a:srgbClr>
          </a:solidFill>
          <a:ln w="5040">
            <a:noFill/>
          </a:ln>
        </p:spPr>
        <p:style>
          <a:lnRef idx="0"/>
          <a:fillRef idx="0"/>
          <a:effectRef idx="0"/>
          <a:fontRef idx="minor"/>
        </p:style>
      </p:sp>
      <p:sp>
        <p:nvSpPr>
          <p:cNvPr id="84" name="CustomShape 21"/>
          <p:cNvSpPr/>
          <p:nvPr/>
        </p:nvSpPr>
        <p:spPr>
          <a:xfrm>
            <a:off x="3141000" y="3608280"/>
            <a:ext cx="623520" cy="6346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rgbClr val="ffffff">
              <a:alpha val="5000"/>
            </a:srgbClr>
          </a:solidFill>
          <a:ln w="5040">
            <a:noFill/>
          </a:ln>
        </p:spPr>
        <p:style>
          <a:lnRef idx="0"/>
          <a:fillRef idx="0"/>
          <a:effectRef idx="0"/>
          <a:fontRef idx="minor"/>
        </p:style>
      </p:sp>
      <p:sp>
        <p:nvSpPr>
          <p:cNvPr id="85" name="CustomShape 22"/>
          <p:cNvSpPr/>
          <p:nvPr/>
        </p:nvSpPr>
        <p:spPr>
          <a:xfrm rot="2247000">
            <a:off x="103320" y="202140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rgbClr val="ffffff">
              <a:alpha val="5000"/>
            </a:srgbClr>
          </a:solidFill>
          <a:ln w="5040">
            <a:noFill/>
          </a:ln>
        </p:spPr>
        <p:style>
          <a:lnRef idx="0"/>
          <a:fillRef idx="0"/>
          <a:effectRef idx="0"/>
          <a:fontRef idx="minor"/>
        </p:style>
      </p:sp>
      <p:sp>
        <p:nvSpPr>
          <p:cNvPr id="86" name="CustomShape 23"/>
          <p:cNvSpPr/>
          <p:nvPr/>
        </p:nvSpPr>
        <p:spPr>
          <a:xfrm flipH="1" rot="10800000">
            <a:off x="1909080" y="255960"/>
            <a:ext cx="1618200" cy="255600"/>
          </a:xfrm>
          <a:prstGeom prst="round2SameRect">
            <a:avLst>
              <a:gd name="adj1" fmla="val 50000"/>
              <a:gd name="adj2" fmla="val 0"/>
            </a:avLst>
          </a:prstGeom>
          <a:solidFill>
            <a:srgbClr val="07a398"/>
          </a:solidFill>
          <a:ln w="12600">
            <a:solidFill>
              <a:srgbClr val="2c2f45"/>
            </a:solidFill>
            <a:miter/>
          </a:ln>
        </p:spPr>
        <p:style>
          <a:lnRef idx="0"/>
          <a:fillRef idx="0"/>
          <a:effectRef idx="0"/>
          <a:fontRef idx="minor"/>
        </p:style>
      </p:sp>
      <p:sp>
        <p:nvSpPr>
          <p:cNvPr id="87" name="CustomShape 24"/>
          <p:cNvSpPr/>
          <p:nvPr/>
        </p:nvSpPr>
        <p:spPr>
          <a:xfrm rot="9449400">
            <a:off x="2408760" y="3008160"/>
            <a:ext cx="405000" cy="1013400"/>
          </a:xfrm>
          <a:prstGeom prst="trapezoid">
            <a:avLst>
              <a:gd name="adj" fmla="val 9168"/>
            </a:avLst>
          </a:prstGeom>
          <a:solidFill>
            <a:srgbClr val="07a398"/>
          </a:solidFill>
          <a:ln w="12600">
            <a:solidFill>
              <a:srgbClr val="2c2f45"/>
            </a:solidFill>
            <a:miter/>
          </a:ln>
        </p:spPr>
        <p:style>
          <a:lnRef idx="0"/>
          <a:fillRef idx="0"/>
          <a:effectRef idx="0"/>
          <a:fontRef idx="minor"/>
        </p:style>
      </p:sp>
      <p:sp>
        <p:nvSpPr>
          <p:cNvPr id="88" name="CustomShape 25"/>
          <p:cNvSpPr/>
          <p:nvPr/>
        </p:nvSpPr>
        <p:spPr>
          <a:xfrm rot="9449400">
            <a:off x="2418480" y="3057480"/>
            <a:ext cx="147240" cy="1013400"/>
          </a:xfrm>
          <a:custGeom>
            <a:avLst/>
            <a:gdLst/>
            <a:ahLst/>
            <a:rect l="l" t="t" r="r" b="b"/>
            <a:pathLst>
              <a:path w="182880" h="1664988">
                <a:moveTo>
                  <a:pt x="0" y="1664988"/>
                </a:moveTo>
                <a:lnTo>
                  <a:pt x="0" y="0"/>
                </a:lnTo>
                <a:lnTo>
                  <a:pt x="133619" y="3079"/>
                </a:lnTo>
                <a:lnTo>
                  <a:pt x="182880" y="1664988"/>
                </a:lnTo>
                <a:lnTo>
                  <a:pt x="0" y="1664988"/>
                </a:lnTo>
                <a:close/>
              </a:path>
            </a:pathLst>
          </a:custGeom>
          <a:solidFill>
            <a:srgbClr val="057a72"/>
          </a:solidFill>
          <a:ln w="12600">
            <a:solidFill>
              <a:srgbClr val="2c2f45"/>
            </a:solidFill>
            <a:miter/>
          </a:ln>
        </p:spPr>
        <p:style>
          <a:lnRef idx="0"/>
          <a:fillRef idx="0"/>
          <a:effectRef idx="0"/>
          <a:fontRef idx="minor"/>
        </p:style>
      </p:sp>
      <p:sp>
        <p:nvSpPr>
          <p:cNvPr id="89" name="CustomShape 26"/>
          <p:cNvSpPr/>
          <p:nvPr/>
        </p:nvSpPr>
        <p:spPr>
          <a:xfrm rot="4903800">
            <a:off x="2663280" y="3873240"/>
            <a:ext cx="339840" cy="339840"/>
          </a:xfrm>
          <a:prstGeom prst="ellipse">
            <a:avLst/>
          </a:prstGeom>
          <a:solidFill>
            <a:srgbClr val="07a398"/>
          </a:solidFill>
          <a:ln w="12600">
            <a:solidFill>
              <a:srgbClr val="2c2f45"/>
            </a:solidFill>
            <a:miter/>
          </a:ln>
        </p:spPr>
        <p:style>
          <a:lnRef idx="0"/>
          <a:fillRef idx="0"/>
          <a:effectRef idx="0"/>
          <a:fontRef idx="minor"/>
        </p:style>
      </p:sp>
      <p:sp>
        <p:nvSpPr>
          <p:cNvPr id="90" name="CustomShape 27"/>
          <p:cNvSpPr/>
          <p:nvPr/>
        </p:nvSpPr>
        <p:spPr>
          <a:xfrm rot="4903800">
            <a:off x="2717280" y="3927240"/>
            <a:ext cx="231840" cy="23184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rgbClr val="ffffff"/>
          </a:solidFill>
          <a:ln w="5040">
            <a:noFill/>
          </a:ln>
        </p:spPr>
        <p:style>
          <a:lnRef idx="0"/>
          <a:fillRef idx="0"/>
          <a:effectRef idx="0"/>
          <a:fontRef idx="minor"/>
        </p:style>
      </p:sp>
      <p:sp>
        <p:nvSpPr>
          <p:cNvPr id="91" name="CustomShape 28"/>
          <p:cNvSpPr/>
          <p:nvPr/>
        </p:nvSpPr>
        <p:spPr>
          <a:xfrm rot="8044800">
            <a:off x="1297080" y="1670760"/>
            <a:ext cx="487080" cy="1615320"/>
          </a:xfrm>
          <a:prstGeom prst="roundRect">
            <a:avLst>
              <a:gd name="adj" fmla="val 0"/>
            </a:avLst>
          </a:prstGeom>
          <a:solidFill>
            <a:srgbClr val="07a398"/>
          </a:solidFill>
          <a:ln w="12600">
            <a:solidFill>
              <a:srgbClr val="2c2f45"/>
            </a:solidFill>
            <a:miter/>
          </a:ln>
        </p:spPr>
        <p:style>
          <a:lnRef idx="0"/>
          <a:fillRef idx="0"/>
          <a:effectRef idx="0"/>
          <a:fontRef idx="minor"/>
        </p:style>
      </p:sp>
      <p:sp>
        <p:nvSpPr>
          <p:cNvPr id="92" name="CustomShape 29"/>
          <p:cNvSpPr/>
          <p:nvPr/>
        </p:nvSpPr>
        <p:spPr>
          <a:xfrm rot="8044800">
            <a:off x="1566720" y="1545840"/>
            <a:ext cx="178200" cy="1615320"/>
          </a:xfrm>
          <a:prstGeom prst="roundRect">
            <a:avLst>
              <a:gd name="adj" fmla="val 0"/>
            </a:avLst>
          </a:prstGeom>
          <a:solidFill>
            <a:srgbClr val="057a72"/>
          </a:solidFill>
          <a:ln w="12600">
            <a:solidFill>
              <a:srgbClr val="2c2f45"/>
            </a:solidFill>
            <a:miter/>
          </a:ln>
        </p:spPr>
        <p:style>
          <a:lnRef idx="0"/>
          <a:fillRef idx="0"/>
          <a:effectRef idx="0"/>
          <a:fontRef idx="minor"/>
        </p:style>
      </p:sp>
      <p:sp>
        <p:nvSpPr>
          <p:cNvPr id="93" name="CustomShape 30"/>
          <p:cNvSpPr/>
          <p:nvPr/>
        </p:nvSpPr>
        <p:spPr>
          <a:xfrm rot="20537400">
            <a:off x="2090880" y="2623680"/>
            <a:ext cx="514080" cy="514800"/>
          </a:xfrm>
          <a:prstGeom prst="ellipse">
            <a:avLst/>
          </a:prstGeom>
          <a:solidFill>
            <a:srgbClr val="07a398"/>
          </a:solidFill>
          <a:ln w="12600">
            <a:solidFill>
              <a:srgbClr val="2c2f45"/>
            </a:solidFill>
            <a:miter/>
          </a:ln>
        </p:spPr>
        <p:style>
          <a:lnRef idx="0"/>
          <a:fillRef idx="0"/>
          <a:effectRef idx="0"/>
          <a:fontRef idx="minor"/>
        </p:style>
      </p:sp>
      <p:sp>
        <p:nvSpPr>
          <p:cNvPr id="94" name="CustomShape 31"/>
          <p:cNvSpPr/>
          <p:nvPr/>
        </p:nvSpPr>
        <p:spPr>
          <a:xfrm rot="20537400">
            <a:off x="2146680" y="2679120"/>
            <a:ext cx="403200" cy="4039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95" name="CustomShape 32"/>
          <p:cNvSpPr/>
          <p:nvPr/>
        </p:nvSpPr>
        <p:spPr>
          <a:xfrm rot="20537400">
            <a:off x="2247840" y="2780640"/>
            <a:ext cx="200880" cy="2005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96" name="CustomShape 33"/>
          <p:cNvSpPr/>
          <p:nvPr/>
        </p:nvSpPr>
        <p:spPr>
          <a:xfrm rot="20537400">
            <a:off x="2314800" y="2847600"/>
            <a:ext cx="66600" cy="67320"/>
          </a:xfrm>
          <a:prstGeom prst="ellipse">
            <a:avLst/>
          </a:prstGeom>
          <a:solidFill>
            <a:srgbClr val="ffffff"/>
          </a:solidFill>
          <a:ln w="19080">
            <a:noFill/>
          </a:ln>
        </p:spPr>
        <p:style>
          <a:lnRef idx="0"/>
          <a:fillRef idx="0"/>
          <a:effectRef idx="0"/>
          <a:fontRef idx="minor"/>
        </p:style>
      </p:sp>
      <p:sp>
        <p:nvSpPr>
          <p:cNvPr id="97" name="CustomShape 34"/>
          <p:cNvSpPr/>
          <p:nvPr/>
        </p:nvSpPr>
        <p:spPr>
          <a:xfrm rot="48000">
            <a:off x="863640" y="436680"/>
            <a:ext cx="451800" cy="1331280"/>
          </a:xfrm>
          <a:prstGeom prst="roundRect">
            <a:avLst>
              <a:gd name="adj" fmla="val 0"/>
            </a:avLst>
          </a:prstGeom>
          <a:solidFill>
            <a:srgbClr val="07a398"/>
          </a:solidFill>
          <a:ln w="12600">
            <a:solidFill>
              <a:srgbClr val="2c2f45"/>
            </a:solidFill>
            <a:miter/>
          </a:ln>
        </p:spPr>
        <p:style>
          <a:lnRef idx="0"/>
          <a:fillRef idx="0"/>
          <a:effectRef idx="0"/>
          <a:fontRef idx="minor"/>
        </p:style>
      </p:sp>
      <p:sp>
        <p:nvSpPr>
          <p:cNvPr id="98" name="CustomShape 35"/>
          <p:cNvSpPr/>
          <p:nvPr/>
        </p:nvSpPr>
        <p:spPr>
          <a:xfrm rot="48000">
            <a:off x="848880" y="438120"/>
            <a:ext cx="165240" cy="1331280"/>
          </a:xfrm>
          <a:prstGeom prst="roundRect">
            <a:avLst>
              <a:gd name="adj" fmla="val 0"/>
            </a:avLst>
          </a:prstGeom>
          <a:solidFill>
            <a:srgbClr val="057a72"/>
          </a:solidFill>
          <a:ln w="12600">
            <a:solidFill>
              <a:srgbClr val="2c2f45"/>
            </a:solidFill>
            <a:miter/>
          </a:ln>
        </p:spPr>
        <p:style>
          <a:lnRef idx="0"/>
          <a:fillRef idx="0"/>
          <a:effectRef idx="0"/>
          <a:fontRef idx="minor"/>
        </p:style>
      </p:sp>
      <p:sp>
        <p:nvSpPr>
          <p:cNvPr id="99" name="CustomShape 36"/>
          <p:cNvSpPr/>
          <p:nvPr/>
        </p:nvSpPr>
        <p:spPr>
          <a:xfrm flipH="1" rot="10800000">
            <a:off x="1364760" y="2039400"/>
            <a:ext cx="618120" cy="618120"/>
          </a:xfrm>
          <a:prstGeom prst="ellipse">
            <a:avLst/>
          </a:prstGeom>
          <a:solidFill>
            <a:srgbClr val="07a398"/>
          </a:solidFill>
          <a:ln w="12600">
            <a:solidFill>
              <a:srgbClr val="2c2f45"/>
            </a:solidFill>
            <a:miter/>
          </a:ln>
        </p:spPr>
        <p:style>
          <a:lnRef idx="0"/>
          <a:fillRef idx="0"/>
          <a:effectRef idx="0"/>
          <a:fontRef idx="minor"/>
        </p:style>
      </p:sp>
      <p:sp>
        <p:nvSpPr>
          <p:cNvPr id="100" name="CustomShape 37"/>
          <p:cNvSpPr/>
          <p:nvPr/>
        </p:nvSpPr>
        <p:spPr>
          <a:xfrm flipH="1" rot="10800000">
            <a:off x="1298160" y="1972800"/>
            <a:ext cx="484920" cy="4849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101" name="CustomShape 38"/>
          <p:cNvSpPr/>
          <p:nvPr/>
        </p:nvSpPr>
        <p:spPr>
          <a:xfrm flipH="1" rot="10800000">
            <a:off x="1178280" y="1850760"/>
            <a:ext cx="241920" cy="2404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102" name="CustomShape 39"/>
          <p:cNvSpPr/>
          <p:nvPr/>
        </p:nvSpPr>
        <p:spPr>
          <a:xfrm flipH="1" rot="10800000">
            <a:off x="1095840" y="1770480"/>
            <a:ext cx="80280" cy="80280"/>
          </a:xfrm>
          <a:prstGeom prst="ellipse">
            <a:avLst/>
          </a:prstGeom>
          <a:solidFill>
            <a:srgbClr val="ffffff"/>
          </a:solidFill>
          <a:ln w="19080">
            <a:noFill/>
          </a:ln>
        </p:spPr>
        <p:style>
          <a:lnRef idx="0"/>
          <a:fillRef idx="0"/>
          <a:effectRef idx="0"/>
          <a:fontRef idx="minor"/>
        </p:style>
      </p:sp>
      <p:sp>
        <p:nvSpPr>
          <p:cNvPr id="103" name="CustomShape 40"/>
          <p:cNvSpPr/>
          <p:nvPr/>
        </p:nvSpPr>
        <p:spPr>
          <a:xfrm flipH="1" rot="10800000">
            <a:off x="1724400" y="326880"/>
            <a:ext cx="1245600" cy="70920"/>
          </a:xfrm>
          <a:prstGeom prst="round2SameRect">
            <a:avLst>
              <a:gd name="adj1" fmla="val 50000"/>
              <a:gd name="adj2" fmla="val 0"/>
            </a:avLst>
          </a:prstGeom>
          <a:solidFill>
            <a:srgbClr val="057a72"/>
          </a:solidFill>
          <a:ln w="12600">
            <a:solidFill>
              <a:srgbClr val="2c2f45"/>
            </a:solidFill>
            <a:miter/>
          </a:ln>
        </p:spPr>
        <p:style>
          <a:lnRef idx="0"/>
          <a:fillRef idx="0"/>
          <a:effectRef idx="0"/>
          <a:fontRef idx="minor"/>
        </p:style>
      </p:sp>
      <p:sp>
        <p:nvSpPr>
          <p:cNvPr id="104" name="CustomShape 41"/>
          <p:cNvSpPr/>
          <p:nvPr/>
        </p:nvSpPr>
        <p:spPr>
          <a:xfrm flipH="1" rot="10800000">
            <a:off x="1561680" y="578160"/>
            <a:ext cx="920160" cy="255600"/>
          </a:xfrm>
          <a:prstGeom prst="round2SameRect">
            <a:avLst>
              <a:gd name="adj1" fmla="val 50000"/>
              <a:gd name="adj2" fmla="val 0"/>
            </a:avLst>
          </a:prstGeom>
          <a:solidFill>
            <a:srgbClr val="07a398"/>
          </a:solidFill>
          <a:ln w="12600">
            <a:solidFill>
              <a:srgbClr val="2c2f45"/>
            </a:solidFill>
            <a:miter/>
          </a:ln>
        </p:spPr>
        <p:style>
          <a:lnRef idx="0"/>
          <a:fillRef idx="0"/>
          <a:effectRef idx="0"/>
          <a:fontRef idx="minor"/>
        </p:style>
      </p:sp>
      <p:sp>
        <p:nvSpPr>
          <p:cNvPr id="105" name="CustomShape 42"/>
          <p:cNvSpPr/>
          <p:nvPr/>
        </p:nvSpPr>
        <p:spPr>
          <a:xfrm>
            <a:off x="291960" y="6035760"/>
            <a:ext cx="3433680" cy="499680"/>
          </a:xfrm>
          <a:custGeom>
            <a:avLst/>
            <a:gdLst/>
            <a:ah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rgbClr val="ffffff"/>
          </a:solidFill>
          <a:ln>
            <a:noFill/>
          </a:ln>
        </p:spPr>
        <p:style>
          <a:lnRef idx="0"/>
          <a:fillRef idx="0"/>
          <a:effectRef idx="0"/>
          <a:fontRef idx="minor"/>
        </p:style>
      </p:sp>
      <p:sp>
        <p:nvSpPr>
          <p:cNvPr id="106" name="CustomShape 43"/>
          <p:cNvSpPr/>
          <p:nvPr/>
        </p:nvSpPr>
        <p:spPr>
          <a:xfrm>
            <a:off x="2153160" y="5199120"/>
            <a:ext cx="811080" cy="68904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rgbClr val="ffffff"/>
          </a:solidFill>
          <a:ln w="12600">
            <a:noFill/>
          </a:ln>
        </p:spPr>
        <p:style>
          <a:lnRef idx="0"/>
          <a:fillRef idx="0"/>
          <a:effectRef idx="0"/>
          <a:fontRef idx="minor"/>
        </p:style>
      </p:sp>
      <p:sp>
        <p:nvSpPr>
          <p:cNvPr id="107" name="CustomShape 44"/>
          <p:cNvSpPr/>
          <p:nvPr/>
        </p:nvSpPr>
        <p:spPr>
          <a:xfrm>
            <a:off x="1114560" y="891360"/>
            <a:ext cx="771120" cy="76932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rgbClr val="ffffff">
              <a:alpha val="5000"/>
            </a:srgbClr>
          </a:solidFill>
          <a:ln w="5040">
            <a:noFill/>
          </a:ln>
        </p:spPr>
        <p:style>
          <a:lnRef idx="0"/>
          <a:fillRef idx="0"/>
          <a:effectRef idx="0"/>
          <a:fontRef idx="minor"/>
        </p:style>
      </p:sp>
      <p:sp>
        <p:nvSpPr>
          <p:cNvPr id="108" name="CustomShape 45"/>
          <p:cNvSpPr/>
          <p:nvPr/>
        </p:nvSpPr>
        <p:spPr>
          <a:xfrm>
            <a:off x="1645200" y="213840"/>
            <a:ext cx="1076040" cy="107424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ffffff">
              <a:alpha val="5000"/>
            </a:srgbClr>
          </a:solidFill>
          <a:ln w="5040">
            <a:noFill/>
          </a:ln>
        </p:spPr>
        <p:style>
          <a:lnRef idx="0"/>
          <a:fillRef idx="0"/>
          <a:effectRef idx="0"/>
          <a:fontRef idx="minor"/>
        </p:style>
      </p:sp>
      <p:sp>
        <p:nvSpPr>
          <p:cNvPr id="109" name="CustomShape 46"/>
          <p:cNvSpPr/>
          <p:nvPr/>
        </p:nvSpPr>
        <p:spPr>
          <a:xfrm>
            <a:off x="1802160" y="369360"/>
            <a:ext cx="762840" cy="7610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rgbClr val="ffffff">
              <a:alpha val="5000"/>
            </a:srgbClr>
          </a:solidFill>
          <a:ln w="5040">
            <a:noFill/>
          </a:ln>
        </p:spPr>
        <p:style>
          <a:lnRef idx="0"/>
          <a:fillRef idx="0"/>
          <a:effectRef idx="0"/>
          <a:fontRef idx="minor"/>
        </p:style>
      </p:sp>
      <p:sp>
        <p:nvSpPr>
          <p:cNvPr id="110" name="CustomShape 47"/>
          <p:cNvSpPr/>
          <p:nvPr/>
        </p:nvSpPr>
        <p:spPr>
          <a:xfrm rot="15300000">
            <a:off x="2450880" y="4927320"/>
            <a:ext cx="437760" cy="43632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rgbClr val="ffffff">
              <a:alpha val="5000"/>
            </a:srgbClr>
          </a:solidFill>
          <a:ln w="5040">
            <a:noFill/>
          </a:ln>
        </p:spPr>
        <p:style>
          <a:lnRef idx="0"/>
          <a:fillRef idx="0"/>
          <a:effectRef idx="0"/>
          <a:fontRef idx="minor"/>
        </p:style>
      </p:sp>
      <p:sp>
        <p:nvSpPr>
          <p:cNvPr id="111" name="CustomShape 48"/>
          <p:cNvSpPr/>
          <p:nvPr/>
        </p:nvSpPr>
        <p:spPr>
          <a:xfrm rot="15300000">
            <a:off x="1976760" y="4543920"/>
            <a:ext cx="610560" cy="60948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ffffff">
              <a:alpha val="5000"/>
            </a:srgbClr>
          </a:solidFill>
          <a:ln w="5040">
            <a:noFill/>
          </a:ln>
        </p:spPr>
        <p:style>
          <a:lnRef idx="0"/>
          <a:fillRef idx="0"/>
          <a:effectRef idx="0"/>
          <a:fontRef idx="minor"/>
        </p:style>
      </p:sp>
      <p:sp>
        <p:nvSpPr>
          <p:cNvPr id="112" name="CustomShape 49"/>
          <p:cNvSpPr/>
          <p:nvPr/>
        </p:nvSpPr>
        <p:spPr>
          <a:xfrm rot="15300000">
            <a:off x="2064600" y="4632480"/>
            <a:ext cx="433080" cy="4316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rgbClr val="ffffff">
              <a:alpha val="5000"/>
            </a:srgbClr>
          </a:solidFill>
          <a:ln w="5040">
            <a:noFill/>
          </a:ln>
        </p:spPr>
        <p:style>
          <a:lnRef idx="0"/>
          <a:fillRef idx="0"/>
          <a:effectRef idx="0"/>
          <a:fontRef idx="minor"/>
        </p:style>
      </p:sp>
      <p:sp>
        <p:nvSpPr>
          <p:cNvPr id="113" name="CustomShape 50"/>
          <p:cNvSpPr/>
          <p:nvPr/>
        </p:nvSpPr>
        <p:spPr>
          <a:xfrm>
            <a:off x="2977920" y="369360"/>
            <a:ext cx="623520" cy="6346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rgbClr val="ffffff">
              <a:alpha val="5000"/>
            </a:srgbClr>
          </a:solidFill>
          <a:ln w="5040">
            <a:noFill/>
          </a:ln>
        </p:spPr>
        <p:style>
          <a:lnRef idx="0"/>
          <a:fillRef idx="0"/>
          <a:effectRef idx="0"/>
          <a:fontRef idx="minor"/>
        </p:style>
      </p:sp>
      <p:sp>
        <p:nvSpPr>
          <p:cNvPr id="114" name="PlaceHolder 5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115" name="PlaceHolder 5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2f45"/>
        </a:solidFill>
      </p:bgPr>
    </p:bg>
    <p:spTree>
      <p:nvGrpSpPr>
        <p:cNvPr id="1" name=""/>
        <p:cNvGrpSpPr/>
        <p:nvPr/>
      </p:nvGrpSpPr>
      <p:grpSpPr>
        <a:xfrm>
          <a:off x="0" y="0"/>
          <a:ext cx="0" cy="0"/>
          <a:chOff x="0" y="0"/>
          <a:chExt cx="0" cy="0"/>
        </a:xfrm>
      </p:grpSpPr>
      <p:sp>
        <p:nvSpPr>
          <p:cNvPr id="785"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786"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55e"/>
        </a:solidFill>
      </p:bgPr>
    </p:bg>
    <p:spTree>
      <p:nvGrpSpPr>
        <p:cNvPr id="1" name=""/>
        <p:cNvGrpSpPr/>
        <p:nvPr/>
      </p:nvGrpSpPr>
      <p:grpSpPr>
        <a:xfrm>
          <a:off x="0" y="0"/>
          <a:ext cx="0" cy="0"/>
          <a:chOff x="0" y="0"/>
          <a:chExt cx="0" cy="0"/>
        </a:xfrm>
      </p:grpSpPr>
      <p:sp>
        <p:nvSpPr>
          <p:cNvPr id="821" name="CustomShape 1"/>
          <p:cNvSpPr/>
          <p:nvPr/>
        </p:nvSpPr>
        <p:spPr>
          <a:xfrm rot="12367200">
            <a:off x="11071440" y="5341320"/>
            <a:ext cx="771120" cy="7689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rgbClr val="ffffff">
              <a:alpha val="5000"/>
            </a:srgbClr>
          </a:solidFill>
          <a:ln w="5040">
            <a:noFill/>
          </a:ln>
        </p:spPr>
        <p:style>
          <a:lnRef idx="0"/>
          <a:fillRef idx="0"/>
          <a:effectRef idx="0"/>
          <a:fontRef idx="minor"/>
        </p:style>
      </p:sp>
      <p:sp>
        <p:nvSpPr>
          <p:cNvPr id="822" name="CustomShape 2"/>
          <p:cNvSpPr/>
          <p:nvPr/>
        </p:nvSpPr>
        <p:spPr>
          <a:xfrm rot="12367200">
            <a:off x="10074240" y="5359680"/>
            <a:ext cx="1076040" cy="107388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ffffff">
              <a:alpha val="5000"/>
            </a:srgbClr>
          </a:solidFill>
          <a:ln w="5040">
            <a:noFill/>
          </a:ln>
        </p:spPr>
        <p:style>
          <a:lnRef idx="0"/>
          <a:fillRef idx="0"/>
          <a:effectRef idx="0"/>
          <a:fontRef idx="minor"/>
        </p:style>
      </p:sp>
      <p:sp>
        <p:nvSpPr>
          <p:cNvPr id="823" name="CustomShape 3"/>
          <p:cNvSpPr/>
          <p:nvPr/>
        </p:nvSpPr>
        <p:spPr>
          <a:xfrm rot="12367200">
            <a:off x="10230480" y="5516640"/>
            <a:ext cx="762840" cy="76068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rgbClr val="ffffff">
              <a:alpha val="5000"/>
            </a:srgbClr>
          </a:solidFill>
          <a:ln w="5040">
            <a:noFill/>
          </a:ln>
        </p:spPr>
        <p:style>
          <a:lnRef idx="0"/>
          <a:fillRef idx="0"/>
          <a:effectRef idx="0"/>
          <a:fontRef idx="minor"/>
        </p:style>
      </p:sp>
      <p:sp>
        <p:nvSpPr>
          <p:cNvPr id="824" name="CustomShape 4"/>
          <p:cNvSpPr/>
          <p:nvPr/>
        </p:nvSpPr>
        <p:spPr>
          <a:xfrm>
            <a:off x="10132560" y="4237920"/>
            <a:ext cx="577080" cy="57708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rgbClr val="ffffff">
              <a:alpha val="5000"/>
            </a:srgbClr>
          </a:solidFill>
          <a:ln w="5040">
            <a:noFill/>
          </a:ln>
        </p:spPr>
        <p:style>
          <a:lnRef idx="0"/>
          <a:fillRef idx="0"/>
          <a:effectRef idx="0"/>
          <a:fontRef idx="minor"/>
        </p:style>
      </p:sp>
      <p:sp>
        <p:nvSpPr>
          <p:cNvPr id="825" name="CustomShape 5"/>
          <p:cNvSpPr/>
          <p:nvPr/>
        </p:nvSpPr>
        <p:spPr>
          <a:xfrm rot="2159400">
            <a:off x="10189800" y="2786760"/>
            <a:ext cx="643320" cy="645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rgbClr val="ffffff">
              <a:alpha val="5000"/>
            </a:srgbClr>
          </a:solidFill>
          <a:ln w="5040">
            <a:noFill/>
          </a:ln>
        </p:spPr>
        <p:style>
          <a:lnRef idx="0"/>
          <a:fillRef idx="0"/>
          <a:effectRef idx="0"/>
          <a:fontRef idx="minor"/>
        </p:style>
      </p:sp>
      <p:sp>
        <p:nvSpPr>
          <p:cNvPr id="826" name="CustomShape 6"/>
          <p:cNvSpPr/>
          <p:nvPr/>
        </p:nvSpPr>
        <p:spPr>
          <a:xfrm rot="2159400">
            <a:off x="10647360" y="3156480"/>
            <a:ext cx="984600" cy="984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rgbClr val="ffffff">
              <a:alpha val="5000"/>
            </a:srgbClr>
          </a:solidFill>
          <a:ln w="5040">
            <a:noFill/>
          </a:ln>
        </p:spPr>
        <p:style>
          <a:lnRef idx="0"/>
          <a:fillRef idx="0"/>
          <a:effectRef idx="0"/>
          <a:fontRef idx="minor"/>
        </p:style>
      </p:sp>
      <p:sp>
        <p:nvSpPr>
          <p:cNvPr id="827" name="CustomShape 7"/>
          <p:cNvSpPr/>
          <p:nvPr/>
        </p:nvSpPr>
        <p:spPr>
          <a:xfrm rot="2159400">
            <a:off x="10907640" y="3416760"/>
            <a:ext cx="463680" cy="4636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rgbClr val="ffffff">
              <a:alpha val="5000"/>
            </a:srgbClr>
          </a:solidFill>
          <a:ln w="5040">
            <a:noFill/>
          </a:ln>
        </p:spPr>
        <p:style>
          <a:lnRef idx="0"/>
          <a:fillRef idx="0"/>
          <a:effectRef idx="0"/>
          <a:fontRef idx="minor"/>
        </p:style>
      </p:sp>
      <p:sp>
        <p:nvSpPr>
          <p:cNvPr id="828" name="CustomShape 8"/>
          <p:cNvSpPr/>
          <p:nvPr/>
        </p:nvSpPr>
        <p:spPr>
          <a:xfrm>
            <a:off x="8967600" y="3381840"/>
            <a:ext cx="936360" cy="93096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rgbClr val="ffffff">
              <a:alpha val="5000"/>
            </a:srgbClr>
          </a:solidFill>
          <a:ln w="5040">
            <a:noFill/>
          </a:ln>
        </p:spPr>
        <p:style>
          <a:lnRef idx="0"/>
          <a:fillRef idx="0"/>
          <a:effectRef idx="0"/>
          <a:fontRef idx="minor"/>
        </p:style>
      </p:sp>
      <p:sp>
        <p:nvSpPr>
          <p:cNvPr id="829" name="CustomShape 9"/>
          <p:cNvSpPr/>
          <p:nvPr/>
        </p:nvSpPr>
        <p:spPr>
          <a:xfrm>
            <a:off x="3024000" y="1688400"/>
            <a:ext cx="1051200" cy="10702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rgbClr val="ffffff">
              <a:alpha val="5000"/>
            </a:srgbClr>
          </a:solidFill>
          <a:ln w="5040">
            <a:noFill/>
          </a:ln>
        </p:spPr>
        <p:style>
          <a:lnRef idx="0"/>
          <a:fillRef idx="0"/>
          <a:effectRef idx="0"/>
          <a:fontRef idx="minor"/>
        </p:style>
      </p:sp>
      <p:sp>
        <p:nvSpPr>
          <p:cNvPr id="830" name="CustomShape 10"/>
          <p:cNvSpPr/>
          <p:nvPr/>
        </p:nvSpPr>
        <p:spPr>
          <a:xfrm>
            <a:off x="11118960" y="220320"/>
            <a:ext cx="853560" cy="85356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rgbClr val="ffffff">
              <a:alpha val="5000"/>
            </a:srgbClr>
          </a:solidFill>
          <a:ln w="5040">
            <a:noFill/>
          </a:ln>
        </p:spPr>
        <p:style>
          <a:lnRef idx="0"/>
          <a:fillRef idx="0"/>
          <a:effectRef idx="0"/>
          <a:fontRef idx="minor"/>
        </p:style>
      </p:sp>
      <p:sp>
        <p:nvSpPr>
          <p:cNvPr id="831" name="CustomShape 11"/>
          <p:cNvSpPr/>
          <p:nvPr/>
        </p:nvSpPr>
        <p:spPr>
          <a:xfrm rot="1212000">
            <a:off x="5148000" y="343800"/>
            <a:ext cx="796320" cy="798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rgbClr val="ffffff">
              <a:alpha val="5000"/>
            </a:srgbClr>
          </a:solidFill>
          <a:ln w="5040">
            <a:noFill/>
          </a:ln>
        </p:spPr>
        <p:style>
          <a:lnRef idx="0"/>
          <a:fillRef idx="0"/>
          <a:effectRef idx="0"/>
          <a:fontRef idx="minor"/>
        </p:style>
      </p:sp>
      <p:sp>
        <p:nvSpPr>
          <p:cNvPr id="832" name="CustomShape 12"/>
          <p:cNvSpPr/>
          <p:nvPr/>
        </p:nvSpPr>
        <p:spPr>
          <a:xfrm rot="1212000">
            <a:off x="5866560" y="56448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rgbClr val="ffffff">
              <a:alpha val="5000"/>
            </a:srgbClr>
          </a:solidFill>
          <a:ln w="5040">
            <a:noFill/>
          </a:ln>
        </p:spPr>
        <p:style>
          <a:lnRef idx="0"/>
          <a:fillRef idx="0"/>
          <a:effectRef idx="0"/>
          <a:fontRef idx="minor"/>
        </p:style>
      </p:sp>
      <p:sp>
        <p:nvSpPr>
          <p:cNvPr id="833" name="CustomShape 13"/>
          <p:cNvSpPr/>
          <p:nvPr/>
        </p:nvSpPr>
        <p:spPr>
          <a:xfrm rot="1212000">
            <a:off x="6188400" y="886680"/>
            <a:ext cx="573480" cy="5734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rgbClr val="ffffff">
              <a:alpha val="5000"/>
            </a:srgbClr>
          </a:solidFill>
          <a:ln w="5040">
            <a:noFill/>
          </a:ln>
        </p:spPr>
        <p:style>
          <a:lnRef idx="0"/>
          <a:fillRef idx="0"/>
          <a:effectRef idx="0"/>
          <a:fontRef idx="minor"/>
        </p:style>
      </p:sp>
      <p:sp>
        <p:nvSpPr>
          <p:cNvPr id="834" name="CustomShape 14"/>
          <p:cNvSpPr/>
          <p:nvPr/>
        </p:nvSpPr>
        <p:spPr>
          <a:xfrm rot="1212000">
            <a:off x="4068720" y="352080"/>
            <a:ext cx="683640" cy="68580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rgbClr val="ffffff">
              <a:alpha val="5000"/>
            </a:srgbClr>
          </a:solidFill>
          <a:ln w="5040">
            <a:noFill/>
          </a:ln>
        </p:spPr>
        <p:style>
          <a:lnRef idx="0"/>
          <a:fillRef idx="0"/>
          <a:effectRef idx="0"/>
          <a:fontRef idx="minor"/>
        </p:style>
      </p:sp>
      <p:sp>
        <p:nvSpPr>
          <p:cNvPr id="835" name="CustomShape 15"/>
          <p:cNvSpPr/>
          <p:nvPr/>
        </p:nvSpPr>
        <p:spPr>
          <a:xfrm>
            <a:off x="8507520" y="1686960"/>
            <a:ext cx="1317600" cy="13143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rgbClr val="ffffff">
              <a:alpha val="5000"/>
            </a:srgbClr>
          </a:solidFill>
          <a:ln w="5040">
            <a:noFill/>
          </a:ln>
        </p:spPr>
        <p:style>
          <a:lnRef idx="0"/>
          <a:fillRef idx="0"/>
          <a:effectRef idx="0"/>
          <a:fontRef idx="minor"/>
        </p:style>
      </p:sp>
      <p:sp>
        <p:nvSpPr>
          <p:cNvPr id="836" name="CustomShape 16"/>
          <p:cNvSpPr/>
          <p:nvPr/>
        </p:nvSpPr>
        <p:spPr>
          <a:xfrm>
            <a:off x="9413640" y="529560"/>
            <a:ext cx="1838520" cy="18349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ffffff">
              <a:alpha val="5000"/>
            </a:srgbClr>
          </a:solidFill>
          <a:ln w="5040">
            <a:noFill/>
          </a:ln>
        </p:spPr>
        <p:style>
          <a:lnRef idx="0"/>
          <a:fillRef idx="0"/>
          <a:effectRef idx="0"/>
          <a:fontRef idx="minor"/>
        </p:style>
      </p:sp>
      <p:sp>
        <p:nvSpPr>
          <p:cNvPr id="837" name="CustomShape 17"/>
          <p:cNvSpPr/>
          <p:nvPr/>
        </p:nvSpPr>
        <p:spPr>
          <a:xfrm>
            <a:off x="9682200" y="795600"/>
            <a:ext cx="1303560" cy="1299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rgbClr val="ffffff">
              <a:alpha val="5000"/>
            </a:srgbClr>
          </a:solidFill>
          <a:ln w="5040">
            <a:noFill/>
          </a:ln>
        </p:spPr>
        <p:style>
          <a:lnRef idx="0"/>
          <a:fillRef idx="0"/>
          <a:effectRef idx="0"/>
          <a:fontRef idx="minor"/>
        </p:style>
      </p:sp>
      <p:sp>
        <p:nvSpPr>
          <p:cNvPr id="838" name="CustomShape 18"/>
          <p:cNvSpPr/>
          <p:nvPr/>
        </p:nvSpPr>
        <p:spPr>
          <a:xfrm rot="18655200">
            <a:off x="8044200" y="5311800"/>
            <a:ext cx="643320" cy="645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rgbClr val="ffffff">
              <a:alpha val="5000"/>
            </a:srgbClr>
          </a:solidFill>
          <a:ln w="5040">
            <a:noFill/>
          </a:ln>
        </p:spPr>
        <p:style>
          <a:lnRef idx="0"/>
          <a:fillRef idx="0"/>
          <a:effectRef idx="0"/>
          <a:fontRef idx="minor"/>
        </p:style>
      </p:sp>
      <p:sp>
        <p:nvSpPr>
          <p:cNvPr id="839" name="CustomShape 19"/>
          <p:cNvSpPr/>
          <p:nvPr/>
        </p:nvSpPr>
        <p:spPr>
          <a:xfrm rot="18655200">
            <a:off x="8464680" y="4562640"/>
            <a:ext cx="984600" cy="984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rgbClr val="ffffff">
              <a:alpha val="5000"/>
            </a:srgbClr>
          </a:solidFill>
          <a:ln w="5040">
            <a:noFill/>
          </a:ln>
        </p:spPr>
        <p:style>
          <a:lnRef idx="0"/>
          <a:fillRef idx="0"/>
          <a:effectRef idx="0"/>
          <a:fontRef idx="minor"/>
        </p:style>
      </p:sp>
      <p:sp>
        <p:nvSpPr>
          <p:cNvPr id="840" name="CustomShape 20"/>
          <p:cNvSpPr/>
          <p:nvPr/>
        </p:nvSpPr>
        <p:spPr>
          <a:xfrm rot="18655200">
            <a:off x="8724960" y="4823280"/>
            <a:ext cx="463680" cy="4636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rgbClr val="ffffff">
              <a:alpha val="5000"/>
            </a:srgbClr>
          </a:solidFill>
          <a:ln w="5040">
            <a:noFill/>
          </a:ln>
        </p:spPr>
        <p:style>
          <a:lnRef idx="0"/>
          <a:fillRef idx="0"/>
          <a:effectRef idx="0"/>
          <a:fontRef idx="minor"/>
        </p:style>
      </p:sp>
      <p:sp>
        <p:nvSpPr>
          <p:cNvPr id="841" name="CustomShape 21"/>
          <p:cNvSpPr/>
          <p:nvPr/>
        </p:nvSpPr>
        <p:spPr>
          <a:xfrm>
            <a:off x="218880" y="5234400"/>
            <a:ext cx="1317600" cy="13143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rgbClr val="ffffff">
              <a:alpha val="5000"/>
            </a:srgbClr>
          </a:solidFill>
          <a:ln w="5040">
            <a:noFill/>
          </a:ln>
        </p:spPr>
        <p:style>
          <a:lnRef idx="0"/>
          <a:fillRef idx="0"/>
          <a:effectRef idx="0"/>
          <a:fontRef idx="minor"/>
        </p:style>
      </p:sp>
      <p:sp>
        <p:nvSpPr>
          <p:cNvPr id="842" name="CustomShape 22"/>
          <p:cNvSpPr/>
          <p:nvPr/>
        </p:nvSpPr>
        <p:spPr>
          <a:xfrm>
            <a:off x="1125000" y="4077000"/>
            <a:ext cx="1838520" cy="18349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ffffff">
              <a:alpha val="5000"/>
            </a:srgbClr>
          </a:solidFill>
          <a:ln w="5040">
            <a:noFill/>
          </a:ln>
        </p:spPr>
        <p:style>
          <a:lnRef idx="0"/>
          <a:fillRef idx="0"/>
          <a:effectRef idx="0"/>
          <a:fontRef idx="minor"/>
        </p:style>
      </p:sp>
      <p:sp>
        <p:nvSpPr>
          <p:cNvPr id="843" name="CustomShape 23"/>
          <p:cNvSpPr/>
          <p:nvPr/>
        </p:nvSpPr>
        <p:spPr>
          <a:xfrm>
            <a:off x="1393200" y="4343040"/>
            <a:ext cx="1303560" cy="1299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rgbClr val="ffffff">
              <a:alpha val="5000"/>
            </a:srgbClr>
          </a:solidFill>
          <a:ln w="5040">
            <a:noFill/>
          </a:ln>
        </p:spPr>
        <p:style>
          <a:lnRef idx="0"/>
          <a:fillRef idx="0"/>
          <a:effectRef idx="0"/>
          <a:fontRef idx="minor"/>
        </p:style>
      </p:sp>
      <p:sp>
        <p:nvSpPr>
          <p:cNvPr id="844" name="CustomShape 24"/>
          <p:cNvSpPr/>
          <p:nvPr/>
        </p:nvSpPr>
        <p:spPr>
          <a:xfrm>
            <a:off x="3839760" y="5541840"/>
            <a:ext cx="936360" cy="93096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rgbClr val="ffffff">
              <a:alpha val="5000"/>
            </a:srgbClr>
          </a:solidFill>
          <a:ln w="5040">
            <a:noFill/>
          </a:ln>
        </p:spPr>
        <p:style>
          <a:lnRef idx="0"/>
          <a:fillRef idx="0"/>
          <a:effectRef idx="0"/>
          <a:fontRef idx="minor"/>
        </p:style>
      </p:sp>
      <p:sp>
        <p:nvSpPr>
          <p:cNvPr id="845" name="CustomShape 25"/>
          <p:cNvSpPr/>
          <p:nvPr/>
        </p:nvSpPr>
        <p:spPr>
          <a:xfrm>
            <a:off x="3024000" y="4785480"/>
            <a:ext cx="1051200" cy="10702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rgbClr val="ffffff">
              <a:alpha val="5000"/>
            </a:srgbClr>
          </a:solidFill>
          <a:ln w="5040">
            <a:noFill/>
          </a:ln>
        </p:spPr>
        <p:style>
          <a:lnRef idx="0"/>
          <a:fillRef idx="0"/>
          <a:effectRef idx="0"/>
          <a:fontRef idx="minor"/>
        </p:style>
      </p:sp>
      <p:sp>
        <p:nvSpPr>
          <p:cNvPr id="846" name="CustomShape 26"/>
          <p:cNvSpPr/>
          <p:nvPr/>
        </p:nvSpPr>
        <p:spPr>
          <a:xfrm rot="2247000">
            <a:off x="322200" y="333180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rgbClr val="ffffff">
              <a:alpha val="5000"/>
            </a:srgbClr>
          </a:solidFill>
          <a:ln w="5040">
            <a:noFill/>
          </a:ln>
        </p:spPr>
        <p:style>
          <a:lnRef idx="0"/>
          <a:fillRef idx="0"/>
          <a:effectRef idx="0"/>
          <a:fontRef idx="minor"/>
        </p:style>
      </p:sp>
      <p:sp>
        <p:nvSpPr>
          <p:cNvPr id="847" name="CustomShape 27"/>
          <p:cNvSpPr/>
          <p:nvPr/>
        </p:nvSpPr>
        <p:spPr>
          <a:xfrm>
            <a:off x="6408360" y="6041880"/>
            <a:ext cx="493920" cy="49140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rgbClr val="ffffff">
              <a:alpha val="5000"/>
            </a:srgbClr>
          </a:solidFill>
          <a:ln w="5040">
            <a:noFill/>
          </a:ln>
        </p:spPr>
        <p:style>
          <a:lnRef idx="0"/>
          <a:fillRef idx="0"/>
          <a:effectRef idx="0"/>
          <a:fontRef idx="minor"/>
        </p:style>
      </p:sp>
      <p:sp>
        <p:nvSpPr>
          <p:cNvPr id="848" name="CustomShape 28"/>
          <p:cNvSpPr/>
          <p:nvPr/>
        </p:nvSpPr>
        <p:spPr>
          <a:xfrm rot="14140200">
            <a:off x="2364120" y="2518920"/>
            <a:ext cx="919800" cy="91728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rgbClr val="ffffff">
              <a:alpha val="5000"/>
            </a:srgbClr>
          </a:solidFill>
          <a:ln w="5040">
            <a:noFill/>
          </a:ln>
        </p:spPr>
        <p:style>
          <a:lnRef idx="0"/>
          <a:fillRef idx="0"/>
          <a:effectRef idx="0"/>
          <a:fontRef idx="minor"/>
        </p:style>
      </p:sp>
      <p:sp>
        <p:nvSpPr>
          <p:cNvPr id="849" name="CustomShape 29"/>
          <p:cNvSpPr/>
          <p:nvPr/>
        </p:nvSpPr>
        <p:spPr>
          <a:xfrm rot="14140200">
            <a:off x="1206000" y="2017440"/>
            <a:ext cx="1283400" cy="128088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ffffff">
              <a:alpha val="5000"/>
            </a:srgbClr>
          </a:solidFill>
          <a:ln w="5040">
            <a:noFill/>
          </a:ln>
        </p:spPr>
        <p:style>
          <a:lnRef idx="0"/>
          <a:fillRef idx="0"/>
          <a:effectRef idx="0"/>
          <a:fontRef idx="minor"/>
        </p:style>
      </p:sp>
      <p:sp>
        <p:nvSpPr>
          <p:cNvPr id="850" name="CustomShape 30"/>
          <p:cNvSpPr/>
          <p:nvPr/>
        </p:nvSpPr>
        <p:spPr>
          <a:xfrm rot="14140200">
            <a:off x="1391760" y="2204640"/>
            <a:ext cx="909720" cy="9075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rgbClr val="ffffff">
              <a:alpha val="5000"/>
            </a:srgbClr>
          </a:solidFill>
          <a:ln w="5040">
            <a:noFill/>
          </a:ln>
        </p:spPr>
        <p:style>
          <a:lnRef idx="0"/>
          <a:fillRef idx="0"/>
          <a:effectRef idx="0"/>
          <a:fontRef idx="minor"/>
        </p:style>
      </p:sp>
      <p:sp>
        <p:nvSpPr>
          <p:cNvPr id="851" name="CustomShape 31"/>
          <p:cNvSpPr/>
          <p:nvPr/>
        </p:nvSpPr>
        <p:spPr>
          <a:xfrm>
            <a:off x="529920" y="248400"/>
            <a:ext cx="577080" cy="57708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rgbClr val="ffffff">
              <a:alpha val="5000"/>
            </a:srgbClr>
          </a:solidFill>
          <a:ln w="5040">
            <a:noFill/>
          </a:ln>
        </p:spPr>
        <p:style>
          <a:lnRef idx="0"/>
          <a:fillRef idx="0"/>
          <a:effectRef idx="0"/>
          <a:fontRef idx="minor"/>
        </p:style>
      </p:sp>
      <p:sp>
        <p:nvSpPr>
          <p:cNvPr id="852" name="CustomShape 32"/>
          <p:cNvSpPr/>
          <p:nvPr/>
        </p:nvSpPr>
        <p:spPr>
          <a:xfrm>
            <a:off x="7565760" y="431640"/>
            <a:ext cx="1263240" cy="12862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rgbClr val="ffffff">
              <a:alpha val="5000"/>
            </a:srgbClr>
          </a:solidFill>
          <a:ln w="5040">
            <a:noFill/>
          </a:ln>
        </p:spPr>
        <p:style>
          <a:lnRef idx="0"/>
          <a:fillRef idx="0"/>
          <a:effectRef idx="0"/>
          <a:fontRef idx="minor"/>
        </p:style>
      </p:sp>
      <p:sp>
        <p:nvSpPr>
          <p:cNvPr id="853" name="CustomShape 33"/>
          <p:cNvSpPr/>
          <p:nvPr/>
        </p:nvSpPr>
        <p:spPr>
          <a:xfrm rot="19800000">
            <a:off x="1204560" y="932760"/>
            <a:ext cx="796320" cy="798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rgbClr val="ffffff">
              <a:alpha val="5000"/>
            </a:srgbClr>
          </a:solidFill>
          <a:ln w="5040">
            <a:noFill/>
          </a:ln>
        </p:spPr>
        <p:style>
          <a:lnRef idx="0"/>
          <a:fillRef idx="0"/>
          <a:effectRef idx="0"/>
          <a:fontRef idx="minor"/>
        </p:style>
      </p:sp>
      <p:sp>
        <p:nvSpPr>
          <p:cNvPr id="854" name="CustomShape 34"/>
          <p:cNvSpPr/>
          <p:nvPr/>
        </p:nvSpPr>
        <p:spPr>
          <a:xfrm rot="19800000">
            <a:off x="1919160" y="28404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rgbClr val="ffffff">
              <a:alpha val="5000"/>
            </a:srgbClr>
          </a:solidFill>
          <a:ln w="5040">
            <a:noFill/>
          </a:ln>
        </p:spPr>
        <p:style>
          <a:lnRef idx="0"/>
          <a:fillRef idx="0"/>
          <a:effectRef idx="0"/>
          <a:fontRef idx="minor"/>
        </p:style>
      </p:sp>
      <p:sp>
        <p:nvSpPr>
          <p:cNvPr id="855" name="CustomShape 35"/>
          <p:cNvSpPr/>
          <p:nvPr/>
        </p:nvSpPr>
        <p:spPr>
          <a:xfrm rot="19800000">
            <a:off x="2241000" y="606960"/>
            <a:ext cx="573480" cy="5734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rgbClr val="ffffff">
              <a:alpha val="5000"/>
            </a:srgbClr>
          </a:solidFill>
          <a:ln w="5040">
            <a:noFill/>
          </a:ln>
        </p:spPr>
        <p:style>
          <a:lnRef idx="0"/>
          <a:fillRef idx="0"/>
          <a:effectRef idx="0"/>
          <a:fontRef idx="minor"/>
        </p:style>
      </p:sp>
      <p:sp>
        <p:nvSpPr>
          <p:cNvPr id="856" name="CustomShape 36"/>
          <p:cNvSpPr/>
          <p:nvPr/>
        </p:nvSpPr>
        <p:spPr>
          <a:xfrm rot="19800000">
            <a:off x="497160" y="1830600"/>
            <a:ext cx="683640" cy="68580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rgbClr val="ffffff">
              <a:alpha val="5000"/>
            </a:srgbClr>
          </a:solidFill>
          <a:ln w="5040">
            <a:noFill/>
          </a:ln>
        </p:spPr>
        <p:style>
          <a:lnRef idx="0"/>
          <a:fillRef idx="0"/>
          <a:effectRef idx="0"/>
          <a:fontRef idx="minor"/>
        </p:style>
      </p:sp>
      <p:sp>
        <p:nvSpPr>
          <p:cNvPr id="857" name="CustomShape 37"/>
          <p:cNvSpPr/>
          <p:nvPr/>
        </p:nvSpPr>
        <p:spPr>
          <a:xfrm rot="13107600">
            <a:off x="7470000" y="6192000"/>
            <a:ext cx="501480" cy="50328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rgbClr val="ffffff">
              <a:alpha val="5000"/>
            </a:srgbClr>
          </a:solidFill>
          <a:ln w="5040">
            <a:noFill/>
          </a:ln>
        </p:spPr>
        <p:style>
          <a:lnRef idx="0"/>
          <a:fillRef idx="0"/>
          <a:effectRef idx="0"/>
          <a:fontRef idx="minor"/>
        </p:style>
      </p:sp>
      <p:sp>
        <p:nvSpPr>
          <p:cNvPr id="858" name="CustomShape 38"/>
          <p:cNvSpPr/>
          <p:nvPr/>
        </p:nvSpPr>
        <p:spPr>
          <a:xfrm rot="13107600">
            <a:off x="6866280" y="5619240"/>
            <a:ext cx="767520" cy="76752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rgbClr val="ffffff">
              <a:alpha val="5000"/>
            </a:srgbClr>
          </a:solidFill>
          <a:ln w="5040">
            <a:noFill/>
          </a:ln>
        </p:spPr>
        <p:style>
          <a:lnRef idx="0"/>
          <a:fillRef idx="0"/>
          <a:effectRef idx="0"/>
          <a:fontRef idx="minor"/>
        </p:style>
      </p:sp>
      <p:sp>
        <p:nvSpPr>
          <p:cNvPr id="859" name="CustomShape 39"/>
          <p:cNvSpPr/>
          <p:nvPr/>
        </p:nvSpPr>
        <p:spPr>
          <a:xfrm rot="13107600">
            <a:off x="7069320" y="5822640"/>
            <a:ext cx="361080" cy="3610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rgbClr val="ffffff">
              <a:alpha val="5000"/>
            </a:srgbClr>
          </a:solidFill>
          <a:ln w="5040">
            <a:noFill/>
          </a:ln>
        </p:spPr>
        <p:style>
          <a:lnRef idx="0"/>
          <a:fillRef idx="0"/>
          <a:effectRef idx="0"/>
          <a:fontRef idx="minor"/>
        </p:style>
      </p:sp>
      <p:sp>
        <p:nvSpPr>
          <p:cNvPr id="860" name="CustomShape 40"/>
          <p:cNvSpPr/>
          <p:nvPr/>
        </p:nvSpPr>
        <p:spPr>
          <a:xfrm>
            <a:off x="8809200" y="351360"/>
            <a:ext cx="577080" cy="57708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rgbClr val="ffffff">
              <a:alpha val="5000"/>
            </a:srgbClr>
          </a:solidFill>
          <a:ln w="5040">
            <a:noFill/>
          </a:ln>
        </p:spPr>
        <p:style>
          <a:lnRef idx="0"/>
          <a:fillRef idx="0"/>
          <a:effectRef idx="0"/>
          <a:fontRef idx="minor"/>
        </p:style>
      </p:sp>
      <p:sp>
        <p:nvSpPr>
          <p:cNvPr id="861" name="PlaceHolder 4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862" name="PlaceHolder 4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897" name="PlaceHolder 1"/>
          <p:cNvSpPr>
            <a:spLocks noGrp="1"/>
          </p:cNvSpPr>
          <p:nvPr>
            <p:ph type="body"/>
          </p:nvPr>
        </p:nvSpPr>
        <p:spPr>
          <a:xfrm>
            <a:off x="323640" y="245520"/>
            <a:ext cx="11572920" cy="723960"/>
          </a:xfrm>
          <a:prstGeom prst="rect">
            <a:avLst/>
          </a:prstGeom>
        </p:spPr>
        <p:txBody>
          <a:bodyPr lIns="90000" rIns="90000" tIns="45000" bIns="45000" anchor="ctr"/>
          <a:p>
            <a:pPr marL="432000" indent="-324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Seventh Outline LevelPNG &amp; Shapes Layout</a:t>
            </a:r>
            <a:endParaRPr b="0" lang="en-US" sz="2000" spc="-1" strike="noStrike">
              <a:solidFill>
                <a:srgbClr val="000000"/>
              </a:solidFill>
              <a:uFill>
                <a:solidFill>
                  <a:srgbClr val="ffffff"/>
                </a:solidFill>
              </a:uFill>
              <a:latin typeface="Arial"/>
            </a:endParaRPr>
          </a:p>
        </p:txBody>
      </p:sp>
      <p:sp>
        <p:nvSpPr>
          <p:cNvPr id="898"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3" name="PlaceHolder 1"/>
          <p:cNvSpPr>
            <a:spLocks noGrp="1"/>
          </p:cNvSpPr>
          <p:nvPr>
            <p:ph type="body"/>
          </p:nvPr>
        </p:nvSpPr>
        <p:spPr>
          <a:xfrm>
            <a:off x="323640" y="123480"/>
            <a:ext cx="11572920" cy="723960"/>
          </a:xfrm>
          <a:prstGeom prst="rect">
            <a:avLst/>
          </a:prstGeom>
        </p:spPr>
        <p:txBody>
          <a:bodyPr lIns="90000" rIns="90000" tIns="45000" bIns="45000" anchor="ctr"/>
          <a:p>
            <a:pPr marL="432000" indent="-324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Seventh Outline LevelIcon Sets Layout</a:t>
            </a:r>
            <a:endParaRPr b="0" lang="en-US" sz="2000" spc="-1" strike="noStrike">
              <a:solidFill>
                <a:srgbClr val="000000"/>
              </a:solidFill>
              <a:uFill>
                <a:solidFill>
                  <a:srgbClr val="ffffff"/>
                </a:solidFill>
              </a:uFill>
              <a:latin typeface="Arial"/>
            </a:endParaRPr>
          </a:p>
        </p:txBody>
      </p:sp>
      <p:sp>
        <p:nvSpPr>
          <p:cNvPr id="934" name="CustomShape 2"/>
          <p:cNvSpPr/>
          <p:nvPr/>
        </p:nvSpPr>
        <p:spPr>
          <a:xfrm>
            <a:off x="353880" y="1131480"/>
            <a:ext cx="3560400" cy="5402160"/>
          </a:xfrm>
          <a:prstGeom prst="roundRect">
            <a:avLst>
              <a:gd name="adj" fmla="val 3968"/>
            </a:avLst>
          </a:prstGeom>
          <a:solidFill>
            <a:srgbClr val="0680c3"/>
          </a:solidFill>
          <a:ln w="12600">
            <a:noFill/>
          </a:ln>
        </p:spPr>
        <p:style>
          <a:lnRef idx="0"/>
          <a:fillRef idx="0"/>
          <a:effectRef idx="0"/>
          <a:fontRef idx="minor"/>
        </p:style>
      </p:sp>
      <p:sp>
        <p:nvSpPr>
          <p:cNvPr id="935" name="CustomShape 3"/>
          <p:cNvSpPr/>
          <p:nvPr/>
        </p:nvSpPr>
        <p:spPr>
          <a:xfrm>
            <a:off x="532080" y="1347480"/>
            <a:ext cx="153360" cy="5014800"/>
          </a:xfrm>
          <a:prstGeom prst="roundRect">
            <a:avLst>
              <a:gd name="adj" fmla="val 50000"/>
            </a:avLst>
          </a:prstGeom>
          <a:solidFill>
            <a:srgbClr val="ffffff">
              <a:alpha val="41000"/>
            </a:srgbClr>
          </a:solidFill>
          <a:ln w="12600">
            <a:noFill/>
          </a:ln>
        </p:spPr>
        <p:style>
          <a:lnRef idx="0"/>
          <a:fillRef idx="0"/>
          <a:effectRef idx="0"/>
          <a:fontRef idx="minor"/>
        </p:style>
      </p:sp>
      <p:sp>
        <p:nvSpPr>
          <p:cNvPr id="936" name="CustomShape 4"/>
          <p:cNvSpPr/>
          <p:nvPr/>
        </p:nvSpPr>
        <p:spPr>
          <a:xfrm rot="5400000">
            <a:off x="3057480" y="1276560"/>
            <a:ext cx="685440" cy="684720"/>
          </a:xfrm>
          <a:prstGeom prst="halfFrame">
            <a:avLst>
              <a:gd name="adj1" fmla="val 23728"/>
              <a:gd name="adj2" fmla="val 24642"/>
            </a:avLst>
          </a:prstGeom>
          <a:solidFill>
            <a:srgbClr val="ffffff">
              <a:alpha val="23000"/>
            </a:srgbClr>
          </a:solidFill>
          <a:ln w="12600">
            <a:noFill/>
          </a:ln>
        </p:spPr>
        <p:style>
          <a:lnRef idx="0"/>
          <a:fillRef idx="0"/>
          <a:effectRef idx="0"/>
          <a:fontRef idx="minor"/>
        </p:style>
      </p:sp>
      <p:sp>
        <p:nvSpPr>
          <p:cNvPr id="937" name="CustomShape 5"/>
          <p:cNvSpPr/>
          <p:nvPr/>
        </p:nvSpPr>
        <p:spPr>
          <a:xfrm>
            <a:off x="711720" y="1640160"/>
            <a:ext cx="2232000" cy="51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400" spc="-1" strike="noStrike">
                <a:solidFill>
                  <a:srgbClr val="ffffff"/>
                </a:solidFill>
                <a:uFill>
                  <a:solidFill>
                    <a:srgbClr val="ffffff"/>
                  </a:solidFill>
                </a:uFill>
                <a:latin typeface="Arial"/>
                <a:ea typeface="Arial Unicode MS"/>
              </a:rPr>
              <a:t>You can Resize without losing quality</a:t>
            </a:r>
            <a:endParaRPr b="0" lang="en-US" sz="1800" spc="-1" strike="noStrike">
              <a:solidFill>
                <a:srgbClr val="000000"/>
              </a:solidFill>
              <a:uFill>
                <a:solidFill>
                  <a:srgbClr val="ffffff"/>
                </a:solidFill>
              </a:uFill>
              <a:latin typeface="Arial"/>
            </a:endParaRPr>
          </a:p>
        </p:txBody>
      </p:sp>
      <p:sp>
        <p:nvSpPr>
          <p:cNvPr id="938" name="CustomShape 6"/>
          <p:cNvSpPr/>
          <p:nvPr/>
        </p:nvSpPr>
        <p:spPr>
          <a:xfrm>
            <a:off x="711720" y="2131560"/>
            <a:ext cx="2232000" cy="730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400" spc="-1" strike="noStrike">
                <a:solidFill>
                  <a:srgbClr val="ffffff"/>
                </a:solidFill>
                <a:uFill>
                  <a:solidFill>
                    <a:srgbClr val="ffffff"/>
                  </a:solidFill>
                </a:uFill>
                <a:latin typeface="Arial"/>
                <a:ea typeface="Arial Unicode MS"/>
              </a:rPr>
              <a:t>You can Change Fill Color &amp;</a:t>
            </a:r>
            <a:endParaRPr b="0" lang="en-US" sz="1800" spc="-1" strike="noStrike">
              <a:solidFill>
                <a:srgbClr val="000000"/>
              </a:solidFill>
              <a:uFill>
                <a:solidFill>
                  <a:srgbClr val="ffffff"/>
                </a:solidFill>
              </a:uFill>
              <a:latin typeface="Arial"/>
            </a:endParaRPr>
          </a:p>
          <a:p>
            <a:pPr>
              <a:lnSpc>
                <a:spcPct val="100000"/>
              </a:lnSpc>
            </a:pPr>
            <a:r>
              <a:rPr b="1" lang="en-US" sz="1400" spc="-1" strike="noStrike">
                <a:solidFill>
                  <a:srgbClr val="ffffff"/>
                </a:solidFill>
                <a:uFill>
                  <a:solidFill>
                    <a:srgbClr val="ffffff"/>
                  </a:solidFill>
                </a:uFill>
                <a:latin typeface="Arial"/>
                <a:ea typeface="Arial Unicode MS"/>
              </a:rPr>
              <a:t>Line Color</a:t>
            </a:r>
            <a:endParaRPr b="0" lang="en-US" sz="1800" spc="-1" strike="noStrike">
              <a:solidFill>
                <a:srgbClr val="000000"/>
              </a:solidFill>
              <a:uFill>
                <a:solidFill>
                  <a:srgbClr val="ffffff"/>
                </a:solidFill>
              </a:uFill>
              <a:latin typeface="Arial"/>
            </a:endParaRPr>
          </a:p>
        </p:txBody>
      </p:sp>
      <p:sp>
        <p:nvSpPr>
          <p:cNvPr id="939" name="CustomShape 7"/>
          <p:cNvSpPr/>
          <p:nvPr/>
        </p:nvSpPr>
        <p:spPr>
          <a:xfrm>
            <a:off x="721080" y="5810400"/>
            <a:ext cx="2231640" cy="3038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400" spc="-1" strike="noStrike">
                <a:solidFill>
                  <a:srgbClr val="ffffff"/>
                </a:solidFill>
                <a:uFill>
                  <a:solidFill>
                    <a:srgbClr val="ffffff"/>
                  </a:solidFill>
                </a:uFill>
                <a:latin typeface="Arial"/>
                <a:ea typeface="Arial Unicode MS"/>
              </a:rPr>
              <a:t>www.allppt.com</a:t>
            </a:r>
            <a:endParaRPr b="0" lang="en-US" sz="1800" spc="-1" strike="noStrike">
              <a:solidFill>
                <a:srgbClr val="000000"/>
              </a:solidFill>
              <a:uFill>
                <a:solidFill>
                  <a:srgbClr val="ffffff"/>
                </a:solidFill>
              </a:uFill>
              <a:latin typeface="Arial"/>
            </a:endParaRPr>
          </a:p>
        </p:txBody>
      </p:sp>
      <p:sp>
        <p:nvSpPr>
          <p:cNvPr id="940" name="CustomShape 8"/>
          <p:cNvSpPr/>
          <p:nvPr/>
        </p:nvSpPr>
        <p:spPr>
          <a:xfrm>
            <a:off x="721080" y="4457160"/>
            <a:ext cx="2716920" cy="13705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800" spc="-1" strike="noStrike">
                <a:solidFill>
                  <a:srgbClr val="ffffff"/>
                </a:solidFill>
                <a:uFill>
                  <a:solidFill>
                    <a:srgbClr val="ffffff"/>
                  </a:solidFill>
                </a:uFill>
                <a:latin typeface="Arial"/>
                <a:ea typeface="Arial Unicode MS"/>
              </a:rPr>
              <a:t>FREE </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ffffff"/>
                </a:solidFill>
                <a:uFill>
                  <a:solidFill>
                    <a:srgbClr val="ffffff"/>
                  </a:solidFill>
                </a:uFill>
                <a:latin typeface="Arial"/>
                <a:ea typeface="Arial Unicode MS"/>
              </a:rPr>
              <a:t>PPT TEMPLATES</a:t>
            </a:r>
            <a:endParaRPr b="0" lang="en-US" sz="1800" spc="-1" strike="noStrike">
              <a:solidFill>
                <a:srgbClr val="000000"/>
              </a:solidFill>
              <a:uFill>
                <a:solidFill>
                  <a:srgbClr val="ffffff"/>
                </a:solidFill>
              </a:uFill>
              <a:latin typeface="Arial"/>
            </a:endParaRPr>
          </a:p>
        </p:txBody>
      </p:sp>
      <p:sp>
        <p:nvSpPr>
          <p:cNvPr id="941" name="PlaceHolder 9"/>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55e"/>
        </a:solidFill>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15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6" name="PlaceHolder 1"/>
          <p:cNvSpPr>
            <a:spLocks noGrp="1"/>
          </p:cNvSpPr>
          <p:nvPr>
            <p:ph type="body"/>
          </p:nvPr>
        </p:nvSpPr>
        <p:spPr>
          <a:xfrm>
            <a:off x="323640" y="339480"/>
            <a:ext cx="11572920" cy="723960"/>
          </a:xfrm>
          <a:prstGeom prst="rect">
            <a:avLst/>
          </a:prstGeom>
        </p:spPr>
        <p:txBody>
          <a:bodyPr lIns="90000" rIns="90000" tIns="45000" bIns="45000" anchor="ctr"/>
          <a:p>
            <a:pPr marL="432000" indent="-324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Seventh Outline LevelBASIC LAYOUT</a:t>
            </a:r>
            <a:endParaRPr b="0" lang="en-US" sz="2000" spc="-1" strike="noStrike">
              <a:solidFill>
                <a:srgbClr val="000000"/>
              </a:solidFill>
              <a:uFill>
                <a:solidFill>
                  <a:srgbClr val="ffffff"/>
                </a:solidFill>
              </a:uFill>
              <a:latin typeface="Arial"/>
            </a:endParaRPr>
          </a:p>
        </p:txBody>
      </p:sp>
      <p:sp>
        <p:nvSpPr>
          <p:cNvPr id="187"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2" name="PlaceHolder 1"/>
          <p:cNvSpPr>
            <a:spLocks noGrp="1"/>
          </p:cNvSpPr>
          <p:nvPr>
            <p:ph type="body"/>
          </p:nvPr>
        </p:nvSpPr>
        <p:spPr>
          <a:xfrm>
            <a:off x="1282680" y="0"/>
            <a:ext cx="9626760" cy="6857640"/>
          </a:xfrm>
          <a:prstGeom prst="rect">
            <a:avLst/>
          </a:prstGeom>
        </p:spPr>
        <p:txBody>
          <a:bodyPr lIns="90000" rIns="90000" tIns="45000" bIns="45000" anchor="ctr"/>
          <a:p>
            <a:pPr marL="432000" indent="-324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404040"/>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Seventh Outline LevelPlace Your Picture Here</a:t>
            </a:r>
            <a:endParaRPr b="0" lang="en-US" sz="2000" spc="-1" strike="noStrike">
              <a:solidFill>
                <a:srgbClr val="000000"/>
              </a:solidFill>
              <a:uFill>
                <a:solidFill>
                  <a:srgbClr val="ffffff"/>
                </a:solidFill>
              </a:uFill>
              <a:latin typeface="Arial"/>
            </a:endParaRPr>
          </a:p>
        </p:txBody>
      </p:sp>
      <p:sp>
        <p:nvSpPr>
          <p:cNvPr id="223"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259"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2f45"/>
        </a:solidFill>
      </p:bgPr>
    </p:bg>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295"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33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6" name="CustomShape 1"/>
          <p:cNvSpPr/>
          <p:nvPr/>
        </p:nvSpPr>
        <p:spPr>
          <a:xfrm>
            <a:off x="808560" y="3753360"/>
            <a:ext cx="3142800" cy="2004480"/>
          </a:xfrm>
          <a:prstGeom prst="rect">
            <a:avLst/>
          </a:prstGeom>
          <a:solidFill>
            <a:srgbClr val="0680c3"/>
          </a:solidFill>
          <a:ln w="12600">
            <a:noFill/>
          </a:ln>
        </p:spPr>
        <p:style>
          <a:lnRef idx="0"/>
          <a:fillRef idx="0"/>
          <a:effectRef idx="0"/>
          <a:fontRef idx="minor"/>
        </p:style>
      </p:sp>
      <p:sp>
        <p:nvSpPr>
          <p:cNvPr id="367" name="CustomShape 2"/>
          <p:cNvSpPr/>
          <p:nvPr/>
        </p:nvSpPr>
        <p:spPr>
          <a:xfrm>
            <a:off x="0" y="0"/>
            <a:ext cx="12191760" cy="3753000"/>
          </a:xfrm>
          <a:prstGeom prst="rect">
            <a:avLst/>
          </a:prstGeom>
          <a:solidFill>
            <a:srgbClr val="0680c3"/>
          </a:solidFill>
          <a:ln w="12600">
            <a:solidFill>
              <a:srgbClr val="045e90"/>
            </a:solidFill>
            <a:miter/>
          </a:ln>
        </p:spPr>
        <p:style>
          <a:lnRef idx="0"/>
          <a:fillRef idx="0"/>
          <a:effectRef idx="0"/>
          <a:fontRef idx="minor"/>
        </p:style>
      </p:sp>
      <p:sp>
        <p:nvSpPr>
          <p:cNvPr id="368" name="CustomShape 3"/>
          <p:cNvSpPr/>
          <p:nvPr/>
        </p:nvSpPr>
        <p:spPr>
          <a:xfrm>
            <a:off x="819000" y="1762200"/>
            <a:ext cx="3142800" cy="1990800"/>
          </a:xfrm>
          <a:prstGeom prst="rect">
            <a:avLst/>
          </a:prstGeom>
          <a:solidFill>
            <a:srgbClr val="ffffff"/>
          </a:solidFill>
          <a:ln w="12600">
            <a:noFill/>
          </a:ln>
        </p:spPr>
        <p:style>
          <a:lnRef idx="0"/>
          <a:fillRef idx="0"/>
          <a:effectRef idx="0"/>
          <a:fontRef idx="minor"/>
        </p:style>
      </p:sp>
      <p:sp>
        <p:nvSpPr>
          <p:cNvPr id="369" name="PlaceHolder 4"/>
          <p:cNvSpPr>
            <a:spLocks noGrp="1"/>
          </p:cNvSpPr>
          <p:nvPr>
            <p:ph type="body"/>
          </p:nvPr>
        </p:nvSpPr>
        <p:spPr>
          <a:xfrm>
            <a:off x="902160" y="1883520"/>
            <a:ext cx="2955240" cy="3753000"/>
          </a:xfrm>
          <a:prstGeom prst="rect">
            <a:avLst/>
          </a:prstGeom>
        </p:spPr>
        <p:txBody>
          <a:bodyPr anchor="ctr"/>
          <a:p>
            <a:pPr marL="432000" indent="-324000">
              <a:buClr>
                <a:srgbClr val="000000"/>
              </a:buClr>
              <a:buSzPct val="45000"/>
              <a:buFont typeface="Wingdings" charset="2"/>
              <a:buChar char=""/>
            </a:pPr>
            <a:r>
              <a:rPr b="0" lang="en-US" sz="1400" spc="-1" strike="noStrike">
                <a:solidFill>
                  <a:srgbClr val="ffffff"/>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ffffff"/>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ffffff"/>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ffffff"/>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400" spc="-1" strike="noStrike">
                <a:solidFill>
                  <a:srgbClr val="ffffff"/>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400" spc="-1" strike="noStrike">
                <a:solidFill>
                  <a:srgbClr val="ffffff"/>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400" spc="-1" strike="noStrike">
                <a:solidFill>
                  <a:srgbClr val="ffffff"/>
                </a:solidFill>
                <a:uFill>
                  <a:solidFill>
                    <a:srgbClr val="ffffff"/>
                  </a:solidFill>
                </a:uFill>
                <a:latin typeface="Arial"/>
                <a:ea typeface="Arial Unicode MS"/>
              </a:rPr>
              <a:t>Seventh Outline LevelPlace Your Picture Here</a:t>
            </a:r>
            <a:endParaRPr b="0" lang="en-US" sz="2000" spc="-1" strike="noStrike">
              <a:solidFill>
                <a:srgbClr val="000000"/>
              </a:solidFill>
              <a:uFill>
                <a:solidFill>
                  <a:srgbClr val="ffffff"/>
                </a:solidFill>
              </a:uFill>
              <a:latin typeface="Arial"/>
            </a:endParaRPr>
          </a:p>
        </p:txBody>
      </p:sp>
      <p:sp>
        <p:nvSpPr>
          <p:cNvPr id="370" name="PlaceHolder 5"/>
          <p:cNvSpPr>
            <a:spLocks noGrp="1"/>
          </p:cNvSpPr>
          <p:nvPr>
            <p:ph type="body"/>
          </p:nvPr>
        </p:nvSpPr>
        <p:spPr>
          <a:xfrm>
            <a:off x="323640" y="339480"/>
            <a:ext cx="11572920" cy="723960"/>
          </a:xfrm>
          <a:prstGeom prst="rect">
            <a:avLst/>
          </a:prstGeom>
        </p:spPr>
        <p:txBody>
          <a:bodyPr lIns="90000" rIns="90000" tIns="45000" bIns="45000" anchor="ctr"/>
          <a:p>
            <a:pPr marL="432000" indent="-324000">
              <a:buClr>
                <a:srgbClr val="000000"/>
              </a:buClr>
              <a:buSzPct val="45000"/>
              <a:buFont typeface="Wingdings" charset="2"/>
              <a:buChar char=""/>
            </a:pPr>
            <a:r>
              <a:rPr b="0" lang="en-US" sz="5400" spc="-1" strike="noStrike">
                <a:solidFill>
                  <a:srgbClr val="ffffff"/>
                </a:solidFill>
                <a:uFill>
                  <a:solidFill>
                    <a:srgbClr val="ffffff"/>
                  </a:solidFill>
                </a:uFill>
                <a:latin typeface="Arial"/>
                <a:ea typeface="Arial Unicode MS"/>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5400" spc="-1" strike="noStrike">
                <a:solidFill>
                  <a:srgbClr val="ffffff"/>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5400" spc="-1" strike="noStrike">
                <a:solidFill>
                  <a:srgbClr val="ffffff"/>
                </a:solidFill>
                <a:uFill>
                  <a:solidFill>
                    <a:srgbClr val="ffffff"/>
                  </a:solidFill>
                </a:uFill>
                <a:latin typeface="Arial"/>
                <a:ea typeface="Arial Unicode MS"/>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5400" spc="-1" strike="noStrike">
                <a:solidFill>
                  <a:srgbClr val="ffffff"/>
                </a:solidFill>
                <a:uFill>
                  <a:solidFill>
                    <a:srgbClr val="ffffff"/>
                  </a:solidFill>
                </a:uFill>
                <a:latin typeface="Arial"/>
                <a:ea typeface="Arial Unicode MS"/>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5400" spc="-1" strike="noStrike">
                <a:solidFill>
                  <a:srgbClr val="ffffff"/>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5400" spc="-1" strike="noStrike">
                <a:solidFill>
                  <a:srgbClr val="ffffff"/>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algn="ctr">
              <a:lnSpc>
                <a:spcPct val="100000"/>
              </a:lnSpc>
            </a:pPr>
            <a:r>
              <a:rPr b="0" lang="en-US" sz="5400" spc="-1" strike="noStrike">
                <a:solidFill>
                  <a:srgbClr val="ffffff"/>
                </a:solidFill>
                <a:uFill>
                  <a:solidFill>
                    <a:srgbClr val="ffffff"/>
                  </a:solidFill>
                </a:uFill>
                <a:latin typeface="Arial"/>
                <a:ea typeface="Arial Unicode MS"/>
              </a:rPr>
              <a:t>Seventh Outline LevelBASIC LAYOUT</a:t>
            </a:r>
            <a:endParaRPr b="0" lang="en-US" sz="2800" spc="-1" strike="noStrike">
              <a:solidFill>
                <a:srgbClr val="000000"/>
              </a:solidFill>
              <a:uFill>
                <a:solidFill>
                  <a:srgbClr val="ffffff"/>
                </a:solidFill>
              </a:uFill>
              <a:latin typeface="Arial"/>
            </a:endParaRPr>
          </a:p>
        </p:txBody>
      </p:sp>
      <p:sp>
        <p:nvSpPr>
          <p:cNvPr id="371" name="PlaceHolder 6"/>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hyperlink" Target="http://www.free-powerpoint-templates-design.com/" TargetMode="External"/><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66.png"/><Relationship Id="rId4" Type="http://schemas.openxmlformats.org/officeDocument/2006/relationships/image" Target="../media/image67.png"/><Relationship Id="rId5"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image" Target="../media/image73.png"/><Relationship Id="rId3" Type="http://schemas.openxmlformats.org/officeDocument/2006/relationships/image" Target="../media/image74.jpeg"/><Relationship Id="rId4" Type="http://schemas.openxmlformats.org/officeDocument/2006/relationships/image" Target="../media/image75.png"/><Relationship Id="rId5" Type="http://schemas.openxmlformats.org/officeDocument/2006/relationships/image" Target="../media/image76.png"/><Relationship Id="rId6" Type="http://schemas.openxmlformats.org/officeDocument/2006/relationships/image" Target="../media/image77.png"/><Relationship Id="rId7" Type="http://schemas.openxmlformats.org/officeDocument/2006/relationships/image" Target="../media/image78.png"/><Relationship Id="rId8" Type="http://schemas.openxmlformats.org/officeDocument/2006/relationships/image" Target="../media/image79.png"/><Relationship Id="rId9" Type="http://schemas.openxmlformats.org/officeDocument/2006/relationships/image" Target="../media/image80.png"/><Relationship Id="rId10" Type="http://schemas.openxmlformats.org/officeDocument/2006/relationships/slideLayout" Target="../slideLayouts/slideLayout85.xml"/>
</Relationships>
</file>

<file path=ppt/slides/_rels/slide21.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9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image" Target="../media/image83.jpeg"/><Relationship Id="rId2" Type="http://schemas.openxmlformats.org/officeDocument/2006/relationships/slideLayout" Target="../slideLayouts/slideLayout13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image" Target="../media/image84.jpeg"/><Relationship Id="rId2" Type="http://schemas.openxmlformats.org/officeDocument/2006/relationships/slideLayout" Target="../slideLayouts/slideLayout14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image" Target="../media/image85.jpeg"/><Relationship Id="rId2" Type="http://schemas.openxmlformats.org/officeDocument/2006/relationships/slideLayout" Target="../slideLayouts/slideLayout169.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image" Target="../media/image86.jpeg"/><Relationship Id="rId2" Type="http://schemas.openxmlformats.org/officeDocument/2006/relationships/slideLayout" Target="../slideLayouts/slideLayout193.xml"/>
</Relationships>
</file>

<file path=ppt/slides/_rels/slide46.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chart" Target="../charts/chart3.xml"/><Relationship Id="rId3"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05.xml"/>
</Relationships>
</file>

<file path=ppt/slides/_rels/slide49.xml.rels><?xml version="1.0" encoding="UTF-8"?>
<Relationships xmlns="http://schemas.openxmlformats.org/package/2006/relationships"><Relationship Id="rId1" Type="http://schemas.openxmlformats.org/officeDocument/2006/relationships/chart" Target="../charts/chart4.xml"/><Relationship Id="rId2" Type="http://schemas.openxmlformats.org/officeDocument/2006/relationships/chart" Target="../charts/chart5.xml"/><Relationship Id="rId3" Type="http://schemas.openxmlformats.org/officeDocument/2006/relationships/chart" Target="../charts/chart6.xml"/><Relationship Id="rId4" Type="http://schemas.openxmlformats.org/officeDocument/2006/relationships/chart" Target="../charts/chart7.xml"/><Relationship Id="rId5"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1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29.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4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6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6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6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55e"/>
        </a:solidFill>
      </p:bgPr>
    </p:bg>
    <p:spTree>
      <p:nvGrpSpPr>
        <p:cNvPr id="1" name=""/>
        <p:cNvGrpSpPr/>
        <p:nvPr/>
      </p:nvGrpSpPr>
      <p:grpSpPr>
        <a:xfrm>
          <a:off x="0" y="0"/>
          <a:ext cx="0" cy="0"/>
          <a:chOff x="0" y="0"/>
          <a:chExt cx="0" cy="0"/>
        </a:xfrm>
      </p:grpSpPr>
      <p:sp>
        <p:nvSpPr>
          <p:cNvPr id="981" name="CustomShape 1"/>
          <p:cNvSpPr/>
          <p:nvPr/>
        </p:nvSpPr>
        <p:spPr>
          <a:xfrm flipH="1" rot="2110200">
            <a:off x="2782080" y="2128680"/>
            <a:ext cx="192600" cy="12708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982" name="CustomShape 2"/>
          <p:cNvSpPr/>
          <p:nvPr/>
        </p:nvSpPr>
        <p:spPr>
          <a:xfrm flipH="1" rot="2110200">
            <a:off x="2865240" y="1819800"/>
            <a:ext cx="271800" cy="36252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983" name="CustomShape 3"/>
          <p:cNvSpPr/>
          <p:nvPr/>
        </p:nvSpPr>
        <p:spPr>
          <a:xfrm flipH="1" rot="744000">
            <a:off x="2731320" y="2441160"/>
            <a:ext cx="140040" cy="13176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984" name="CustomShape 4"/>
          <p:cNvSpPr/>
          <p:nvPr/>
        </p:nvSpPr>
        <p:spPr>
          <a:xfrm flipH="1" rot="744000">
            <a:off x="2739240" y="2203920"/>
            <a:ext cx="198360" cy="26460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985" name="CustomShape 5"/>
          <p:cNvSpPr/>
          <p:nvPr/>
        </p:nvSpPr>
        <p:spPr>
          <a:xfrm flipH="1" rot="20754600">
            <a:off x="2764080" y="2520000"/>
            <a:ext cx="126720" cy="24912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986" name="CustomShape 6"/>
          <p:cNvSpPr/>
          <p:nvPr/>
        </p:nvSpPr>
        <p:spPr>
          <a:xfrm rot="19596600">
            <a:off x="-208440" y="561240"/>
            <a:ext cx="676800" cy="1993320"/>
          </a:xfrm>
          <a:prstGeom prst="roundRect">
            <a:avLst>
              <a:gd name="adj" fmla="val 0"/>
            </a:avLst>
          </a:prstGeom>
          <a:solidFill>
            <a:srgbClr val="19a695"/>
          </a:solidFill>
          <a:ln w="12600">
            <a:solidFill>
              <a:srgbClr val="35455e"/>
            </a:solidFill>
            <a:miter/>
          </a:ln>
        </p:spPr>
        <p:style>
          <a:lnRef idx="0"/>
          <a:fillRef idx="0"/>
          <a:effectRef idx="0"/>
          <a:fontRef idx="minor"/>
        </p:style>
      </p:sp>
      <p:sp>
        <p:nvSpPr>
          <p:cNvPr id="987" name="CustomShape 7"/>
          <p:cNvSpPr/>
          <p:nvPr/>
        </p:nvSpPr>
        <p:spPr>
          <a:xfrm rot="19596600">
            <a:off x="-194400" y="687240"/>
            <a:ext cx="247680" cy="1993320"/>
          </a:xfrm>
          <a:prstGeom prst="roundRect">
            <a:avLst>
              <a:gd name="adj" fmla="val 0"/>
            </a:avLst>
          </a:prstGeom>
          <a:solidFill>
            <a:srgbClr val="137c70"/>
          </a:solidFill>
          <a:ln w="12600">
            <a:solidFill>
              <a:srgbClr val="35455e"/>
            </a:solidFill>
            <a:miter/>
          </a:ln>
        </p:spPr>
        <p:style>
          <a:lnRef idx="0"/>
          <a:fillRef idx="0"/>
          <a:effectRef idx="0"/>
          <a:fontRef idx="minor"/>
        </p:style>
      </p:sp>
      <p:sp>
        <p:nvSpPr>
          <p:cNvPr id="988" name="CustomShape 8"/>
          <p:cNvSpPr/>
          <p:nvPr/>
        </p:nvSpPr>
        <p:spPr>
          <a:xfrm rot="13329000">
            <a:off x="1026360" y="219600"/>
            <a:ext cx="729720" cy="2418480"/>
          </a:xfrm>
          <a:prstGeom prst="roundRect">
            <a:avLst>
              <a:gd name="adj" fmla="val 0"/>
            </a:avLst>
          </a:prstGeom>
          <a:solidFill>
            <a:srgbClr val="19a695"/>
          </a:solidFill>
          <a:ln w="12600">
            <a:solidFill>
              <a:srgbClr val="35455e"/>
            </a:solidFill>
            <a:miter/>
          </a:ln>
        </p:spPr>
        <p:style>
          <a:lnRef idx="0"/>
          <a:fillRef idx="0"/>
          <a:effectRef idx="0"/>
          <a:fontRef idx="minor"/>
        </p:style>
      </p:sp>
      <p:sp>
        <p:nvSpPr>
          <p:cNvPr id="989" name="CustomShape 9"/>
          <p:cNvSpPr/>
          <p:nvPr/>
        </p:nvSpPr>
        <p:spPr>
          <a:xfrm rot="13329000">
            <a:off x="1442520" y="394560"/>
            <a:ext cx="267120" cy="2418480"/>
          </a:xfrm>
          <a:prstGeom prst="roundRect">
            <a:avLst>
              <a:gd name="adj" fmla="val 0"/>
            </a:avLst>
          </a:prstGeom>
          <a:solidFill>
            <a:srgbClr val="137c70"/>
          </a:solidFill>
          <a:ln w="12600">
            <a:solidFill>
              <a:srgbClr val="35455e"/>
            </a:solidFill>
            <a:miter/>
          </a:ln>
        </p:spPr>
        <p:style>
          <a:lnRef idx="0"/>
          <a:fillRef idx="0"/>
          <a:effectRef idx="0"/>
          <a:fontRef idx="minor"/>
        </p:style>
      </p:sp>
      <p:sp>
        <p:nvSpPr>
          <p:cNvPr id="990" name="CustomShape 10"/>
          <p:cNvSpPr/>
          <p:nvPr/>
        </p:nvSpPr>
        <p:spPr>
          <a:xfrm>
            <a:off x="182160" y="1854360"/>
            <a:ext cx="926280" cy="926280"/>
          </a:xfrm>
          <a:prstGeom prst="ellipse">
            <a:avLst/>
          </a:prstGeom>
          <a:solidFill>
            <a:srgbClr val="19a695"/>
          </a:solidFill>
          <a:ln w="12600">
            <a:solidFill>
              <a:srgbClr val="35455e"/>
            </a:solidFill>
            <a:miter/>
          </a:ln>
        </p:spPr>
        <p:style>
          <a:lnRef idx="0"/>
          <a:fillRef idx="0"/>
          <a:effectRef idx="0"/>
          <a:fontRef idx="minor"/>
        </p:style>
      </p:sp>
      <p:sp>
        <p:nvSpPr>
          <p:cNvPr id="991" name="CustomShape 11"/>
          <p:cNvSpPr/>
          <p:nvPr/>
        </p:nvSpPr>
        <p:spPr>
          <a:xfrm>
            <a:off x="282240" y="1954440"/>
            <a:ext cx="726480" cy="72648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992" name="CustomShape 12"/>
          <p:cNvSpPr/>
          <p:nvPr/>
        </p:nvSpPr>
        <p:spPr>
          <a:xfrm>
            <a:off x="464400" y="2137320"/>
            <a:ext cx="362160" cy="36036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993" name="CustomShape 13"/>
          <p:cNvSpPr/>
          <p:nvPr/>
        </p:nvSpPr>
        <p:spPr>
          <a:xfrm>
            <a:off x="585360" y="2257200"/>
            <a:ext cx="120240" cy="120240"/>
          </a:xfrm>
          <a:prstGeom prst="ellipse">
            <a:avLst/>
          </a:prstGeom>
          <a:solidFill>
            <a:srgbClr val="ffffff"/>
          </a:solidFill>
          <a:ln w="19080">
            <a:noFill/>
          </a:ln>
        </p:spPr>
        <p:style>
          <a:lnRef idx="0"/>
          <a:fillRef idx="0"/>
          <a:effectRef idx="0"/>
          <a:fontRef idx="minor"/>
        </p:style>
      </p:sp>
      <p:sp>
        <p:nvSpPr>
          <p:cNvPr id="994" name="CustomShape 14"/>
          <p:cNvSpPr/>
          <p:nvPr/>
        </p:nvSpPr>
        <p:spPr>
          <a:xfrm rot="8721000">
            <a:off x="2465640" y="429480"/>
            <a:ext cx="606600" cy="1518120"/>
          </a:xfrm>
          <a:prstGeom prst="trapezoid">
            <a:avLst>
              <a:gd name="adj" fmla="val 9168"/>
            </a:avLst>
          </a:prstGeom>
          <a:solidFill>
            <a:srgbClr val="19a695"/>
          </a:solidFill>
          <a:ln w="12600">
            <a:solidFill>
              <a:srgbClr val="35455e"/>
            </a:solidFill>
            <a:miter/>
          </a:ln>
        </p:spPr>
        <p:style>
          <a:lnRef idx="0"/>
          <a:fillRef idx="0"/>
          <a:effectRef idx="0"/>
          <a:fontRef idx="minor"/>
        </p:style>
      </p:sp>
      <p:sp>
        <p:nvSpPr>
          <p:cNvPr id="995" name="CustomShape 15"/>
          <p:cNvSpPr/>
          <p:nvPr/>
        </p:nvSpPr>
        <p:spPr>
          <a:xfrm rot="8721000">
            <a:off x="2499840" y="539280"/>
            <a:ext cx="220680" cy="1518120"/>
          </a:xfrm>
          <a:custGeom>
            <a:avLst/>
            <a:gdLst/>
            <a:ahLst/>
            <a:rect l="l" t="t" r="r" b="b"/>
            <a:pathLst>
              <a:path w="182880" h="1664988">
                <a:moveTo>
                  <a:pt x="0" y="1664988"/>
                </a:moveTo>
                <a:lnTo>
                  <a:pt x="0" y="0"/>
                </a:lnTo>
                <a:lnTo>
                  <a:pt x="133619" y="3079"/>
                </a:lnTo>
                <a:lnTo>
                  <a:pt x="182880" y="1664988"/>
                </a:lnTo>
                <a:lnTo>
                  <a:pt x="0" y="1664988"/>
                </a:lnTo>
                <a:close/>
              </a:path>
            </a:pathLst>
          </a:custGeom>
          <a:solidFill>
            <a:srgbClr val="137c70"/>
          </a:solidFill>
          <a:ln w="12600">
            <a:solidFill>
              <a:srgbClr val="35455e"/>
            </a:solidFill>
            <a:miter/>
          </a:ln>
        </p:spPr>
        <p:style>
          <a:lnRef idx="0"/>
          <a:fillRef idx="0"/>
          <a:effectRef idx="0"/>
          <a:fontRef idx="minor"/>
        </p:style>
      </p:sp>
      <p:sp>
        <p:nvSpPr>
          <p:cNvPr id="996" name="CustomShape 16"/>
          <p:cNvSpPr/>
          <p:nvPr/>
        </p:nvSpPr>
        <p:spPr>
          <a:xfrm>
            <a:off x="1986840" y="242640"/>
            <a:ext cx="770040" cy="770040"/>
          </a:xfrm>
          <a:prstGeom prst="ellipse">
            <a:avLst/>
          </a:prstGeom>
          <a:solidFill>
            <a:srgbClr val="19a695"/>
          </a:solidFill>
          <a:ln w="12600">
            <a:solidFill>
              <a:srgbClr val="35455e"/>
            </a:solidFill>
            <a:miter/>
          </a:ln>
        </p:spPr>
        <p:style>
          <a:lnRef idx="0"/>
          <a:fillRef idx="0"/>
          <a:effectRef idx="0"/>
          <a:fontRef idx="minor"/>
        </p:style>
      </p:sp>
      <p:sp>
        <p:nvSpPr>
          <p:cNvPr id="997" name="CustomShape 17"/>
          <p:cNvSpPr/>
          <p:nvPr/>
        </p:nvSpPr>
        <p:spPr>
          <a:xfrm>
            <a:off x="2070000" y="325800"/>
            <a:ext cx="604080" cy="60408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998" name="CustomShape 18"/>
          <p:cNvSpPr/>
          <p:nvPr/>
        </p:nvSpPr>
        <p:spPr>
          <a:xfrm>
            <a:off x="2221560" y="478080"/>
            <a:ext cx="301320" cy="2995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999" name="CustomShape 19"/>
          <p:cNvSpPr/>
          <p:nvPr/>
        </p:nvSpPr>
        <p:spPr>
          <a:xfrm>
            <a:off x="2322000" y="577800"/>
            <a:ext cx="100080" cy="100080"/>
          </a:xfrm>
          <a:prstGeom prst="ellipse">
            <a:avLst/>
          </a:prstGeom>
          <a:solidFill>
            <a:srgbClr val="ffffff"/>
          </a:solidFill>
          <a:ln w="19080">
            <a:noFill/>
          </a:ln>
        </p:spPr>
        <p:style>
          <a:lnRef idx="0"/>
          <a:fillRef idx="0"/>
          <a:effectRef idx="0"/>
          <a:fontRef idx="minor"/>
        </p:style>
      </p:sp>
      <p:sp>
        <p:nvSpPr>
          <p:cNvPr id="1000" name="CustomShape 20"/>
          <p:cNvSpPr/>
          <p:nvPr/>
        </p:nvSpPr>
        <p:spPr>
          <a:xfrm flipH="1" rot="7835400">
            <a:off x="9771480" y="3266640"/>
            <a:ext cx="192240" cy="12780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001" name="CustomShape 21"/>
          <p:cNvSpPr/>
          <p:nvPr/>
        </p:nvSpPr>
        <p:spPr>
          <a:xfrm flipH="1" rot="6470400">
            <a:off x="9491040" y="3159360"/>
            <a:ext cx="140040" cy="13212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002" name="CustomShape 22"/>
          <p:cNvSpPr/>
          <p:nvPr/>
        </p:nvSpPr>
        <p:spPr>
          <a:xfrm flipH="1" rot="7835400">
            <a:off x="9910800" y="3291120"/>
            <a:ext cx="271800" cy="36252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003" name="CustomShape 23"/>
          <p:cNvSpPr/>
          <p:nvPr/>
        </p:nvSpPr>
        <p:spPr>
          <a:xfrm flipH="1" rot="6470400">
            <a:off x="9628920" y="3144600"/>
            <a:ext cx="198720" cy="26496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004" name="CustomShape 24"/>
          <p:cNvSpPr/>
          <p:nvPr/>
        </p:nvSpPr>
        <p:spPr>
          <a:xfrm flipH="1" rot="4880400">
            <a:off x="9360000" y="3117240"/>
            <a:ext cx="126720" cy="24516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005" name="CustomShape 25"/>
          <p:cNvSpPr/>
          <p:nvPr/>
        </p:nvSpPr>
        <p:spPr>
          <a:xfrm rot="19319400">
            <a:off x="9794880" y="5389560"/>
            <a:ext cx="676800" cy="1994040"/>
          </a:xfrm>
          <a:prstGeom prst="roundRect">
            <a:avLst>
              <a:gd name="adj" fmla="val 0"/>
            </a:avLst>
          </a:prstGeom>
          <a:solidFill>
            <a:srgbClr val="19a695"/>
          </a:solidFill>
          <a:ln w="12600">
            <a:solidFill>
              <a:srgbClr val="35455e"/>
            </a:solidFill>
            <a:miter/>
          </a:ln>
        </p:spPr>
        <p:style>
          <a:lnRef idx="0"/>
          <a:fillRef idx="0"/>
          <a:effectRef idx="0"/>
          <a:fontRef idx="minor"/>
        </p:style>
      </p:sp>
      <p:sp>
        <p:nvSpPr>
          <p:cNvPr id="1006" name="CustomShape 26"/>
          <p:cNvSpPr/>
          <p:nvPr/>
        </p:nvSpPr>
        <p:spPr>
          <a:xfrm rot="19319400">
            <a:off x="9825840" y="5539320"/>
            <a:ext cx="247680" cy="1994040"/>
          </a:xfrm>
          <a:prstGeom prst="roundRect">
            <a:avLst>
              <a:gd name="adj" fmla="val 0"/>
            </a:avLst>
          </a:prstGeom>
          <a:solidFill>
            <a:srgbClr val="137c70"/>
          </a:solidFill>
          <a:ln w="12600">
            <a:solidFill>
              <a:srgbClr val="35455e"/>
            </a:solidFill>
            <a:miter/>
          </a:ln>
        </p:spPr>
        <p:style>
          <a:lnRef idx="0"/>
          <a:fillRef idx="0"/>
          <a:effectRef idx="0"/>
          <a:fontRef idx="minor"/>
        </p:style>
      </p:sp>
      <p:sp>
        <p:nvSpPr>
          <p:cNvPr id="1007" name="CustomShape 27"/>
          <p:cNvSpPr/>
          <p:nvPr/>
        </p:nvSpPr>
        <p:spPr>
          <a:xfrm rot="3987000">
            <a:off x="10383120" y="4227120"/>
            <a:ext cx="729720" cy="2419200"/>
          </a:xfrm>
          <a:prstGeom prst="roundRect">
            <a:avLst>
              <a:gd name="adj" fmla="val 0"/>
            </a:avLst>
          </a:prstGeom>
          <a:solidFill>
            <a:srgbClr val="19a695"/>
          </a:solidFill>
          <a:ln w="12600">
            <a:solidFill>
              <a:srgbClr val="35455e"/>
            </a:solidFill>
            <a:miter/>
          </a:ln>
        </p:spPr>
        <p:style>
          <a:lnRef idx="0"/>
          <a:fillRef idx="0"/>
          <a:effectRef idx="0"/>
          <a:fontRef idx="minor"/>
        </p:style>
      </p:sp>
      <p:sp>
        <p:nvSpPr>
          <p:cNvPr id="1008" name="CustomShape 28"/>
          <p:cNvSpPr/>
          <p:nvPr/>
        </p:nvSpPr>
        <p:spPr>
          <a:xfrm rot="3987000">
            <a:off x="10506960" y="3996360"/>
            <a:ext cx="267120" cy="2419200"/>
          </a:xfrm>
          <a:prstGeom prst="roundRect">
            <a:avLst>
              <a:gd name="adj" fmla="val 0"/>
            </a:avLst>
          </a:prstGeom>
          <a:solidFill>
            <a:srgbClr val="137c70"/>
          </a:solidFill>
          <a:ln w="12600">
            <a:solidFill>
              <a:srgbClr val="35455e"/>
            </a:solidFill>
            <a:miter/>
          </a:ln>
        </p:spPr>
        <p:style>
          <a:lnRef idx="0"/>
          <a:fillRef idx="0"/>
          <a:effectRef idx="0"/>
          <a:fontRef idx="minor"/>
        </p:style>
      </p:sp>
      <p:sp>
        <p:nvSpPr>
          <p:cNvPr id="1009" name="CustomShape 29"/>
          <p:cNvSpPr/>
          <p:nvPr/>
        </p:nvSpPr>
        <p:spPr>
          <a:xfrm rot="17316000">
            <a:off x="9114480" y="5192280"/>
            <a:ext cx="926280" cy="927000"/>
          </a:xfrm>
          <a:prstGeom prst="ellipse">
            <a:avLst/>
          </a:prstGeom>
          <a:solidFill>
            <a:srgbClr val="19a695"/>
          </a:solidFill>
          <a:ln w="12600">
            <a:solidFill>
              <a:srgbClr val="ffffff"/>
            </a:solidFill>
            <a:miter/>
          </a:ln>
        </p:spPr>
        <p:style>
          <a:lnRef idx="0"/>
          <a:fillRef idx="0"/>
          <a:effectRef idx="0"/>
          <a:fontRef idx="minor"/>
        </p:style>
      </p:sp>
      <p:sp>
        <p:nvSpPr>
          <p:cNvPr id="1010" name="CustomShape 30"/>
          <p:cNvSpPr/>
          <p:nvPr/>
        </p:nvSpPr>
        <p:spPr>
          <a:xfrm rot="17316000">
            <a:off x="9214920" y="5292000"/>
            <a:ext cx="726480" cy="7272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1011" name="CustomShape 31"/>
          <p:cNvSpPr/>
          <p:nvPr/>
        </p:nvSpPr>
        <p:spPr>
          <a:xfrm rot="17316000">
            <a:off x="9396360" y="5475240"/>
            <a:ext cx="362160" cy="3610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1012" name="CustomShape 32"/>
          <p:cNvSpPr/>
          <p:nvPr/>
        </p:nvSpPr>
        <p:spPr>
          <a:xfrm rot="17316000">
            <a:off x="9517680" y="5595480"/>
            <a:ext cx="120240" cy="120960"/>
          </a:xfrm>
          <a:prstGeom prst="ellipse">
            <a:avLst/>
          </a:prstGeom>
          <a:solidFill>
            <a:srgbClr val="ffffff"/>
          </a:solidFill>
          <a:ln w="19080">
            <a:noFill/>
          </a:ln>
        </p:spPr>
        <p:style>
          <a:lnRef idx="0"/>
          <a:fillRef idx="0"/>
          <a:effectRef idx="0"/>
          <a:fontRef idx="minor"/>
        </p:style>
      </p:sp>
      <p:sp>
        <p:nvSpPr>
          <p:cNvPr id="1013" name="CustomShape 33"/>
          <p:cNvSpPr/>
          <p:nvPr/>
        </p:nvSpPr>
        <p:spPr>
          <a:xfrm rot="7032600">
            <a:off x="10612080" y="3327840"/>
            <a:ext cx="606600" cy="1518840"/>
          </a:xfrm>
          <a:prstGeom prst="trapezoid">
            <a:avLst>
              <a:gd name="adj" fmla="val 9168"/>
            </a:avLst>
          </a:prstGeom>
          <a:solidFill>
            <a:srgbClr val="19a695"/>
          </a:solidFill>
          <a:ln w="12600">
            <a:solidFill>
              <a:srgbClr val="35455e"/>
            </a:solidFill>
            <a:miter/>
          </a:ln>
        </p:spPr>
        <p:style>
          <a:lnRef idx="0"/>
          <a:fillRef idx="0"/>
          <a:effectRef idx="0"/>
          <a:fontRef idx="minor"/>
        </p:style>
      </p:sp>
      <p:sp>
        <p:nvSpPr>
          <p:cNvPr id="1014" name="CustomShape 34"/>
          <p:cNvSpPr/>
          <p:nvPr/>
        </p:nvSpPr>
        <p:spPr>
          <a:xfrm rot="7032600">
            <a:off x="10716840" y="3499200"/>
            <a:ext cx="220680" cy="1518840"/>
          </a:xfrm>
          <a:custGeom>
            <a:avLst/>
            <a:gdLst/>
            <a:ahLst/>
            <a:rect l="l" t="t" r="r" b="b"/>
            <a:pathLst>
              <a:path w="182880" h="1664988">
                <a:moveTo>
                  <a:pt x="0" y="1664988"/>
                </a:moveTo>
                <a:lnTo>
                  <a:pt x="0" y="0"/>
                </a:lnTo>
                <a:lnTo>
                  <a:pt x="133619" y="3079"/>
                </a:lnTo>
                <a:lnTo>
                  <a:pt x="182880" y="1664988"/>
                </a:lnTo>
                <a:lnTo>
                  <a:pt x="0" y="1664988"/>
                </a:lnTo>
                <a:close/>
              </a:path>
            </a:pathLst>
          </a:custGeom>
          <a:solidFill>
            <a:srgbClr val="137c70"/>
          </a:solidFill>
          <a:ln w="12600">
            <a:solidFill>
              <a:srgbClr val="35455e"/>
            </a:solidFill>
            <a:miter/>
          </a:ln>
        </p:spPr>
        <p:style>
          <a:lnRef idx="0"/>
          <a:fillRef idx="0"/>
          <a:effectRef idx="0"/>
          <a:fontRef idx="minor"/>
        </p:style>
      </p:sp>
      <p:sp>
        <p:nvSpPr>
          <p:cNvPr id="1015" name="CustomShape 35"/>
          <p:cNvSpPr/>
          <p:nvPr/>
        </p:nvSpPr>
        <p:spPr>
          <a:xfrm rot="17316000">
            <a:off x="11345040" y="4173120"/>
            <a:ext cx="770040" cy="770760"/>
          </a:xfrm>
          <a:prstGeom prst="ellipse">
            <a:avLst/>
          </a:prstGeom>
          <a:solidFill>
            <a:srgbClr val="19a695"/>
          </a:solidFill>
          <a:ln w="12600">
            <a:solidFill>
              <a:srgbClr val="35455e"/>
            </a:solidFill>
            <a:miter/>
          </a:ln>
        </p:spPr>
        <p:style>
          <a:lnRef idx="0"/>
          <a:fillRef idx="0"/>
          <a:effectRef idx="0"/>
          <a:fontRef idx="minor"/>
        </p:style>
      </p:sp>
      <p:sp>
        <p:nvSpPr>
          <p:cNvPr id="1016" name="CustomShape 36"/>
          <p:cNvSpPr/>
          <p:nvPr/>
        </p:nvSpPr>
        <p:spPr>
          <a:xfrm rot="17316000">
            <a:off x="11427840" y="4255560"/>
            <a:ext cx="604080" cy="6048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1017" name="CustomShape 37"/>
          <p:cNvSpPr/>
          <p:nvPr/>
        </p:nvSpPr>
        <p:spPr>
          <a:xfrm rot="17316000">
            <a:off x="11579400" y="4408200"/>
            <a:ext cx="301320" cy="30024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1018" name="CustomShape 38"/>
          <p:cNvSpPr/>
          <p:nvPr/>
        </p:nvSpPr>
        <p:spPr>
          <a:xfrm rot="17316000">
            <a:off x="11680200" y="4507920"/>
            <a:ext cx="100080" cy="100800"/>
          </a:xfrm>
          <a:prstGeom prst="ellipse">
            <a:avLst/>
          </a:prstGeom>
          <a:solidFill>
            <a:srgbClr val="ffffff"/>
          </a:solidFill>
          <a:ln w="19080">
            <a:noFill/>
          </a:ln>
        </p:spPr>
        <p:style>
          <a:lnRef idx="0"/>
          <a:fillRef idx="0"/>
          <a:effectRef idx="0"/>
          <a:fontRef idx="minor"/>
        </p:style>
      </p:sp>
      <p:sp>
        <p:nvSpPr>
          <p:cNvPr id="1019" name="CustomShape 39"/>
          <p:cNvSpPr/>
          <p:nvPr/>
        </p:nvSpPr>
        <p:spPr>
          <a:xfrm>
            <a:off x="0" y="6479640"/>
            <a:ext cx="12191400" cy="2426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u="sng">
                <a:solidFill>
                  <a:srgbClr val="0000ff"/>
                </a:solidFill>
                <a:uFill>
                  <a:solidFill>
                    <a:srgbClr val="ffffff"/>
                  </a:solidFill>
                </a:uFill>
                <a:latin typeface="Arial"/>
                <a:ea typeface="Arial Unicode MS"/>
                <a:hlinkClick r:id="rId1"/>
              </a:rPr>
              <a:t>http://www.free-powerpoint-templates-design.com</a:t>
            </a:r>
            <a:endParaRPr b="0" lang="en-US" sz="1800" spc="-1" strike="noStrike">
              <a:solidFill>
                <a:srgbClr val="000000"/>
              </a:solidFill>
              <a:uFill>
                <a:solidFill>
                  <a:srgbClr val="ffffff"/>
                </a:solidFill>
              </a:uFill>
              <a:latin typeface="Arial"/>
            </a:endParaRPr>
          </a:p>
        </p:txBody>
      </p:sp>
      <p:sp>
        <p:nvSpPr>
          <p:cNvPr id="1020" name="CustomShape 40"/>
          <p:cNvSpPr/>
          <p:nvPr/>
        </p:nvSpPr>
        <p:spPr>
          <a:xfrm rot="787200">
            <a:off x="2690280" y="2394000"/>
            <a:ext cx="6099480" cy="1813320"/>
          </a:xfrm>
          <a:custGeom>
            <a:avLst/>
            <a:gdLst/>
            <a:ahLst/>
            <a:rect l="l" t="t" r="r" b="b"/>
            <a:pathLst>
              <a:path w="6099817" h="1813579">
                <a:moveTo>
                  <a:pt x="5972478" y="542899"/>
                </a:moveTo>
                <a:cubicBezTo>
                  <a:pt x="5983539" y="538538"/>
                  <a:pt x="5995642" y="536358"/>
                  <a:pt x="6008787" y="536357"/>
                </a:cubicBezTo>
                <a:cubicBezTo>
                  <a:pt x="6034079" y="536357"/>
                  <a:pt x="6055574" y="545079"/>
                  <a:pt x="6073272" y="562525"/>
                </a:cubicBezTo>
                <a:cubicBezTo>
                  <a:pt x="6090970" y="579971"/>
                  <a:pt x="6099817" y="601339"/>
                  <a:pt x="6099817" y="626631"/>
                </a:cubicBezTo>
                <a:cubicBezTo>
                  <a:pt x="6099817" y="651914"/>
                  <a:pt x="6090970" y="673405"/>
                  <a:pt x="6073271" y="691109"/>
                </a:cubicBezTo>
                <a:cubicBezTo>
                  <a:pt x="6055574" y="708810"/>
                  <a:pt x="6034079" y="717660"/>
                  <a:pt x="6008787" y="717660"/>
                </a:cubicBezTo>
                <a:cubicBezTo>
                  <a:pt x="5982496" y="717660"/>
                  <a:pt x="5960376" y="708810"/>
                  <a:pt x="5942423" y="691108"/>
                </a:cubicBezTo>
                <a:cubicBezTo>
                  <a:pt x="5924469" y="673405"/>
                  <a:pt x="5915494" y="651914"/>
                  <a:pt x="5915494" y="626631"/>
                </a:cubicBezTo>
                <a:cubicBezTo>
                  <a:pt x="5915494" y="601339"/>
                  <a:pt x="5924469" y="579971"/>
                  <a:pt x="5942423" y="562525"/>
                </a:cubicBezTo>
                <a:cubicBezTo>
                  <a:pt x="5951400" y="553802"/>
                  <a:pt x="5961418" y="547260"/>
                  <a:pt x="5972478" y="542899"/>
                </a:cubicBezTo>
                <a:close/>
                <a:moveTo>
                  <a:pt x="1460552" y="1222681"/>
                </a:moveTo>
                <a:lnTo>
                  <a:pt x="1419580" y="1232230"/>
                </a:lnTo>
                <a:lnTo>
                  <a:pt x="1510505" y="1622414"/>
                </a:lnTo>
                <a:lnTo>
                  <a:pt x="1551478" y="1612866"/>
                </a:lnTo>
                <a:cubicBezTo>
                  <a:pt x="1621956" y="1596441"/>
                  <a:pt x="1669266" y="1560695"/>
                  <a:pt x="1693407" y="1505626"/>
                </a:cubicBezTo>
                <a:cubicBezTo>
                  <a:pt x="1711715" y="1463654"/>
                  <a:pt x="1715327" y="1418883"/>
                  <a:pt x="1704242" y="1371313"/>
                </a:cubicBezTo>
                <a:cubicBezTo>
                  <a:pt x="1693157" y="1323745"/>
                  <a:pt x="1670164" y="1285350"/>
                  <a:pt x="1635267" y="1256132"/>
                </a:cubicBezTo>
                <a:cubicBezTo>
                  <a:pt x="1588933" y="1217488"/>
                  <a:pt x="1530692" y="1206337"/>
                  <a:pt x="1460552" y="1222681"/>
                </a:cubicBezTo>
                <a:close/>
                <a:moveTo>
                  <a:pt x="3991260" y="619107"/>
                </a:moveTo>
                <a:lnTo>
                  <a:pt x="3957827" y="626898"/>
                </a:lnTo>
                <a:lnTo>
                  <a:pt x="3997820" y="798517"/>
                </a:lnTo>
                <a:lnTo>
                  <a:pt x="4031253" y="790726"/>
                </a:lnTo>
                <a:cubicBezTo>
                  <a:pt x="4069078" y="781912"/>
                  <a:pt x="4094427" y="767692"/>
                  <a:pt x="4107299" y="748068"/>
                </a:cubicBezTo>
                <a:cubicBezTo>
                  <a:pt x="4121209" y="726782"/>
                  <a:pt x="4125310" y="703894"/>
                  <a:pt x="4119603" y="679401"/>
                </a:cubicBezTo>
                <a:cubicBezTo>
                  <a:pt x="4113896" y="654910"/>
                  <a:pt x="4100138" y="636361"/>
                  <a:pt x="4078330" y="623754"/>
                </a:cubicBezTo>
                <a:cubicBezTo>
                  <a:pt x="4057767" y="611921"/>
                  <a:pt x="4028744" y="610372"/>
                  <a:pt x="3991260" y="619107"/>
                </a:cubicBezTo>
                <a:close/>
                <a:moveTo>
                  <a:pt x="5546591" y="251558"/>
                </a:moveTo>
                <a:lnTo>
                  <a:pt x="5408347" y="466855"/>
                </a:lnTo>
                <a:lnTo>
                  <a:pt x="5546591" y="466855"/>
                </a:lnTo>
                <a:close/>
                <a:moveTo>
                  <a:pt x="1470067" y="1062943"/>
                </a:moveTo>
                <a:cubicBezTo>
                  <a:pt x="1534677" y="1047886"/>
                  <a:pt x="1598770" y="1051930"/>
                  <a:pt x="1662349" y="1075076"/>
                </a:cubicBezTo>
                <a:cubicBezTo>
                  <a:pt x="1724682" y="1097448"/>
                  <a:pt x="1777141" y="1134539"/>
                  <a:pt x="1819726" y="1186347"/>
                </a:cubicBezTo>
                <a:cubicBezTo>
                  <a:pt x="1854573" y="1229314"/>
                  <a:pt x="1877995" y="1276541"/>
                  <a:pt x="1889992" y="1328027"/>
                </a:cubicBezTo>
                <a:cubicBezTo>
                  <a:pt x="1906696" y="1399703"/>
                  <a:pt x="1900543" y="1471119"/>
                  <a:pt x="1871534" y="1542271"/>
                </a:cubicBezTo>
                <a:cubicBezTo>
                  <a:pt x="1842528" y="1613424"/>
                  <a:pt x="1797116" y="1668620"/>
                  <a:pt x="1735303" y="1707859"/>
                </a:cubicBezTo>
                <a:cubicBezTo>
                  <a:pt x="1702535" y="1728622"/>
                  <a:pt x="1667643" y="1743317"/>
                  <a:pt x="1630628" y="1751943"/>
                </a:cubicBezTo>
                <a:lnTo>
                  <a:pt x="1366133" y="1813579"/>
                </a:lnTo>
                <a:lnTo>
                  <a:pt x="1205573" y="1124579"/>
                </a:lnTo>
                <a:close/>
                <a:moveTo>
                  <a:pt x="3746878" y="532370"/>
                </a:moveTo>
                <a:lnTo>
                  <a:pt x="4025506" y="467441"/>
                </a:lnTo>
                <a:cubicBezTo>
                  <a:pt x="4106942" y="448463"/>
                  <a:pt x="4172861" y="458823"/>
                  <a:pt x="4223267" y="498520"/>
                </a:cubicBezTo>
                <a:cubicBezTo>
                  <a:pt x="4264073" y="530520"/>
                  <a:pt x="4290672" y="573103"/>
                  <a:pt x="4303063" y="626272"/>
                </a:cubicBezTo>
                <a:cubicBezTo>
                  <a:pt x="4317256" y="687180"/>
                  <a:pt x="4310416" y="740041"/>
                  <a:pt x="4282541" y="784854"/>
                </a:cubicBezTo>
                <a:cubicBezTo>
                  <a:pt x="4264733" y="813482"/>
                  <a:pt x="4236530" y="837085"/>
                  <a:pt x="4197929" y="855660"/>
                </a:cubicBezTo>
                <a:lnTo>
                  <a:pt x="4480343" y="1087865"/>
                </a:lnTo>
                <a:lnTo>
                  <a:pt x="4257743" y="1139738"/>
                </a:lnTo>
                <a:lnTo>
                  <a:pt x="4024992" y="915118"/>
                </a:lnTo>
                <a:lnTo>
                  <a:pt x="4086628" y="1179613"/>
                </a:lnTo>
                <a:lnTo>
                  <a:pt x="3907438" y="1221370"/>
                </a:lnTo>
                <a:close/>
                <a:moveTo>
                  <a:pt x="4777601" y="292177"/>
                </a:moveTo>
                <a:lnTo>
                  <a:pt x="4994649" y="241598"/>
                </a:lnTo>
                <a:lnTo>
                  <a:pt x="4820113" y="659581"/>
                </a:lnTo>
                <a:lnTo>
                  <a:pt x="4897276" y="990705"/>
                </a:lnTo>
                <a:lnTo>
                  <a:pt x="4718084" y="1032463"/>
                </a:lnTo>
                <a:lnTo>
                  <a:pt x="4640921" y="701339"/>
                </a:lnTo>
                <a:lnTo>
                  <a:pt x="4308173" y="401570"/>
                </a:lnTo>
                <a:lnTo>
                  <a:pt x="4522192" y="351696"/>
                </a:lnTo>
                <a:lnTo>
                  <a:pt x="4696177" y="509119"/>
                </a:lnTo>
                <a:close/>
                <a:moveTo>
                  <a:pt x="3667070" y="550968"/>
                </a:moveTo>
                <a:lnTo>
                  <a:pt x="3701887" y="700376"/>
                </a:lnTo>
                <a:lnTo>
                  <a:pt x="3553486" y="734959"/>
                </a:lnTo>
                <a:lnTo>
                  <a:pt x="3679230" y="1274551"/>
                </a:lnTo>
                <a:lnTo>
                  <a:pt x="3500040" y="1316308"/>
                </a:lnTo>
                <a:lnTo>
                  <a:pt x="3374296" y="776715"/>
                </a:lnTo>
                <a:lnTo>
                  <a:pt x="3228421" y="810709"/>
                </a:lnTo>
                <a:lnTo>
                  <a:pt x="3193604" y="661302"/>
                </a:lnTo>
                <a:close/>
                <a:moveTo>
                  <a:pt x="2102644" y="915531"/>
                </a:moveTo>
                <a:lnTo>
                  <a:pt x="2189491" y="1288212"/>
                </a:lnTo>
                <a:cubicBezTo>
                  <a:pt x="2196463" y="1318128"/>
                  <a:pt x="2202179" y="1340368"/>
                  <a:pt x="2206636" y="1354927"/>
                </a:cubicBezTo>
                <a:cubicBezTo>
                  <a:pt x="2220892" y="1400876"/>
                  <a:pt x="2249859" y="1428507"/>
                  <a:pt x="2293539" y="1437818"/>
                </a:cubicBezTo>
                <a:cubicBezTo>
                  <a:pt x="2311493" y="1441789"/>
                  <a:pt x="2330229" y="1441501"/>
                  <a:pt x="2349747" y="1436952"/>
                </a:cubicBezTo>
                <a:cubicBezTo>
                  <a:pt x="2393493" y="1426758"/>
                  <a:pt x="2422905" y="1403775"/>
                  <a:pt x="2437985" y="1368004"/>
                </a:cubicBezTo>
                <a:cubicBezTo>
                  <a:pt x="2449225" y="1341635"/>
                  <a:pt x="2447324" y="1296177"/>
                  <a:pt x="2432283" y="1231634"/>
                </a:cubicBezTo>
                <a:lnTo>
                  <a:pt x="2345436" y="858953"/>
                </a:lnTo>
                <a:lnTo>
                  <a:pt x="2524626" y="817196"/>
                </a:lnTo>
                <a:lnTo>
                  <a:pt x="2617198" y="1214443"/>
                </a:lnTo>
                <a:cubicBezTo>
                  <a:pt x="2626844" y="1255833"/>
                  <a:pt x="2631712" y="1291951"/>
                  <a:pt x="2631805" y="1322795"/>
                </a:cubicBezTo>
                <a:cubicBezTo>
                  <a:pt x="2631958" y="1370656"/>
                  <a:pt x="2616702" y="1417849"/>
                  <a:pt x="2586036" y="1464376"/>
                </a:cubicBezTo>
                <a:cubicBezTo>
                  <a:pt x="2542487" y="1530225"/>
                  <a:pt x="2473938" y="1574048"/>
                  <a:pt x="2380390" y="1595849"/>
                </a:cubicBezTo>
                <a:cubicBezTo>
                  <a:pt x="2285158" y="1618041"/>
                  <a:pt x="2204516" y="1608452"/>
                  <a:pt x="2138464" y="1567078"/>
                </a:cubicBezTo>
                <a:cubicBezTo>
                  <a:pt x="2103611" y="1545399"/>
                  <a:pt x="2075988" y="1514406"/>
                  <a:pt x="2055598" y="1474100"/>
                </a:cubicBezTo>
                <a:cubicBezTo>
                  <a:pt x="2041137" y="1445540"/>
                  <a:pt x="2027947" y="1405684"/>
                  <a:pt x="2016028" y="1354536"/>
                </a:cubicBezTo>
                <a:lnTo>
                  <a:pt x="1923455" y="957288"/>
                </a:lnTo>
                <a:close/>
                <a:moveTo>
                  <a:pt x="2897352" y="712775"/>
                </a:moveTo>
                <a:cubicBezTo>
                  <a:pt x="2971721" y="695444"/>
                  <a:pt x="3048928" y="697143"/>
                  <a:pt x="3128971" y="717872"/>
                </a:cubicBezTo>
                <a:lnTo>
                  <a:pt x="3089758" y="873889"/>
                </a:lnTo>
                <a:cubicBezTo>
                  <a:pt x="3043488" y="852386"/>
                  <a:pt x="3000447" y="846274"/>
                  <a:pt x="2960633" y="855553"/>
                </a:cubicBezTo>
                <a:cubicBezTo>
                  <a:pt x="2941406" y="860033"/>
                  <a:pt x="2925340" y="868941"/>
                  <a:pt x="2912438" y="882273"/>
                </a:cubicBezTo>
                <a:cubicBezTo>
                  <a:pt x="2897831" y="897430"/>
                  <a:pt x="2892694" y="914297"/>
                  <a:pt x="2897023" y="932872"/>
                </a:cubicBezTo>
                <a:cubicBezTo>
                  <a:pt x="2901272" y="951106"/>
                  <a:pt x="2916221" y="964180"/>
                  <a:pt x="2941874" y="972087"/>
                </a:cubicBezTo>
                <a:cubicBezTo>
                  <a:pt x="2953407" y="975814"/>
                  <a:pt x="2986187" y="979215"/>
                  <a:pt x="3040209" y="982291"/>
                </a:cubicBezTo>
                <a:cubicBezTo>
                  <a:pt x="3107902" y="986053"/>
                  <a:pt x="3159192" y="1001807"/>
                  <a:pt x="3194086" y="1029552"/>
                </a:cubicBezTo>
                <a:cubicBezTo>
                  <a:pt x="3224098" y="1053103"/>
                  <a:pt x="3244405" y="1087618"/>
                  <a:pt x="3255003" y="1133099"/>
                </a:cubicBezTo>
                <a:cubicBezTo>
                  <a:pt x="3282166" y="1249663"/>
                  <a:pt x="3248720" y="1337552"/>
                  <a:pt x="3154665" y="1396767"/>
                </a:cubicBezTo>
                <a:cubicBezTo>
                  <a:pt x="3121900" y="1417545"/>
                  <a:pt x="3084991" y="1432718"/>
                  <a:pt x="3043937" y="1442285"/>
                </a:cubicBezTo>
                <a:cubicBezTo>
                  <a:pt x="2957790" y="1462359"/>
                  <a:pt x="2871794" y="1454906"/>
                  <a:pt x="2785943" y="1419919"/>
                </a:cubicBezTo>
                <a:lnTo>
                  <a:pt x="2829025" y="1257678"/>
                </a:lnTo>
                <a:cubicBezTo>
                  <a:pt x="2894347" y="1293899"/>
                  <a:pt x="2952803" y="1306000"/>
                  <a:pt x="3004395" y="1293977"/>
                </a:cubicBezTo>
                <a:cubicBezTo>
                  <a:pt x="3027661" y="1288555"/>
                  <a:pt x="3046123" y="1278518"/>
                  <a:pt x="3059777" y="1263866"/>
                </a:cubicBezTo>
                <a:cubicBezTo>
                  <a:pt x="3075807" y="1247231"/>
                  <a:pt x="3081207" y="1227697"/>
                  <a:pt x="3075979" y="1205260"/>
                </a:cubicBezTo>
                <a:cubicBezTo>
                  <a:pt x="3071226" y="1184864"/>
                  <a:pt x="3056815" y="1170304"/>
                  <a:pt x="3032747" y="1161577"/>
                </a:cubicBezTo>
                <a:cubicBezTo>
                  <a:pt x="3014863" y="1154990"/>
                  <a:pt x="2986323" y="1150711"/>
                  <a:pt x="2947125" y="1148733"/>
                </a:cubicBezTo>
                <a:cubicBezTo>
                  <a:pt x="2899578" y="1145994"/>
                  <a:pt x="2869486" y="1143440"/>
                  <a:pt x="2856848" y="1141069"/>
                </a:cubicBezTo>
                <a:cubicBezTo>
                  <a:pt x="2836844" y="1137581"/>
                  <a:pt x="2819224" y="1132117"/>
                  <a:pt x="2803987" y="1124682"/>
                </a:cubicBezTo>
                <a:cubicBezTo>
                  <a:pt x="2760194" y="1102995"/>
                  <a:pt x="2731172" y="1061566"/>
                  <a:pt x="2716918" y="1000395"/>
                </a:cubicBezTo>
                <a:cubicBezTo>
                  <a:pt x="2702035" y="936533"/>
                  <a:pt x="2708712" y="879165"/>
                  <a:pt x="2736948" y="828294"/>
                </a:cubicBezTo>
                <a:cubicBezTo>
                  <a:pt x="2769852" y="768532"/>
                  <a:pt x="2823320" y="730027"/>
                  <a:pt x="2897352" y="712775"/>
                </a:cubicBezTo>
                <a:close/>
                <a:moveTo>
                  <a:pt x="5546591" y="0"/>
                </a:moveTo>
                <a:lnTo>
                  <a:pt x="5699187" y="0"/>
                </a:lnTo>
                <a:lnTo>
                  <a:pt x="5699187" y="466856"/>
                </a:lnTo>
                <a:lnTo>
                  <a:pt x="5779264" y="466855"/>
                </a:lnTo>
                <a:lnTo>
                  <a:pt x="5724118" y="602080"/>
                </a:lnTo>
                <a:lnTo>
                  <a:pt x="5699187" y="602080"/>
                </a:lnTo>
                <a:lnTo>
                  <a:pt x="5699187" y="705574"/>
                </a:lnTo>
                <a:lnTo>
                  <a:pt x="5546591" y="705574"/>
                </a:lnTo>
                <a:lnTo>
                  <a:pt x="5546591" y="602080"/>
                </a:lnTo>
                <a:lnTo>
                  <a:pt x="5254995" y="602080"/>
                </a:lnTo>
                <a:lnTo>
                  <a:pt x="5254995" y="478944"/>
                </a:lnTo>
                <a:close/>
                <a:moveTo>
                  <a:pt x="434793" y="805520"/>
                </a:moveTo>
                <a:lnTo>
                  <a:pt x="616970" y="831282"/>
                </a:lnTo>
                <a:lnTo>
                  <a:pt x="891481" y="1307176"/>
                </a:lnTo>
                <a:lnTo>
                  <a:pt x="952077" y="878670"/>
                </a:lnTo>
                <a:lnTo>
                  <a:pt x="1134256" y="904433"/>
                </a:lnTo>
                <a:lnTo>
                  <a:pt x="1035198" y="1604924"/>
                </a:lnTo>
                <a:lnTo>
                  <a:pt x="853019" y="1579162"/>
                </a:lnTo>
                <a:lnTo>
                  <a:pt x="578581" y="1102753"/>
                </a:lnTo>
                <a:lnTo>
                  <a:pt x="517912" y="1531774"/>
                </a:lnTo>
                <a:lnTo>
                  <a:pt x="335735" y="1506012"/>
                </a:lnTo>
                <a:close/>
                <a:moveTo>
                  <a:pt x="99058" y="758043"/>
                </a:moveTo>
                <a:lnTo>
                  <a:pt x="281236" y="783805"/>
                </a:lnTo>
                <a:lnTo>
                  <a:pt x="182178" y="1484297"/>
                </a:lnTo>
                <a:lnTo>
                  <a:pt x="0" y="1458535"/>
                </a:lnTo>
                <a:close/>
              </a:path>
            </a:pathLst>
          </a:custGeom>
          <a:gradFill>
            <a:gsLst>
              <a:gs pos="0">
                <a:srgbClr val="ba3c2e"/>
              </a:gs>
              <a:gs pos="100000">
                <a:srgbClr val="19a695"/>
              </a:gs>
            </a:gsLst>
            <a:lin ang="0"/>
          </a:gradFill>
          <a:ln>
            <a:noFill/>
          </a:ln>
        </p:spPr>
        <p:style>
          <a:lnRef idx="0"/>
          <a:fillRef idx="0"/>
          <a:effectRef idx="0"/>
          <a:fontRef idx="minor"/>
        </p:style>
      </p:sp>
      <p:sp>
        <p:nvSpPr>
          <p:cNvPr id="1021" name="CustomShape 41"/>
          <p:cNvSpPr/>
          <p:nvPr/>
        </p:nvSpPr>
        <p:spPr>
          <a:xfrm>
            <a:off x="8831520" y="2981160"/>
            <a:ext cx="892800" cy="892080"/>
          </a:xfrm>
          <a:custGeom>
            <a:avLst/>
            <a:gdLst/>
            <a:ah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rgbClr val="ffffff"/>
          </a:solidFill>
          <a:ln w="5040">
            <a:noFill/>
          </a:ln>
        </p:spPr>
        <p:style>
          <a:lnRef idx="0"/>
          <a:fillRef idx="0"/>
          <a:effectRef idx="0"/>
          <a:fontRef idx="minor"/>
        </p:style>
      </p:sp>
      <p:sp>
        <p:nvSpPr>
          <p:cNvPr id="1022" name="CustomShape 42"/>
          <p:cNvSpPr/>
          <p:nvPr/>
        </p:nvSpPr>
        <p:spPr>
          <a:xfrm flipH="1" rot="15564600">
            <a:off x="9667080" y="3819240"/>
            <a:ext cx="192240" cy="12636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023" name="CustomShape 43"/>
          <p:cNvSpPr/>
          <p:nvPr/>
        </p:nvSpPr>
        <p:spPr>
          <a:xfrm flipH="1" rot="15564600">
            <a:off x="9852840" y="3667680"/>
            <a:ext cx="271800" cy="36180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024" name="CustomShape 44"/>
          <p:cNvSpPr/>
          <p:nvPr/>
        </p:nvSpPr>
        <p:spPr>
          <a:xfrm flipH="1" rot="16929600">
            <a:off x="9376920" y="3754800"/>
            <a:ext cx="140040" cy="13104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025" name="CustomShape 45"/>
          <p:cNvSpPr/>
          <p:nvPr/>
        </p:nvSpPr>
        <p:spPr>
          <a:xfrm flipH="1" rot="16929600">
            <a:off x="9516600" y="3726360"/>
            <a:ext cx="198360" cy="26460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026" name="CustomShape 46"/>
          <p:cNvSpPr/>
          <p:nvPr/>
        </p:nvSpPr>
        <p:spPr>
          <a:xfrm flipH="1" rot="18519600">
            <a:off x="9267480" y="3616920"/>
            <a:ext cx="126720" cy="24840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027" name="CustomShape 47"/>
          <p:cNvSpPr/>
          <p:nvPr/>
        </p:nvSpPr>
        <p:spPr>
          <a:xfrm rot="13779600">
            <a:off x="10033200" y="3498840"/>
            <a:ext cx="509040" cy="509760"/>
          </a:xfrm>
          <a:prstGeom prst="ellipse">
            <a:avLst/>
          </a:prstGeom>
          <a:solidFill>
            <a:srgbClr val="19a695"/>
          </a:solidFill>
          <a:ln w="12600">
            <a:solidFill>
              <a:srgbClr val="35455e"/>
            </a:solidFill>
            <a:miter/>
          </a:ln>
        </p:spPr>
        <p:style>
          <a:lnRef idx="0"/>
          <a:fillRef idx="0"/>
          <a:effectRef idx="0"/>
          <a:fontRef idx="minor"/>
        </p:style>
      </p:sp>
      <p:sp>
        <p:nvSpPr>
          <p:cNvPr id="1028" name="CustomShape 48"/>
          <p:cNvSpPr/>
          <p:nvPr/>
        </p:nvSpPr>
        <p:spPr>
          <a:xfrm rot="13779600">
            <a:off x="10113120" y="3579840"/>
            <a:ext cx="347760" cy="34812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rgbClr val="ffffff"/>
          </a:solidFill>
          <a:ln w="5040">
            <a:noFill/>
          </a:ln>
        </p:spPr>
        <p:style>
          <a:lnRef idx="0"/>
          <a:fillRef idx="0"/>
          <a:effectRef idx="0"/>
          <a:fontRef idx="minor"/>
        </p:style>
      </p:sp>
      <p:sp>
        <p:nvSpPr>
          <p:cNvPr id="1029" name="CustomShape 49"/>
          <p:cNvSpPr/>
          <p:nvPr/>
        </p:nvSpPr>
        <p:spPr>
          <a:xfrm>
            <a:off x="-1080" y="4375080"/>
            <a:ext cx="12191760" cy="9136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a:solidFill>
                  <a:srgbClr val="ffffff"/>
                </a:solidFill>
                <a:uFill>
                  <a:solidFill>
                    <a:srgbClr val="ffffff"/>
                  </a:solidFill>
                </a:uFill>
                <a:latin typeface="Arial"/>
                <a:ea typeface="Arial Unicode MS"/>
              </a:rPr>
              <a:t>Free PPT Templates</a:t>
            </a:r>
            <a:endParaRPr b="0" lang="en-US" sz="1800" spc="-1" strike="noStrike">
              <a:solidFill>
                <a:srgbClr val="000000"/>
              </a:solidFill>
              <a:uFill>
                <a:solidFill>
                  <a:srgbClr val="ffffff"/>
                </a:solidFill>
              </a:uFill>
              <a:latin typeface="Arial"/>
            </a:endParaRPr>
          </a:p>
        </p:txBody>
      </p:sp>
      <p:sp>
        <p:nvSpPr>
          <p:cNvPr id="1030" name="CustomShape 50"/>
          <p:cNvSpPr/>
          <p:nvPr/>
        </p:nvSpPr>
        <p:spPr>
          <a:xfrm>
            <a:off x="-1080" y="5252400"/>
            <a:ext cx="12191400" cy="3747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870" spc="-1" strike="noStrike">
                <a:solidFill>
                  <a:srgbClr val="ffffff"/>
                </a:solidFill>
                <a:uFill>
                  <a:solidFill>
                    <a:srgbClr val="ffffff"/>
                  </a:solidFill>
                </a:uFill>
                <a:latin typeface="Arial"/>
                <a:ea typeface="Arial Unicode MS"/>
              </a:rPr>
              <a:t>Insert the Sub Title of Your Presentation</a:t>
            </a:r>
            <a:endParaRPr b="0" lang="en-US" sz="1800" spc="-1" strike="noStrike">
              <a:solidFill>
                <a:srgbClr val="000000"/>
              </a:solidFill>
              <a:uFill>
                <a:solidFill>
                  <a:srgbClr val="ffffff"/>
                </a:solidFill>
              </a:uFill>
              <a:latin typeface="Arial"/>
            </a:endParaRPr>
          </a:p>
        </p:txBody>
      </p:sp>
      <p:sp>
        <p:nvSpPr>
          <p:cNvPr id="1031" name="CustomShape 51"/>
          <p:cNvSpPr/>
          <p:nvPr/>
        </p:nvSpPr>
        <p:spPr>
          <a:xfrm>
            <a:off x="10026360" y="373320"/>
            <a:ext cx="1544400" cy="379440"/>
          </a:xfrm>
          <a:prstGeom prst="roundRect">
            <a:avLst>
              <a:gd name="adj" fmla="val 50000"/>
            </a:avLst>
          </a:prstGeom>
          <a:noFill/>
          <a:ln w="19080">
            <a:solidFill>
              <a:srgbClr val="ffffff"/>
            </a:solidFill>
            <a:miter/>
          </a:ln>
        </p:spPr>
        <p:style>
          <a:lnRef idx="0"/>
          <a:fillRef idx="0"/>
          <a:effectRef idx="0"/>
          <a:fontRef idx="minor"/>
        </p:style>
      </p:sp>
      <p:sp>
        <p:nvSpPr>
          <p:cNvPr id="1032" name="CustomShape 52"/>
          <p:cNvSpPr/>
          <p:nvPr/>
        </p:nvSpPr>
        <p:spPr>
          <a:xfrm>
            <a:off x="10750320" y="450360"/>
            <a:ext cx="475560" cy="230400"/>
          </a:xfrm>
          <a:custGeom>
            <a:avLst/>
            <a:gdLst/>
            <a:ah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rgbClr val="ffffff"/>
          </a:solidFill>
          <a:ln w="12600">
            <a:noFill/>
          </a:ln>
        </p:spPr>
        <p:style>
          <a:lnRef idx="0"/>
          <a:fillRef idx="0"/>
          <a:effectRef idx="0"/>
          <a:fontRef idx="minor"/>
        </p:style>
      </p:sp>
      <p:sp>
        <p:nvSpPr>
          <p:cNvPr id="1033" name="CustomShape 53"/>
          <p:cNvSpPr/>
          <p:nvPr/>
        </p:nvSpPr>
        <p:spPr>
          <a:xfrm>
            <a:off x="10257120" y="452520"/>
            <a:ext cx="164160" cy="228240"/>
          </a:xfrm>
          <a:custGeom>
            <a:avLst/>
            <a:gdLst/>
            <a:ahLst/>
            <a:rect l="l" t="t" r="r" b="b"/>
            <a:pathLst>
              <a:path w="164495" h="212876">
                <a:moveTo>
                  <a:pt x="0" y="208038"/>
                </a:moveTo>
                <a:lnTo>
                  <a:pt x="79828" y="0"/>
                </a:lnTo>
                <a:lnTo>
                  <a:pt x="164495" y="212876"/>
                </a:lnTo>
              </a:path>
            </a:pathLst>
          </a:custGeom>
          <a:noFill/>
          <a:ln w="12600">
            <a:solidFill>
              <a:srgbClr val="ffffff"/>
            </a:solidFill>
            <a:miter/>
          </a:ln>
        </p:spPr>
        <p:style>
          <a:lnRef idx="0"/>
          <a:fillRef idx="0"/>
          <a:effectRef idx="0"/>
          <a:fontRef idx="minor"/>
        </p:style>
      </p:sp>
      <p:sp>
        <p:nvSpPr>
          <p:cNvPr id="1034" name="CustomShape 54"/>
          <p:cNvSpPr/>
          <p:nvPr/>
        </p:nvSpPr>
        <p:spPr>
          <a:xfrm>
            <a:off x="10465200" y="452520"/>
            <a:ext cx="101160" cy="228240"/>
          </a:xfrm>
          <a:custGeom>
            <a:avLst/>
            <a:gdLst/>
            <a:ahLst/>
            <a:rect l="l" t="t" r="r" b="b"/>
            <a:pathLst>
              <a:path w="101600" h="220133">
                <a:moveTo>
                  <a:pt x="4838" y="0"/>
                </a:moveTo>
                <a:lnTo>
                  <a:pt x="0" y="220133"/>
                </a:lnTo>
                <a:lnTo>
                  <a:pt x="101600" y="220133"/>
                </a:lnTo>
              </a:path>
            </a:pathLst>
          </a:custGeom>
          <a:noFill/>
          <a:ln w="12600">
            <a:solidFill>
              <a:srgbClr val="ffffff"/>
            </a:solidFill>
            <a:miter/>
          </a:ln>
        </p:spPr>
        <p:style>
          <a:lnRef idx="0"/>
          <a:fillRef idx="0"/>
          <a:effectRef idx="0"/>
          <a:fontRef idx="minor"/>
        </p:style>
      </p:sp>
      <p:sp>
        <p:nvSpPr>
          <p:cNvPr id="1035" name="CustomShape 55"/>
          <p:cNvSpPr/>
          <p:nvPr/>
        </p:nvSpPr>
        <p:spPr>
          <a:xfrm>
            <a:off x="10605960" y="452520"/>
            <a:ext cx="101160" cy="228240"/>
          </a:xfrm>
          <a:custGeom>
            <a:avLst/>
            <a:gdLst/>
            <a:ahLst/>
            <a:rect l="l" t="t" r="r" b="b"/>
            <a:pathLst>
              <a:path w="101600" h="220133">
                <a:moveTo>
                  <a:pt x="4838" y="0"/>
                </a:moveTo>
                <a:lnTo>
                  <a:pt x="0" y="220133"/>
                </a:lnTo>
                <a:lnTo>
                  <a:pt x="101600" y="220133"/>
                </a:lnTo>
              </a:path>
            </a:pathLst>
          </a:custGeom>
          <a:noFill/>
          <a:ln w="12600">
            <a:solidFill>
              <a:srgbClr val="ffffff"/>
            </a:solidFill>
            <a:miter/>
          </a:ln>
        </p:spPr>
        <p:style>
          <a:lnRef idx="0"/>
          <a:fillRef idx="0"/>
          <a:effectRef idx="0"/>
          <a:fontRef idx="minor"/>
        </p:style>
      </p:sp>
      <p:sp>
        <p:nvSpPr>
          <p:cNvPr id="1036" name="CustomShape 56"/>
          <p:cNvSpPr/>
          <p:nvPr/>
        </p:nvSpPr>
        <p:spPr>
          <a:xfrm>
            <a:off x="11192400" y="614520"/>
            <a:ext cx="217080" cy="66240"/>
          </a:xfrm>
          <a:custGeom>
            <a:avLst/>
            <a:gdLst/>
            <a:ah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rgbClr val="ffffff"/>
          </a:solidFill>
          <a:ln w="12600">
            <a:noFill/>
          </a:ln>
        </p:spPr>
        <p:style>
          <a:lnRef idx="0"/>
          <a:fillRef idx="0"/>
          <a:effectRef idx="0"/>
          <a:fontRef idx="minor"/>
        </p:style>
      </p:sp>
      <p:sp>
        <p:nvSpPr>
          <p:cNvPr id="1037" name="CustomShape 57"/>
          <p:cNvSpPr/>
          <p:nvPr/>
        </p:nvSpPr>
        <p:spPr>
          <a:xfrm flipH="1" rot="9261000">
            <a:off x="3324240" y="2210040"/>
            <a:ext cx="192240" cy="12672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038" name="CustomShape 58"/>
          <p:cNvSpPr/>
          <p:nvPr/>
        </p:nvSpPr>
        <p:spPr>
          <a:xfrm flipH="1" rot="10626000">
            <a:off x="3373200" y="2530800"/>
            <a:ext cx="140760" cy="13104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039" name="CustomShape 59"/>
          <p:cNvSpPr/>
          <p:nvPr/>
        </p:nvSpPr>
        <p:spPr>
          <a:xfrm flipH="1" rot="9261000">
            <a:off x="3194640" y="1883160"/>
            <a:ext cx="271800" cy="36180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040" name="CustomShape 60"/>
          <p:cNvSpPr/>
          <p:nvPr/>
        </p:nvSpPr>
        <p:spPr>
          <a:xfrm flipH="1" rot="10626000">
            <a:off x="3336480" y="2290320"/>
            <a:ext cx="198360" cy="26388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041" name="CustomShape 61"/>
          <p:cNvSpPr/>
          <p:nvPr/>
        </p:nvSpPr>
        <p:spPr>
          <a:xfrm flipH="1" rot="12216000">
            <a:off x="3331080" y="2604240"/>
            <a:ext cx="126720" cy="24408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042" name="CustomShape 62"/>
          <p:cNvSpPr/>
          <p:nvPr/>
        </p:nvSpPr>
        <p:spPr>
          <a:xfrm rot="3536400">
            <a:off x="2904840" y="1491480"/>
            <a:ext cx="509040" cy="509040"/>
          </a:xfrm>
          <a:prstGeom prst="ellipse">
            <a:avLst/>
          </a:prstGeom>
          <a:solidFill>
            <a:srgbClr val="19a695"/>
          </a:solidFill>
          <a:ln w="12600">
            <a:solidFill>
              <a:srgbClr val="35455e"/>
            </a:solidFill>
            <a:miter/>
          </a:ln>
        </p:spPr>
        <p:style>
          <a:lnRef idx="0"/>
          <a:fillRef idx="0"/>
          <a:effectRef idx="0"/>
          <a:fontRef idx="minor"/>
        </p:style>
      </p:sp>
      <p:sp>
        <p:nvSpPr>
          <p:cNvPr id="1043" name="CustomShape 63"/>
          <p:cNvSpPr/>
          <p:nvPr/>
        </p:nvSpPr>
        <p:spPr>
          <a:xfrm rot="3536400">
            <a:off x="2984760" y="1572840"/>
            <a:ext cx="347760" cy="34740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rgbClr val="ffffff"/>
          </a:solidFill>
          <a:ln w="5040">
            <a:noFill/>
          </a:ln>
        </p:spPr>
        <p:style>
          <a:lnRef idx="0"/>
          <a:fillRef idx="0"/>
          <a:effectRef idx="0"/>
          <a:fontRef idx="minor"/>
        </p:style>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4"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Fetching Data with Queries</a:t>
            </a:r>
            <a:endParaRPr b="0" lang="en-US" sz="1800" spc="-1" strike="noStrike">
              <a:solidFill>
                <a:srgbClr val="000000"/>
              </a:solidFill>
              <a:uFill>
                <a:solidFill>
                  <a:srgbClr val="ffffff"/>
                </a:solidFill>
              </a:uFill>
              <a:latin typeface="Arial"/>
            </a:endParaRPr>
          </a:p>
        </p:txBody>
      </p:sp>
      <p:pic>
        <p:nvPicPr>
          <p:cNvPr id="1275" name="Picture 1276" descr=""/>
          <p:cNvPicPr/>
          <p:nvPr/>
        </p:nvPicPr>
        <p:blipFill>
          <a:blip r:embed="rId1"/>
          <a:stretch/>
        </p:blipFill>
        <p:spPr>
          <a:xfrm>
            <a:off x="642240" y="2468880"/>
            <a:ext cx="2466360" cy="2770920"/>
          </a:xfrm>
          <a:prstGeom prst="rect">
            <a:avLst/>
          </a:prstGeom>
          <a:ln>
            <a:noFill/>
          </a:ln>
        </p:spPr>
      </p:pic>
      <p:pic>
        <p:nvPicPr>
          <p:cNvPr id="1276" name="Picture 1277" descr=""/>
          <p:cNvPicPr/>
          <p:nvPr/>
        </p:nvPicPr>
        <p:blipFill>
          <a:blip r:embed="rId2"/>
          <a:stretch/>
        </p:blipFill>
        <p:spPr>
          <a:xfrm>
            <a:off x="7503840" y="1371600"/>
            <a:ext cx="4133160" cy="5120280"/>
          </a:xfrm>
          <a:prstGeom prst="rect">
            <a:avLst/>
          </a:prstGeom>
          <a:ln>
            <a:noFill/>
          </a:ln>
        </p:spPr>
      </p:pic>
      <p:sp>
        <p:nvSpPr>
          <p:cNvPr id="1277" name="CustomShape 2"/>
          <p:cNvSpPr/>
          <p:nvPr/>
        </p:nvSpPr>
        <p:spPr>
          <a:xfrm>
            <a:off x="4114800" y="2560320"/>
            <a:ext cx="2559960" cy="2285640"/>
          </a:xfrm>
          <a:prstGeom prst="rect">
            <a:avLst/>
          </a:prstGeom>
          <a:solidFill>
            <a:srgbClr val="ffffff"/>
          </a:solidFill>
          <a:ln w="28440">
            <a:solidFill>
              <a:srgbClr val="7030a0"/>
            </a:solidFill>
            <a:round/>
          </a:ln>
        </p:spPr>
        <p:style>
          <a:lnRef idx="0"/>
          <a:fillRef idx="0"/>
          <a:effectRef idx="0"/>
          <a:fontRef idx="minor"/>
        </p:style>
      </p:sp>
      <p:pic>
        <p:nvPicPr>
          <p:cNvPr id="1278" name="Picture 1279" descr=""/>
          <p:cNvPicPr/>
          <p:nvPr/>
        </p:nvPicPr>
        <p:blipFill>
          <a:blip r:embed="rId3"/>
          <a:stretch/>
        </p:blipFill>
        <p:spPr>
          <a:xfrm>
            <a:off x="5371560" y="3131640"/>
            <a:ext cx="1170000" cy="1214280"/>
          </a:xfrm>
          <a:prstGeom prst="rect">
            <a:avLst/>
          </a:prstGeom>
          <a:ln>
            <a:noFill/>
          </a:ln>
        </p:spPr>
      </p:pic>
      <p:pic>
        <p:nvPicPr>
          <p:cNvPr id="1279" name="Picture 1280" descr=""/>
          <p:cNvPicPr/>
          <p:nvPr/>
        </p:nvPicPr>
        <p:blipFill>
          <a:blip r:embed="rId4"/>
          <a:stretch/>
        </p:blipFill>
        <p:spPr>
          <a:xfrm>
            <a:off x="4285800" y="3274560"/>
            <a:ext cx="779760" cy="857160"/>
          </a:xfrm>
          <a:prstGeom prst="rect">
            <a:avLst/>
          </a:prstGeom>
          <a:ln>
            <a:noFill/>
          </a:ln>
        </p:spPr>
      </p:pic>
      <p:sp>
        <p:nvSpPr>
          <p:cNvPr id="1280" name="Line 3"/>
          <p:cNvSpPr/>
          <p:nvPr/>
        </p:nvSpPr>
        <p:spPr>
          <a:xfrm flipV="1">
            <a:off x="5212080" y="2560320"/>
            <a:ext cx="360" cy="2286000"/>
          </a:xfrm>
          <a:prstGeom prst="line">
            <a:avLst/>
          </a:prstGeom>
          <a:ln w="19080">
            <a:solidFill>
              <a:srgbClr val="808080"/>
            </a:solidFill>
            <a:custDash>
              <a:ds d="100000" sp="100000"/>
            </a:custDash>
            <a:round/>
          </a:ln>
        </p:spPr>
        <p:style>
          <a:lnRef idx="0"/>
          <a:fillRef idx="0"/>
          <a:effectRef idx="0"/>
          <a:fontRef idx="minor"/>
        </p:style>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1" name="CustomShape 1"/>
          <p:cNvSpPr/>
          <p:nvPr/>
        </p:nvSpPr>
        <p:spPr>
          <a:xfrm rot="60000">
            <a:off x="727920" y="1593360"/>
            <a:ext cx="5067360" cy="4614840"/>
          </a:xfrm>
          <a:custGeom>
            <a:avLst/>
            <a:gdLst/>
            <a:ah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rgbClr val="d9d9d9"/>
          </a:solidFill>
          <a:ln w="9360">
            <a:noFill/>
          </a:ln>
        </p:spPr>
        <p:style>
          <a:lnRef idx="0"/>
          <a:fillRef idx="0"/>
          <a:effectRef idx="0"/>
          <a:fontRef idx="minor"/>
        </p:style>
      </p:sp>
      <p:sp>
        <p:nvSpPr>
          <p:cNvPr id="1282" name="CustomShape 2"/>
          <p:cNvSpPr/>
          <p:nvPr/>
        </p:nvSpPr>
        <p:spPr>
          <a:xfrm rot="60000">
            <a:off x="1014480" y="1901520"/>
            <a:ext cx="4474800" cy="4075200"/>
          </a:xfrm>
          <a:custGeom>
            <a:avLst/>
            <a:gdLst/>
            <a:ah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rgbClr val="ffffff"/>
          </a:solidFill>
          <a:ln w="9360">
            <a:noFill/>
          </a:ln>
        </p:spPr>
        <p:style>
          <a:lnRef idx="0"/>
          <a:fillRef idx="0"/>
          <a:effectRef idx="0"/>
          <a:fontRef idx="minor"/>
        </p:style>
      </p:sp>
      <p:sp>
        <p:nvSpPr>
          <p:cNvPr id="1283" name="CustomShape 3"/>
          <p:cNvSpPr/>
          <p:nvPr/>
        </p:nvSpPr>
        <p:spPr>
          <a:xfrm rot="14190600">
            <a:off x="1972800" y="3387240"/>
            <a:ext cx="405000" cy="2071800"/>
          </a:xfrm>
          <a:prstGeom prst="roundRect">
            <a:avLst>
              <a:gd name="adj" fmla="val 50000"/>
            </a:avLst>
          </a:prstGeom>
          <a:gradFill>
            <a:gsLst>
              <a:gs pos="0">
                <a:srgbClr val="90c221"/>
              </a:gs>
              <a:gs pos="100000">
                <a:srgbClr val="2c2f45"/>
              </a:gs>
            </a:gsLst>
            <a:lin ang="5400000"/>
          </a:gradFill>
          <a:ln w="12600">
            <a:noFill/>
          </a:ln>
        </p:spPr>
        <p:style>
          <a:lnRef idx="0"/>
          <a:fillRef idx="0"/>
          <a:effectRef idx="0"/>
          <a:fontRef idx="minor"/>
        </p:style>
      </p:sp>
      <p:sp>
        <p:nvSpPr>
          <p:cNvPr id="1284" name="CustomShape 4"/>
          <p:cNvSpPr/>
          <p:nvPr/>
        </p:nvSpPr>
        <p:spPr>
          <a:xfrm rot="18091200">
            <a:off x="3544920" y="4110840"/>
            <a:ext cx="405000" cy="2071800"/>
          </a:xfrm>
          <a:prstGeom prst="roundRect">
            <a:avLst>
              <a:gd name="adj" fmla="val 50000"/>
            </a:avLst>
          </a:prstGeom>
          <a:gradFill>
            <a:gsLst>
              <a:gs pos="0">
                <a:srgbClr val="2c2f45"/>
              </a:gs>
              <a:gs pos="100000">
                <a:srgbClr val="07a398"/>
              </a:gs>
            </a:gsLst>
            <a:lin ang="5400000"/>
          </a:gradFill>
          <a:ln w="12600">
            <a:noFill/>
          </a:ln>
        </p:spPr>
        <p:style>
          <a:lnRef idx="0"/>
          <a:fillRef idx="0"/>
          <a:effectRef idx="0"/>
          <a:fontRef idx="minor"/>
        </p:style>
      </p:sp>
      <p:sp>
        <p:nvSpPr>
          <p:cNvPr id="1285" name="CustomShape 5"/>
          <p:cNvSpPr/>
          <p:nvPr/>
        </p:nvSpPr>
        <p:spPr>
          <a:xfrm rot="19725600">
            <a:off x="3067920" y="2392920"/>
            <a:ext cx="405000" cy="2071800"/>
          </a:xfrm>
          <a:prstGeom prst="roundRect">
            <a:avLst>
              <a:gd name="adj" fmla="val 50000"/>
            </a:avLst>
          </a:prstGeom>
          <a:gradFill>
            <a:gsLst>
              <a:gs pos="0">
                <a:srgbClr val="0680c3"/>
              </a:gs>
              <a:gs pos="100000">
                <a:srgbClr val="2c2f45"/>
              </a:gs>
            </a:gsLst>
            <a:lin ang="5400000"/>
          </a:gradFill>
          <a:ln w="12600">
            <a:noFill/>
          </a:ln>
        </p:spPr>
        <p:style>
          <a:lnRef idx="0"/>
          <a:fillRef idx="0"/>
          <a:effectRef idx="0"/>
          <a:fontRef idx="minor"/>
        </p:style>
      </p:sp>
      <p:sp>
        <p:nvSpPr>
          <p:cNvPr id="1286" name="TextShape 6"/>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Writing Data with Mutations</a:t>
            </a:r>
            <a:endParaRPr b="0" lang="en-US" sz="2800" spc="-1" strike="noStrike">
              <a:solidFill>
                <a:srgbClr val="000000"/>
              </a:solidFill>
              <a:uFill>
                <a:solidFill>
                  <a:srgbClr val="ffffff"/>
                </a:solidFill>
              </a:uFill>
              <a:latin typeface="Arial"/>
            </a:endParaRPr>
          </a:p>
        </p:txBody>
      </p:sp>
      <p:sp>
        <p:nvSpPr>
          <p:cNvPr id="1287" name="CustomShape 7"/>
          <p:cNvSpPr/>
          <p:nvPr/>
        </p:nvSpPr>
        <p:spPr>
          <a:xfrm>
            <a:off x="2589120" y="3607920"/>
            <a:ext cx="1344600" cy="1344600"/>
          </a:xfrm>
          <a:custGeom>
            <a:avLst/>
            <a:gdLst/>
            <a:ah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rgbClr val="2c2f45"/>
          </a:solidFill>
          <a:ln w="12600">
            <a:noFill/>
          </a:ln>
        </p:spPr>
        <p:style>
          <a:lnRef idx="0"/>
          <a:fillRef idx="0"/>
          <a:effectRef idx="0"/>
          <a:fontRef idx="minor"/>
        </p:style>
      </p:sp>
      <p:sp>
        <p:nvSpPr>
          <p:cNvPr id="1288" name="CustomShape 8"/>
          <p:cNvSpPr/>
          <p:nvPr/>
        </p:nvSpPr>
        <p:spPr>
          <a:xfrm>
            <a:off x="2655000" y="3674880"/>
            <a:ext cx="1212840" cy="1212120"/>
          </a:xfrm>
          <a:custGeom>
            <a:avLst/>
            <a:gdLst/>
            <a:ah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rgbClr val="ffffff"/>
          </a:solidFill>
          <a:ln w="5040">
            <a:noFill/>
          </a:ln>
        </p:spPr>
        <p:style>
          <a:lnRef idx="0"/>
          <a:fillRef idx="0"/>
          <a:effectRef idx="0"/>
          <a:fontRef idx="minor"/>
        </p:style>
      </p:sp>
      <p:sp>
        <p:nvSpPr>
          <p:cNvPr id="1289" name="CustomShape 9"/>
          <p:cNvSpPr/>
          <p:nvPr/>
        </p:nvSpPr>
        <p:spPr>
          <a:xfrm>
            <a:off x="2589120" y="1863000"/>
            <a:ext cx="1297800" cy="1297800"/>
          </a:xfrm>
          <a:custGeom>
            <a:avLst/>
            <a:gdLst/>
            <a:ah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rgbClr val="0680c3"/>
          </a:solidFill>
          <a:ln w="12600">
            <a:noFill/>
          </a:ln>
        </p:spPr>
        <p:style>
          <a:lnRef idx="0"/>
          <a:fillRef idx="0"/>
          <a:effectRef idx="0"/>
          <a:fontRef idx="minor"/>
        </p:style>
      </p:sp>
      <p:sp>
        <p:nvSpPr>
          <p:cNvPr id="1290" name="CustomShape 10"/>
          <p:cNvSpPr/>
          <p:nvPr/>
        </p:nvSpPr>
        <p:spPr>
          <a:xfrm>
            <a:off x="2652480" y="1927440"/>
            <a:ext cx="1170720" cy="1170000"/>
          </a:xfrm>
          <a:custGeom>
            <a:avLst/>
            <a:gdLst/>
            <a:ah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rgbClr val="ffffff"/>
          </a:solidFill>
          <a:ln w="5040">
            <a:noFill/>
          </a:ln>
        </p:spPr>
        <p:style>
          <a:lnRef idx="0"/>
          <a:fillRef idx="0"/>
          <a:effectRef idx="0"/>
          <a:fontRef idx="minor"/>
        </p:style>
      </p:sp>
      <p:sp>
        <p:nvSpPr>
          <p:cNvPr id="1291" name="CustomShape 11"/>
          <p:cNvSpPr/>
          <p:nvPr/>
        </p:nvSpPr>
        <p:spPr>
          <a:xfrm>
            <a:off x="992160" y="4653720"/>
            <a:ext cx="1297800" cy="1297800"/>
          </a:xfrm>
          <a:custGeom>
            <a:avLst/>
            <a:gdLst/>
            <a:ah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rgbClr val="90c221"/>
          </a:solidFill>
          <a:ln w="12600">
            <a:noFill/>
          </a:ln>
        </p:spPr>
        <p:style>
          <a:lnRef idx="0"/>
          <a:fillRef idx="0"/>
          <a:effectRef idx="0"/>
          <a:fontRef idx="minor"/>
        </p:style>
      </p:sp>
      <p:sp>
        <p:nvSpPr>
          <p:cNvPr id="1292" name="CustomShape 12"/>
          <p:cNvSpPr/>
          <p:nvPr/>
        </p:nvSpPr>
        <p:spPr>
          <a:xfrm>
            <a:off x="1055520" y="4718160"/>
            <a:ext cx="1170720" cy="1170000"/>
          </a:xfrm>
          <a:custGeom>
            <a:avLst/>
            <a:gdLst/>
            <a:ah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rgbClr val="ffffff"/>
          </a:solidFill>
          <a:ln w="5040">
            <a:noFill/>
          </a:ln>
        </p:spPr>
        <p:style>
          <a:lnRef idx="0"/>
          <a:fillRef idx="0"/>
          <a:effectRef idx="0"/>
          <a:fontRef idx="minor"/>
        </p:style>
      </p:sp>
      <p:sp>
        <p:nvSpPr>
          <p:cNvPr id="1293" name="CustomShape 13"/>
          <p:cNvSpPr/>
          <p:nvPr/>
        </p:nvSpPr>
        <p:spPr>
          <a:xfrm>
            <a:off x="4176720" y="4653720"/>
            <a:ext cx="1297800" cy="1297800"/>
          </a:xfrm>
          <a:custGeom>
            <a:avLst/>
            <a:gdLst/>
            <a:ah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rgbClr val="07a398"/>
          </a:solidFill>
          <a:ln w="12600">
            <a:noFill/>
          </a:ln>
        </p:spPr>
        <p:style>
          <a:lnRef idx="0"/>
          <a:fillRef idx="0"/>
          <a:effectRef idx="0"/>
          <a:fontRef idx="minor"/>
        </p:style>
      </p:sp>
      <p:sp>
        <p:nvSpPr>
          <p:cNvPr id="1294" name="CustomShape 14"/>
          <p:cNvSpPr/>
          <p:nvPr/>
        </p:nvSpPr>
        <p:spPr>
          <a:xfrm>
            <a:off x="4240080" y="4718160"/>
            <a:ext cx="1170720" cy="1170000"/>
          </a:xfrm>
          <a:custGeom>
            <a:avLst/>
            <a:gdLst/>
            <a:ah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rgbClr val="ffffff"/>
          </a:solidFill>
          <a:ln w="5040">
            <a:noFill/>
          </a:ln>
        </p:spPr>
        <p:style>
          <a:lnRef idx="0"/>
          <a:fillRef idx="0"/>
          <a:effectRef idx="0"/>
          <a:fontRef idx="minor"/>
        </p:style>
      </p:sp>
      <p:sp>
        <p:nvSpPr>
          <p:cNvPr id="1295" name="CustomShape 15"/>
          <p:cNvSpPr/>
          <p:nvPr/>
        </p:nvSpPr>
        <p:spPr>
          <a:xfrm>
            <a:off x="6373440" y="1782720"/>
            <a:ext cx="5092200" cy="9435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ffc000"/>
                </a:solidFill>
                <a:uFill>
                  <a:solidFill>
                    <a:srgbClr val="ffffff"/>
                  </a:solidFill>
                </a:uFill>
                <a:latin typeface="Arial"/>
                <a:ea typeface="Arial Unicode MS"/>
              </a:rPr>
              <a:t>There generally are three kinds of mutations:</a:t>
            </a:r>
            <a:r>
              <a:rPr b="1" lang="en-US" sz="2800" spc="-1" strike="noStrike">
                <a:solidFill>
                  <a:srgbClr val="ffc000"/>
                </a:solidFill>
                <a:uFill>
                  <a:solidFill>
                    <a:srgbClr val="ffffff"/>
                  </a:solidFill>
                </a:uFill>
                <a:latin typeface="Arial"/>
                <a:ea typeface="Arial Unicode MS"/>
              </a:rPr>
              <a:t>  </a:t>
            </a:r>
            <a:endParaRPr b="0" lang="en-US" sz="1800" spc="-1" strike="noStrike">
              <a:solidFill>
                <a:srgbClr val="000000"/>
              </a:solidFill>
              <a:uFill>
                <a:solidFill>
                  <a:srgbClr val="ffffff"/>
                </a:solidFill>
              </a:uFill>
              <a:latin typeface="Arial"/>
            </a:endParaRPr>
          </a:p>
        </p:txBody>
      </p:sp>
      <p:sp>
        <p:nvSpPr>
          <p:cNvPr id="1296" name="CustomShape 16"/>
          <p:cNvSpPr/>
          <p:nvPr/>
        </p:nvSpPr>
        <p:spPr>
          <a:xfrm>
            <a:off x="6374520" y="3228480"/>
            <a:ext cx="5129280" cy="4543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404040"/>
              </a:buClr>
              <a:buFont typeface="Arial"/>
              <a:buChar char="•"/>
            </a:pPr>
            <a:r>
              <a:rPr b="0" lang="en-US" sz="3200" spc="-1" strike="noStrike">
                <a:solidFill>
                  <a:srgbClr val="404040"/>
                </a:solidFill>
                <a:uFill>
                  <a:solidFill>
                    <a:srgbClr val="ffffff"/>
                  </a:solidFill>
                </a:uFill>
                <a:latin typeface="Arial"/>
                <a:ea typeface="Arial Unicode MS"/>
              </a:rPr>
              <a:t>Creating new data</a:t>
            </a:r>
            <a:endParaRPr b="0" lang="en-US" sz="1800" spc="-1" strike="noStrike">
              <a:solidFill>
                <a:srgbClr val="000000"/>
              </a:solidFill>
              <a:uFill>
                <a:solidFill>
                  <a:srgbClr val="ffffff"/>
                </a:solidFill>
              </a:uFill>
              <a:latin typeface="Arial"/>
            </a:endParaRPr>
          </a:p>
          <a:p>
            <a:pPr marL="343080" indent="-342720">
              <a:lnSpc>
                <a:spcPct val="100000"/>
              </a:lnSpc>
              <a:buClr>
                <a:srgbClr val="404040"/>
              </a:buClr>
              <a:buFont typeface="Arial"/>
              <a:buChar char="•"/>
            </a:pPr>
            <a:r>
              <a:rPr b="0" lang="en-US" sz="3200" spc="-1" strike="noStrike">
                <a:solidFill>
                  <a:srgbClr val="404040"/>
                </a:solidFill>
                <a:uFill>
                  <a:solidFill>
                    <a:srgbClr val="ffffff"/>
                  </a:solidFill>
                </a:uFill>
                <a:latin typeface="Arial"/>
                <a:ea typeface="Arial Unicode MS"/>
              </a:rPr>
              <a:t>Updating existing data</a:t>
            </a:r>
            <a:endParaRPr b="0" lang="en-US" sz="1800" spc="-1" strike="noStrike">
              <a:solidFill>
                <a:srgbClr val="000000"/>
              </a:solidFill>
              <a:uFill>
                <a:solidFill>
                  <a:srgbClr val="ffffff"/>
                </a:solidFill>
              </a:uFill>
              <a:latin typeface="Arial"/>
            </a:endParaRPr>
          </a:p>
          <a:p>
            <a:pPr marL="343080" indent="-342720">
              <a:lnSpc>
                <a:spcPct val="100000"/>
              </a:lnSpc>
              <a:buClr>
                <a:srgbClr val="404040"/>
              </a:buClr>
              <a:buFont typeface="Arial"/>
              <a:buChar char="•"/>
            </a:pPr>
            <a:r>
              <a:rPr b="0" lang="en-US" sz="3200" spc="-1" strike="noStrike">
                <a:solidFill>
                  <a:srgbClr val="404040"/>
                </a:solidFill>
                <a:uFill>
                  <a:solidFill>
                    <a:srgbClr val="ffffff"/>
                  </a:solidFill>
                </a:uFill>
                <a:latin typeface="Arial"/>
                <a:ea typeface="Arial Unicode MS"/>
              </a:rPr>
              <a:t>Deleting existing data</a:t>
            </a:r>
            <a:endParaRPr b="0" lang="en-US"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7"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Writing Data with Mutations</a:t>
            </a:r>
            <a:endParaRPr b="0" lang="en-US" sz="1800" spc="-1" strike="noStrike">
              <a:solidFill>
                <a:srgbClr val="000000"/>
              </a:solidFill>
              <a:uFill>
                <a:solidFill>
                  <a:srgbClr val="ffffff"/>
                </a:solidFill>
              </a:uFill>
              <a:latin typeface="Arial"/>
            </a:endParaRPr>
          </a:p>
        </p:txBody>
      </p:sp>
      <p:sp>
        <p:nvSpPr>
          <p:cNvPr id="1298" name="CustomShape 2"/>
          <p:cNvSpPr/>
          <p:nvPr/>
        </p:nvSpPr>
        <p:spPr>
          <a:xfrm>
            <a:off x="564480" y="4307400"/>
            <a:ext cx="2792520" cy="95760"/>
          </a:xfrm>
          <a:custGeom>
            <a:avLst/>
            <a:gdLst/>
            <a:ah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fillRef idx="0"/>
          <a:effectRef idx="0"/>
          <a:fontRef idx="minor"/>
        </p:style>
      </p:sp>
      <p:sp>
        <p:nvSpPr>
          <p:cNvPr id="1299" name="CustomShape 3"/>
          <p:cNvSpPr/>
          <p:nvPr/>
        </p:nvSpPr>
        <p:spPr>
          <a:xfrm>
            <a:off x="853560" y="2836440"/>
            <a:ext cx="2214000" cy="1457640"/>
          </a:xfrm>
          <a:custGeom>
            <a:avLst/>
            <a:gdLst/>
            <a:ah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fillRef idx="0"/>
          <a:effectRef idx="0"/>
          <a:fontRef idx="minor"/>
        </p:style>
      </p:sp>
      <p:sp>
        <p:nvSpPr>
          <p:cNvPr id="1300" name="CustomShape 4"/>
          <p:cNvSpPr/>
          <p:nvPr/>
        </p:nvSpPr>
        <p:spPr>
          <a:xfrm>
            <a:off x="948240" y="2925360"/>
            <a:ext cx="2021760" cy="1247040"/>
          </a:xfrm>
          <a:custGeom>
            <a:avLst/>
            <a:gdLst/>
            <a:ah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fillRef idx="0"/>
          <a:effectRef idx="0"/>
          <a:fontRef idx="minor"/>
        </p:style>
      </p:sp>
      <p:sp>
        <p:nvSpPr>
          <p:cNvPr id="1301" name="CustomShape 5"/>
          <p:cNvSpPr/>
          <p:nvPr/>
        </p:nvSpPr>
        <p:spPr>
          <a:xfrm>
            <a:off x="548640" y="4239000"/>
            <a:ext cx="2824200" cy="111960"/>
          </a:xfrm>
          <a:custGeom>
            <a:avLst/>
            <a:gdLst/>
            <a:ah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fillRef idx="0"/>
          <a:effectRef idx="0"/>
          <a:fontRef idx="minor"/>
        </p:style>
      </p:sp>
      <p:sp>
        <p:nvSpPr>
          <p:cNvPr id="1302" name="CustomShape 6"/>
          <p:cNvSpPr/>
          <p:nvPr/>
        </p:nvSpPr>
        <p:spPr>
          <a:xfrm>
            <a:off x="1766520" y="4251600"/>
            <a:ext cx="393840" cy="43560"/>
          </a:xfrm>
          <a:custGeom>
            <a:avLst/>
            <a:gdLst/>
            <a:ah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fillRef idx="0"/>
          <a:effectRef idx="0"/>
          <a:fontRef idx="minor"/>
        </p:style>
      </p:sp>
      <p:sp>
        <p:nvSpPr>
          <p:cNvPr id="1303" name="CustomShape 7"/>
          <p:cNvSpPr/>
          <p:nvPr/>
        </p:nvSpPr>
        <p:spPr>
          <a:xfrm>
            <a:off x="682920" y="4293000"/>
            <a:ext cx="99720" cy="26640"/>
          </a:xfrm>
          <a:prstGeom prst="roundRect">
            <a:avLst>
              <a:gd name="adj" fmla="val 28154"/>
            </a:avLst>
          </a:prstGeom>
          <a:solidFill>
            <a:srgbClr val="bfbfbf"/>
          </a:solidFill>
          <a:ln w="12600">
            <a:noFill/>
          </a:ln>
        </p:spPr>
        <p:style>
          <a:lnRef idx="0"/>
          <a:fillRef idx="0"/>
          <a:effectRef idx="0"/>
          <a:fontRef idx="minor"/>
        </p:style>
      </p:sp>
      <p:sp>
        <p:nvSpPr>
          <p:cNvPr id="1304" name="CustomShape 8"/>
          <p:cNvSpPr/>
          <p:nvPr/>
        </p:nvSpPr>
        <p:spPr>
          <a:xfrm>
            <a:off x="705960" y="4299840"/>
            <a:ext cx="53640" cy="11880"/>
          </a:xfrm>
          <a:prstGeom prst="roundRect">
            <a:avLst>
              <a:gd name="adj" fmla="val 28154"/>
            </a:avLst>
          </a:prstGeom>
          <a:solidFill>
            <a:srgbClr val="595959"/>
          </a:solidFill>
          <a:ln w="12600">
            <a:noFill/>
          </a:ln>
        </p:spPr>
        <p:style>
          <a:lnRef idx="0"/>
          <a:fillRef idx="0"/>
          <a:effectRef idx="0"/>
          <a:fontRef idx="minor"/>
        </p:style>
      </p:sp>
      <p:sp>
        <p:nvSpPr>
          <p:cNvPr id="1305" name="CustomShape 9"/>
          <p:cNvSpPr/>
          <p:nvPr/>
        </p:nvSpPr>
        <p:spPr>
          <a:xfrm>
            <a:off x="3089520" y="4292280"/>
            <a:ext cx="214560" cy="26640"/>
          </a:xfrm>
          <a:prstGeom prst="roundRect">
            <a:avLst>
              <a:gd name="adj" fmla="val 28154"/>
            </a:avLst>
          </a:prstGeom>
          <a:solidFill>
            <a:srgbClr val="bfbfbf"/>
          </a:solidFill>
          <a:ln w="12600">
            <a:noFill/>
          </a:ln>
        </p:spPr>
        <p:style>
          <a:lnRef idx="0"/>
          <a:fillRef idx="0"/>
          <a:effectRef idx="0"/>
          <a:fontRef idx="minor"/>
        </p:style>
      </p:sp>
      <p:sp>
        <p:nvSpPr>
          <p:cNvPr id="1306" name="CustomShape 10"/>
          <p:cNvSpPr/>
          <p:nvPr/>
        </p:nvSpPr>
        <p:spPr>
          <a:xfrm>
            <a:off x="3130920" y="4299840"/>
            <a:ext cx="132120" cy="11880"/>
          </a:xfrm>
          <a:prstGeom prst="roundRect">
            <a:avLst>
              <a:gd name="adj" fmla="val 28154"/>
            </a:avLst>
          </a:prstGeom>
          <a:solidFill>
            <a:srgbClr val="595959"/>
          </a:solidFill>
          <a:ln w="12600">
            <a:noFill/>
          </a:ln>
        </p:spPr>
        <p:style>
          <a:lnRef idx="0"/>
          <a:fillRef idx="0"/>
          <a:effectRef idx="0"/>
          <a:fontRef idx="minor"/>
        </p:style>
      </p:sp>
      <p:sp>
        <p:nvSpPr>
          <p:cNvPr id="1307" name="CustomShape 11"/>
          <p:cNvSpPr/>
          <p:nvPr/>
        </p:nvSpPr>
        <p:spPr>
          <a:xfrm>
            <a:off x="1633320" y="2834640"/>
            <a:ext cx="1336680" cy="133776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1308" name="CustomShape 12"/>
          <p:cNvSpPr/>
          <p:nvPr/>
        </p:nvSpPr>
        <p:spPr>
          <a:xfrm>
            <a:off x="2713320" y="3353040"/>
            <a:ext cx="2952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309" name="CustomShape 13"/>
          <p:cNvSpPr/>
          <p:nvPr/>
        </p:nvSpPr>
        <p:spPr>
          <a:xfrm>
            <a:off x="2711520" y="34552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310" name="CustomShape 14"/>
          <p:cNvSpPr/>
          <p:nvPr/>
        </p:nvSpPr>
        <p:spPr>
          <a:xfrm>
            <a:off x="3351240" y="34534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1311" name="CustomShape 15"/>
          <p:cNvSpPr/>
          <p:nvPr/>
        </p:nvSpPr>
        <p:spPr>
          <a:xfrm>
            <a:off x="2720880" y="3151800"/>
            <a:ext cx="662040" cy="126684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1312" name="CustomShape 16"/>
          <p:cNvSpPr/>
          <p:nvPr/>
        </p:nvSpPr>
        <p:spPr>
          <a:xfrm>
            <a:off x="2725560" y="3157920"/>
            <a:ext cx="646200" cy="125244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fillRef idx="0"/>
          <a:effectRef idx="0"/>
          <a:fontRef idx="minor"/>
        </p:style>
      </p:sp>
      <p:sp>
        <p:nvSpPr>
          <p:cNvPr id="1313" name="CustomShape 17"/>
          <p:cNvSpPr/>
          <p:nvPr/>
        </p:nvSpPr>
        <p:spPr>
          <a:xfrm>
            <a:off x="2774880" y="3345480"/>
            <a:ext cx="551160" cy="902520"/>
          </a:xfrm>
          <a:custGeom>
            <a:avLst/>
            <a:gdLst/>
            <a:ahLst/>
            <a:rect l="l" t="t" r="r" b="b"/>
            <a:pathLst>
              <a:path w="333375" h="590550">
                <a:moveTo>
                  <a:pt x="7144" y="7144"/>
                </a:moveTo>
                <a:lnTo>
                  <a:pt x="331946" y="7144"/>
                </a:lnTo>
                <a:lnTo>
                  <a:pt x="331946" y="586264"/>
                </a:lnTo>
                <a:lnTo>
                  <a:pt x="7144" y="586264"/>
                </a:lnTo>
                <a:close/>
              </a:path>
            </a:pathLst>
          </a:custGeom>
          <a:solidFill>
            <a:srgbClr val="f2f2f2"/>
          </a:solidFill>
          <a:ln w="9360">
            <a:noFill/>
          </a:ln>
        </p:spPr>
        <p:style>
          <a:lnRef idx="0"/>
          <a:fillRef idx="0"/>
          <a:effectRef idx="0"/>
          <a:fontRef idx="minor"/>
        </p:style>
      </p:sp>
      <p:sp>
        <p:nvSpPr>
          <p:cNvPr id="1314" name="CustomShape 18"/>
          <p:cNvSpPr/>
          <p:nvPr/>
        </p:nvSpPr>
        <p:spPr>
          <a:xfrm>
            <a:off x="3006360" y="4290840"/>
            <a:ext cx="85320" cy="78120"/>
          </a:xfrm>
          <a:prstGeom prst="ellipse">
            <a:avLst/>
          </a:prstGeom>
          <a:solidFill>
            <a:srgbClr val="a6a6a6"/>
          </a:solidFill>
          <a:ln w="12600">
            <a:noFill/>
          </a:ln>
        </p:spPr>
        <p:style>
          <a:lnRef idx="0"/>
          <a:fillRef idx="0"/>
          <a:effectRef idx="0"/>
          <a:fontRef idx="minor"/>
        </p:style>
      </p:sp>
      <p:sp>
        <p:nvSpPr>
          <p:cNvPr id="1315" name="CustomShape 19"/>
          <p:cNvSpPr/>
          <p:nvPr/>
        </p:nvSpPr>
        <p:spPr>
          <a:xfrm>
            <a:off x="3025800" y="4308840"/>
            <a:ext cx="46080" cy="42480"/>
          </a:xfrm>
          <a:prstGeom prst="ellipse">
            <a:avLst/>
          </a:prstGeom>
          <a:solidFill>
            <a:srgbClr val="d9d9d9"/>
          </a:solidFill>
          <a:ln w="12600">
            <a:noFill/>
          </a:ln>
        </p:spPr>
        <p:style>
          <a:lnRef idx="0"/>
          <a:fillRef idx="0"/>
          <a:effectRef idx="0"/>
          <a:fontRef idx="minor"/>
        </p:style>
      </p:sp>
      <p:sp>
        <p:nvSpPr>
          <p:cNvPr id="1316" name="CustomShape 20"/>
          <p:cNvSpPr/>
          <p:nvPr/>
        </p:nvSpPr>
        <p:spPr>
          <a:xfrm>
            <a:off x="2872080" y="3360600"/>
            <a:ext cx="453600" cy="87264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1317" name="CustomShape 21"/>
          <p:cNvSpPr/>
          <p:nvPr/>
        </p:nvSpPr>
        <p:spPr>
          <a:xfrm>
            <a:off x="2991240" y="3277440"/>
            <a:ext cx="126000" cy="25200"/>
          </a:xfrm>
          <a:prstGeom prst="roundRect">
            <a:avLst>
              <a:gd name="adj" fmla="val 50000"/>
            </a:avLst>
          </a:prstGeom>
          <a:solidFill>
            <a:srgbClr val="808080"/>
          </a:solidFill>
          <a:ln w="12600">
            <a:noFill/>
          </a:ln>
        </p:spPr>
        <p:style>
          <a:lnRef idx="0"/>
          <a:fillRef idx="0"/>
          <a:effectRef idx="0"/>
          <a:fontRef idx="minor"/>
        </p:style>
      </p:sp>
      <p:sp>
        <p:nvSpPr>
          <p:cNvPr id="1318" name="CustomShape 22"/>
          <p:cNvSpPr/>
          <p:nvPr/>
        </p:nvSpPr>
        <p:spPr>
          <a:xfrm>
            <a:off x="2923200" y="3277440"/>
            <a:ext cx="27720" cy="25200"/>
          </a:xfrm>
          <a:prstGeom prst="ellipse">
            <a:avLst/>
          </a:prstGeom>
          <a:solidFill>
            <a:srgbClr val="a6a6a6"/>
          </a:solidFill>
          <a:ln w="12600">
            <a:noFill/>
          </a:ln>
        </p:spPr>
        <p:style>
          <a:lnRef idx="0"/>
          <a:fillRef idx="0"/>
          <a:effectRef idx="0"/>
          <a:fontRef idx="minor"/>
        </p:style>
      </p:sp>
      <p:sp>
        <p:nvSpPr>
          <p:cNvPr id="1319" name="CustomShape 23"/>
          <p:cNvSpPr/>
          <p:nvPr/>
        </p:nvSpPr>
        <p:spPr>
          <a:xfrm flipH="1">
            <a:off x="4021920" y="371556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0"/>
          <a:fillRef idx="0"/>
          <a:effectRef idx="0"/>
          <a:fontRef idx="minor"/>
        </p:style>
      </p:sp>
      <p:sp>
        <p:nvSpPr>
          <p:cNvPr id="1320" name="CustomShape 24"/>
          <p:cNvSpPr/>
          <p:nvPr/>
        </p:nvSpPr>
        <p:spPr>
          <a:xfrm flipH="1" rot="10800000">
            <a:off x="7770960" y="326268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0"/>
          <a:fillRef idx="0"/>
          <a:effectRef idx="0"/>
          <a:fontRef idx="minor"/>
        </p:style>
      </p:sp>
      <p:sp>
        <p:nvSpPr>
          <p:cNvPr id="1321" name="CustomShape 25"/>
          <p:cNvSpPr/>
          <p:nvPr/>
        </p:nvSpPr>
        <p:spPr>
          <a:xfrm>
            <a:off x="8321040" y="2194560"/>
            <a:ext cx="3200040" cy="2925720"/>
          </a:xfrm>
          <a:prstGeom prst="rect">
            <a:avLst/>
          </a:prstGeom>
          <a:solidFill>
            <a:srgbClr val="ffffff"/>
          </a:solidFill>
          <a:ln w="28440">
            <a:solidFill>
              <a:srgbClr val="7030a0"/>
            </a:solidFill>
            <a:round/>
          </a:ln>
        </p:spPr>
        <p:style>
          <a:lnRef idx="0"/>
          <a:fillRef idx="0"/>
          <a:effectRef idx="0"/>
          <a:fontRef idx="minor"/>
        </p:style>
      </p:sp>
      <p:pic>
        <p:nvPicPr>
          <p:cNvPr id="1322" name="Picture 1323" descr=""/>
          <p:cNvPicPr/>
          <p:nvPr/>
        </p:nvPicPr>
        <p:blipFill>
          <a:blip r:embed="rId1"/>
          <a:stretch/>
        </p:blipFill>
        <p:spPr>
          <a:xfrm>
            <a:off x="9892080" y="2926080"/>
            <a:ext cx="1462680" cy="1554120"/>
          </a:xfrm>
          <a:prstGeom prst="rect">
            <a:avLst/>
          </a:prstGeom>
          <a:ln>
            <a:noFill/>
          </a:ln>
        </p:spPr>
      </p:pic>
      <p:sp>
        <p:nvSpPr>
          <p:cNvPr id="1323" name="Line 26"/>
          <p:cNvSpPr/>
          <p:nvPr/>
        </p:nvSpPr>
        <p:spPr>
          <a:xfrm flipV="1">
            <a:off x="9692640" y="2194560"/>
            <a:ext cx="360" cy="2926080"/>
          </a:xfrm>
          <a:prstGeom prst="line">
            <a:avLst/>
          </a:prstGeom>
          <a:ln w="19080">
            <a:solidFill>
              <a:srgbClr val="808080"/>
            </a:solidFill>
            <a:custDash>
              <a:ds d="100000" sp="100000"/>
            </a:custDash>
            <a:round/>
          </a:ln>
        </p:spPr>
        <p:style>
          <a:lnRef idx="0"/>
          <a:fillRef idx="0"/>
          <a:effectRef idx="0"/>
          <a:fontRef idx="minor"/>
        </p:style>
      </p:sp>
      <p:pic>
        <p:nvPicPr>
          <p:cNvPr id="1324" name="Picture 1325" descr=""/>
          <p:cNvPicPr/>
          <p:nvPr/>
        </p:nvPicPr>
        <p:blipFill>
          <a:blip r:embed="rId2"/>
          <a:stretch/>
        </p:blipFill>
        <p:spPr>
          <a:xfrm>
            <a:off x="8534880" y="3108960"/>
            <a:ext cx="974520" cy="1096920"/>
          </a:xfrm>
          <a:prstGeom prst="rect">
            <a:avLst/>
          </a:prstGeom>
          <a:ln>
            <a:noFill/>
          </a:ln>
        </p:spPr>
      </p:pic>
      <p:pic>
        <p:nvPicPr>
          <p:cNvPr id="1325" name="Picture 1326" descr=""/>
          <p:cNvPicPr/>
          <p:nvPr/>
        </p:nvPicPr>
        <p:blipFill>
          <a:blip r:embed="rId3"/>
          <a:stretch/>
        </p:blipFill>
        <p:spPr>
          <a:xfrm>
            <a:off x="4403160" y="1419480"/>
            <a:ext cx="3277440" cy="1689120"/>
          </a:xfrm>
          <a:prstGeom prst="rect">
            <a:avLst/>
          </a:prstGeom>
          <a:ln>
            <a:noFill/>
          </a:ln>
        </p:spPr>
      </p:pic>
      <p:pic>
        <p:nvPicPr>
          <p:cNvPr id="1326" name="Picture 1327" descr=""/>
          <p:cNvPicPr/>
          <p:nvPr/>
        </p:nvPicPr>
        <p:blipFill>
          <a:blip r:embed="rId4"/>
          <a:stretch/>
        </p:blipFill>
        <p:spPr>
          <a:xfrm>
            <a:off x="4435200" y="4023360"/>
            <a:ext cx="2971080" cy="252324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7"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The GraphQL Schema</a:t>
            </a:r>
            <a:endParaRPr b="0" lang="en-US" sz="2800" spc="-1" strike="noStrike">
              <a:solidFill>
                <a:srgbClr val="000000"/>
              </a:solidFill>
              <a:uFill>
                <a:solidFill>
                  <a:srgbClr val="ffffff"/>
                </a:solidFill>
              </a:uFill>
              <a:latin typeface="Arial"/>
            </a:endParaRPr>
          </a:p>
        </p:txBody>
      </p:sp>
      <p:sp>
        <p:nvSpPr>
          <p:cNvPr id="1328" name="CustomShape 2"/>
          <p:cNvSpPr/>
          <p:nvPr/>
        </p:nvSpPr>
        <p:spPr>
          <a:xfrm flipH="1">
            <a:off x="7469280" y="1911600"/>
            <a:ext cx="3969720" cy="3969720"/>
          </a:xfrm>
          <a:prstGeom prst="arc">
            <a:avLst>
              <a:gd name="adj1" fmla="val 16200000"/>
              <a:gd name="adj2" fmla="val 5433205"/>
            </a:avLst>
          </a:prstGeom>
          <a:noFill/>
          <a:ln w="54000">
            <a:solidFill>
              <a:srgbClr val="d9d9d9"/>
            </a:solidFill>
            <a:miter/>
          </a:ln>
        </p:spPr>
        <p:style>
          <a:lnRef idx="0"/>
          <a:fillRef idx="0"/>
          <a:effectRef idx="0"/>
          <a:fontRef idx="minor"/>
        </p:style>
      </p:sp>
      <p:sp>
        <p:nvSpPr>
          <p:cNvPr id="1329" name="CustomShape 3"/>
          <p:cNvSpPr/>
          <p:nvPr/>
        </p:nvSpPr>
        <p:spPr>
          <a:xfrm flipH="1">
            <a:off x="8506440" y="2491560"/>
            <a:ext cx="2679840" cy="2626200"/>
          </a:xfrm>
          <a:custGeom>
            <a:avLst/>
            <a:gdLst/>
            <a:ah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0680c3"/>
          </a:solidFill>
          <a:ln w="9360">
            <a:noFill/>
          </a:ln>
        </p:spPr>
        <p:style>
          <a:lnRef idx="0"/>
          <a:fillRef idx="0"/>
          <a:effectRef idx="0"/>
          <a:fontRef idx="minor"/>
        </p:style>
      </p:sp>
      <p:sp>
        <p:nvSpPr>
          <p:cNvPr id="1330" name="CustomShape 4"/>
          <p:cNvSpPr/>
          <p:nvPr/>
        </p:nvSpPr>
        <p:spPr>
          <a:xfrm flipH="1">
            <a:off x="8609040" y="1968480"/>
            <a:ext cx="215640" cy="215640"/>
          </a:xfrm>
          <a:prstGeom prst="ellipse">
            <a:avLst/>
          </a:prstGeom>
          <a:solidFill>
            <a:srgbClr val="2c2f45"/>
          </a:solidFill>
          <a:ln w="12600">
            <a:noFill/>
          </a:ln>
        </p:spPr>
        <p:style>
          <a:lnRef idx="0"/>
          <a:fillRef idx="0"/>
          <a:effectRef idx="0"/>
          <a:fontRef idx="minor"/>
        </p:style>
      </p:sp>
      <p:sp>
        <p:nvSpPr>
          <p:cNvPr id="1331" name="CustomShape 5"/>
          <p:cNvSpPr/>
          <p:nvPr/>
        </p:nvSpPr>
        <p:spPr>
          <a:xfrm flipH="1">
            <a:off x="6349680" y="1825200"/>
            <a:ext cx="549360" cy="549360"/>
          </a:xfrm>
          <a:prstGeom prst="ellipse">
            <a:avLst/>
          </a:prstGeom>
          <a:solidFill>
            <a:srgbClr val="2c2f45"/>
          </a:solidFill>
          <a:ln w="12600">
            <a:noFill/>
          </a:ln>
        </p:spPr>
        <p:style>
          <a:lnRef idx="0"/>
          <a:fillRef idx="0"/>
          <a:effectRef idx="0"/>
          <a:fontRef idx="minor"/>
        </p:style>
      </p:sp>
      <p:sp>
        <p:nvSpPr>
          <p:cNvPr id="1332" name="CustomShape 6"/>
          <p:cNvSpPr/>
          <p:nvPr/>
        </p:nvSpPr>
        <p:spPr>
          <a:xfrm flipH="1">
            <a:off x="1572120" y="1684800"/>
            <a:ext cx="4616280" cy="10051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Define capabilities of the API by specifying how a client and fetch and update data</a:t>
            </a:r>
            <a:endParaRPr b="0" lang="en-US" sz="1800" spc="-1" strike="noStrike">
              <a:solidFill>
                <a:srgbClr val="000000"/>
              </a:solidFill>
              <a:uFill>
                <a:solidFill>
                  <a:srgbClr val="ffffff"/>
                </a:solidFill>
              </a:uFill>
              <a:latin typeface="Arial"/>
            </a:endParaRPr>
          </a:p>
        </p:txBody>
      </p:sp>
      <p:sp>
        <p:nvSpPr>
          <p:cNvPr id="1333" name="CustomShape 7"/>
          <p:cNvSpPr/>
          <p:nvPr/>
        </p:nvSpPr>
        <p:spPr>
          <a:xfrm flipH="1">
            <a:off x="5404320" y="3661560"/>
            <a:ext cx="549360" cy="549360"/>
          </a:xfrm>
          <a:prstGeom prst="ellipse">
            <a:avLst/>
          </a:prstGeom>
          <a:solidFill>
            <a:srgbClr val="07a398"/>
          </a:solidFill>
          <a:ln w="12600">
            <a:noFill/>
          </a:ln>
        </p:spPr>
        <p:style>
          <a:lnRef idx="0"/>
          <a:fillRef idx="0"/>
          <a:effectRef idx="0"/>
          <a:fontRef idx="minor"/>
        </p:style>
      </p:sp>
      <p:sp>
        <p:nvSpPr>
          <p:cNvPr id="1334" name="CustomShape 8"/>
          <p:cNvSpPr/>
          <p:nvPr/>
        </p:nvSpPr>
        <p:spPr>
          <a:xfrm flipH="1">
            <a:off x="626400" y="3520800"/>
            <a:ext cx="4616280" cy="7002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Represents contract between client and server </a:t>
            </a:r>
            <a:endParaRPr b="0" lang="en-US" sz="1800" spc="-1" strike="noStrike">
              <a:solidFill>
                <a:srgbClr val="000000"/>
              </a:solidFill>
              <a:uFill>
                <a:solidFill>
                  <a:srgbClr val="ffffff"/>
                </a:solidFill>
              </a:uFill>
              <a:latin typeface="Arial"/>
            </a:endParaRPr>
          </a:p>
        </p:txBody>
      </p:sp>
      <p:sp>
        <p:nvSpPr>
          <p:cNvPr id="1335" name="CustomShape 9"/>
          <p:cNvSpPr/>
          <p:nvPr/>
        </p:nvSpPr>
        <p:spPr>
          <a:xfrm flipH="1">
            <a:off x="6473520" y="5497920"/>
            <a:ext cx="549360" cy="549360"/>
          </a:xfrm>
          <a:prstGeom prst="ellipse">
            <a:avLst/>
          </a:prstGeom>
          <a:solidFill>
            <a:srgbClr val="fba200"/>
          </a:solidFill>
          <a:ln w="12600">
            <a:noFill/>
          </a:ln>
        </p:spPr>
        <p:style>
          <a:lnRef idx="0"/>
          <a:fillRef idx="0"/>
          <a:effectRef idx="0"/>
          <a:fontRef idx="minor"/>
        </p:style>
      </p:sp>
      <p:sp>
        <p:nvSpPr>
          <p:cNvPr id="1336" name="CustomShape 10"/>
          <p:cNvSpPr/>
          <p:nvPr/>
        </p:nvSpPr>
        <p:spPr>
          <a:xfrm flipH="1">
            <a:off x="1697400" y="5357160"/>
            <a:ext cx="4522320" cy="7002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Collection of GraphQL types with special root types</a:t>
            </a:r>
            <a:endParaRPr b="0" lang="en-US" sz="1800" spc="-1" strike="noStrike">
              <a:solidFill>
                <a:srgbClr val="000000"/>
              </a:solidFill>
              <a:uFill>
                <a:solidFill>
                  <a:srgbClr val="ffffff"/>
                </a:solidFill>
              </a:uFill>
              <a:latin typeface="Arial"/>
            </a:endParaRPr>
          </a:p>
        </p:txBody>
      </p:sp>
      <p:sp>
        <p:nvSpPr>
          <p:cNvPr id="1337" name="CustomShape 11"/>
          <p:cNvSpPr/>
          <p:nvPr/>
        </p:nvSpPr>
        <p:spPr>
          <a:xfrm flipH="1">
            <a:off x="7346880" y="3804840"/>
            <a:ext cx="215640" cy="215640"/>
          </a:xfrm>
          <a:prstGeom prst="ellipse">
            <a:avLst/>
          </a:prstGeom>
          <a:solidFill>
            <a:srgbClr val="07a398"/>
          </a:solidFill>
          <a:ln w="12600">
            <a:noFill/>
          </a:ln>
        </p:spPr>
        <p:style>
          <a:lnRef idx="0"/>
          <a:fillRef idx="0"/>
          <a:effectRef idx="0"/>
          <a:fontRef idx="minor"/>
        </p:style>
      </p:sp>
      <p:sp>
        <p:nvSpPr>
          <p:cNvPr id="1338" name="CustomShape 12"/>
          <p:cNvSpPr/>
          <p:nvPr/>
        </p:nvSpPr>
        <p:spPr>
          <a:xfrm flipH="1">
            <a:off x="8609040" y="5640840"/>
            <a:ext cx="215640" cy="215640"/>
          </a:xfrm>
          <a:prstGeom prst="ellipse">
            <a:avLst/>
          </a:prstGeom>
          <a:solidFill>
            <a:srgbClr val="fba200"/>
          </a:solidFill>
          <a:ln w="12600">
            <a:noFill/>
          </a:ln>
        </p:spPr>
        <p:style>
          <a:lnRef idx="0"/>
          <a:fillRef idx="0"/>
          <a:effectRef idx="0"/>
          <a:fontRef idx="minor"/>
        </p:style>
      </p:sp>
      <p:sp>
        <p:nvSpPr>
          <p:cNvPr id="1339" name="Line 13"/>
          <p:cNvSpPr/>
          <p:nvPr/>
        </p:nvSpPr>
        <p:spPr>
          <a:xfrm flipH="1">
            <a:off x="7214400" y="2076480"/>
            <a:ext cx="1080360" cy="0"/>
          </a:xfrm>
          <a:prstGeom prst="line">
            <a:avLst/>
          </a:prstGeom>
          <a:ln w="19080">
            <a:solidFill>
              <a:srgbClr val="bfbfbf"/>
            </a:solidFill>
            <a:miter/>
            <a:headEnd len="med" type="oval" w="med"/>
            <a:tailEnd len="med" type="oval" w="med"/>
          </a:ln>
        </p:spPr>
        <p:style>
          <a:lnRef idx="0"/>
          <a:fillRef idx="0"/>
          <a:effectRef idx="0"/>
          <a:fontRef idx="minor"/>
        </p:style>
      </p:sp>
      <p:sp>
        <p:nvSpPr>
          <p:cNvPr id="1340" name="Line 14"/>
          <p:cNvSpPr/>
          <p:nvPr/>
        </p:nvSpPr>
        <p:spPr>
          <a:xfrm flipH="1">
            <a:off x="6110640" y="3912480"/>
            <a:ext cx="1080360" cy="0"/>
          </a:xfrm>
          <a:prstGeom prst="line">
            <a:avLst/>
          </a:prstGeom>
          <a:ln w="19080">
            <a:solidFill>
              <a:srgbClr val="bfbfbf"/>
            </a:solidFill>
            <a:miter/>
            <a:headEnd len="med" type="oval" w="med"/>
            <a:tailEnd len="med" type="oval" w="med"/>
          </a:ln>
        </p:spPr>
        <p:style>
          <a:lnRef idx="0"/>
          <a:fillRef idx="0"/>
          <a:effectRef idx="0"/>
          <a:fontRef idx="minor"/>
        </p:style>
      </p:sp>
      <p:sp>
        <p:nvSpPr>
          <p:cNvPr id="1341" name="Line 15"/>
          <p:cNvSpPr/>
          <p:nvPr/>
        </p:nvSpPr>
        <p:spPr>
          <a:xfrm flipH="1">
            <a:off x="7276320" y="5748840"/>
            <a:ext cx="1080360" cy="0"/>
          </a:xfrm>
          <a:prstGeom prst="line">
            <a:avLst/>
          </a:prstGeom>
          <a:ln w="19080">
            <a:solidFill>
              <a:srgbClr val="bfbfbf"/>
            </a:solidFill>
            <a:miter/>
            <a:headEnd len="med" type="oval" w="med"/>
            <a:tailEnd len="med" type="oval" w="med"/>
          </a:ln>
        </p:spPr>
        <p:style>
          <a:lnRef idx="0"/>
          <a:fillRef idx="0"/>
          <a:effectRef idx="0"/>
          <a:fontRef idx="minor"/>
        </p:style>
      </p:sp>
      <p:sp>
        <p:nvSpPr>
          <p:cNvPr id="1342" name="CustomShape 16"/>
          <p:cNvSpPr/>
          <p:nvPr/>
        </p:nvSpPr>
        <p:spPr>
          <a:xfrm>
            <a:off x="6589080" y="5628240"/>
            <a:ext cx="292320" cy="293040"/>
          </a:xfrm>
          <a:custGeom>
            <a:avLst/>
            <a:gdLst/>
            <a:ah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rgbClr val="ffffff"/>
          </a:solidFill>
          <a:ln w="12600">
            <a:noFill/>
          </a:ln>
        </p:spPr>
        <p:style>
          <a:lnRef idx="0"/>
          <a:fillRef idx="0"/>
          <a:effectRef idx="0"/>
          <a:fontRef idx="minor"/>
        </p:style>
      </p:sp>
      <p:sp>
        <p:nvSpPr>
          <p:cNvPr id="1343" name="CustomShape 17"/>
          <p:cNvSpPr/>
          <p:nvPr/>
        </p:nvSpPr>
        <p:spPr>
          <a:xfrm flipH="1">
            <a:off x="6448680" y="1949040"/>
            <a:ext cx="355320" cy="286920"/>
          </a:xfrm>
          <a:custGeom>
            <a:avLst/>
            <a:gdLst/>
            <a:ah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rgbClr val="ffffff"/>
          </a:solidFill>
          <a:ln w="12600">
            <a:noFill/>
          </a:ln>
        </p:spPr>
        <p:style>
          <a:lnRef idx="0"/>
          <a:fillRef idx="0"/>
          <a:effectRef idx="0"/>
          <a:fontRef idx="minor"/>
        </p:style>
      </p:sp>
      <p:sp>
        <p:nvSpPr>
          <p:cNvPr id="1344" name="CustomShape 18"/>
          <p:cNvSpPr/>
          <p:nvPr/>
        </p:nvSpPr>
        <p:spPr>
          <a:xfrm flipH="1">
            <a:off x="5768280" y="2864520"/>
            <a:ext cx="300240" cy="300240"/>
          </a:xfrm>
          <a:custGeom>
            <a:avLst/>
            <a:gdLst/>
            <a:ah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rgbClr val="ffffff"/>
          </a:solidFill>
          <a:ln w="12600">
            <a:noFill/>
          </a:ln>
        </p:spPr>
        <p:style>
          <a:lnRef idx="0"/>
          <a:fillRef idx="0"/>
          <a:effectRef idx="0"/>
          <a:fontRef idx="minor"/>
        </p:style>
      </p:sp>
      <p:sp>
        <p:nvSpPr>
          <p:cNvPr id="1345" name="CustomShape 19"/>
          <p:cNvSpPr/>
          <p:nvPr/>
        </p:nvSpPr>
        <p:spPr>
          <a:xfrm flipH="1">
            <a:off x="5552280" y="3756240"/>
            <a:ext cx="235800" cy="340920"/>
          </a:xfrm>
          <a:custGeom>
            <a:avLst/>
            <a:gdLst/>
            <a:ah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rgbClr val="ffffff"/>
          </a:solidFill>
          <a:ln w="12600">
            <a:noFill/>
          </a:ln>
        </p:spPr>
        <p:style>
          <a:lnRef idx="0"/>
          <a:fillRef idx="0"/>
          <a:effectRef idx="0"/>
          <a:fontRef idx="minor"/>
        </p:style>
      </p:sp>
      <p:sp>
        <p:nvSpPr>
          <p:cNvPr id="1346" name="CustomShape 20"/>
          <p:cNvSpPr/>
          <p:nvPr/>
        </p:nvSpPr>
        <p:spPr>
          <a:xfrm rot="600">
            <a:off x="9066600" y="3946320"/>
            <a:ext cx="1654920" cy="240840"/>
          </a:xfrm>
          <a:custGeom>
            <a:avLst/>
            <a:gdLst/>
            <a:ah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rgbClr val="ffffff"/>
          </a:solidFill>
          <a:ln>
            <a:noFill/>
          </a:ln>
        </p:spPr>
        <p:style>
          <a:lnRef idx="0"/>
          <a:fillRef idx="0"/>
          <a:effectRef idx="0"/>
          <a:fontRef idx="minor"/>
        </p:style>
      </p:sp>
      <p:sp>
        <p:nvSpPr>
          <p:cNvPr id="1347" name="CustomShape 21"/>
          <p:cNvSpPr/>
          <p:nvPr/>
        </p:nvSpPr>
        <p:spPr>
          <a:xfrm>
            <a:off x="9622440" y="3367080"/>
            <a:ext cx="550800" cy="46800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rgbClr val="ffffff"/>
          </a:solidFill>
          <a:ln w="12600">
            <a:noFill/>
          </a:ln>
        </p:spPr>
        <p:style>
          <a:lnRef idx="0"/>
          <a:fillRef idx="0"/>
          <a:effectRef idx="0"/>
          <a:fontRef idx="minor"/>
        </p:style>
      </p:sp>
      <p:sp>
        <p:nvSpPr>
          <p:cNvPr id="1348" name="CustomShape 22"/>
          <p:cNvSpPr/>
          <p:nvPr/>
        </p:nvSpPr>
        <p:spPr>
          <a:xfrm flipH="1">
            <a:off x="9051480" y="3311280"/>
            <a:ext cx="533160" cy="53316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ffffff"/>
          </a:solidFill>
          <a:ln w="12600">
            <a:noFill/>
          </a:ln>
        </p:spPr>
        <p:style>
          <a:lnRef idx="0"/>
          <a:fillRef idx="0"/>
          <a:effectRef idx="0"/>
          <a:fontRef idx="minor"/>
        </p:style>
      </p:sp>
      <p:sp>
        <p:nvSpPr>
          <p:cNvPr id="1349" name="CustomShape 23"/>
          <p:cNvSpPr/>
          <p:nvPr/>
        </p:nvSpPr>
        <p:spPr>
          <a:xfrm flipH="1" rot="21596400">
            <a:off x="9142920" y="3403080"/>
            <a:ext cx="350280" cy="3495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rgbClr val="ffffff"/>
          </a:solidFill>
          <a:ln w="12600">
            <a:noFill/>
          </a:ln>
        </p:spPr>
        <p:style>
          <a:lnRef idx="0"/>
          <a:fillRef idx="0"/>
          <a:effectRef idx="0"/>
          <a:fontRef idx="minor"/>
        </p:style>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0" name="CustomShape 1"/>
          <p:cNvSpPr/>
          <p:nvPr/>
        </p:nvSpPr>
        <p:spPr>
          <a:xfrm flipH="1">
            <a:off x="8541720" y="3359880"/>
            <a:ext cx="2913120" cy="3508560"/>
          </a:xfrm>
          <a:prstGeom prst="parallelogram">
            <a:avLst>
              <a:gd name="adj" fmla="val 86487"/>
            </a:avLst>
          </a:prstGeom>
          <a:solidFill>
            <a:srgbClr val="2c2f45"/>
          </a:solidFill>
          <a:ln w="12600">
            <a:noFill/>
          </a:ln>
        </p:spPr>
        <p:style>
          <a:lnRef idx="0"/>
          <a:fillRef idx="0"/>
          <a:effectRef idx="0"/>
          <a:fontRef idx="minor"/>
        </p:style>
      </p:sp>
      <p:sp>
        <p:nvSpPr>
          <p:cNvPr id="1351" name="CustomShape 2"/>
          <p:cNvSpPr/>
          <p:nvPr/>
        </p:nvSpPr>
        <p:spPr>
          <a:xfrm flipH="1">
            <a:off x="8930520" y="3359880"/>
            <a:ext cx="2913120" cy="3508560"/>
          </a:xfrm>
          <a:prstGeom prst="parallelogram">
            <a:avLst>
              <a:gd name="adj" fmla="val 86487"/>
            </a:avLst>
          </a:prstGeom>
          <a:solidFill>
            <a:srgbClr val="fba200"/>
          </a:solidFill>
          <a:ln w="12600">
            <a:noFill/>
          </a:ln>
        </p:spPr>
        <p:style>
          <a:lnRef idx="0"/>
          <a:fillRef idx="0"/>
          <a:effectRef idx="0"/>
          <a:fontRef idx="minor"/>
        </p:style>
      </p:sp>
      <p:sp>
        <p:nvSpPr>
          <p:cNvPr id="1352" name="CustomShape 3"/>
          <p:cNvSpPr/>
          <p:nvPr/>
        </p:nvSpPr>
        <p:spPr>
          <a:xfrm flipH="1">
            <a:off x="331920" y="0"/>
            <a:ext cx="2913120" cy="3508560"/>
          </a:xfrm>
          <a:prstGeom prst="parallelogram">
            <a:avLst>
              <a:gd name="adj" fmla="val 86487"/>
            </a:avLst>
          </a:prstGeom>
          <a:solidFill>
            <a:srgbClr val="fba200"/>
          </a:solidFill>
          <a:ln w="12600">
            <a:noFill/>
          </a:ln>
        </p:spPr>
        <p:style>
          <a:lnRef idx="0"/>
          <a:fillRef idx="0"/>
          <a:effectRef idx="0"/>
          <a:fontRef idx="minor"/>
        </p:style>
      </p:sp>
      <p:sp>
        <p:nvSpPr>
          <p:cNvPr id="1353" name="CustomShape 4"/>
          <p:cNvSpPr/>
          <p:nvPr/>
        </p:nvSpPr>
        <p:spPr>
          <a:xfrm flipH="1">
            <a:off x="720720" y="0"/>
            <a:ext cx="2913120" cy="3508560"/>
          </a:xfrm>
          <a:prstGeom prst="parallelogram">
            <a:avLst>
              <a:gd name="adj" fmla="val 86487"/>
            </a:avLst>
          </a:prstGeom>
          <a:solidFill>
            <a:srgbClr val="2c2f45"/>
          </a:solidFill>
          <a:ln w="12600">
            <a:noFill/>
          </a:ln>
        </p:spPr>
        <p:style>
          <a:lnRef idx="0"/>
          <a:fillRef idx="0"/>
          <a:effectRef idx="0"/>
          <a:fontRef idx="minor"/>
        </p:style>
      </p:sp>
      <p:sp>
        <p:nvSpPr>
          <p:cNvPr id="1354" name="Line 5"/>
          <p:cNvSpPr/>
          <p:nvPr/>
        </p:nvSpPr>
        <p:spPr>
          <a:xfrm>
            <a:off x="6179040" y="0"/>
            <a:ext cx="2321640" cy="3254760"/>
          </a:xfrm>
          <a:prstGeom prst="line">
            <a:avLst/>
          </a:prstGeom>
          <a:ln w="38160">
            <a:solidFill>
              <a:srgbClr val="2c2f45"/>
            </a:solidFill>
            <a:miter/>
          </a:ln>
        </p:spPr>
        <p:style>
          <a:lnRef idx="0"/>
          <a:fillRef idx="0"/>
          <a:effectRef idx="0"/>
          <a:fontRef idx="minor"/>
        </p:style>
      </p:sp>
      <p:sp>
        <p:nvSpPr>
          <p:cNvPr id="1355" name="Line 6"/>
          <p:cNvSpPr/>
          <p:nvPr/>
        </p:nvSpPr>
        <p:spPr>
          <a:xfrm flipH="1">
            <a:off x="8500680" y="3254760"/>
            <a:ext cx="3691080" cy="360"/>
          </a:xfrm>
          <a:prstGeom prst="line">
            <a:avLst/>
          </a:prstGeom>
          <a:ln w="38160">
            <a:solidFill>
              <a:srgbClr val="2c2f45"/>
            </a:solidFill>
            <a:miter/>
          </a:ln>
        </p:spPr>
        <p:style>
          <a:lnRef idx="0"/>
          <a:fillRef idx="0"/>
          <a:effectRef idx="0"/>
          <a:fontRef idx="minor"/>
        </p:style>
      </p:sp>
      <p:sp>
        <p:nvSpPr>
          <p:cNvPr id="1356" name="Line 7"/>
          <p:cNvSpPr/>
          <p:nvPr/>
        </p:nvSpPr>
        <p:spPr>
          <a:xfrm flipH="1" flipV="1">
            <a:off x="3697560" y="3602880"/>
            <a:ext cx="2322000" cy="3255120"/>
          </a:xfrm>
          <a:prstGeom prst="line">
            <a:avLst/>
          </a:prstGeom>
          <a:ln w="38160">
            <a:solidFill>
              <a:srgbClr val="2c2f45"/>
            </a:solidFill>
            <a:miter/>
          </a:ln>
        </p:spPr>
        <p:style>
          <a:lnRef idx="0"/>
          <a:fillRef idx="0"/>
          <a:effectRef idx="0"/>
          <a:fontRef idx="minor"/>
        </p:style>
      </p:sp>
      <p:sp>
        <p:nvSpPr>
          <p:cNvPr id="1357" name="Line 8"/>
          <p:cNvSpPr/>
          <p:nvPr/>
        </p:nvSpPr>
        <p:spPr>
          <a:xfrm>
            <a:off x="0" y="3602880"/>
            <a:ext cx="3697560" cy="360"/>
          </a:xfrm>
          <a:prstGeom prst="line">
            <a:avLst/>
          </a:prstGeom>
          <a:ln w="38160">
            <a:solidFill>
              <a:srgbClr val="2c2f45"/>
            </a:solidFill>
            <a:miter/>
          </a:ln>
        </p:spPr>
        <p:style>
          <a:lnRef idx="0"/>
          <a:fillRef idx="0"/>
          <a:effectRef idx="0"/>
          <a:fontRef idx="minor"/>
        </p:style>
      </p:sp>
      <p:sp>
        <p:nvSpPr>
          <p:cNvPr id="1358" name="CustomShape 9"/>
          <p:cNvSpPr/>
          <p:nvPr/>
        </p:nvSpPr>
        <p:spPr>
          <a:xfrm rot="6778800">
            <a:off x="10202760" y="1711080"/>
            <a:ext cx="163080" cy="542520"/>
          </a:xfrm>
          <a:prstGeom prst="trapezoid">
            <a:avLst>
              <a:gd name="adj" fmla="val 11476"/>
            </a:avLst>
          </a:prstGeom>
          <a:solidFill>
            <a:srgbClr val="fba200"/>
          </a:solidFill>
          <a:ln w="9360">
            <a:noFill/>
          </a:ln>
        </p:spPr>
        <p:style>
          <a:lnRef idx="0"/>
          <a:fillRef idx="0"/>
          <a:effectRef idx="0"/>
          <a:fontRef idx="minor"/>
        </p:style>
      </p:sp>
      <p:sp>
        <p:nvSpPr>
          <p:cNvPr id="1359" name="CustomShape 10"/>
          <p:cNvSpPr/>
          <p:nvPr/>
        </p:nvSpPr>
        <p:spPr>
          <a:xfrm rot="19750200">
            <a:off x="9634680" y="1863000"/>
            <a:ext cx="529920" cy="174240"/>
          </a:xfrm>
          <a:prstGeom prst="roundRect">
            <a:avLst>
              <a:gd name="adj" fmla="val 50000"/>
            </a:avLst>
          </a:prstGeom>
          <a:solidFill>
            <a:srgbClr val="bc7a00"/>
          </a:solidFill>
          <a:ln w="9360">
            <a:noFill/>
          </a:ln>
        </p:spPr>
        <p:style>
          <a:lnRef idx="0"/>
          <a:fillRef idx="0"/>
          <a:effectRef idx="0"/>
          <a:fontRef idx="minor"/>
        </p:style>
      </p:sp>
      <p:sp>
        <p:nvSpPr>
          <p:cNvPr id="1360" name="CustomShape 11"/>
          <p:cNvSpPr/>
          <p:nvPr/>
        </p:nvSpPr>
        <p:spPr>
          <a:xfrm>
            <a:off x="10009080" y="1827000"/>
            <a:ext cx="66600" cy="6876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fffff"/>
          </a:solidFill>
          <a:ln w="9360">
            <a:noFill/>
          </a:ln>
        </p:spPr>
        <p:style>
          <a:lnRef idx="0"/>
          <a:fillRef idx="0"/>
          <a:effectRef idx="0"/>
          <a:fontRef idx="minor"/>
        </p:style>
      </p:sp>
      <p:sp>
        <p:nvSpPr>
          <p:cNvPr id="1361" name="CustomShape 12"/>
          <p:cNvSpPr/>
          <p:nvPr/>
        </p:nvSpPr>
        <p:spPr>
          <a:xfrm rot="19119600">
            <a:off x="9522000" y="2010600"/>
            <a:ext cx="428400" cy="473760"/>
          </a:xfrm>
          <a:custGeom>
            <a:avLst/>
            <a:gdLst/>
            <a:ah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rgbClr val="7e5100"/>
          </a:solidFill>
          <a:ln w="9360">
            <a:noFill/>
          </a:ln>
        </p:spPr>
        <p:style>
          <a:lnRef idx="0"/>
          <a:fillRef idx="0"/>
          <a:effectRef idx="0"/>
          <a:fontRef idx="minor"/>
        </p:style>
      </p:sp>
      <p:sp>
        <p:nvSpPr>
          <p:cNvPr id="1362" name="CustomShape 13"/>
          <p:cNvSpPr/>
          <p:nvPr/>
        </p:nvSpPr>
        <p:spPr>
          <a:xfrm>
            <a:off x="9693720" y="2025000"/>
            <a:ext cx="66600" cy="6876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fffff"/>
          </a:solidFill>
          <a:ln w="9360">
            <a:noFill/>
          </a:ln>
        </p:spPr>
        <p:style>
          <a:lnRef idx="0"/>
          <a:fillRef idx="0"/>
          <a:effectRef idx="0"/>
          <a:fontRef idx="minor"/>
        </p:style>
      </p:sp>
      <p:sp>
        <p:nvSpPr>
          <p:cNvPr id="1363" name="CustomShape 14"/>
          <p:cNvSpPr/>
          <p:nvPr/>
        </p:nvSpPr>
        <p:spPr>
          <a:xfrm rot="5400000">
            <a:off x="10481400" y="2153160"/>
            <a:ext cx="269640" cy="120240"/>
          </a:xfrm>
          <a:custGeom>
            <a:avLst/>
            <a:gdLst/>
            <a:ah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rgbClr val="fba200"/>
          </a:solidFill>
          <a:ln w="9360">
            <a:noFill/>
          </a:ln>
        </p:spPr>
        <p:style>
          <a:lnRef idx="0"/>
          <a:fillRef idx="0"/>
          <a:effectRef idx="0"/>
          <a:fontRef idx="minor"/>
        </p:style>
      </p:sp>
      <p:sp>
        <p:nvSpPr>
          <p:cNvPr id="1364" name="CustomShape 15"/>
          <p:cNvSpPr/>
          <p:nvPr/>
        </p:nvSpPr>
        <p:spPr>
          <a:xfrm rot="5400000">
            <a:off x="10337040" y="2161440"/>
            <a:ext cx="262800" cy="140400"/>
          </a:xfrm>
          <a:custGeom>
            <a:avLst/>
            <a:gdLst/>
            <a:ah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rgbClr val="fba200"/>
          </a:solidFill>
          <a:ln w="9360">
            <a:noFill/>
          </a:ln>
        </p:spPr>
        <p:style>
          <a:lnRef idx="0"/>
          <a:fillRef idx="0"/>
          <a:effectRef idx="0"/>
          <a:fontRef idx="minor"/>
        </p:style>
      </p:sp>
      <p:sp>
        <p:nvSpPr>
          <p:cNvPr id="1365" name="CustomShape 16"/>
          <p:cNvSpPr/>
          <p:nvPr/>
        </p:nvSpPr>
        <p:spPr>
          <a:xfrm rot="5400000">
            <a:off x="10417320" y="1991160"/>
            <a:ext cx="172800" cy="167040"/>
          </a:xfrm>
          <a:custGeom>
            <a:avLst/>
            <a:gdLst/>
            <a:ah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rgbClr val="bc7a00"/>
          </a:solidFill>
          <a:ln w="9360">
            <a:noFill/>
          </a:ln>
        </p:spPr>
        <p:style>
          <a:lnRef idx="0"/>
          <a:fillRef idx="0"/>
          <a:effectRef idx="0"/>
          <a:fontRef idx="minor"/>
        </p:style>
      </p:sp>
      <p:sp>
        <p:nvSpPr>
          <p:cNvPr id="1366" name="CustomShape 17"/>
          <p:cNvSpPr/>
          <p:nvPr/>
        </p:nvSpPr>
        <p:spPr>
          <a:xfrm>
            <a:off x="9519480" y="2360880"/>
            <a:ext cx="415080" cy="345960"/>
          </a:xfrm>
          <a:custGeom>
            <a:avLst/>
            <a:gdLst/>
            <a:ah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bc7a00"/>
          </a:solidFill>
          <a:ln w="9360">
            <a:noFill/>
          </a:ln>
        </p:spPr>
        <p:style>
          <a:lnRef idx="0"/>
          <a:fillRef idx="0"/>
          <a:effectRef idx="0"/>
          <a:fontRef idx="minor"/>
        </p:style>
      </p:sp>
      <p:sp>
        <p:nvSpPr>
          <p:cNvPr id="1367" name="CustomShape 18"/>
          <p:cNvSpPr/>
          <p:nvPr/>
        </p:nvSpPr>
        <p:spPr>
          <a:xfrm>
            <a:off x="9471600" y="2656080"/>
            <a:ext cx="522000" cy="96480"/>
          </a:xfrm>
          <a:custGeom>
            <a:avLst/>
            <a:gdLst/>
            <a:ah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rgbClr val="fba200"/>
          </a:solidFill>
          <a:ln w="9360">
            <a:noFill/>
          </a:ln>
        </p:spPr>
        <p:style>
          <a:lnRef idx="0"/>
          <a:fillRef idx="0"/>
          <a:effectRef idx="0"/>
          <a:fontRef idx="minor"/>
        </p:style>
      </p:sp>
      <p:sp>
        <p:nvSpPr>
          <p:cNvPr id="1368" name="CustomShape 19"/>
          <p:cNvSpPr/>
          <p:nvPr/>
        </p:nvSpPr>
        <p:spPr>
          <a:xfrm>
            <a:off x="9693720" y="2401200"/>
            <a:ext cx="66600" cy="6876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ba200"/>
          </a:solidFill>
          <a:ln w="9360">
            <a:noFill/>
          </a:ln>
        </p:spPr>
        <p:style>
          <a:lnRef idx="0"/>
          <a:fillRef idx="0"/>
          <a:effectRef idx="0"/>
          <a:fontRef idx="minor"/>
        </p:style>
      </p:sp>
      <p:sp>
        <p:nvSpPr>
          <p:cNvPr id="1369" name="CustomShape 20"/>
          <p:cNvSpPr/>
          <p:nvPr/>
        </p:nvSpPr>
        <p:spPr>
          <a:xfrm>
            <a:off x="9377640" y="2744280"/>
            <a:ext cx="1667520" cy="269640"/>
          </a:xfrm>
          <a:prstGeom prst="roundRect">
            <a:avLst>
              <a:gd name="adj" fmla="val 50000"/>
            </a:avLst>
          </a:prstGeom>
          <a:solidFill>
            <a:srgbClr val="fba200"/>
          </a:solidFill>
          <a:ln w="12600">
            <a:noFill/>
          </a:ln>
        </p:spPr>
        <p:style>
          <a:lnRef idx="0"/>
          <a:fillRef idx="0"/>
          <a:effectRef idx="0"/>
          <a:fontRef idx="minor"/>
        </p:style>
      </p:sp>
      <p:sp>
        <p:nvSpPr>
          <p:cNvPr id="1370" name="CustomShape 21"/>
          <p:cNvSpPr/>
          <p:nvPr/>
        </p:nvSpPr>
        <p:spPr>
          <a:xfrm>
            <a:off x="9411120" y="2778120"/>
            <a:ext cx="1600920" cy="201960"/>
          </a:xfrm>
          <a:prstGeom prst="roundRect">
            <a:avLst>
              <a:gd name="adj" fmla="val 50000"/>
            </a:avLst>
          </a:prstGeom>
          <a:solidFill>
            <a:srgbClr val="ffffff"/>
          </a:solidFill>
          <a:ln w="12600">
            <a:noFill/>
          </a:ln>
        </p:spPr>
        <p:style>
          <a:lnRef idx="0"/>
          <a:fillRef idx="0"/>
          <a:effectRef idx="0"/>
          <a:fontRef idx="minor"/>
        </p:style>
      </p:sp>
      <p:sp>
        <p:nvSpPr>
          <p:cNvPr id="1371" name="CustomShape 22"/>
          <p:cNvSpPr/>
          <p:nvPr/>
        </p:nvSpPr>
        <p:spPr>
          <a:xfrm>
            <a:off x="9445680" y="2797560"/>
            <a:ext cx="160920" cy="166320"/>
          </a:xfrm>
          <a:prstGeom prst="donut">
            <a:avLst>
              <a:gd name="adj" fmla="val 25000"/>
            </a:avLst>
          </a:prstGeom>
          <a:solidFill>
            <a:srgbClr val="fba200"/>
          </a:solidFill>
          <a:ln w="12600">
            <a:noFill/>
          </a:ln>
        </p:spPr>
        <p:style>
          <a:lnRef idx="0"/>
          <a:fillRef idx="0"/>
          <a:effectRef idx="0"/>
          <a:fontRef idx="minor"/>
        </p:style>
      </p:sp>
      <p:sp>
        <p:nvSpPr>
          <p:cNvPr id="1372" name="CustomShape 23"/>
          <p:cNvSpPr/>
          <p:nvPr/>
        </p:nvSpPr>
        <p:spPr>
          <a:xfrm>
            <a:off x="9675000" y="2797560"/>
            <a:ext cx="160920" cy="166320"/>
          </a:xfrm>
          <a:prstGeom prst="donut">
            <a:avLst>
              <a:gd name="adj" fmla="val 25000"/>
            </a:avLst>
          </a:prstGeom>
          <a:solidFill>
            <a:srgbClr val="fba200"/>
          </a:solidFill>
          <a:ln w="12600">
            <a:noFill/>
          </a:ln>
        </p:spPr>
        <p:style>
          <a:lnRef idx="0"/>
          <a:fillRef idx="0"/>
          <a:effectRef idx="0"/>
          <a:fontRef idx="minor"/>
        </p:style>
      </p:sp>
      <p:sp>
        <p:nvSpPr>
          <p:cNvPr id="1373" name="CustomShape 24"/>
          <p:cNvSpPr/>
          <p:nvPr/>
        </p:nvSpPr>
        <p:spPr>
          <a:xfrm>
            <a:off x="9903960" y="2797560"/>
            <a:ext cx="160920" cy="166320"/>
          </a:xfrm>
          <a:prstGeom prst="donut">
            <a:avLst>
              <a:gd name="adj" fmla="val 25000"/>
            </a:avLst>
          </a:prstGeom>
          <a:solidFill>
            <a:srgbClr val="fba200"/>
          </a:solidFill>
          <a:ln w="12600">
            <a:noFill/>
          </a:ln>
        </p:spPr>
        <p:style>
          <a:lnRef idx="0"/>
          <a:fillRef idx="0"/>
          <a:effectRef idx="0"/>
          <a:fontRef idx="minor"/>
        </p:style>
      </p:sp>
      <p:sp>
        <p:nvSpPr>
          <p:cNvPr id="1374" name="CustomShape 25"/>
          <p:cNvSpPr/>
          <p:nvPr/>
        </p:nvSpPr>
        <p:spPr>
          <a:xfrm>
            <a:off x="10133280" y="2797560"/>
            <a:ext cx="160920" cy="166320"/>
          </a:xfrm>
          <a:prstGeom prst="donut">
            <a:avLst>
              <a:gd name="adj" fmla="val 25000"/>
            </a:avLst>
          </a:prstGeom>
          <a:solidFill>
            <a:srgbClr val="fba200"/>
          </a:solidFill>
          <a:ln w="12600">
            <a:noFill/>
          </a:ln>
        </p:spPr>
        <p:style>
          <a:lnRef idx="0"/>
          <a:fillRef idx="0"/>
          <a:effectRef idx="0"/>
          <a:fontRef idx="minor"/>
        </p:style>
      </p:sp>
      <p:sp>
        <p:nvSpPr>
          <p:cNvPr id="1375" name="CustomShape 26"/>
          <p:cNvSpPr/>
          <p:nvPr/>
        </p:nvSpPr>
        <p:spPr>
          <a:xfrm>
            <a:off x="10362600" y="2797560"/>
            <a:ext cx="160920" cy="166320"/>
          </a:xfrm>
          <a:prstGeom prst="donut">
            <a:avLst>
              <a:gd name="adj" fmla="val 25000"/>
            </a:avLst>
          </a:prstGeom>
          <a:solidFill>
            <a:srgbClr val="fba200"/>
          </a:solidFill>
          <a:ln w="12600">
            <a:noFill/>
          </a:ln>
        </p:spPr>
        <p:style>
          <a:lnRef idx="0"/>
          <a:fillRef idx="0"/>
          <a:effectRef idx="0"/>
          <a:fontRef idx="minor"/>
        </p:style>
      </p:sp>
      <p:sp>
        <p:nvSpPr>
          <p:cNvPr id="1376" name="CustomShape 27"/>
          <p:cNvSpPr/>
          <p:nvPr/>
        </p:nvSpPr>
        <p:spPr>
          <a:xfrm>
            <a:off x="10591560" y="2797560"/>
            <a:ext cx="160920" cy="166320"/>
          </a:xfrm>
          <a:prstGeom prst="donut">
            <a:avLst>
              <a:gd name="adj" fmla="val 25000"/>
            </a:avLst>
          </a:prstGeom>
          <a:solidFill>
            <a:srgbClr val="fba200"/>
          </a:solidFill>
          <a:ln w="12600">
            <a:noFill/>
          </a:ln>
        </p:spPr>
        <p:style>
          <a:lnRef idx="0"/>
          <a:fillRef idx="0"/>
          <a:effectRef idx="0"/>
          <a:fontRef idx="minor"/>
        </p:style>
      </p:sp>
      <p:sp>
        <p:nvSpPr>
          <p:cNvPr id="1377" name="CustomShape 28"/>
          <p:cNvSpPr/>
          <p:nvPr/>
        </p:nvSpPr>
        <p:spPr>
          <a:xfrm>
            <a:off x="10820880" y="2797560"/>
            <a:ext cx="160920" cy="166320"/>
          </a:xfrm>
          <a:prstGeom prst="donut">
            <a:avLst>
              <a:gd name="adj" fmla="val 25000"/>
            </a:avLst>
          </a:prstGeom>
          <a:solidFill>
            <a:srgbClr val="fba200"/>
          </a:solidFill>
          <a:ln w="12600">
            <a:noFill/>
          </a:ln>
        </p:spPr>
        <p:style>
          <a:lnRef idx="0"/>
          <a:fillRef idx="0"/>
          <a:effectRef idx="0"/>
          <a:fontRef idx="minor"/>
        </p:style>
      </p:sp>
      <p:sp>
        <p:nvSpPr>
          <p:cNvPr id="1378" name="CustomShape 29"/>
          <p:cNvSpPr/>
          <p:nvPr/>
        </p:nvSpPr>
        <p:spPr>
          <a:xfrm>
            <a:off x="10159560" y="2397600"/>
            <a:ext cx="101160" cy="3463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1379" name="CustomShape 30"/>
          <p:cNvSpPr/>
          <p:nvPr/>
        </p:nvSpPr>
        <p:spPr>
          <a:xfrm>
            <a:off x="10336680" y="2397600"/>
            <a:ext cx="101160" cy="3463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1380" name="CustomShape 31"/>
          <p:cNvSpPr/>
          <p:nvPr/>
        </p:nvSpPr>
        <p:spPr>
          <a:xfrm>
            <a:off x="10513800" y="2397600"/>
            <a:ext cx="101160" cy="3463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1381" name="CustomShape 32"/>
          <p:cNvSpPr/>
          <p:nvPr/>
        </p:nvSpPr>
        <p:spPr>
          <a:xfrm>
            <a:off x="10690920" y="2397600"/>
            <a:ext cx="101160" cy="3463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1382" name="CustomShape 33"/>
          <p:cNvSpPr/>
          <p:nvPr/>
        </p:nvSpPr>
        <p:spPr>
          <a:xfrm>
            <a:off x="7401960" y="433080"/>
            <a:ext cx="4788720" cy="1186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uFill>
                  <a:solidFill>
                    <a:srgbClr val="ffffff"/>
                  </a:solidFill>
                </a:uFill>
                <a:latin typeface="Arial"/>
                <a:ea typeface="Arial Unicode MS"/>
              </a:rPr>
              <a:t>The Schema Definition Language  </a:t>
            </a:r>
            <a:r>
              <a:rPr b="0" lang="en-US" sz="3600" spc="-1" strike="noStrike">
                <a:solidFill>
                  <a:srgbClr val="fba200"/>
                </a:solidFill>
                <a:uFill>
                  <a:solidFill>
                    <a:srgbClr val="ffffff"/>
                  </a:solidFill>
                </a:uFill>
                <a:latin typeface="Arial"/>
                <a:ea typeface="Arial Unicode MS"/>
              </a:rPr>
              <a:t>(SDL)</a:t>
            </a:r>
            <a:endParaRPr b="0" lang="en-US" sz="1800" spc="-1" strike="noStrike">
              <a:solidFill>
                <a:srgbClr val="000000"/>
              </a:solidFill>
              <a:uFill>
                <a:solidFill>
                  <a:srgbClr val="ffffff"/>
                </a:solidFill>
              </a:uFill>
              <a:latin typeface="Arial"/>
            </a:endParaRPr>
          </a:p>
        </p:txBody>
      </p:sp>
      <p:sp>
        <p:nvSpPr>
          <p:cNvPr id="1383" name="CustomShape 34"/>
          <p:cNvSpPr/>
          <p:nvPr/>
        </p:nvSpPr>
        <p:spPr>
          <a:xfrm>
            <a:off x="531360" y="4385880"/>
            <a:ext cx="3890880" cy="1001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04040"/>
                </a:solidFill>
                <a:uFill>
                  <a:solidFill>
                    <a:srgbClr val="ffffff"/>
                  </a:solidFill>
                </a:uFill>
                <a:latin typeface="Arial"/>
                <a:ea typeface="Arial Unicode MS"/>
              </a:rPr>
              <a:t>	</a:t>
            </a:r>
            <a:r>
              <a:rPr b="0" lang="en-US" sz="1800" spc="-1" strike="noStrike">
                <a:solidFill>
                  <a:srgbClr val="404040"/>
                </a:solidFill>
                <a:uFill>
                  <a:solidFill>
                    <a:srgbClr val="ffffff"/>
                  </a:solidFill>
                </a:uFill>
                <a:latin typeface="Arial"/>
                <a:ea typeface="Arial Unicode MS"/>
              </a:rPr>
              <a:t>GraphQL has its own type system that’s used to define the schema of an API. The syntax for writing schemas is called Schema Definition Language (SDL).</a:t>
            </a:r>
            <a:endParaRPr b="0" lang="en-US" sz="1800" spc="-1" strike="noStrike">
              <a:solidFill>
                <a:srgbClr val="000000"/>
              </a:solidFill>
              <a:uFill>
                <a:solidFill>
                  <a:srgbClr val="ffffff"/>
                </a:solidFill>
              </a:uFill>
              <a:latin typeface="Arial"/>
            </a:endParaRPr>
          </a:p>
        </p:txBody>
      </p:sp>
      <p:pic>
        <p:nvPicPr>
          <p:cNvPr id="1384" name="Picture 69" descr=""/>
          <p:cNvPicPr/>
          <p:nvPr/>
        </p:nvPicPr>
        <p:blipFill>
          <a:blip r:embed="rId1"/>
          <a:stretch/>
        </p:blipFill>
        <p:spPr>
          <a:xfrm>
            <a:off x="2485080" y="137880"/>
            <a:ext cx="2818440" cy="1599120"/>
          </a:xfrm>
          <a:prstGeom prst="rect">
            <a:avLst/>
          </a:prstGeom>
          <a:ln>
            <a:noFill/>
          </a:ln>
        </p:spPr>
      </p:pic>
      <p:pic>
        <p:nvPicPr>
          <p:cNvPr id="1385" name="Picture 73" descr=""/>
          <p:cNvPicPr/>
          <p:nvPr/>
        </p:nvPicPr>
        <p:blipFill>
          <a:blip r:embed="rId2"/>
          <a:stretch/>
        </p:blipFill>
        <p:spPr>
          <a:xfrm>
            <a:off x="3749040" y="1554480"/>
            <a:ext cx="2913480" cy="1398960"/>
          </a:xfrm>
          <a:prstGeom prst="rect">
            <a:avLst/>
          </a:prstGeom>
          <a:ln>
            <a:noFill/>
          </a:ln>
        </p:spPr>
      </p:pic>
      <p:pic>
        <p:nvPicPr>
          <p:cNvPr id="1386" name="Picture 105" descr=""/>
          <p:cNvPicPr/>
          <p:nvPr/>
        </p:nvPicPr>
        <p:blipFill>
          <a:blip r:embed="rId3"/>
          <a:stretch/>
        </p:blipFill>
        <p:spPr>
          <a:xfrm>
            <a:off x="4956120" y="3108960"/>
            <a:ext cx="2999160" cy="1570680"/>
          </a:xfrm>
          <a:prstGeom prst="rect">
            <a:avLst/>
          </a:prstGeom>
          <a:ln>
            <a:noFill/>
          </a:ln>
        </p:spPr>
      </p:pic>
      <p:pic>
        <p:nvPicPr>
          <p:cNvPr id="1387" name="Picture 106" descr=""/>
          <p:cNvPicPr/>
          <p:nvPr/>
        </p:nvPicPr>
        <p:blipFill>
          <a:blip r:embed="rId4"/>
          <a:stretch/>
        </p:blipFill>
        <p:spPr>
          <a:xfrm>
            <a:off x="5943600" y="4776480"/>
            <a:ext cx="3285000" cy="198972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8" name="CustomShape 1"/>
          <p:cNvSpPr/>
          <p:nvPr/>
        </p:nvSpPr>
        <p:spPr>
          <a:xfrm>
            <a:off x="6891480" y="1956240"/>
            <a:ext cx="2806560" cy="1096920"/>
          </a:xfrm>
          <a:prstGeom prst="bentConnector3">
            <a:avLst>
              <a:gd name="adj1" fmla="val 100117"/>
            </a:avLst>
          </a:prstGeom>
          <a:noFill/>
          <a:ln w="25560">
            <a:solidFill>
              <a:srgbClr val="0680c3"/>
            </a:solidFill>
            <a:miter/>
          </a:ln>
        </p:spPr>
        <p:style>
          <a:lnRef idx="0"/>
          <a:fillRef idx="0"/>
          <a:effectRef idx="0"/>
          <a:fontRef idx="minor"/>
        </p:style>
      </p:sp>
      <p:sp>
        <p:nvSpPr>
          <p:cNvPr id="1389" name="TextShape 2"/>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Type Root</a:t>
            </a:r>
            <a:endParaRPr b="0" lang="en-US" sz="2800" spc="-1" strike="noStrike">
              <a:solidFill>
                <a:srgbClr val="000000"/>
              </a:solidFill>
              <a:uFill>
                <a:solidFill>
                  <a:srgbClr val="ffffff"/>
                </a:solidFill>
              </a:uFill>
              <a:latin typeface="Arial"/>
            </a:endParaRPr>
          </a:p>
        </p:txBody>
      </p:sp>
      <p:sp>
        <p:nvSpPr>
          <p:cNvPr id="1390" name="CustomShape 3"/>
          <p:cNvSpPr/>
          <p:nvPr/>
        </p:nvSpPr>
        <p:spPr>
          <a:xfrm flipV="1" rot="10800000">
            <a:off x="5552640" y="3038760"/>
            <a:ext cx="3360600" cy="1138680"/>
          </a:xfrm>
          <a:prstGeom prst="bentConnector2">
            <a:avLst/>
          </a:prstGeom>
          <a:noFill/>
          <a:ln w="25560">
            <a:solidFill>
              <a:srgbClr val="0680c3"/>
            </a:solidFill>
            <a:miter/>
          </a:ln>
        </p:spPr>
        <p:style>
          <a:lnRef idx="0"/>
          <a:fillRef idx="0"/>
          <a:effectRef idx="0"/>
          <a:fontRef idx="minor"/>
        </p:style>
      </p:sp>
      <p:sp>
        <p:nvSpPr>
          <p:cNvPr id="1391" name="CustomShape 4"/>
          <p:cNvSpPr/>
          <p:nvPr/>
        </p:nvSpPr>
        <p:spPr>
          <a:xfrm>
            <a:off x="2037600" y="3040200"/>
            <a:ext cx="307440" cy="307440"/>
          </a:xfrm>
          <a:prstGeom prst="donut">
            <a:avLst>
              <a:gd name="adj" fmla="val 25000"/>
            </a:avLst>
          </a:prstGeom>
          <a:noFill/>
          <a:ln w="25560">
            <a:solidFill>
              <a:srgbClr val="0680c3"/>
            </a:solidFill>
            <a:miter/>
          </a:ln>
        </p:spPr>
        <p:style>
          <a:lnRef idx="0"/>
          <a:fillRef idx="0"/>
          <a:effectRef idx="0"/>
          <a:fontRef idx="minor"/>
        </p:style>
      </p:sp>
      <p:sp>
        <p:nvSpPr>
          <p:cNvPr id="1392" name="CustomShape 5"/>
          <p:cNvSpPr/>
          <p:nvPr/>
        </p:nvSpPr>
        <p:spPr>
          <a:xfrm>
            <a:off x="5942160" y="3025080"/>
            <a:ext cx="307440" cy="307440"/>
          </a:xfrm>
          <a:prstGeom prst="donut">
            <a:avLst>
              <a:gd name="adj" fmla="val 25000"/>
            </a:avLst>
          </a:prstGeom>
          <a:noFill/>
          <a:ln w="25560">
            <a:solidFill>
              <a:srgbClr val="0680c3"/>
            </a:solidFill>
            <a:miter/>
          </a:ln>
        </p:spPr>
        <p:style>
          <a:lnRef idx="0"/>
          <a:fillRef idx="0"/>
          <a:effectRef idx="0"/>
          <a:fontRef idx="minor"/>
        </p:style>
      </p:sp>
      <p:sp>
        <p:nvSpPr>
          <p:cNvPr id="1393" name="CustomShape 6"/>
          <p:cNvSpPr/>
          <p:nvPr/>
        </p:nvSpPr>
        <p:spPr>
          <a:xfrm>
            <a:off x="9541800" y="3053520"/>
            <a:ext cx="307440" cy="307440"/>
          </a:xfrm>
          <a:prstGeom prst="donut">
            <a:avLst>
              <a:gd name="adj" fmla="val 25000"/>
            </a:avLst>
          </a:prstGeom>
          <a:noFill/>
          <a:ln w="25560">
            <a:solidFill>
              <a:srgbClr val="0680c3"/>
            </a:solidFill>
            <a:miter/>
          </a:ln>
        </p:spPr>
        <p:style>
          <a:lnRef idx="0"/>
          <a:fillRef idx="0"/>
          <a:effectRef idx="0"/>
          <a:fontRef idx="minor"/>
        </p:style>
      </p:sp>
      <p:sp>
        <p:nvSpPr>
          <p:cNvPr id="1394" name="Line 7"/>
          <p:cNvSpPr/>
          <p:nvPr/>
        </p:nvSpPr>
        <p:spPr>
          <a:xfrm>
            <a:off x="6086160" y="2286000"/>
            <a:ext cx="9720" cy="739080"/>
          </a:xfrm>
          <a:prstGeom prst="line">
            <a:avLst/>
          </a:prstGeom>
          <a:ln w="25560">
            <a:solidFill>
              <a:srgbClr val="0680c3"/>
            </a:solidFill>
            <a:miter/>
          </a:ln>
        </p:spPr>
        <p:style>
          <a:lnRef idx="0"/>
          <a:fillRef idx="0"/>
          <a:effectRef idx="0"/>
          <a:fontRef idx="minor"/>
        </p:style>
      </p:sp>
      <p:sp>
        <p:nvSpPr>
          <p:cNvPr id="1395" name="CustomShape 8"/>
          <p:cNvSpPr/>
          <p:nvPr/>
        </p:nvSpPr>
        <p:spPr>
          <a:xfrm flipH="1">
            <a:off x="4791240" y="1469160"/>
            <a:ext cx="2232000" cy="1202400"/>
          </a:xfrm>
          <a:custGeom>
            <a:avLst/>
            <a:gdLst/>
            <a:ah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rgbClr val="ffffff"/>
          </a:solidFill>
          <a:ln w="12600">
            <a:noFill/>
          </a:ln>
          <a:effectLst>
            <a:outerShdw dist="0" dir="0">
              <a:srgbClr val="000000">
                <a:alpha val="40000"/>
              </a:srgbClr>
            </a:outerShdw>
          </a:effectLst>
        </p:spPr>
        <p:style>
          <a:lnRef idx="0"/>
          <a:fillRef idx="0"/>
          <a:effectRef idx="0"/>
          <a:fontRef idx="minor"/>
        </p:style>
      </p:sp>
      <p:sp>
        <p:nvSpPr>
          <p:cNvPr id="1396" name="CustomShape 9"/>
          <p:cNvSpPr/>
          <p:nvPr/>
        </p:nvSpPr>
        <p:spPr>
          <a:xfrm flipH="1">
            <a:off x="5168520" y="1558080"/>
            <a:ext cx="2232000" cy="1202400"/>
          </a:xfrm>
          <a:custGeom>
            <a:avLst/>
            <a:gdLst/>
            <a:ah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rgbClr val="ffffff"/>
          </a:solidFill>
          <a:ln w="12600">
            <a:noFill/>
          </a:ln>
          <a:effectLst>
            <a:outerShdw dist="0" dir="0">
              <a:srgbClr val="000000">
                <a:alpha val="40000"/>
              </a:srgbClr>
            </a:outerShdw>
          </a:effectLst>
        </p:spPr>
        <p:style>
          <a:lnRef idx="0"/>
          <a:fillRef idx="0"/>
          <a:effectRef idx="0"/>
          <a:fontRef idx="minor"/>
        </p:style>
      </p:sp>
      <p:sp>
        <p:nvSpPr>
          <p:cNvPr id="1397" name="CustomShape 10"/>
          <p:cNvSpPr/>
          <p:nvPr/>
        </p:nvSpPr>
        <p:spPr>
          <a:xfrm>
            <a:off x="5245560" y="1647000"/>
            <a:ext cx="16459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680c3"/>
                </a:solidFill>
                <a:uFill>
                  <a:solidFill>
                    <a:srgbClr val="ffffff"/>
                  </a:solidFill>
                </a:uFill>
                <a:latin typeface="Arial"/>
                <a:ea typeface="Arial Unicode MS"/>
              </a:rPr>
              <a:t>Type Root</a:t>
            </a:r>
            <a:endParaRPr b="0" lang="en-US" sz="1800" spc="-1" strike="noStrike">
              <a:solidFill>
                <a:srgbClr val="000000"/>
              </a:solidFill>
              <a:uFill>
                <a:solidFill>
                  <a:srgbClr val="ffffff"/>
                </a:solidFill>
              </a:uFill>
              <a:latin typeface="Arial"/>
            </a:endParaRPr>
          </a:p>
        </p:txBody>
      </p:sp>
      <p:pic>
        <p:nvPicPr>
          <p:cNvPr id="1398" name="" descr=""/>
          <p:cNvPicPr/>
          <p:nvPr/>
        </p:nvPicPr>
        <p:blipFill>
          <a:blip r:embed="rId1"/>
          <a:stretch/>
        </p:blipFill>
        <p:spPr>
          <a:xfrm>
            <a:off x="1280160" y="3931920"/>
            <a:ext cx="2333160" cy="1238040"/>
          </a:xfrm>
          <a:prstGeom prst="rect">
            <a:avLst/>
          </a:prstGeom>
          <a:ln>
            <a:noFill/>
          </a:ln>
        </p:spPr>
      </p:pic>
      <p:pic>
        <p:nvPicPr>
          <p:cNvPr id="1399" name="" descr=""/>
          <p:cNvPicPr/>
          <p:nvPr/>
        </p:nvPicPr>
        <p:blipFill>
          <a:blip r:embed="rId2"/>
          <a:stretch/>
        </p:blipFill>
        <p:spPr>
          <a:xfrm>
            <a:off x="4754880" y="4006440"/>
            <a:ext cx="2533320" cy="111420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0"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The Query Type</a:t>
            </a:r>
            <a:endParaRPr b="0" lang="en-US" sz="2800" spc="-1" strike="noStrike">
              <a:solidFill>
                <a:srgbClr val="000000"/>
              </a:solidFill>
              <a:uFill>
                <a:solidFill>
                  <a:srgbClr val="ffffff"/>
                </a:solidFill>
              </a:uFill>
              <a:latin typeface="Arial"/>
            </a:endParaRPr>
          </a:p>
        </p:txBody>
      </p:sp>
      <p:sp>
        <p:nvSpPr>
          <p:cNvPr id="1401" name="CustomShape 2"/>
          <p:cNvSpPr/>
          <p:nvPr/>
        </p:nvSpPr>
        <p:spPr>
          <a:xfrm flipH="1">
            <a:off x="4791240" y="1469160"/>
            <a:ext cx="2232000" cy="1202400"/>
          </a:xfrm>
          <a:custGeom>
            <a:avLst/>
            <a:gdLst/>
            <a:ah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rgbClr val="ffffff"/>
          </a:solidFill>
          <a:ln w="12600">
            <a:noFill/>
          </a:ln>
          <a:effectLst>
            <a:outerShdw dist="0" dir="0">
              <a:srgbClr val="000000">
                <a:alpha val="40000"/>
              </a:srgbClr>
            </a:outerShdw>
          </a:effectLst>
        </p:spPr>
        <p:style>
          <a:lnRef idx="0"/>
          <a:fillRef idx="0"/>
          <a:effectRef idx="0"/>
          <a:fontRef idx="minor"/>
        </p:style>
      </p:sp>
      <p:sp>
        <p:nvSpPr>
          <p:cNvPr id="1402" name="CustomShape 3"/>
          <p:cNvSpPr/>
          <p:nvPr/>
        </p:nvSpPr>
        <p:spPr>
          <a:xfrm flipH="1">
            <a:off x="5168520" y="1558080"/>
            <a:ext cx="2232000" cy="1202400"/>
          </a:xfrm>
          <a:custGeom>
            <a:avLst/>
            <a:gdLst/>
            <a:ah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rgbClr val="ffffff"/>
          </a:solidFill>
          <a:ln w="12600">
            <a:noFill/>
          </a:ln>
          <a:effectLst>
            <a:outerShdw dist="0" dir="0">
              <a:srgbClr val="000000">
                <a:alpha val="40000"/>
              </a:srgbClr>
            </a:outerShdw>
          </a:effectLst>
        </p:spPr>
        <p:style>
          <a:lnRef idx="0"/>
          <a:fillRef idx="0"/>
          <a:effectRef idx="0"/>
          <a:fontRef idx="minor"/>
        </p:style>
      </p:sp>
      <p:pic>
        <p:nvPicPr>
          <p:cNvPr id="1403" name="Picture 1243" descr=""/>
          <p:cNvPicPr/>
          <p:nvPr/>
        </p:nvPicPr>
        <p:blipFill>
          <a:blip r:embed="rId1"/>
          <a:stretch/>
        </p:blipFill>
        <p:spPr>
          <a:xfrm>
            <a:off x="2197080" y="2631600"/>
            <a:ext cx="2009160" cy="1666080"/>
          </a:xfrm>
          <a:prstGeom prst="rect">
            <a:avLst/>
          </a:prstGeom>
          <a:ln>
            <a:noFill/>
          </a:ln>
        </p:spPr>
      </p:pic>
      <p:sp>
        <p:nvSpPr>
          <p:cNvPr id="1404" name="CustomShape 4"/>
          <p:cNvSpPr/>
          <p:nvPr/>
        </p:nvSpPr>
        <p:spPr>
          <a:xfrm flipH="1">
            <a:off x="6355440" y="2743200"/>
            <a:ext cx="4616280" cy="10051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type Query {</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404040"/>
                </a:solidFill>
                <a:uFill>
                  <a:solidFill>
                    <a:srgbClr val="ffffff"/>
                  </a:solidFill>
                </a:uFill>
                <a:latin typeface="Arial"/>
                <a:ea typeface="Arial Unicode MS"/>
              </a:rPr>
              <a:t>	</a:t>
            </a:r>
            <a:r>
              <a:rPr b="0" lang="en-US" sz="2000" spc="-1" strike="noStrike">
                <a:solidFill>
                  <a:srgbClr val="404040"/>
                </a:solidFill>
                <a:uFill>
                  <a:solidFill>
                    <a:srgbClr val="ffffff"/>
                  </a:solidFill>
                </a:uFill>
                <a:latin typeface="Arial"/>
                <a:ea typeface="Arial Unicode MS"/>
              </a:rPr>
              <a:t>products():  [Product]</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404040"/>
                </a:solidFill>
                <a:uFill>
                  <a:solidFill>
                    <a:srgbClr val="ffffff"/>
                  </a:solidFill>
                </a:uFill>
                <a:latin typeface="Arial"/>
                <a:ea typeface="Arial Unicode MS"/>
              </a:rPr>
              <a:t>}</a:t>
            </a:r>
            <a:endParaRPr b="0" lang="en-US"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5"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The Mutation Type</a:t>
            </a:r>
            <a:endParaRPr b="0" lang="en-US" sz="2800" spc="-1" strike="noStrike">
              <a:solidFill>
                <a:srgbClr val="000000"/>
              </a:solidFill>
              <a:uFill>
                <a:solidFill>
                  <a:srgbClr val="ffffff"/>
                </a:solidFill>
              </a:uFill>
              <a:latin typeface="Arial"/>
            </a:endParaRPr>
          </a:p>
        </p:txBody>
      </p:sp>
      <p:sp>
        <p:nvSpPr>
          <p:cNvPr id="1406" name="CustomShape 2"/>
          <p:cNvSpPr/>
          <p:nvPr/>
        </p:nvSpPr>
        <p:spPr>
          <a:xfrm flipH="1">
            <a:off x="4791240" y="1469160"/>
            <a:ext cx="2232000" cy="1202400"/>
          </a:xfrm>
          <a:custGeom>
            <a:avLst/>
            <a:gdLst/>
            <a:ah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rgbClr val="ffffff"/>
          </a:solidFill>
          <a:ln w="12600">
            <a:noFill/>
          </a:ln>
          <a:effectLst>
            <a:outerShdw dist="0" dir="0">
              <a:srgbClr val="000000">
                <a:alpha val="40000"/>
              </a:srgbClr>
            </a:outerShdw>
          </a:effectLst>
        </p:spPr>
        <p:style>
          <a:lnRef idx="0"/>
          <a:fillRef idx="0"/>
          <a:effectRef idx="0"/>
          <a:fontRef idx="minor"/>
        </p:style>
      </p:sp>
      <p:sp>
        <p:nvSpPr>
          <p:cNvPr id="1407" name="CustomShape 3"/>
          <p:cNvSpPr/>
          <p:nvPr/>
        </p:nvSpPr>
        <p:spPr>
          <a:xfrm flipH="1">
            <a:off x="5168520" y="1558080"/>
            <a:ext cx="2232000" cy="1202400"/>
          </a:xfrm>
          <a:custGeom>
            <a:avLst/>
            <a:gdLst/>
            <a:ah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rgbClr val="ffffff"/>
          </a:solidFill>
          <a:ln w="12600">
            <a:noFill/>
          </a:ln>
          <a:effectLst>
            <a:outerShdw dist="0" dir="0">
              <a:srgbClr val="000000">
                <a:alpha val="40000"/>
              </a:srgbClr>
            </a:outerShdw>
          </a:effectLst>
        </p:spPr>
        <p:style>
          <a:lnRef idx="0"/>
          <a:fillRef idx="0"/>
          <a:effectRef idx="0"/>
          <a:fontRef idx="minor"/>
        </p:style>
      </p:sp>
      <p:sp>
        <p:nvSpPr>
          <p:cNvPr id="1408" name="CustomShape 4"/>
          <p:cNvSpPr/>
          <p:nvPr/>
        </p:nvSpPr>
        <p:spPr>
          <a:xfrm flipH="1">
            <a:off x="6355440" y="2743200"/>
            <a:ext cx="4616280" cy="10051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type Mutation {</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404040"/>
                </a:solidFill>
                <a:uFill>
                  <a:solidFill>
                    <a:srgbClr val="ffffff"/>
                  </a:solidFill>
                </a:uFill>
                <a:latin typeface="Arial"/>
                <a:ea typeface="Arial Unicode MS"/>
              </a:rPr>
              <a:t>	</a:t>
            </a:r>
            <a:r>
              <a:rPr b="0" lang="en-US" sz="2000" spc="-1" strike="noStrike">
                <a:solidFill>
                  <a:srgbClr val="404040"/>
                </a:solidFill>
                <a:uFill>
                  <a:solidFill>
                    <a:srgbClr val="ffffff"/>
                  </a:solidFill>
                </a:uFill>
                <a:latin typeface="Arial"/>
                <a:ea typeface="Arial Unicode MS"/>
              </a:rPr>
              <a:t>addBrand(name: String!):  Brand!</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404040"/>
                </a:solidFill>
                <a:uFill>
                  <a:solidFill>
                    <a:srgbClr val="ffffff"/>
                  </a:solidFill>
                </a:uFill>
                <a:latin typeface="Arial"/>
                <a:ea typeface="Arial Unicode MS"/>
              </a:rPr>
              <a:t>}</a:t>
            </a:r>
            <a:endParaRPr b="0" lang="en-US" sz="1800" spc="-1" strike="noStrike">
              <a:solidFill>
                <a:srgbClr val="000000"/>
              </a:solidFill>
              <a:uFill>
                <a:solidFill>
                  <a:srgbClr val="ffffff"/>
                </a:solidFill>
              </a:uFill>
              <a:latin typeface="Arial"/>
            </a:endParaRPr>
          </a:p>
        </p:txBody>
      </p:sp>
      <p:pic>
        <p:nvPicPr>
          <p:cNvPr id="1409" name="Picture 1326" descr=""/>
          <p:cNvPicPr/>
          <p:nvPr/>
        </p:nvPicPr>
        <p:blipFill>
          <a:blip r:embed="rId1"/>
          <a:stretch/>
        </p:blipFill>
        <p:spPr>
          <a:xfrm>
            <a:off x="1371600" y="2608560"/>
            <a:ext cx="3277440" cy="168912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0" name="CustomShape 1"/>
          <p:cNvSpPr/>
          <p:nvPr/>
        </p:nvSpPr>
        <p:spPr>
          <a:xfrm rot="16200000">
            <a:off x="5866200" y="-953640"/>
            <a:ext cx="456840" cy="12191400"/>
          </a:xfrm>
          <a:prstGeom prst="rect">
            <a:avLst/>
          </a:prstGeom>
          <a:solidFill>
            <a:srgbClr val="0680c3"/>
          </a:solidFill>
          <a:ln w="12600">
            <a:noFill/>
          </a:ln>
        </p:spPr>
        <p:style>
          <a:lnRef idx="0"/>
          <a:fillRef idx="0"/>
          <a:effectRef idx="0"/>
          <a:fontRef idx="minor"/>
        </p:style>
      </p:sp>
      <p:sp>
        <p:nvSpPr>
          <p:cNvPr id="1411" name="CustomShape 2"/>
          <p:cNvSpPr/>
          <p:nvPr/>
        </p:nvSpPr>
        <p:spPr>
          <a:xfrm rot="16200000">
            <a:off x="5866200" y="-1407600"/>
            <a:ext cx="456840" cy="12191400"/>
          </a:xfrm>
          <a:prstGeom prst="rect">
            <a:avLst/>
          </a:prstGeom>
          <a:solidFill>
            <a:srgbClr val="07a398"/>
          </a:solidFill>
          <a:ln w="12600">
            <a:noFill/>
          </a:ln>
        </p:spPr>
        <p:style>
          <a:lnRef idx="0"/>
          <a:fillRef idx="0"/>
          <a:effectRef idx="0"/>
          <a:fontRef idx="minor"/>
        </p:style>
      </p:sp>
      <p:sp>
        <p:nvSpPr>
          <p:cNvPr id="1412" name="CustomShape 3"/>
          <p:cNvSpPr/>
          <p:nvPr/>
        </p:nvSpPr>
        <p:spPr>
          <a:xfrm rot="16200000">
            <a:off x="5866200" y="-1861560"/>
            <a:ext cx="456840" cy="12191400"/>
          </a:xfrm>
          <a:prstGeom prst="rect">
            <a:avLst/>
          </a:prstGeom>
          <a:solidFill>
            <a:srgbClr val="90c221"/>
          </a:solidFill>
          <a:ln w="12600">
            <a:noFill/>
          </a:ln>
        </p:spPr>
        <p:style>
          <a:lnRef idx="0"/>
          <a:fillRef idx="0"/>
          <a:effectRef idx="0"/>
          <a:fontRef idx="minor"/>
        </p:style>
      </p:sp>
      <p:sp>
        <p:nvSpPr>
          <p:cNvPr id="1413" name="CustomShape 4"/>
          <p:cNvSpPr/>
          <p:nvPr/>
        </p:nvSpPr>
        <p:spPr>
          <a:xfrm rot="16200000">
            <a:off x="5866200" y="-2315880"/>
            <a:ext cx="456840" cy="12191400"/>
          </a:xfrm>
          <a:prstGeom prst="rect">
            <a:avLst/>
          </a:prstGeom>
          <a:solidFill>
            <a:srgbClr val="fba200"/>
          </a:solidFill>
          <a:ln w="12600">
            <a:noFill/>
          </a:ln>
        </p:spPr>
        <p:style>
          <a:lnRef idx="0"/>
          <a:fillRef idx="0"/>
          <a:effectRef idx="0"/>
          <a:fontRef idx="minor"/>
        </p:style>
      </p:sp>
      <p:sp>
        <p:nvSpPr>
          <p:cNvPr id="1414" name="CustomShape 5"/>
          <p:cNvSpPr/>
          <p:nvPr/>
        </p:nvSpPr>
        <p:spPr>
          <a:xfrm>
            <a:off x="0" y="3550680"/>
            <a:ext cx="12191760" cy="1817640"/>
          </a:xfrm>
          <a:prstGeom prst="rect">
            <a:avLst/>
          </a:prstGeom>
          <a:solidFill>
            <a:srgbClr val="07a398"/>
          </a:solidFill>
          <a:ln w="12600">
            <a:noFill/>
          </a:ln>
        </p:spPr>
        <p:style>
          <a:lnRef idx="0"/>
          <a:fillRef idx="0"/>
          <a:effectRef idx="0"/>
          <a:fontRef idx="minor"/>
        </p:style>
      </p:sp>
      <p:sp>
        <p:nvSpPr>
          <p:cNvPr id="1415" name="CustomShape 6"/>
          <p:cNvSpPr/>
          <p:nvPr/>
        </p:nvSpPr>
        <p:spPr>
          <a:xfrm>
            <a:off x="0" y="3726720"/>
            <a:ext cx="12191760" cy="10962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6600" spc="-1" strike="noStrike">
                <a:solidFill>
                  <a:srgbClr val="ffffff"/>
                </a:solidFill>
                <a:uFill>
                  <a:solidFill>
                    <a:srgbClr val="ffffff"/>
                  </a:solidFill>
                </a:uFill>
                <a:latin typeface="Arial"/>
                <a:ea typeface="Arial Unicode MS"/>
              </a:rPr>
              <a:t>Ecosystem</a:t>
            </a:r>
            <a:endParaRPr b="0" lang="en-US" sz="1800" spc="-1" strike="noStrike">
              <a:solidFill>
                <a:srgbClr val="ffffff"/>
              </a:solidFill>
              <a:uFill>
                <a:solidFill>
                  <a:srgbClr val="ffffff"/>
                </a:solidFill>
              </a:uFill>
              <a:latin typeface="Arial"/>
            </a:endParaRPr>
          </a:p>
        </p:txBody>
      </p:sp>
      <p:sp>
        <p:nvSpPr>
          <p:cNvPr id="1416" name="CustomShape 7"/>
          <p:cNvSpPr/>
          <p:nvPr/>
        </p:nvSpPr>
        <p:spPr>
          <a:xfrm flipH="1" rot="8929800">
            <a:off x="5810400" y="1901160"/>
            <a:ext cx="109080" cy="71640"/>
          </a:xfrm>
          <a:prstGeom prst="trapezoid">
            <a:avLst>
              <a:gd name="adj" fmla="val 12383"/>
            </a:avLst>
          </a:prstGeom>
          <a:solidFill>
            <a:srgbClr val="03514c"/>
          </a:solidFill>
          <a:ln w="12600">
            <a:solidFill>
              <a:srgbClr val="2c2f45"/>
            </a:solidFill>
            <a:miter/>
          </a:ln>
        </p:spPr>
        <p:style>
          <a:lnRef idx="0"/>
          <a:fillRef idx="0"/>
          <a:effectRef idx="0"/>
          <a:fontRef idx="minor"/>
        </p:style>
      </p:sp>
      <p:sp>
        <p:nvSpPr>
          <p:cNvPr id="1417" name="CustomShape 8"/>
          <p:cNvSpPr/>
          <p:nvPr/>
        </p:nvSpPr>
        <p:spPr>
          <a:xfrm flipH="1" rot="10295400">
            <a:off x="5853960" y="2081880"/>
            <a:ext cx="79560" cy="73440"/>
          </a:xfrm>
          <a:prstGeom prst="trapezoid">
            <a:avLst>
              <a:gd name="adj" fmla="val 12383"/>
            </a:avLst>
          </a:prstGeom>
          <a:solidFill>
            <a:srgbClr val="03514c"/>
          </a:solidFill>
          <a:ln w="12600">
            <a:solidFill>
              <a:srgbClr val="2c2f45"/>
            </a:solidFill>
            <a:miter/>
          </a:ln>
        </p:spPr>
        <p:style>
          <a:lnRef idx="0"/>
          <a:fillRef idx="0"/>
          <a:effectRef idx="0"/>
          <a:fontRef idx="minor"/>
        </p:style>
      </p:sp>
      <p:sp>
        <p:nvSpPr>
          <p:cNvPr id="1418" name="CustomShape 9"/>
          <p:cNvSpPr/>
          <p:nvPr/>
        </p:nvSpPr>
        <p:spPr>
          <a:xfrm flipH="1" rot="8929800">
            <a:off x="5725080" y="1721520"/>
            <a:ext cx="154080" cy="20520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1419" name="CustomShape 10"/>
          <p:cNvSpPr/>
          <p:nvPr/>
        </p:nvSpPr>
        <p:spPr>
          <a:xfrm flipH="1" rot="10295400">
            <a:off x="5825520" y="1945800"/>
            <a:ext cx="112320" cy="14940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1420" name="CustomShape 11"/>
          <p:cNvSpPr/>
          <p:nvPr/>
        </p:nvSpPr>
        <p:spPr>
          <a:xfrm flipH="1" rot="11885400">
            <a:off x="5836680" y="2125080"/>
            <a:ext cx="71640" cy="13860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1421" name="CustomShape 12"/>
          <p:cNvSpPr/>
          <p:nvPr/>
        </p:nvSpPr>
        <p:spPr>
          <a:xfrm rot="7898400">
            <a:off x="5214960" y="1000440"/>
            <a:ext cx="344160" cy="861480"/>
          </a:xfrm>
          <a:prstGeom prst="trapezoid">
            <a:avLst>
              <a:gd name="adj" fmla="val 9168"/>
            </a:avLst>
          </a:prstGeom>
          <a:solidFill>
            <a:srgbClr val="07a398"/>
          </a:solidFill>
          <a:ln w="12600">
            <a:solidFill>
              <a:srgbClr val="2c2f45"/>
            </a:solidFill>
            <a:miter/>
          </a:ln>
        </p:spPr>
        <p:style>
          <a:lnRef idx="0"/>
          <a:fillRef idx="0"/>
          <a:effectRef idx="0"/>
          <a:fontRef idx="minor"/>
        </p:style>
      </p:sp>
      <p:sp>
        <p:nvSpPr>
          <p:cNvPr id="1422" name="CustomShape 13"/>
          <p:cNvSpPr/>
          <p:nvPr/>
        </p:nvSpPr>
        <p:spPr>
          <a:xfrm rot="7898400">
            <a:off x="5251680" y="1082520"/>
            <a:ext cx="124920" cy="861480"/>
          </a:xfrm>
          <a:custGeom>
            <a:avLst/>
            <a:gdLst/>
            <a:ahLst/>
            <a:rect l="l" t="t" r="r" b="b"/>
            <a:pathLst>
              <a:path w="182880" h="1664988">
                <a:moveTo>
                  <a:pt x="0" y="1664988"/>
                </a:moveTo>
                <a:lnTo>
                  <a:pt x="0" y="0"/>
                </a:lnTo>
                <a:lnTo>
                  <a:pt x="133619" y="3079"/>
                </a:lnTo>
                <a:lnTo>
                  <a:pt x="182880" y="1664988"/>
                </a:lnTo>
                <a:lnTo>
                  <a:pt x="0" y="1664988"/>
                </a:lnTo>
                <a:close/>
              </a:path>
            </a:pathLst>
          </a:custGeom>
          <a:solidFill>
            <a:srgbClr val="057a72"/>
          </a:solidFill>
          <a:ln w="12600">
            <a:solidFill>
              <a:srgbClr val="2c2f45"/>
            </a:solidFill>
            <a:miter/>
          </a:ln>
        </p:spPr>
        <p:style>
          <a:lnRef idx="0"/>
          <a:fillRef idx="0"/>
          <a:effectRef idx="0"/>
          <a:fontRef idx="minor"/>
        </p:style>
      </p:sp>
      <p:sp>
        <p:nvSpPr>
          <p:cNvPr id="1423" name="CustomShape 14"/>
          <p:cNvSpPr/>
          <p:nvPr/>
        </p:nvSpPr>
        <p:spPr>
          <a:xfrm rot="14391600">
            <a:off x="4182480" y="729000"/>
            <a:ext cx="414000" cy="1372680"/>
          </a:xfrm>
          <a:prstGeom prst="roundRect">
            <a:avLst>
              <a:gd name="adj" fmla="val 0"/>
            </a:avLst>
          </a:prstGeom>
          <a:solidFill>
            <a:srgbClr val="07a398"/>
          </a:solidFill>
          <a:ln w="12600">
            <a:solidFill>
              <a:srgbClr val="2c2f45"/>
            </a:solidFill>
            <a:miter/>
          </a:ln>
        </p:spPr>
        <p:style>
          <a:lnRef idx="0"/>
          <a:fillRef idx="0"/>
          <a:effectRef idx="0"/>
          <a:fontRef idx="minor"/>
        </p:style>
      </p:sp>
      <p:sp>
        <p:nvSpPr>
          <p:cNvPr id="1424" name="CustomShape 15"/>
          <p:cNvSpPr/>
          <p:nvPr/>
        </p:nvSpPr>
        <p:spPr>
          <a:xfrm rot="14391600">
            <a:off x="4383360" y="855720"/>
            <a:ext cx="151560" cy="1372680"/>
          </a:xfrm>
          <a:prstGeom prst="roundRect">
            <a:avLst>
              <a:gd name="adj" fmla="val 0"/>
            </a:avLst>
          </a:prstGeom>
          <a:solidFill>
            <a:srgbClr val="057a72"/>
          </a:solidFill>
          <a:ln w="12600">
            <a:solidFill>
              <a:srgbClr val="2c2f45"/>
            </a:solidFill>
            <a:miter/>
          </a:ln>
        </p:spPr>
        <p:style>
          <a:lnRef idx="0"/>
          <a:fillRef idx="0"/>
          <a:effectRef idx="0"/>
          <a:fontRef idx="minor"/>
        </p:style>
      </p:sp>
      <p:sp>
        <p:nvSpPr>
          <p:cNvPr id="1425" name="CustomShape 16"/>
          <p:cNvSpPr/>
          <p:nvPr/>
        </p:nvSpPr>
        <p:spPr>
          <a:xfrm rot="1062600">
            <a:off x="4839480" y="932760"/>
            <a:ext cx="437040" cy="437040"/>
          </a:xfrm>
          <a:prstGeom prst="ellipse">
            <a:avLst/>
          </a:prstGeom>
          <a:solidFill>
            <a:srgbClr val="07a398"/>
          </a:solidFill>
          <a:ln w="12600">
            <a:solidFill>
              <a:srgbClr val="2c2f45"/>
            </a:solidFill>
            <a:miter/>
          </a:ln>
        </p:spPr>
        <p:style>
          <a:lnRef idx="0"/>
          <a:fillRef idx="0"/>
          <a:effectRef idx="0"/>
          <a:fontRef idx="minor"/>
        </p:style>
      </p:sp>
      <p:sp>
        <p:nvSpPr>
          <p:cNvPr id="1426" name="CustomShape 17"/>
          <p:cNvSpPr/>
          <p:nvPr/>
        </p:nvSpPr>
        <p:spPr>
          <a:xfrm rot="1062600">
            <a:off x="4886640" y="980280"/>
            <a:ext cx="342720" cy="3427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1427" name="CustomShape 18"/>
          <p:cNvSpPr/>
          <p:nvPr/>
        </p:nvSpPr>
        <p:spPr>
          <a:xfrm rot="1062600">
            <a:off x="4972320" y="1066680"/>
            <a:ext cx="171000" cy="1699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1428" name="CustomShape 19"/>
          <p:cNvSpPr/>
          <p:nvPr/>
        </p:nvSpPr>
        <p:spPr>
          <a:xfrm rot="1062600">
            <a:off x="5029560" y="1123200"/>
            <a:ext cx="56520" cy="56520"/>
          </a:xfrm>
          <a:prstGeom prst="ellipse">
            <a:avLst/>
          </a:prstGeom>
          <a:solidFill>
            <a:srgbClr val="ffffff"/>
          </a:solidFill>
          <a:ln w="19080">
            <a:noFill/>
          </a:ln>
        </p:spPr>
        <p:style>
          <a:lnRef idx="0"/>
          <a:fillRef idx="0"/>
          <a:effectRef idx="0"/>
          <a:fontRef idx="minor"/>
        </p:style>
      </p:sp>
      <p:sp>
        <p:nvSpPr>
          <p:cNvPr id="1429" name="CustomShape 20"/>
          <p:cNvSpPr/>
          <p:nvPr/>
        </p:nvSpPr>
        <p:spPr>
          <a:xfrm>
            <a:off x="2940120" y="3151080"/>
            <a:ext cx="1618200" cy="255600"/>
          </a:xfrm>
          <a:prstGeom prst="round2SameRect">
            <a:avLst>
              <a:gd name="adj1" fmla="val 50000"/>
              <a:gd name="adj2" fmla="val 0"/>
            </a:avLst>
          </a:prstGeom>
          <a:solidFill>
            <a:srgbClr val="07a398"/>
          </a:solidFill>
          <a:ln w="12600">
            <a:solidFill>
              <a:srgbClr val="2c2f45"/>
            </a:solidFill>
            <a:miter/>
          </a:ln>
        </p:spPr>
        <p:style>
          <a:lnRef idx="0"/>
          <a:fillRef idx="0"/>
          <a:effectRef idx="0"/>
          <a:fontRef idx="minor"/>
        </p:style>
      </p:sp>
      <p:sp>
        <p:nvSpPr>
          <p:cNvPr id="1430" name="CustomShape 21"/>
          <p:cNvSpPr/>
          <p:nvPr/>
        </p:nvSpPr>
        <p:spPr>
          <a:xfrm rot="21552000">
            <a:off x="3558600" y="1805400"/>
            <a:ext cx="384120" cy="1131120"/>
          </a:xfrm>
          <a:prstGeom prst="roundRect">
            <a:avLst>
              <a:gd name="adj" fmla="val 0"/>
            </a:avLst>
          </a:prstGeom>
          <a:solidFill>
            <a:srgbClr val="07a398"/>
          </a:solidFill>
          <a:ln w="12600">
            <a:solidFill>
              <a:srgbClr val="2c2f45"/>
            </a:solidFill>
            <a:miter/>
          </a:ln>
        </p:spPr>
        <p:style>
          <a:lnRef idx="0"/>
          <a:fillRef idx="0"/>
          <a:effectRef idx="0"/>
          <a:fontRef idx="minor"/>
        </p:style>
      </p:sp>
      <p:sp>
        <p:nvSpPr>
          <p:cNvPr id="1431" name="CustomShape 22"/>
          <p:cNvSpPr/>
          <p:nvPr/>
        </p:nvSpPr>
        <p:spPr>
          <a:xfrm rot="21552000">
            <a:off x="3546000" y="1804680"/>
            <a:ext cx="140400" cy="1131120"/>
          </a:xfrm>
          <a:prstGeom prst="roundRect">
            <a:avLst>
              <a:gd name="adj" fmla="val 0"/>
            </a:avLst>
          </a:prstGeom>
          <a:solidFill>
            <a:srgbClr val="057a72"/>
          </a:solidFill>
          <a:ln w="12600">
            <a:solidFill>
              <a:srgbClr val="2c2f45"/>
            </a:solidFill>
            <a:miter/>
          </a:ln>
        </p:spPr>
        <p:style>
          <a:lnRef idx="0"/>
          <a:fillRef idx="0"/>
          <a:effectRef idx="0"/>
          <a:fontRef idx="minor"/>
        </p:style>
      </p:sp>
      <p:sp>
        <p:nvSpPr>
          <p:cNvPr id="1432" name="CustomShape 23"/>
          <p:cNvSpPr/>
          <p:nvPr/>
        </p:nvSpPr>
        <p:spPr>
          <a:xfrm>
            <a:off x="3460320" y="1575000"/>
            <a:ext cx="525600" cy="525600"/>
          </a:xfrm>
          <a:prstGeom prst="ellipse">
            <a:avLst/>
          </a:prstGeom>
          <a:solidFill>
            <a:srgbClr val="07a398"/>
          </a:solidFill>
          <a:ln w="12600">
            <a:solidFill>
              <a:srgbClr val="2c2f45"/>
            </a:solidFill>
            <a:miter/>
          </a:ln>
        </p:spPr>
        <p:style>
          <a:lnRef idx="0"/>
          <a:fillRef idx="0"/>
          <a:effectRef idx="0"/>
          <a:fontRef idx="minor"/>
        </p:style>
      </p:sp>
      <p:sp>
        <p:nvSpPr>
          <p:cNvPr id="1433" name="CustomShape 24"/>
          <p:cNvSpPr/>
          <p:nvPr/>
        </p:nvSpPr>
        <p:spPr>
          <a:xfrm>
            <a:off x="3517200" y="1631880"/>
            <a:ext cx="412200" cy="4122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1434" name="CustomShape 25"/>
          <p:cNvSpPr/>
          <p:nvPr/>
        </p:nvSpPr>
        <p:spPr>
          <a:xfrm>
            <a:off x="3620520" y="1735560"/>
            <a:ext cx="205560" cy="2044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1435" name="CustomShape 26"/>
          <p:cNvSpPr/>
          <p:nvPr/>
        </p:nvSpPr>
        <p:spPr>
          <a:xfrm>
            <a:off x="3689280" y="1803600"/>
            <a:ext cx="68040" cy="68040"/>
          </a:xfrm>
          <a:prstGeom prst="ellipse">
            <a:avLst/>
          </a:prstGeom>
          <a:solidFill>
            <a:srgbClr val="ffffff"/>
          </a:solidFill>
          <a:ln w="19080">
            <a:noFill/>
          </a:ln>
        </p:spPr>
        <p:style>
          <a:lnRef idx="0"/>
          <a:fillRef idx="0"/>
          <a:effectRef idx="0"/>
          <a:fontRef idx="minor"/>
        </p:style>
      </p:sp>
      <p:sp>
        <p:nvSpPr>
          <p:cNvPr id="1436" name="CustomShape 27"/>
          <p:cNvSpPr/>
          <p:nvPr/>
        </p:nvSpPr>
        <p:spPr>
          <a:xfrm>
            <a:off x="3126240" y="3080160"/>
            <a:ext cx="1245600" cy="70920"/>
          </a:xfrm>
          <a:prstGeom prst="round2SameRect">
            <a:avLst>
              <a:gd name="adj1" fmla="val 50000"/>
              <a:gd name="adj2" fmla="val 0"/>
            </a:avLst>
          </a:prstGeom>
          <a:solidFill>
            <a:srgbClr val="057a72"/>
          </a:solidFill>
          <a:ln w="12600">
            <a:solidFill>
              <a:srgbClr val="2c2f45"/>
            </a:solidFill>
            <a:miter/>
          </a:ln>
        </p:spPr>
        <p:style>
          <a:lnRef idx="0"/>
          <a:fillRef idx="0"/>
          <a:effectRef idx="0"/>
          <a:fontRef idx="minor"/>
        </p:style>
      </p:sp>
      <p:sp>
        <p:nvSpPr>
          <p:cNvPr id="1437" name="CustomShape 28"/>
          <p:cNvSpPr/>
          <p:nvPr/>
        </p:nvSpPr>
        <p:spPr>
          <a:xfrm>
            <a:off x="3288960" y="2828880"/>
            <a:ext cx="920160" cy="255600"/>
          </a:xfrm>
          <a:prstGeom prst="round2SameRect">
            <a:avLst>
              <a:gd name="adj1" fmla="val 50000"/>
              <a:gd name="adj2" fmla="val 0"/>
            </a:avLst>
          </a:prstGeom>
          <a:solidFill>
            <a:srgbClr val="07a398"/>
          </a:solidFill>
          <a:ln w="12600">
            <a:solidFill>
              <a:srgbClr val="2c2f45"/>
            </a:solidFill>
            <a:miter/>
          </a:ln>
        </p:spPr>
        <p:style>
          <a:lnRef idx="0"/>
          <a:fillRef idx="0"/>
          <a:effectRef idx="0"/>
          <a:fontRef idx="minor"/>
        </p:style>
      </p:sp>
      <p:sp>
        <p:nvSpPr>
          <p:cNvPr id="1438" name="CustomShape 29"/>
          <p:cNvSpPr/>
          <p:nvPr/>
        </p:nvSpPr>
        <p:spPr>
          <a:xfrm>
            <a:off x="0" y="3417120"/>
            <a:ext cx="12191400" cy="70560"/>
          </a:xfrm>
          <a:prstGeom prst="rect">
            <a:avLst/>
          </a:prstGeom>
          <a:solidFill>
            <a:srgbClr val="07a398"/>
          </a:solidFill>
          <a:ln w="12600">
            <a:noFill/>
          </a:ln>
        </p:spPr>
        <p:style>
          <a:lnRef idx="0"/>
          <a:fillRef idx="0"/>
          <a:effectRef idx="0"/>
          <a:fontRef idx="minor"/>
        </p:style>
      </p:sp>
      <p:sp>
        <p:nvSpPr>
          <p:cNvPr id="1439" name="CustomShape 30"/>
          <p:cNvSpPr/>
          <p:nvPr/>
        </p:nvSpPr>
        <p:spPr>
          <a:xfrm>
            <a:off x="0" y="5427000"/>
            <a:ext cx="12191400" cy="70560"/>
          </a:xfrm>
          <a:prstGeom prst="rect">
            <a:avLst/>
          </a:prstGeom>
          <a:solidFill>
            <a:srgbClr val="07a398"/>
          </a:solidFill>
          <a:ln w="12600">
            <a:noFill/>
          </a:ln>
        </p:spPr>
        <p:style>
          <a:lnRef idx="0"/>
          <a:fillRef idx="0"/>
          <a:effectRef idx="0"/>
          <a:fontRef idx="minor"/>
        </p:style>
      </p:sp>
      <p:sp>
        <p:nvSpPr>
          <p:cNvPr id="1440" name="CustomShape 31"/>
          <p:cNvSpPr/>
          <p:nvPr/>
        </p:nvSpPr>
        <p:spPr>
          <a:xfrm>
            <a:off x="5391720" y="2750400"/>
            <a:ext cx="3859920" cy="561600"/>
          </a:xfrm>
          <a:custGeom>
            <a:avLst/>
            <a:gdLst/>
            <a:ah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a:gsLst>
              <a:gs pos="0">
                <a:srgbClr val="e62601"/>
              </a:gs>
              <a:gs pos="100000">
                <a:srgbClr val="07a398"/>
              </a:gs>
            </a:gsLst>
            <a:lin ang="10800000"/>
          </a:gradFill>
          <a:ln>
            <a:noFill/>
          </a:ln>
        </p:spPr>
        <p:style>
          <a:lnRef idx="0"/>
          <a:fillRef idx="0"/>
          <a:effectRef idx="0"/>
          <a:fontRef idx="minor"/>
        </p:style>
      </p:sp>
      <p:sp>
        <p:nvSpPr>
          <p:cNvPr id="1441" name="CustomShape 32"/>
          <p:cNvSpPr/>
          <p:nvPr/>
        </p:nvSpPr>
        <p:spPr>
          <a:xfrm rot="1330200">
            <a:off x="5517360" y="1825920"/>
            <a:ext cx="811080" cy="68904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rgbClr val="0680c3"/>
              </a:gs>
              <a:gs pos="100000">
                <a:srgbClr val="ffffff"/>
              </a:gs>
            </a:gsLst>
            <a:lin ang="10800000"/>
          </a:gradFill>
          <a:ln w="12600">
            <a:noFill/>
          </a:ln>
        </p:spPr>
        <p:style>
          <a:lnRef idx="0"/>
          <a:fillRef idx="0"/>
          <a:effectRef idx="0"/>
          <a:fontRef idx="minor"/>
        </p:style>
      </p:sp>
      <p:sp>
        <p:nvSpPr>
          <p:cNvPr id="1442" name="CustomShape 33"/>
          <p:cNvSpPr/>
          <p:nvPr/>
        </p:nvSpPr>
        <p:spPr>
          <a:xfrm>
            <a:off x="6334200" y="1900800"/>
            <a:ext cx="772560" cy="771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rgbClr val="07a398"/>
              </a:gs>
              <a:gs pos="100000">
                <a:srgbClr val="0680c3"/>
              </a:gs>
            </a:gsLst>
            <a:lin ang="10800000"/>
          </a:gradFill>
          <a:ln w="12600">
            <a:noFill/>
          </a:ln>
        </p:spPr>
        <p:style>
          <a:lnRef idx="0"/>
          <a:fillRef idx="0"/>
          <a:effectRef idx="0"/>
          <a:fontRef idx="minor"/>
        </p:style>
      </p:sp>
      <p:sp>
        <p:nvSpPr>
          <p:cNvPr id="1443" name="CustomShape 34"/>
          <p:cNvSpPr/>
          <p:nvPr/>
        </p:nvSpPr>
        <p:spPr>
          <a:xfrm>
            <a:off x="6467040" y="2033640"/>
            <a:ext cx="506880" cy="5054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rgbClr val="07a398"/>
              </a:gs>
              <a:gs pos="100000">
                <a:srgbClr val="0680c3"/>
              </a:gs>
            </a:gsLst>
            <a:lin ang="10800000"/>
          </a:gradFill>
          <a:ln w="12600">
            <a:noFill/>
          </a:ln>
        </p:spPr>
        <p:style>
          <a:lnRef idx="0"/>
          <a:fillRef idx="0"/>
          <a:effectRef idx="0"/>
          <a:fontRef idx="minor"/>
        </p:style>
      </p:sp>
      <p:sp>
        <p:nvSpPr>
          <p:cNvPr id="1444" name="CustomShape 35"/>
          <p:cNvSpPr/>
          <p:nvPr/>
        </p:nvSpPr>
        <p:spPr>
          <a:xfrm flipH="1" rot="1778400">
            <a:off x="5498640" y="1884600"/>
            <a:ext cx="109080" cy="72360"/>
          </a:xfrm>
          <a:prstGeom prst="trapezoid">
            <a:avLst>
              <a:gd name="adj" fmla="val 12383"/>
            </a:avLst>
          </a:prstGeom>
          <a:solidFill>
            <a:srgbClr val="03514c"/>
          </a:solidFill>
          <a:ln w="12600">
            <a:solidFill>
              <a:srgbClr val="2c2f45"/>
            </a:solidFill>
            <a:miter/>
          </a:ln>
        </p:spPr>
        <p:style>
          <a:lnRef idx="0"/>
          <a:fillRef idx="0"/>
          <a:effectRef idx="0"/>
          <a:fontRef idx="minor"/>
        </p:style>
      </p:sp>
      <p:sp>
        <p:nvSpPr>
          <p:cNvPr id="1445" name="CustomShape 36"/>
          <p:cNvSpPr/>
          <p:nvPr/>
        </p:nvSpPr>
        <p:spPr>
          <a:xfrm flipH="1" rot="1778400">
            <a:off x="5534640" y="1703160"/>
            <a:ext cx="154080" cy="20592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1446" name="CustomShape 37"/>
          <p:cNvSpPr/>
          <p:nvPr/>
        </p:nvSpPr>
        <p:spPr>
          <a:xfrm flipH="1" rot="413400">
            <a:off x="5487840" y="2065320"/>
            <a:ext cx="79560" cy="74880"/>
          </a:xfrm>
          <a:prstGeom prst="trapezoid">
            <a:avLst>
              <a:gd name="adj" fmla="val 12383"/>
            </a:avLst>
          </a:prstGeom>
          <a:solidFill>
            <a:srgbClr val="03514c"/>
          </a:solidFill>
          <a:ln w="12600">
            <a:solidFill>
              <a:srgbClr val="2c2f45"/>
            </a:solidFill>
            <a:miter/>
          </a:ln>
        </p:spPr>
        <p:style>
          <a:lnRef idx="0"/>
          <a:fillRef idx="0"/>
          <a:effectRef idx="0"/>
          <a:fontRef idx="minor"/>
        </p:style>
      </p:sp>
      <p:sp>
        <p:nvSpPr>
          <p:cNvPr id="1447" name="CustomShape 38"/>
          <p:cNvSpPr/>
          <p:nvPr/>
        </p:nvSpPr>
        <p:spPr>
          <a:xfrm flipH="1" rot="413400">
            <a:off x="5481000" y="1929600"/>
            <a:ext cx="112320" cy="15012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1448" name="CustomShape 39"/>
          <p:cNvSpPr/>
          <p:nvPr/>
        </p:nvSpPr>
        <p:spPr>
          <a:xfrm flipH="1" rot="20423400">
            <a:off x="5511600" y="2108160"/>
            <a:ext cx="71640" cy="14148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1449" name="CustomShape 40"/>
          <p:cNvSpPr/>
          <p:nvPr/>
        </p:nvSpPr>
        <p:spPr>
          <a:xfrm rot="2713800">
            <a:off x="5532480" y="1541520"/>
            <a:ext cx="288720" cy="288720"/>
          </a:xfrm>
          <a:prstGeom prst="ellipse">
            <a:avLst/>
          </a:prstGeom>
          <a:solidFill>
            <a:srgbClr val="07a398"/>
          </a:solidFill>
          <a:ln w="12600">
            <a:solidFill>
              <a:srgbClr val="2c2f45"/>
            </a:solidFill>
            <a:miter/>
          </a:ln>
        </p:spPr>
        <p:style>
          <a:lnRef idx="0"/>
          <a:fillRef idx="0"/>
          <a:effectRef idx="0"/>
          <a:fontRef idx="minor"/>
        </p:style>
      </p:sp>
      <p:sp>
        <p:nvSpPr>
          <p:cNvPr id="1450" name="CustomShape 41"/>
          <p:cNvSpPr/>
          <p:nvPr/>
        </p:nvSpPr>
        <p:spPr>
          <a:xfrm rot="2713800">
            <a:off x="5577840" y="1587600"/>
            <a:ext cx="197280" cy="19692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rgbClr val="ffffff"/>
          </a:solidFill>
          <a:ln w="5040">
            <a:noFill/>
          </a:ln>
        </p:spPr>
        <p:style>
          <a:lnRef idx="0"/>
          <a:fillRef idx="0"/>
          <a:effectRef idx="0"/>
          <a:fontRef idx="minor"/>
        </p:style>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1" name="CustomShape 1"/>
          <p:cNvSpPr/>
          <p:nvPr/>
        </p:nvSpPr>
        <p:spPr>
          <a:xfrm>
            <a:off x="3998160" y="5099400"/>
            <a:ext cx="2028240" cy="1128600"/>
          </a:xfrm>
          <a:prstGeom prst="rect">
            <a:avLst/>
          </a:prstGeom>
          <a:solidFill>
            <a:srgbClr val="bfbfbf"/>
          </a:solidFill>
          <a:ln w="12600">
            <a:noFill/>
          </a:ln>
        </p:spPr>
        <p:style>
          <a:lnRef idx="0"/>
          <a:fillRef idx="0"/>
          <a:effectRef idx="0"/>
          <a:fontRef idx="minor"/>
        </p:style>
      </p:sp>
      <p:sp>
        <p:nvSpPr>
          <p:cNvPr id="1452" name="CustomShape 2"/>
          <p:cNvSpPr/>
          <p:nvPr/>
        </p:nvSpPr>
        <p:spPr>
          <a:xfrm>
            <a:off x="3998160" y="5213880"/>
            <a:ext cx="2028240" cy="1013760"/>
          </a:xfrm>
          <a:prstGeom prst="rect">
            <a:avLst/>
          </a:prstGeom>
          <a:solidFill>
            <a:srgbClr val="0680c3"/>
          </a:solidFill>
          <a:ln w="12600">
            <a:noFill/>
          </a:ln>
        </p:spPr>
        <p:style>
          <a:lnRef idx="0"/>
          <a:fillRef idx="0"/>
          <a:effectRef idx="0"/>
          <a:fontRef idx="minor"/>
        </p:style>
      </p:sp>
      <p:sp>
        <p:nvSpPr>
          <p:cNvPr id="1453" name="CustomShape 3"/>
          <p:cNvSpPr/>
          <p:nvPr/>
        </p:nvSpPr>
        <p:spPr>
          <a:xfrm>
            <a:off x="4526640" y="5454000"/>
            <a:ext cx="332280" cy="769680"/>
          </a:xfrm>
          <a:prstGeom prst="round2SameRect">
            <a:avLst>
              <a:gd name="adj1" fmla="val 50000"/>
              <a:gd name="adj2" fmla="val 0"/>
            </a:avLst>
          </a:prstGeom>
          <a:solidFill>
            <a:srgbClr val="4bbcf9"/>
          </a:solidFill>
          <a:ln w="12600">
            <a:noFill/>
          </a:ln>
        </p:spPr>
        <p:style>
          <a:lnRef idx="0"/>
          <a:fillRef idx="0"/>
          <a:effectRef idx="0"/>
          <a:fontRef idx="minor"/>
        </p:style>
      </p:sp>
      <p:sp>
        <p:nvSpPr>
          <p:cNvPr id="1454" name="CustomShape 4"/>
          <p:cNvSpPr/>
          <p:nvPr/>
        </p:nvSpPr>
        <p:spPr>
          <a:xfrm>
            <a:off x="4699800" y="5606640"/>
            <a:ext cx="159120" cy="617400"/>
          </a:xfrm>
          <a:prstGeom prst="rect">
            <a:avLst/>
          </a:prstGeom>
          <a:solidFill>
            <a:srgbClr val="046092"/>
          </a:solidFill>
          <a:ln w="12600">
            <a:noFill/>
          </a:ln>
        </p:spPr>
        <p:style>
          <a:lnRef idx="0"/>
          <a:fillRef idx="0"/>
          <a:effectRef idx="0"/>
          <a:fontRef idx="minor"/>
        </p:style>
      </p:sp>
      <p:sp>
        <p:nvSpPr>
          <p:cNvPr id="1455" name="CustomShape 5"/>
          <p:cNvSpPr/>
          <p:nvPr/>
        </p:nvSpPr>
        <p:spPr>
          <a:xfrm>
            <a:off x="4078080" y="5249520"/>
            <a:ext cx="172440" cy="172440"/>
          </a:xfrm>
          <a:prstGeom prst="ellipse">
            <a:avLst/>
          </a:prstGeom>
          <a:solidFill>
            <a:srgbClr val="046092"/>
          </a:solidFill>
          <a:ln w="12600">
            <a:noFill/>
          </a:ln>
        </p:spPr>
        <p:style>
          <a:lnRef idx="0"/>
          <a:fillRef idx="0"/>
          <a:effectRef idx="0"/>
          <a:fontRef idx="minor"/>
        </p:style>
      </p:sp>
      <p:sp>
        <p:nvSpPr>
          <p:cNvPr id="1456" name="CustomShape 6"/>
          <p:cNvSpPr/>
          <p:nvPr/>
        </p:nvSpPr>
        <p:spPr>
          <a:xfrm>
            <a:off x="4112640" y="5284080"/>
            <a:ext cx="109080" cy="938520"/>
          </a:xfrm>
          <a:prstGeom prst="round2SameRect">
            <a:avLst>
              <a:gd name="adj1" fmla="val 50000"/>
              <a:gd name="adj2" fmla="val 0"/>
            </a:avLst>
          </a:prstGeom>
          <a:solidFill>
            <a:srgbClr val="87d2fb"/>
          </a:solidFill>
          <a:ln w="12600">
            <a:noFill/>
          </a:ln>
        </p:spPr>
        <p:style>
          <a:lnRef idx="0"/>
          <a:fillRef idx="0"/>
          <a:effectRef idx="0"/>
          <a:fontRef idx="minor"/>
        </p:style>
      </p:sp>
      <p:sp>
        <p:nvSpPr>
          <p:cNvPr id="1457" name="CustomShape 7"/>
          <p:cNvSpPr/>
          <p:nvPr/>
        </p:nvSpPr>
        <p:spPr>
          <a:xfrm>
            <a:off x="4169880" y="5343840"/>
            <a:ext cx="54360" cy="878760"/>
          </a:xfrm>
          <a:prstGeom prst="rect">
            <a:avLst/>
          </a:prstGeom>
          <a:solidFill>
            <a:srgbClr val="046092"/>
          </a:solidFill>
          <a:ln w="12600">
            <a:noFill/>
          </a:ln>
        </p:spPr>
        <p:style>
          <a:lnRef idx="0"/>
          <a:fillRef idx="0"/>
          <a:effectRef idx="0"/>
          <a:fontRef idx="minor"/>
        </p:style>
      </p:sp>
      <p:sp>
        <p:nvSpPr>
          <p:cNvPr id="1458" name="CustomShape 8"/>
          <p:cNvSpPr/>
          <p:nvPr/>
        </p:nvSpPr>
        <p:spPr>
          <a:xfrm>
            <a:off x="4091760" y="5538600"/>
            <a:ext cx="80280" cy="67320"/>
          </a:xfrm>
          <a:prstGeom prst="rect">
            <a:avLst/>
          </a:prstGeom>
          <a:solidFill>
            <a:srgbClr val="4bbcf9"/>
          </a:solidFill>
          <a:ln w="12600">
            <a:noFill/>
          </a:ln>
        </p:spPr>
        <p:style>
          <a:lnRef idx="0"/>
          <a:fillRef idx="0"/>
          <a:effectRef idx="0"/>
          <a:fontRef idx="minor"/>
        </p:style>
      </p:sp>
      <p:sp>
        <p:nvSpPr>
          <p:cNvPr id="1459" name="CustomShape 9"/>
          <p:cNvSpPr/>
          <p:nvPr/>
        </p:nvSpPr>
        <p:spPr>
          <a:xfrm>
            <a:off x="4169520" y="5538600"/>
            <a:ext cx="80280" cy="67320"/>
          </a:xfrm>
          <a:prstGeom prst="rect">
            <a:avLst/>
          </a:prstGeom>
          <a:solidFill>
            <a:srgbClr val="0680c3"/>
          </a:solidFill>
          <a:ln w="12600">
            <a:noFill/>
          </a:ln>
        </p:spPr>
        <p:style>
          <a:lnRef idx="0"/>
          <a:fillRef idx="0"/>
          <a:effectRef idx="0"/>
          <a:fontRef idx="minor"/>
        </p:style>
      </p:sp>
      <p:sp>
        <p:nvSpPr>
          <p:cNvPr id="1460" name="CustomShape 10"/>
          <p:cNvSpPr/>
          <p:nvPr/>
        </p:nvSpPr>
        <p:spPr>
          <a:xfrm>
            <a:off x="4091760" y="5722560"/>
            <a:ext cx="80280" cy="67320"/>
          </a:xfrm>
          <a:prstGeom prst="rect">
            <a:avLst/>
          </a:prstGeom>
          <a:solidFill>
            <a:srgbClr val="4bbcf9"/>
          </a:solidFill>
          <a:ln w="12600">
            <a:noFill/>
          </a:ln>
        </p:spPr>
        <p:style>
          <a:lnRef idx="0"/>
          <a:fillRef idx="0"/>
          <a:effectRef idx="0"/>
          <a:fontRef idx="minor"/>
        </p:style>
      </p:sp>
      <p:sp>
        <p:nvSpPr>
          <p:cNvPr id="1461" name="CustomShape 11"/>
          <p:cNvSpPr/>
          <p:nvPr/>
        </p:nvSpPr>
        <p:spPr>
          <a:xfrm>
            <a:off x="4169520" y="5722560"/>
            <a:ext cx="80280" cy="67320"/>
          </a:xfrm>
          <a:prstGeom prst="rect">
            <a:avLst/>
          </a:prstGeom>
          <a:solidFill>
            <a:srgbClr val="0680c3"/>
          </a:solidFill>
          <a:ln w="12600">
            <a:noFill/>
          </a:ln>
        </p:spPr>
        <p:style>
          <a:lnRef idx="0"/>
          <a:fillRef idx="0"/>
          <a:effectRef idx="0"/>
          <a:fontRef idx="minor"/>
        </p:style>
      </p:sp>
      <p:sp>
        <p:nvSpPr>
          <p:cNvPr id="1462" name="CustomShape 12"/>
          <p:cNvSpPr/>
          <p:nvPr/>
        </p:nvSpPr>
        <p:spPr>
          <a:xfrm>
            <a:off x="4091760" y="5906520"/>
            <a:ext cx="80280" cy="67320"/>
          </a:xfrm>
          <a:prstGeom prst="rect">
            <a:avLst/>
          </a:prstGeom>
          <a:solidFill>
            <a:srgbClr val="4bbcf9"/>
          </a:solidFill>
          <a:ln w="12600">
            <a:noFill/>
          </a:ln>
        </p:spPr>
        <p:style>
          <a:lnRef idx="0"/>
          <a:fillRef idx="0"/>
          <a:effectRef idx="0"/>
          <a:fontRef idx="minor"/>
        </p:style>
      </p:sp>
      <p:sp>
        <p:nvSpPr>
          <p:cNvPr id="1463" name="CustomShape 13"/>
          <p:cNvSpPr/>
          <p:nvPr/>
        </p:nvSpPr>
        <p:spPr>
          <a:xfrm>
            <a:off x="4169520" y="5906520"/>
            <a:ext cx="80280" cy="67320"/>
          </a:xfrm>
          <a:prstGeom prst="rect">
            <a:avLst/>
          </a:prstGeom>
          <a:solidFill>
            <a:srgbClr val="0680c3"/>
          </a:solidFill>
          <a:ln w="12600">
            <a:noFill/>
          </a:ln>
        </p:spPr>
        <p:style>
          <a:lnRef idx="0"/>
          <a:fillRef idx="0"/>
          <a:effectRef idx="0"/>
          <a:fontRef idx="minor"/>
        </p:style>
      </p:sp>
      <p:sp>
        <p:nvSpPr>
          <p:cNvPr id="1464" name="CustomShape 14"/>
          <p:cNvSpPr/>
          <p:nvPr/>
        </p:nvSpPr>
        <p:spPr>
          <a:xfrm>
            <a:off x="4925520" y="5456880"/>
            <a:ext cx="332280" cy="769680"/>
          </a:xfrm>
          <a:prstGeom prst="round2SameRect">
            <a:avLst>
              <a:gd name="adj1" fmla="val 50000"/>
              <a:gd name="adj2" fmla="val 0"/>
            </a:avLst>
          </a:prstGeom>
          <a:solidFill>
            <a:srgbClr val="4bbcf9"/>
          </a:solidFill>
          <a:ln w="12600">
            <a:noFill/>
          </a:ln>
        </p:spPr>
        <p:style>
          <a:lnRef idx="0"/>
          <a:fillRef idx="0"/>
          <a:effectRef idx="0"/>
          <a:fontRef idx="minor"/>
        </p:style>
      </p:sp>
      <p:sp>
        <p:nvSpPr>
          <p:cNvPr id="1465" name="CustomShape 15"/>
          <p:cNvSpPr/>
          <p:nvPr/>
        </p:nvSpPr>
        <p:spPr>
          <a:xfrm>
            <a:off x="5098680" y="5609160"/>
            <a:ext cx="159120" cy="617400"/>
          </a:xfrm>
          <a:prstGeom prst="rect">
            <a:avLst/>
          </a:prstGeom>
          <a:solidFill>
            <a:srgbClr val="046092"/>
          </a:solidFill>
          <a:ln w="12600">
            <a:noFill/>
          </a:ln>
        </p:spPr>
        <p:style>
          <a:lnRef idx="0"/>
          <a:fillRef idx="0"/>
          <a:effectRef idx="0"/>
          <a:fontRef idx="minor"/>
        </p:style>
      </p:sp>
      <p:sp>
        <p:nvSpPr>
          <p:cNvPr id="1466" name="CustomShape 16"/>
          <p:cNvSpPr/>
          <p:nvPr/>
        </p:nvSpPr>
        <p:spPr>
          <a:xfrm>
            <a:off x="4312440" y="5253480"/>
            <a:ext cx="172440" cy="172440"/>
          </a:xfrm>
          <a:prstGeom prst="ellipse">
            <a:avLst/>
          </a:prstGeom>
          <a:solidFill>
            <a:srgbClr val="046092"/>
          </a:solidFill>
          <a:ln w="12600">
            <a:noFill/>
          </a:ln>
        </p:spPr>
        <p:style>
          <a:lnRef idx="0"/>
          <a:fillRef idx="0"/>
          <a:effectRef idx="0"/>
          <a:fontRef idx="minor"/>
        </p:style>
      </p:sp>
      <p:sp>
        <p:nvSpPr>
          <p:cNvPr id="1467" name="CustomShape 17"/>
          <p:cNvSpPr/>
          <p:nvPr/>
        </p:nvSpPr>
        <p:spPr>
          <a:xfrm>
            <a:off x="4346640" y="5287680"/>
            <a:ext cx="109080" cy="938520"/>
          </a:xfrm>
          <a:prstGeom prst="round2SameRect">
            <a:avLst>
              <a:gd name="adj1" fmla="val 50000"/>
              <a:gd name="adj2" fmla="val 0"/>
            </a:avLst>
          </a:prstGeom>
          <a:solidFill>
            <a:srgbClr val="87d2fb"/>
          </a:solidFill>
          <a:ln w="12600">
            <a:noFill/>
          </a:ln>
        </p:spPr>
        <p:style>
          <a:lnRef idx="0"/>
          <a:fillRef idx="0"/>
          <a:effectRef idx="0"/>
          <a:fontRef idx="minor"/>
        </p:style>
      </p:sp>
      <p:sp>
        <p:nvSpPr>
          <p:cNvPr id="1468" name="CustomShape 18"/>
          <p:cNvSpPr/>
          <p:nvPr/>
        </p:nvSpPr>
        <p:spPr>
          <a:xfrm>
            <a:off x="4404240" y="5347440"/>
            <a:ext cx="54360" cy="878760"/>
          </a:xfrm>
          <a:prstGeom prst="rect">
            <a:avLst/>
          </a:prstGeom>
          <a:solidFill>
            <a:srgbClr val="046092"/>
          </a:solidFill>
          <a:ln w="12600">
            <a:noFill/>
          </a:ln>
        </p:spPr>
        <p:style>
          <a:lnRef idx="0"/>
          <a:fillRef idx="0"/>
          <a:effectRef idx="0"/>
          <a:fontRef idx="minor"/>
        </p:style>
      </p:sp>
      <p:sp>
        <p:nvSpPr>
          <p:cNvPr id="1469" name="CustomShape 19"/>
          <p:cNvSpPr/>
          <p:nvPr/>
        </p:nvSpPr>
        <p:spPr>
          <a:xfrm>
            <a:off x="4325760" y="5542200"/>
            <a:ext cx="80280" cy="67320"/>
          </a:xfrm>
          <a:prstGeom prst="rect">
            <a:avLst/>
          </a:prstGeom>
          <a:solidFill>
            <a:srgbClr val="4bbcf9"/>
          </a:solidFill>
          <a:ln w="12600">
            <a:noFill/>
          </a:ln>
        </p:spPr>
        <p:style>
          <a:lnRef idx="0"/>
          <a:fillRef idx="0"/>
          <a:effectRef idx="0"/>
          <a:fontRef idx="minor"/>
        </p:style>
      </p:sp>
      <p:sp>
        <p:nvSpPr>
          <p:cNvPr id="1470" name="CustomShape 20"/>
          <p:cNvSpPr/>
          <p:nvPr/>
        </p:nvSpPr>
        <p:spPr>
          <a:xfrm>
            <a:off x="4403880" y="5542200"/>
            <a:ext cx="80280" cy="67320"/>
          </a:xfrm>
          <a:prstGeom prst="rect">
            <a:avLst/>
          </a:prstGeom>
          <a:solidFill>
            <a:srgbClr val="0680c3"/>
          </a:solidFill>
          <a:ln w="12600">
            <a:noFill/>
          </a:ln>
        </p:spPr>
        <p:style>
          <a:lnRef idx="0"/>
          <a:fillRef idx="0"/>
          <a:effectRef idx="0"/>
          <a:fontRef idx="minor"/>
        </p:style>
      </p:sp>
      <p:sp>
        <p:nvSpPr>
          <p:cNvPr id="1471" name="CustomShape 21"/>
          <p:cNvSpPr/>
          <p:nvPr/>
        </p:nvSpPr>
        <p:spPr>
          <a:xfrm>
            <a:off x="4325760" y="5726160"/>
            <a:ext cx="80280" cy="67320"/>
          </a:xfrm>
          <a:prstGeom prst="rect">
            <a:avLst/>
          </a:prstGeom>
          <a:solidFill>
            <a:srgbClr val="4bbcf9"/>
          </a:solidFill>
          <a:ln w="12600">
            <a:noFill/>
          </a:ln>
        </p:spPr>
        <p:style>
          <a:lnRef idx="0"/>
          <a:fillRef idx="0"/>
          <a:effectRef idx="0"/>
          <a:fontRef idx="minor"/>
        </p:style>
      </p:sp>
      <p:sp>
        <p:nvSpPr>
          <p:cNvPr id="1472" name="CustomShape 22"/>
          <p:cNvSpPr/>
          <p:nvPr/>
        </p:nvSpPr>
        <p:spPr>
          <a:xfrm>
            <a:off x="4403880" y="5726160"/>
            <a:ext cx="80280" cy="67320"/>
          </a:xfrm>
          <a:prstGeom prst="rect">
            <a:avLst/>
          </a:prstGeom>
          <a:solidFill>
            <a:srgbClr val="0680c3"/>
          </a:solidFill>
          <a:ln w="12600">
            <a:noFill/>
          </a:ln>
        </p:spPr>
        <p:style>
          <a:lnRef idx="0"/>
          <a:fillRef idx="0"/>
          <a:effectRef idx="0"/>
          <a:fontRef idx="minor"/>
        </p:style>
      </p:sp>
      <p:sp>
        <p:nvSpPr>
          <p:cNvPr id="1473" name="CustomShape 23"/>
          <p:cNvSpPr/>
          <p:nvPr/>
        </p:nvSpPr>
        <p:spPr>
          <a:xfrm>
            <a:off x="4325760" y="5910120"/>
            <a:ext cx="80280" cy="67320"/>
          </a:xfrm>
          <a:prstGeom prst="rect">
            <a:avLst/>
          </a:prstGeom>
          <a:solidFill>
            <a:srgbClr val="4bbcf9"/>
          </a:solidFill>
          <a:ln w="12600">
            <a:noFill/>
          </a:ln>
        </p:spPr>
        <p:style>
          <a:lnRef idx="0"/>
          <a:fillRef idx="0"/>
          <a:effectRef idx="0"/>
          <a:fontRef idx="minor"/>
        </p:style>
      </p:sp>
      <p:sp>
        <p:nvSpPr>
          <p:cNvPr id="1474" name="CustomShape 24"/>
          <p:cNvSpPr/>
          <p:nvPr/>
        </p:nvSpPr>
        <p:spPr>
          <a:xfrm>
            <a:off x="4403880" y="5910120"/>
            <a:ext cx="80280" cy="67320"/>
          </a:xfrm>
          <a:prstGeom prst="rect">
            <a:avLst/>
          </a:prstGeom>
          <a:solidFill>
            <a:srgbClr val="0680c3"/>
          </a:solidFill>
          <a:ln w="12600">
            <a:noFill/>
          </a:ln>
        </p:spPr>
        <p:style>
          <a:lnRef idx="0"/>
          <a:fillRef idx="0"/>
          <a:effectRef idx="0"/>
          <a:fontRef idx="minor"/>
        </p:style>
      </p:sp>
      <p:sp>
        <p:nvSpPr>
          <p:cNvPr id="1475" name="CustomShape 25"/>
          <p:cNvSpPr/>
          <p:nvPr/>
        </p:nvSpPr>
        <p:spPr>
          <a:xfrm>
            <a:off x="5357880" y="5931000"/>
            <a:ext cx="582120" cy="297000"/>
          </a:xfrm>
          <a:prstGeom prst="rect">
            <a:avLst/>
          </a:prstGeom>
          <a:solidFill>
            <a:srgbClr val="4bbcf9"/>
          </a:solidFill>
          <a:ln w="12600">
            <a:noFill/>
          </a:ln>
        </p:spPr>
        <p:style>
          <a:lnRef idx="0"/>
          <a:fillRef idx="0"/>
          <a:effectRef idx="0"/>
          <a:fontRef idx="minor"/>
        </p:style>
      </p:sp>
      <p:sp>
        <p:nvSpPr>
          <p:cNvPr id="1476" name="CustomShape 26"/>
          <p:cNvSpPr/>
          <p:nvPr/>
        </p:nvSpPr>
        <p:spPr>
          <a:xfrm>
            <a:off x="5357880" y="5970960"/>
            <a:ext cx="582120" cy="39600"/>
          </a:xfrm>
          <a:prstGeom prst="rect">
            <a:avLst/>
          </a:prstGeom>
          <a:solidFill>
            <a:srgbClr val="046092"/>
          </a:solidFill>
          <a:ln w="12600">
            <a:noFill/>
          </a:ln>
        </p:spPr>
        <p:style>
          <a:lnRef idx="0"/>
          <a:fillRef idx="0"/>
          <a:effectRef idx="0"/>
          <a:fontRef idx="minor"/>
        </p:style>
      </p:sp>
      <p:sp>
        <p:nvSpPr>
          <p:cNvPr id="1477" name="CustomShape 27"/>
          <p:cNvSpPr/>
          <p:nvPr/>
        </p:nvSpPr>
        <p:spPr>
          <a:xfrm>
            <a:off x="5357880" y="6032160"/>
            <a:ext cx="582120" cy="39600"/>
          </a:xfrm>
          <a:prstGeom prst="rect">
            <a:avLst/>
          </a:prstGeom>
          <a:solidFill>
            <a:srgbClr val="046092"/>
          </a:solidFill>
          <a:ln w="12600">
            <a:noFill/>
          </a:ln>
        </p:spPr>
        <p:style>
          <a:lnRef idx="0"/>
          <a:fillRef idx="0"/>
          <a:effectRef idx="0"/>
          <a:fontRef idx="minor"/>
        </p:style>
      </p:sp>
      <p:sp>
        <p:nvSpPr>
          <p:cNvPr id="1478" name="CustomShape 28"/>
          <p:cNvSpPr/>
          <p:nvPr/>
        </p:nvSpPr>
        <p:spPr>
          <a:xfrm>
            <a:off x="5357880" y="6093000"/>
            <a:ext cx="582120" cy="39600"/>
          </a:xfrm>
          <a:prstGeom prst="rect">
            <a:avLst/>
          </a:prstGeom>
          <a:solidFill>
            <a:srgbClr val="046092"/>
          </a:solidFill>
          <a:ln w="12600">
            <a:noFill/>
          </a:ln>
        </p:spPr>
        <p:style>
          <a:lnRef idx="0"/>
          <a:fillRef idx="0"/>
          <a:effectRef idx="0"/>
          <a:fontRef idx="minor"/>
        </p:style>
      </p:sp>
      <p:sp>
        <p:nvSpPr>
          <p:cNvPr id="1479" name="CustomShape 29"/>
          <p:cNvSpPr/>
          <p:nvPr/>
        </p:nvSpPr>
        <p:spPr>
          <a:xfrm>
            <a:off x="5357880" y="6154200"/>
            <a:ext cx="582120" cy="39600"/>
          </a:xfrm>
          <a:prstGeom prst="rect">
            <a:avLst/>
          </a:prstGeom>
          <a:solidFill>
            <a:srgbClr val="046092"/>
          </a:solidFill>
          <a:ln w="12600">
            <a:noFill/>
          </a:ln>
        </p:spPr>
        <p:style>
          <a:lnRef idx="0"/>
          <a:fillRef idx="0"/>
          <a:effectRef idx="0"/>
          <a:fontRef idx="minor"/>
        </p:style>
      </p:sp>
      <p:sp>
        <p:nvSpPr>
          <p:cNvPr id="1480" name="CustomShape 30"/>
          <p:cNvSpPr/>
          <p:nvPr/>
        </p:nvSpPr>
        <p:spPr>
          <a:xfrm flipH="1">
            <a:off x="3996720" y="4787640"/>
            <a:ext cx="525240" cy="311040"/>
          </a:xfrm>
          <a:prstGeom prst="rtTriangle">
            <a:avLst/>
          </a:prstGeom>
          <a:solidFill>
            <a:srgbClr val="0680c3"/>
          </a:solidFill>
          <a:ln w="12600">
            <a:noFill/>
          </a:ln>
        </p:spPr>
        <p:style>
          <a:lnRef idx="0"/>
          <a:fillRef idx="0"/>
          <a:effectRef idx="0"/>
          <a:fontRef idx="minor"/>
        </p:style>
      </p:sp>
      <p:sp>
        <p:nvSpPr>
          <p:cNvPr id="1481" name="CustomShape 31"/>
          <p:cNvSpPr/>
          <p:nvPr/>
        </p:nvSpPr>
        <p:spPr>
          <a:xfrm flipH="1">
            <a:off x="4497480" y="4787640"/>
            <a:ext cx="525240" cy="311040"/>
          </a:xfrm>
          <a:prstGeom prst="rtTriangle">
            <a:avLst/>
          </a:prstGeom>
          <a:solidFill>
            <a:srgbClr val="0680c3"/>
          </a:solidFill>
          <a:ln w="12600">
            <a:noFill/>
          </a:ln>
        </p:spPr>
        <p:style>
          <a:lnRef idx="0"/>
          <a:fillRef idx="0"/>
          <a:effectRef idx="0"/>
          <a:fontRef idx="minor"/>
        </p:style>
      </p:sp>
      <p:sp>
        <p:nvSpPr>
          <p:cNvPr id="1482" name="CustomShape 32"/>
          <p:cNvSpPr/>
          <p:nvPr/>
        </p:nvSpPr>
        <p:spPr>
          <a:xfrm flipH="1">
            <a:off x="4998600" y="4787640"/>
            <a:ext cx="525240" cy="311040"/>
          </a:xfrm>
          <a:prstGeom prst="rtTriangle">
            <a:avLst/>
          </a:prstGeom>
          <a:solidFill>
            <a:srgbClr val="0680c3"/>
          </a:solidFill>
          <a:ln w="12600">
            <a:noFill/>
          </a:ln>
        </p:spPr>
        <p:style>
          <a:lnRef idx="0"/>
          <a:fillRef idx="0"/>
          <a:effectRef idx="0"/>
          <a:fontRef idx="minor"/>
        </p:style>
      </p:sp>
      <p:sp>
        <p:nvSpPr>
          <p:cNvPr id="1483" name="CustomShape 33"/>
          <p:cNvSpPr/>
          <p:nvPr/>
        </p:nvSpPr>
        <p:spPr>
          <a:xfrm flipH="1">
            <a:off x="5499720" y="4787640"/>
            <a:ext cx="525240" cy="311040"/>
          </a:xfrm>
          <a:prstGeom prst="rtTriangle">
            <a:avLst/>
          </a:prstGeom>
          <a:solidFill>
            <a:srgbClr val="0680c3"/>
          </a:solidFill>
          <a:ln w="12600">
            <a:noFill/>
          </a:ln>
        </p:spPr>
        <p:style>
          <a:lnRef idx="0"/>
          <a:fillRef idx="0"/>
          <a:effectRef idx="0"/>
          <a:fontRef idx="minor"/>
        </p:style>
      </p:sp>
      <p:sp>
        <p:nvSpPr>
          <p:cNvPr id="1484" name="CustomShape 34"/>
          <p:cNvSpPr/>
          <p:nvPr/>
        </p:nvSpPr>
        <p:spPr>
          <a:xfrm>
            <a:off x="5449320" y="5321520"/>
            <a:ext cx="97560" cy="65160"/>
          </a:xfrm>
          <a:prstGeom prst="rect">
            <a:avLst/>
          </a:prstGeom>
          <a:solidFill>
            <a:srgbClr val="ffffff"/>
          </a:solidFill>
          <a:ln w="12600">
            <a:noFill/>
          </a:ln>
        </p:spPr>
        <p:style>
          <a:lnRef idx="0"/>
          <a:fillRef idx="0"/>
          <a:effectRef idx="0"/>
          <a:fontRef idx="minor"/>
        </p:style>
      </p:sp>
      <p:sp>
        <p:nvSpPr>
          <p:cNvPr id="1485" name="CustomShape 35"/>
          <p:cNvSpPr/>
          <p:nvPr/>
        </p:nvSpPr>
        <p:spPr>
          <a:xfrm>
            <a:off x="5632920" y="5321520"/>
            <a:ext cx="97560" cy="65160"/>
          </a:xfrm>
          <a:prstGeom prst="rect">
            <a:avLst/>
          </a:prstGeom>
          <a:solidFill>
            <a:srgbClr val="ffffff"/>
          </a:solidFill>
          <a:ln w="12600">
            <a:noFill/>
          </a:ln>
        </p:spPr>
        <p:style>
          <a:lnRef idx="0"/>
          <a:fillRef idx="0"/>
          <a:effectRef idx="0"/>
          <a:fontRef idx="minor"/>
        </p:style>
      </p:sp>
      <p:sp>
        <p:nvSpPr>
          <p:cNvPr id="1486" name="CustomShape 36"/>
          <p:cNvSpPr/>
          <p:nvPr/>
        </p:nvSpPr>
        <p:spPr>
          <a:xfrm>
            <a:off x="5816520" y="5321520"/>
            <a:ext cx="97560" cy="65160"/>
          </a:xfrm>
          <a:prstGeom prst="rect">
            <a:avLst/>
          </a:prstGeom>
          <a:solidFill>
            <a:srgbClr val="ffffff"/>
          </a:solidFill>
          <a:ln w="12600">
            <a:noFill/>
          </a:ln>
        </p:spPr>
        <p:style>
          <a:lnRef idx="0"/>
          <a:fillRef idx="0"/>
          <a:effectRef idx="0"/>
          <a:fontRef idx="minor"/>
        </p:style>
      </p:sp>
      <p:sp>
        <p:nvSpPr>
          <p:cNvPr id="1487" name="CustomShape 37"/>
          <p:cNvSpPr/>
          <p:nvPr/>
        </p:nvSpPr>
        <p:spPr>
          <a:xfrm>
            <a:off x="5449320" y="5457960"/>
            <a:ext cx="97560" cy="65160"/>
          </a:xfrm>
          <a:prstGeom prst="rect">
            <a:avLst/>
          </a:prstGeom>
          <a:solidFill>
            <a:srgbClr val="ffffff"/>
          </a:solidFill>
          <a:ln w="12600">
            <a:noFill/>
          </a:ln>
        </p:spPr>
        <p:style>
          <a:lnRef idx="0"/>
          <a:fillRef idx="0"/>
          <a:effectRef idx="0"/>
          <a:fontRef idx="minor"/>
        </p:style>
      </p:sp>
      <p:sp>
        <p:nvSpPr>
          <p:cNvPr id="1488" name="CustomShape 38"/>
          <p:cNvSpPr/>
          <p:nvPr/>
        </p:nvSpPr>
        <p:spPr>
          <a:xfrm>
            <a:off x="5632920" y="5457960"/>
            <a:ext cx="97560" cy="65160"/>
          </a:xfrm>
          <a:prstGeom prst="rect">
            <a:avLst/>
          </a:prstGeom>
          <a:solidFill>
            <a:srgbClr val="ffffff"/>
          </a:solidFill>
          <a:ln w="12600">
            <a:noFill/>
          </a:ln>
        </p:spPr>
        <p:style>
          <a:lnRef idx="0"/>
          <a:fillRef idx="0"/>
          <a:effectRef idx="0"/>
          <a:fontRef idx="minor"/>
        </p:style>
      </p:sp>
      <p:sp>
        <p:nvSpPr>
          <p:cNvPr id="1489" name="CustomShape 39"/>
          <p:cNvSpPr/>
          <p:nvPr/>
        </p:nvSpPr>
        <p:spPr>
          <a:xfrm>
            <a:off x="5816520" y="5457960"/>
            <a:ext cx="97560" cy="65160"/>
          </a:xfrm>
          <a:prstGeom prst="rect">
            <a:avLst/>
          </a:prstGeom>
          <a:solidFill>
            <a:srgbClr val="ffffff"/>
          </a:solidFill>
          <a:ln w="12600">
            <a:noFill/>
          </a:ln>
        </p:spPr>
        <p:style>
          <a:lnRef idx="0"/>
          <a:fillRef idx="0"/>
          <a:effectRef idx="0"/>
          <a:fontRef idx="minor"/>
        </p:style>
      </p:sp>
      <p:sp>
        <p:nvSpPr>
          <p:cNvPr id="1490" name="CustomShape 40"/>
          <p:cNvSpPr/>
          <p:nvPr/>
        </p:nvSpPr>
        <p:spPr>
          <a:xfrm>
            <a:off x="5449320" y="5594040"/>
            <a:ext cx="97560" cy="65160"/>
          </a:xfrm>
          <a:prstGeom prst="rect">
            <a:avLst/>
          </a:prstGeom>
          <a:solidFill>
            <a:srgbClr val="ffffff"/>
          </a:solidFill>
          <a:ln w="12600">
            <a:noFill/>
          </a:ln>
        </p:spPr>
        <p:style>
          <a:lnRef idx="0"/>
          <a:fillRef idx="0"/>
          <a:effectRef idx="0"/>
          <a:fontRef idx="minor"/>
        </p:style>
      </p:sp>
      <p:sp>
        <p:nvSpPr>
          <p:cNvPr id="1491" name="CustomShape 41"/>
          <p:cNvSpPr/>
          <p:nvPr/>
        </p:nvSpPr>
        <p:spPr>
          <a:xfrm>
            <a:off x="5632920" y="5594040"/>
            <a:ext cx="97560" cy="65160"/>
          </a:xfrm>
          <a:prstGeom prst="rect">
            <a:avLst/>
          </a:prstGeom>
          <a:solidFill>
            <a:srgbClr val="ffffff"/>
          </a:solidFill>
          <a:ln w="12600">
            <a:noFill/>
          </a:ln>
        </p:spPr>
        <p:style>
          <a:lnRef idx="0"/>
          <a:fillRef idx="0"/>
          <a:effectRef idx="0"/>
          <a:fontRef idx="minor"/>
        </p:style>
      </p:sp>
      <p:sp>
        <p:nvSpPr>
          <p:cNvPr id="1492" name="CustomShape 42"/>
          <p:cNvSpPr/>
          <p:nvPr/>
        </p:nvSpPr>
        <p:spPr>
          <a:xfrm>
            <a:off x="5816520" y="5594040"/>
            <a:ext cx="97560" cy="65160"/>
          </a:xfrm>
          <a:prstGeom prst="rect">
            <a:avLst/>
          </a:prstGeom>
          <a:solidFill>
            <a:srgbClr val="ffffff"/>
          </a:solidFill>
          <a:ln w="12600">
            <a:noFill/>
          </a:ln>
        </p:spPr>
        <p:style>
          <a:lnRef idx="0"/>
          <a:fillRef idx="0"/>
          <a:effectRef idx="0"/>
          <a:fontRef idx="minor"/>
        </p:style>
      </p:sp>
      <p:sp>
        <p:nvSpPr>
          <p:cNvPr id="1493" name="CustomShape 43"/>
          <p:cNvSpPr/>
          <p:nvPr/>
        </p:nvSpPr>
        <p:spPr>
          <a:xfrm>
            <a:off x="4885560" y="5321520"/>
            <a:ext cx="97560" cy="65160"/>
          </a:xfrm>
          <a:prstGeom prst="rect">
            <a:avLst/>
          </a:prstGeom>
          <a:solidFill>
            <a:srgbClr val="ffffff"/>
          </a:solidFill>
          <a:ln w="12600">
            <a:noFill/>
          </a:ln>
        </p:spPr>
        <p:style>
          <a:lnRef idx="0"/>
          <a:fillRef idx="0"/>
          <a:effectRef idx="0"/>
          <a:fontRef idx="minor"/>
        </p:style>
      </p:sp>
      <p:sp>
        <p:nvSpPr>
          <p:cNvPr id="1494" name="CustomShape 44"/>
          <p:cNvSpPr/>
          <p:nvPr/>
        </p:nvSpPr>
        <p:spPr>
          <a:xfrm>
            <a:off x="5069160" y="5321520"/>
            <a:ext cx="97560" cy="65160"/>
          </a:xfrm>
          <a:prstGeom prst="rect">
            <a:avLst/>
          </a:prstGeom>
          <a:solidFill>
            <a:srgbClr val="ffffff"/>
          </a:solidFill>
          <a:ln w="12600">
            <a:noFill/>
          </a:ln>
        </p:spPr>
        <p:style>
          <a:lnRef idx="0"/>
          <a:fillRef idx="0"/>
          <a:effectRef idx="0"/>
          <a:fontRef idx="minor"/>
        </p:style>
      </p:sp>
      <p:sp>
        <p:nvSpPr>
          <p:cNvPr id="1495" name="CustomShape 45"/>
          <p:cNvSpPr/>
          <p:nvPr/>
        </p:nvSpPr>
        <p:spPr>
          <a:xfrm>
            <a:off x="5252760" y="5321520"/>
            <a:ext cx="97560" cy="65160"/>
          </a:xfrm>
          <a:prstGeom prst="rect">
            <a:avLst/>
          </a:prstGeom>
          <a:solidFill>
            <a:srgbClr val="ffffff"/>
          </a:solidFill>
          <a:ln w="12600">
            <a:noFill/>
          </a:ln>
        </p:spPr>
        <p:style>
          <a:lnRef idx="0"/>
          <a:fillRef idx="0"/>
          <a:effectRef idx="0"/>
          <a:fontRef idx="minor"/>
        </p:style>
      </p:sp>
      <p:sp>
        <p:nvSpPr>
          <p:cNvPr id="1496" name="CustomShape 46"/>
          <p:cNvSpPr/>
          <p:nvPr/>
        </p:nvSpPr>
        <p:spPr>
          <a:xfrm>
            <a:off x="4541400" y="5321520"/>
            <a:ext cx="97560" cy="65160"/>
          </a:xfrm>
          <a:prstGeom prst="rect">
            <a:avLst/>
          </a:prstGeom>
          <a:solidFill>
            <a:srgbClr val="ffffff"/>
          </a:solidFill>
          <a:ln w="12600">
            <a:noFill/>
          </a:ln>
        </p:spPr>
        <p:style>
          <a:lnRef idx="0"/>
          <a:fillRef idx="0"/>
          <a:effectRef idx="0"/>
          <a:fontRef idx="minor"/>
        </p:style>
      </p:sp>
      <p:sp>
        <p:nvSpPr>
          <p:cNvPr id="1497" name="CustomShape 47"/>
          <p:cNvSpPr/>
          <p:nvPr/>
        </p:nvSpPr>
        <p:spPr>
          <a:xfrm>
            <a:off x="4725000" y="5321520"/>
            <a:ext cx="97560" cy="65160"/>
          </a:xfrm>
          <a:prstGeom prst="rect">
            <a:avLst/>
          </a:prstGeom>
          <a:solidFill>
            <a:srgbClr val="ffffff"/>
          </a:solidFill>
          <a:ln w="12600">
            <a:noFill/>
          </a:ln>
        </p:spPr>
        <p:style>
          <a:lnRef idx="0"/>
          <a:fillRef idx="0"/>
          <a:effectRef idx="0"/>
          <a:fontRef idx="minor"/>
        </p:style>
      </p:sp>
      <p:sp>
        <p:nvSpPr>
          <p:cNvPr id="1498" name="CustomShape 48"/>
          <p:cNvSpPr/>
          <p:nvPr/>
        </p:nvSpPr>
        <p:spPr>
          <a:xfrm>
            <a:off x="6025680" y="5102640"/>
            <a:ext cx="498960" cy="1123920"/>
          </a:xfrm>
          <a:prstGeom prst="rect">
            <a:avLst/>
          </a:prstGeom>
          <a:solidFill>
            <a:srgbClr val="0680c3"/>
          </a:solidFill>
          <a:ln w="12600">
            <a:noFill/>
          </a:ln>
        </p:spPr>
        <p:style>
          <a:lnRef idx="0"/>
          <a:fillRef idx="0"/>
          <a:effectRef idx="0"/>
          <a:fontRef idx="minor"/>
        </p:style>
      </p:sp>
      <p:sp>
        <p:nvSpPr>
          <p:cNvPr id="1499" name="CustomShape 49"/>
          <p:cNvSpPr/>
          <p:nvPr/>
        </p:nvSpPr>
        <p:spPr>
          <a:xfrm>
            <a:off x="6275160" y="5101560"/>
            <a:ext cx="249120" cy="1124640"/>
          </a:xfrm>
          <a:prstGeom prst="rect">
            <a:avLst/>
          </a:prstGeom>
          <a:solidFill>
            <a:srgbClr val="046092"/>
          </a:solidFill>
          <a:ln w="12600">
            <a:noFill/>
          </a:ln>
        </p:spPr>
        <p:style>
          <a:lnRef idx="0"/>
          <a:fillRef idx="0"/>
          <a:effectRef idx="0"/>
          <a:fontRef idx="minor"/>
        </p:style>
      </p:sp>
      <p:sp>
        <p:nvSpPr>
          <p:cNvPr id="1500" name="CustomShape 50"/>
          <p:cNvSpPr/>
          <p:nvPr/>
        </p:nvSpPr>
        <p:spPr>
          <a:xfrm>
            <a:off x="6117480" y="4482360"/>
            <a:ext cx="290880" cy="631440"/>
          </a:xfrm>
          <a:prstGeom prst="rect">
            <a:avLst/>
          </a:prstGeom>
          <a:solidFill>
            <a:srgbClr val="0680c3"/>
          </a:solidFill>
          <a:ln w="12600">
            <a:noFill/>
          </a:ln>
        </p:spPr>
        <p:style>
          <a:lnRef idx="0"/>
          <a:fillRef idx="0"/>
          <a:effectRef idx="0"/>
          <a:fontRef idx="minor"/>
        </p:style>
      </p:sp>
      <p:sp>
        <p:nvSpPr>
          <p:cNvPr id="1501" name="CustomShape 51"/>
          <p:cNvSpPr/>
          <p:nvPr/>
        </p:nvSpPr>
        <p:spPr>
          <a:xfrm>
            <a:off x="6263280" y="4482360"/>
            <a:ext cx="145080" cy="631440"/>
          </a:xfrm>
          <a:prstGeom prst="rect">
            <a:avLst/>
          </a:prstGeom>
          <a:solidFill>
            <a:srgbClr val="046092"/>
          </a:solidFill>
          <a:ln w="12600">
            <a:noFill/>
          </a:ln>
        </p:spPr>
        <p:style>
          <a:lnRef idx="0"/>
          <a:fillRef idx="0"/>
          <a:effectRef idx="0"/>
          <a:fontRef idx="minor"/>
        </p:style>
      </p:sp>
      <p:sp>
        <p:nvSpPr>
          <p:cNvPr id="1502" name="CustomShape 52"/>
          <p:cNvSpPr/>
          <p:nvPr/>
        </p:nvSpPr>
        <p:spPr>
          <a:xfrm>
            <a:off x="6117480" y="4330440"/>
            <a:ext cx="290880" cy="165600"/>
          </a:xfrm>
          <a:prstGeom prst="rect">
            <a:avLst/>
          </a:prstGeom>
          <a:solidFill>
            <a:srgbClr val="d9d9d9"/>
          </a:solidFill>
          <a:ln w="12600">
            <a:noFill/>
          </a:ln>
        </p:spPr>
        <p:style>
          <a:lnRef idx="0"/>
          <a:fillRef idx="0"/>
          <a:effectRef idx="0"/>
          <a:fontRef idx="minor"/>
        </p:style>
      </p:sp>
      <p:sp>
        <p:nvSpPr>
          <p:cNvPr id="1503" name="CustomShape 53"/>
          <p:cNvSpPr/>
          <p:nvPr/>
        </p:nvSpPr>
        <p:spPr>
          <a:xfrm>
            <a:off x="6263280" y="4330440"/>
            <a:ext cx="145080" cy="165600"/>
          </a:xfrm>
          <a:prstGeom prst="rect">
            <a:avLst/>
          </a:prstGeom>
          <a:solidFill>
            <a:srgbClr val="a6a6a6"/>
          </a:solidFill>
          <a:ln w="12600">
            <a:noFill/>
          </a:ln>
        </p:spPr>
        <p:style>
          <a:lnRef idx="0"/>
          <a:fillRef idx="0"/>
          <a:effectRef idx="0"/>
          <a:fontRef idx="minor"/>
        </p:style>
      </p:sp>
      <p:sp>
        <p:nvSpPr>
          <p:cNvPr id="1504" name="CustomShape 54"/>
          <p:cNvSpPr/>
          <p:nvPr/>
        </p:nvSpPr>
        <p:spPr>
          <a:xfrm>
            <a:off x="6094440" y="6009480"/>
            <a:ext cx="94320" cy="218520"/>
          </a:xfrm>
          <a:prstGeom prst="rect">
            <a:avLst/>
          </a:prstGeom>
          <a:solidFill>
            <a:srgbClr val="ffffff"/>
          </a:solidFill>
          <a:ln w="12600">
            <a:noFill/>
          </a:ln>
        </p:spPr>
        <p:style>
          <a:lnRef idx="0"/>
          <a:fillRef idx="0"/>
          <a:effectRef idx="0"/>
          <a:fontRef idx="minor"/>
        </p:style>
      </p:sp>
      <p:sp>
        <p:nvSpPr>
          <p:cNvPr id="1505" name="CustomShape 55"/>
          <p:cNvSpPr/>
          <p:nvPr/>
        </p:nvSpPr>
        <p:spPr>
          <a:xfrm>
            <a:off x="6352920" y="6009480"/>
            <a:ext cx="94320" cy="218520"/>
          </a:xfrm>
          <a:prstGeom prst="rect">
            <a:avLst/>
          </a:prstGeom>
          <a:solidFill>
            <a:srgbClr val="ffffff"/>
          </a:solidFill>
          <a:ln w="12600">
            <a:noFill/>
          </a:ln>
        </p:spPr>
        <p:style>
          <a:lnRef idx="0"/>
          <a:fillRef idx="0"/>
          <a:effectRef idx="0"/>
          <a:fontRef idx="minor"/>
        </p:style>
      </p:sp>
      <p:sp>
        <p:nvSpPr>
          <p:cNvPr id="1506" name="CustomShape 56"/>
          <p:cNvSpPr/>
          <p:nvPr/>
        </p:nvSpPr>
        <p:spPr>
          <a:xfrm>
            <a:off x="6025680" y="5101920"/>
            <a:ext cx="498960" cy="113040"/>
          </a:xfrm>
          <a:prstGeom prst="rect">
            <a:avLst/>
          </a:prstGeom>
          <a:solidFill>
            <a:srgbClr val="d9d9d9"/>
          </a:solidFill>
          <a:ln w="12600">
            <a:noFill/>
          </a:ln>
        </p:spPr>
        <p:style>
          <a:lnRef idx="0"/>
          <a:fillRef idx="0"/>
          <a:effectRef idx="0"/>
          <a:fontRef idx="minor"/>
        </p:style>
      </p:sp>
      <p:sp>
        <p:nvSpPr>
          <p:cNvPr id="1507" name="CustomShape 57"/>
          <p:cNvSpPr/>
          <p:nvPr/>
        </p:nvSpPr>
        <p:spPr>
          <a:xfrm>
            <a:off x="6275160" y="5100120"/>
            <a:ext cx="249120" cy="119160"/>
          </a:xfrm>
          <a:prstGeom prst="rect">
            <a:avLst/>
          </a:prstGeom>
          <a:solidFill>
            <a:srgbClr val="a6a6a6"/>
          </a:solidFill>
          <a:ln w="12600">
            <a:noFill/>
          </a:ln>
        </p:spPr>
        <p:style>
          <a:lnRef idx="0"/>
          <a:fillRef idx="0"/>
          <a:effectRef idx="0"/>
          <a:fontRef idx="minor"/>
        </p:style>
      </p:sp>
      <p:sp>
        <p:nvSpPr>
          <p:cNvPr id="1508" name="CustomShape 58"/>
          <p:cNvSpPr/>
          <p:nvPr/>
        </p:nvSpPr>
        <p:spPr>
          <a:xfrm>
            <a:off x="6525000" y="5208120"/>
            <a:ext cx="1663560" cy="1018080"/>
          </a:xfrm>
          <a:prstGeom prst="rect">
            <a:avLst/>
          </a:prstGeom>
          <a:solidFill>
            <a:srgbClr val="bfbfbf"/>
          </a:solidFill>
          <a:ln w="12600">
            <a:noFill/>
          </a:ln>
        </p:spPr>
        <p:style>
          <a:lnRef idx="0"/>
          <a:fillRef idx="0"/>
          <a:effectRef idx="0"/>
          <a:fontRef idx="minor"/>
        </p:style>
      </p:sp>
      <p:sp>
        <p:nvSpPr>
          <p:cNvPr id="1509" name="CustomShape 59"/>
          <p:cNvSpPr/>
          <p:nvPr/>
        </p:nvSpPr>
        <p:spPr>
          <a:xfrm>
            <a:off x="6525000" y="5329440"/>
            <a:ext cx="1663560" cy="893520"/>
          </a:xfrm>
          <a:prstGeom prst="rect">
            <a:avLst/>
          </a:prstGeom>
          <a:solidFill>
            <a:srgbClr val="046092"/>
          </a:solidFill>
          <a:ln w="12600">
            <a:noFill/>
          </a:ln>
        </p:spPr>
        <p:style>
          <a:lnRef idx="0"/>
          <a:fillRef idx="0"/>
          <a:effectRef idx="0"/>
          <a:fontRef idx="minor"/>
        </p:style>
      </p:sp>
      <p:sp>
        <p:nvSpPr>
          <p:cNvPr id="1510" name="CustomShape 60"/>
          <p:cNvSpPr/>
          <p:nvPr/>
        </p:nvSpPr>
        <p:spPr>
          <a:xfrm>
            <a:off x="6525000" y="5675040"/>
            <a:ext cx="1663560" cy="548280"/>
          </a:xfrm>
          <a:prstGeom prst="rect">
            <a:avLst/>
          </a:prstGeom>
          <a:solidFill>
            <a:srgbClr val="0680c3"/>
          </a:solidFill>
          <a:ln w="12600">
            <a:noFill/>
          </a:ln>
        </p:spPr>
        <p:style>
          <a:lnRef idx="0"/>
          <a:fillRef idx="0"/>
          <a:effectRef idx="0"/>
          <a:fontRef idx="minor"/>
        </p:style>
      </p:sp>
      <p:sp>
        <p:nvSpPr>
          <p:cNvPr id="1511" name="CustomShape 61"/>
          <p:cNvSpPr/>
          <p:nvPr/>
        </p:nvSpPr>
        <p:spPr>
          <a:xfrm>
            <a:off x="7319160" y="5925960"/>
            <a:ext cx="350280" cy="297000"/>
          </a:xfrm>
          <a:prstGeom prst="rect">
            <a:avLst/>
          </a:prstGeom>
          <a:solidFill>
            <a:srgbClr val="0680c3"/>
          </a:solidFill>
          <a:ln w="12600">
            <a:noFill/>
          </a:ln>
        </p:spPr>
        <p:style>
          <a:lnRef idx="0"/>
          <a:fillRef idx="0"/>
          <a:effectRef idx="0"/>
          <a:fontRef idx="minor"/>
        </p:style>
      </p:sp>
      <p:sp>
        <p:nvSpPr>
          <p:cNvPr id="1512" name="CustomShape 62"/>
          <p:cNvSpPr/>
          <p:nvPr/>
        </p:nvSpPr>
        <p:spPr>
          <a:xfrm>
            <a:off x="7319160" y="5965920"/>
            <a:ext cx="350280" cy="39600"/>
          </a:xfrm>
          <a:prstGeom prst="rect">
            <a:avLst/>
          </a:prstGeom>
          <a:solidFill>
            <a:srgbClr val="046092"/>
          </a:solidFill>
          <a:ln w="12600">
            <a:noFill/>
          </a:ln>
        </p:spPr>
        <p:style>
          <a:lnRef idx="0"/>
          <a:fillRef idx="0"/>
          <a:effectRef idx="0"/>
          <a:fontRef idx="minor"/>
        </p:style>
      </p:sp>
      <p:sp>
        <p:nvSpPr>
          <p:cNvPr id="1513" name="CustomShape 63"/>
          <p:cNvSpPr/>
          <p:nvPr/>
        </p:nvSpPr>
        <p:spPr>
          <a:xfrm>
            <a:off x="7319160" y="6027120"/>
            <a:ext cx="350280" cy="39600"/>
          </a:xfrm>
          <a:prstGeom prst="rect">
            <a:avLst/>
          </a:prstGeom>
          <a:solidFill>
            <a:srgbClr val="046092"/>
          </a:solidFill>
          <a:ln w="12600">
            <a:noFill/>
          </a:ln>
        </p:spPr>
        <p:style>
          <a:lnRef idx="0"/>
          <a:fillRef idx="0"/>
          <a:effectRef idx="0"/>
          <a:fontRef idx="minor"/>
        </p:style>
      </p:sp>
      <p:sp>
        <p:nvSpPr>
          <p:cNvPr id="1514" name="CustomShape 64"/>
          <p:cNvSpPr/>
          <p:nvPr/>
        </p:nvSpPr>
        <p:spPr>
          <a:xfrm>
            <a:off x="7319160" y="6088320"/>
            <a:ext cx="350280" cy="39600"/>
          </a:xfrm>
          <a:prstGeom prst="rect">
            <a:avLst/>
          </a:prstGeom>
          <a:solidFill>
            <a:srgbClr val="046092"/>
          </a:solidFill>
          <a:ln w="12600">
            <a:noFill/>
          </a:ln>
        </p:spPr>
        <p:style>
          <a:lnRef idx="0"/>
          <a:fillRef idx="0"/>
          <a:effectRef idx="0"/>
          <a:fontRef idx="minor"/>
        </p:style>
      </p:sp>
      <p:sp>
        <p:nvSpPr>
          <p:cNvPr id="1515" name="CustomShape 65"/>
          <p:cNvSpPr/>
          <p:nvPr/>
        </p:nvSpPr>
        <p:spPr>
          <a:xfrm>
            <a:off x="7319160" y="6149160"/>
            <a:ext cx="350280" cy="39600"/>
          </a:xfrm>
          <a:prstGeom prst="rect">
            <a:avLst/>
          </a:prstGeom>
          <a:solidFill>
            <a:srgbClr val="046092"/>
          </a:solidFill>
          <a:ln w="12600">
            <a:noFill/>
          </a:ln>
        </p:spPr>
        <p:style>
          <a:lnRef idx="0"/>
          <a:fillRef idx="0"/>
          <a:effectRef idx="0"/>
          <a:fontRef idx="minor"/>
        </p:style>
      </p:sp>
      <p:sp>
        <p:nvSpPr>
          <p:cNvPr id="1516" name="CustomShape 66"/>
          <p:cNvSpPr/>
          <p:nvPr/>
        </p:nvSpPr>
        <p:spPr>
          <a:xfrm>
            <a:off x="7734600" y="5925960"/>
            <a:ext cx="350280" cy="297000"/>
          </a:xfrm>
          <a:prstGeom prst="rect">
            <a:avLst/>
          </a:prstGeom>
          <a:solidFill>
            <a:srgbClr val="0680c3"/>
          </a:solidFill>
          <a:ln w="12600">
            <a:noFill/>
          </a:ln>
        </p:spPr>
        <p:style>
          <a:lnRef idx="0"/>
          <a:fillRef idx="0"/>
          <a:effectRef idx="0"/>
          <a:fontRef idx="minor"/>
        </p:style>
      </p:sp>
      <p:sp>
        <p:nvSpPr>
          <p:cNvPr id="1517" name="CustomShape 67"/>
          <p:cNvSpPr/>
          <p:nvPr/>
        </p:nvSpPr>
        <p:spPr>
          <a:xfrm>
            <a:off x="7734600" y="5965920"/>
            <a:ext cx="350280" cy="39600"/>
          </a:xfrm>
          <a:prstGeom prst="rect">
            <a:avLst/>
          </a:prstGeom>
          <a:solidFill>
            <a:srgbClr val="046092"/>
          </a:solidFill>
          <a:ln w="12600">
            <a:noFill/>
          </a:ln>
        </p:spPr>
        <p:style>
          <a:lnRef idx="0"/>
          <a:fillRef idx="0"/>
          <a:effectRef idx="0"/>
          <a:fontRef idx="minor"/>
        </p:style>
      </p:sp>
      <p:sp>
        <p:nvSpPr>
          <p:cNvPr id="1518" name="CustomShape 68"/>
          <p:cNvSpPr/>
          <p:nvPr/>
        </p:nvSpPr>
        <p:spPr>
          <a:xfrm>
            <a:off x="7734600" y="6027120"/>
            <a:ext cx="350280" cy="39600"/>
          </a:xfrm>
          <a:prstGeom prst="rect">
            <a:avLst/>
          </a:prstGeom>
          <a:solidFill>
            <a:srgbClr val="046092"/>
          </a:solidFill>
          <a:ln w="12600">
            <a:noFill/>
          </a:ln>
        </p:spPr>
        <p:style>
          <a:lnRef idx="0"/>
          <a:fillRef idx="0"/>
          <a:effectRef idx="0"/>
          <a:fontRef idx="minor"/>
        </p:style>
      </p:sp>
      <p:sp>
        <p:nvSpPr>
          <p:cNvPr id="1519" name="CustomShape 69"/>
          <p:cNvSpPr/>
          <p:nvPr/>
        </p:nvSpPr>
        <p:spPr>
          <a:xfrm>
            <a:off x="7734600" y="6088320"/>
            <a:ext cx="350280" cy="39600"/>
          </a:xfrm>
          <a:prstGeom prst="rect">
            <a:avLst/>
          </a:prstGeom>
          <a:solidFill>
            <a:srgbClr val="046092"/>
          </a:solidFill>
          <a:ln w="12600">
            <a:noFill/>
          </a:ln>
        </p:spPr>
        <p:style>
          <a:lnRef idx="0"/>
          <a:fillRef idx="0"/>
          <a:effectRef idx="0"/>
          <a:fontRef idx="minor"/>
        </p:style>
      </p:sp>
      <p:sp>
        <p:nvSpPr>
          <p:cNvPr id="1520" name="CustomShape 70"/>
          <p:cNvSpPr/>
          <p:nvPr/>
        </p:nvSpPr>
        <p:spPr>
          <a:xfrm>
            <a:off x="7734600" y="6149160"/>
            <a:ext cx="350280" cy="39600"/>
          </a:xfrm>
          <a:prstGeom prst="rect">
            <a:avLst/>
          </a:prstGeom>
          <a:solidFill>
            <a:srgbClr val="046092"/>
          </a:solidFill>
          <a:ln w="12600">
            <a:noFill/>
          </a:ln>
        </p:spPr>
        <p:style>
          <a:lnRef idx="0"/>
          <a:fillRef idx="0"/>
          <a:effectRef idx="0"/>
          <a:fontRef idx="minor"/>
        </p:style>
      </p:sp>
      <p:sp>
        <p:nvSpPr>
          <p:cNvPr id="1521" name="CustomShape 71"/>
          <p:cNvSpPr/>
          <p:nvPr/>
        </p:nvSpPr>
        <p:spPr>
          <a:xfrm>
            <a:off x="7608240" y="5581800"/>
            <a:ext cx="97560" cy="65160"/>
          </a:xfrm>
          <a:prstGeom prst="rect">
            <a:avLst/>
          </a:prstGeom>
          <a:solidFill>
            <a:srgbClr val="ffffff"/>
          </a:solidFill>
          <a:ln w="12600">
            <a:noFill/>
          </a:ln>
        </p:spPr>
        <p:style>
          <a:lnRef idx="0"/>
          <a:fillRef idx="0"/>
          <a:effectRef idx="0"/>
          <a:fontRef idx="minor"/>
        </p:style>
      </p:sp>
      <p:sp>
        <p:nvSpPr>
          <p:cNvPr id="1522" name="CustomShape 72"/>
          <p:cNvSpPr/>
          <p:nvPr/>
        </p:nvSpPr>
        <p:spPr>
          <a:xfrm>
            <a:off x="7791840" y="5581800"/>
            <a:ext cx="97560" cy="65160"/>
          </a:xfrm>
          <a:prstGeom prst="rect">
            <a:avLst/>
          </a:prstGeom>
          <a:solidFill>
            <a:srgbClr val="ffffff"/>
          </a:solidFill>
          <a:ln w="12600">
            <a:noFill/>
          </a:ln>
        </p:spPr>
        <p:style>
          <a:lnRef idx="0"/>
          <a:fillRef idx="0"/>
          <a:effectRef idx="0"/>
          <a:fontRef idx="minor"/>
        </p:style>
      </p:sp>
      <p:sp>
        <p:nvSpPr>
          <p:cNvPr id="1523" name="CustomShape 73"/>
          <p:cNvSpPr/>
          <p:nvPr/>
        </p:nvSpPr>
        <p:spPr>
          <a:xfrm>
            <a:off x="7975440" y="5581800"/>
            <a:ext cx="97560" cy="65160"/>
          </a:xfrm>
          <a:prstGeom prst="rect">
            <a:avLst/>
          </a:prstGeom>
          <a:solidFill>
            <a:srgbClr val="ffffff"/>
          </a:solidFill>
          <a:ln w="12600">
            <a:noFill/>
          </a:ln>
        </p:spPr>
        <p:style>
          <a:lnRef idx="0"/>
          <a:fillRef idx="0"/>
          <a:effectRef idx="0"/>
          <a:fontRef idx="minor"/>
        </p:style>
      </p:sp>
      <p:sp>
        <p:nvSpPr>
          <p:cNvPr id="1524" name="CustomShape 74"/>
          <p:cNvSpPr/>
          <p:nvPr/>
        </p:nvSpPr>
        <p:spPr>
          <a:xfrm>
            <a:off x="7049880" y="5581800"/>
            <a:ext cx="97560" cy="65160"/>
          </a:xfrm>
          <a:prstGeom prst="rect">
            <a:avLst/>
          </a:prstGeom>
          <a:solidFill>
            <a:srgbClr val="ffffff"/>
          </a:solidFill>
          <a:ln w="12600">
            <a:noFill/>
          </a:ln>
        </p:spPr>
        <p:style>
          <a:lnRef idx="0"/>
          <a:fillRef idx="0"/>
          <a:effectRef idx="0"/>
          <a:fontRef idx="minor"/>
        </p:style>
      </p:sp>
      <p:sp>
        <p:nvSpPr>
          <p:cNvPr id="1525" name="CustomShape 75"/>
          <p:cNvSpPr/>
          <p:nvPr/>
        </p:nvSpPr>
        <p:spPr>
          <a:xfrm>
            <a:off x="7228080" y="5581800"/>
            <a:ext cx="97560" cy="65160"/>
          </a:xfrm>
          <a:prstGeom prst="rect">
            <a:avLst/>
          </a:prstGeom>
          <a:solidFill>
            <a:srgbClr val="ffffff"/>
          </a:solidFill>
          <a:ln w="12600">
            <a:noFill/>
          </a:ln>
        </p:spPr>
        <p:style>
          <a:lnRef idx="0"/>
          <a:fillRef idx="0"/>
          <a:effectRef idx="0"/>
          <a:fontRef idx="minor"/>
        </p:style>
      </p:sp>
      <p:sp>
        <p:nvSpPr>
          <p:cNvPr id="1526" name="CustomShape 76"/>
          <p:cNvSpPr/>
          <p:nvPr/>
        </p:nvSpPr>
        <p:spPr>
          <a:xfrm>
            <a:off x="7411680" y="5581800"/>
            <a:ext cx="97560" cy="65160"/>
          </a:xfrm>
          <a:prstGeom prst="rect">
            <a:avLst/>
          </a:prstGeom>
          <a:solidFill>
            <a:srgbClr val="ffffff"/>
          </a:solidFill>
          <a:ln w="12600">
            <a:noFill/>
          </a:ln>
        </p:spPr>
        <p:style>
          <a:lnRef idx="0"/>
          <a:fillRef idx="0"/>
          <a:effectRef idx="0"/>
          <a:fontRef idx="minor"/>
        </p:style>
      </p:sp>
      <p:sp>
        <p:nvSpPr>
          <p:cNvPr id="1527" name="CustomShape 77"/>
          <p:cNvSpPr/>
          <p:nvPr/>
        </p:nvSpPr>
        <p:spPr>
          <a:xfrm>
            <a:off x="6682680" y="5581800"/>
            <a:ext cx="97560" cy="65160"/>
          </a:xfrm>
          <a:prstGeom prst="rect">
            <a:avLst/>
          </a:prstGeom>
          <a:solidFill>
            <a:srgbClr val="ffffff"/>
          </a:solidFill>
          <a:ln w="12600">
            <a:noFill/>
          </a:ln>
        </p:spPr>
        <p:style>
          <a:lnRef idx="0"/>
          <a:fillRef idx="0"/>
          <a:effectRef idx="0"/>
          <a:fontRef idx="minor"/>
        </p:style>
      </p:sp>
      <p:sp>
        <p:nvSpPr>
          <p:cNvPr id="1528" name="CustomShape 78"/>
          <p:cNvSpPr/>
          <p:nvPr/>
        </p:nvSpPr>
        <p:spPr>
          <a:xfrm>
            <a:off x="6866280" y="5581800"/>
            <a:ext cx="97560" cy="65160"/>
          </a:xfrm>
          <a:prstGeom prst="rect">
            <a:avLst/>
          </a:prstGeom>
          <a:solidFill>
            <a:srgbClr val="ffffff"/>
          </a:solidFill>
          <a:ln w="12600">
            <a:noFill/>
          </a:ln>
        </p:spPr>
        <p:style>
          <a:lnRef idx="0"/>
          <a:fillRef idx="0"/>
          <a:effectRef idx="0"/>
          <a:fontRef idx="minor"/>
        </p:style>
      </p:sp>
      <p:sp>
        <p:nvSpPr>
          <p:cNvPr id="1529" name="CustomShape 79"/>
          <p:cNvSpPr/>
          <p:nvPr/>
        </p:nvSpPr>
        <p:spPr>
          <a:xfrm>
            <a:off x="6682680" y="5745960"/>
            <a:ext cx="97560" cy="65160"/>
          </a:xfrm>
          <a:prstGeom prst="rect">
            <a:avLst/>
          </a:prstGeom>
          <a:solidFill>
            <a:srgbClr val="ffffff"/>
          </a:solidFill>
          <a:ln w="12600">
            <a:noFill/>
          </a:ln>
        </p:spPr>
        <p:style>
          <a:lnRef idx="0"/>
          <a:fillRef idx="0"/>
          <a:effectRef idx="0"/>
          <a:fontRef idx="minor"/>
        </p:style>
      </p:sp>
      <p:sp>
        <p:nvSpPr>
          <p:cNvPr id="1530" name="CustomShape 80"/>
          <p:cNvSpPr/>
          <p:nvPr/>
        </p:nvSpPr>
        <p:spPr>
          <a:xfrm>
            <a:off x="6866280" y="5745960"/>
            <a:ext cx="97560" cy="65160"/>
          </a:xfrm>
          <a:prstGeom prst="rect">
            <a:avLst/>
          </a:prstGeom>
          <a:solidFill>
            <a:srgbClr val="ffffff"/>
          </a:solidFill>
          <a:ln w="12600">
            <a:noFill/>
          </a:ln>
        </p:spPr>
        <p:style>
          <a:lnRef idx="0"/>
          <a:fillRef idx="0"/>
          <a:effectRef idx="0"/>
          <a:fontRef idx="minor"/>
        </p:style>
      </p:sp>
      <p:sp>
        <p:nvSpPr>
          <p:cNvPr id="1531" name="CustomShape 81"/>
          <p:cNvSpPr/>
          <p:nvPr/>
        </p:nvSpPr>
        <p:spPr>
          <a:xfrm>
            <a:off x="7049880" y="5745960"/>
            <a:ext cx="97560" cy="65160"/>
          </a:xfrm>
          <a:prstGeom prst="rect">
            <a:avLst/>
          </a:prstGeom>
          <a:solidFill>
            <a:srgbClr val="ffffff"/>
          </a:solidFill>
          <a:ln w="12600">
            <a:noFill/>
          </a:ln>
        </p:spPr>
        <p:style>
          <a:lnRef idx="0"/>
          <a:fillRef idx="0"/>
          <a:effectRef idx="0"/>
          <a:fontRef idx="minor"/>
        </p:style>
      </p:sp>
      <p:sp>
        <p:nvSpPr>
          <p:cNvPr id="1532" name="CustomShape 82"/>
          <p:cNvSpPr/>
          <p:nvPr/>
        </p:nvSpPr>
        <p:spPr>
          <a:xfrm>
            <a:off x="6682680" y="5882040"/>
            <a:ext cx="97560" cy="65160"/>
          </a:xfrm>
          <a:prstGeom prst="rect">
            <a:avLst/>
          </a:prstGeom>
          <a:solidFill>
            <a:srgbClr val="ffffff"/>
          </a:solidFill>
          <a:ln w="12600">
            <a:noFill/>
          </a:ln>
        </p:spPr>
        <p:style>
          <a:lnRef idx="0"/>
          <a:fillRef idx="0"/>
          <a:effectRef idx="0"/>
          <a:fontRef idx="minor"/>
        </p:style>
      </p:sp>
      <p:sp>
        <p:nvSpPr>
          <p:cNvPr id="1533" name="CustomShape 83"/>
          <p:cNvSpPr/>
          <p:nvPr/>
        </p:nvSpPr>
        <p:spPr>
          <a:xfrm>
            <a:off x="6866280" y="5882040"/>
            <a:ext cx="97560" cy="65160"/>
          </a:xfrm>
          <a:prstGeom prst="rect">
            <a:avLst/>
          </a:prstGeom>
          <a:solidFill>
            <a:srgbClr val="ffffff"/>
          </a:solidFill>
          <a:ln w="12600">
            <a:noFill/>
          </a:ln>
        </p:spPr>
        <p:style>
          <a:lnRef idx="0"/>
          <a:fillRef idx="0"/>
          <a:effectRef idx="0"/>
          <a:fontRef idx="minor"/>
        </p:style>
      </p:sp>
      <p:sp>
        <p:nvSpPr>
          <p:cNvPr id="1534" name="CustomShape 84"/>
          <p:cNvSpPr/>
          <p:nvPr/>
        </p:nvSpPr>
        <p:spPr>
          <a:xfrm>
            <a:off x="7049880" y="5882040"/>
            <a:ext cx="97560" cy="65160"/>
          </a:xfrm>
          <a:prstGeom prst="rect">
            <a:avLst/>
          </a:prstGeom>
          <a:solidFill>
            <a:srgbClr val="ffffff"/>
          </a:solidFill>
          <a:ln w="12600">
            <a:noFill/>
          </a:ln>
        </p:spPr>
        <p:style>
          <a:lnRef idx="0"/>
          <a:fillRef idx="0"/>
          <a:effectRef idx="0"/>
          <a:fontRef idx="minor"/>
        </p:style>
      </p:sp>
      <p:sp>
        <p:nvSpPr>
          <p:cNvPr id="1535" name="CustomShape 85"/>
          <p:cNvSpPr/>
          <p:nvPr/>
        </p:nvSpPr>
        <p:spPr>
          <a:xfrm>
            <a:off x="6682680" y="6018480"/>
            <a:ext cx="97560" cy="65160"/>
          </a:xfrm>
          <a:prstGeom prst="rect">
            <a:avLst/>
          </a:prstGeom>
          <a:solidFill>
            <a:srgbClr val="ffffff"/>
          </a:solidFill>
          <a:ln w="12600">
            <a:noFill/>
          </a:ln>
        </p:spPr>
        <p:style>
          <a:lnRef idx="0"/>
          <a:fillRef idx="0"/>
          <a:effectRef idx="0"/>
          <a:fontRef idx="minor"/>
        </p:style>
      </p:sp>
      <p:sp>
        <p:nvSpPr>
          <p:cNvPr id="1536" name="CustomShape 86"/>
          <p:cNvSpPr/>
          <p:nvPr/>
        </p:nvSpPr>
        <p:spPr>
          <a:xfrm>
            <a:off x="6866280" y="6018480"/>
            <a:ext cx="97560" cy="65160"/>
          </a:xfrm>
          <a:prstGeom prst="rect">
            <a:avLst/>
          </a:prstGeom>
          <a:solidFill>
            <a:srgbClr val="ffffff"/>
          </a:solidFill>
          <a:ln w="12600">
            <a:noFill/>
          </a:ln>
        </p:spPr>
        <p:style>
          <a:lnRef idx="0"/>
          <a:fillRef idx="0"/>
          <a:effectRef idx="0"/>
          <a:fontRef idx="minor"/>
        </p:style>
      </p:sp>
      <p:sp>
        <p:nvSpPr>
          <p:cNvPr id="1537" name="CustomShape 87"/>
          <p:cNvSpPr/>
          <p:nvPr/>
        </p:nvSpPr>
        <p:spPr>
          <a:xfrm>
            <a:off x="7049880" y="6018480"/>
            <a:ext cx="97560" cy="65160"/>
          </a:xfrm>
          <a:prstGeom prst="rect">
            <a:avLst/>
          </a:prstGeom>
          <a:solidFill>
            <a:srgbClr val="ffffff"/>
          </a:solidFill>
          <a:ln w="12600">
            <a:noFill/>
          </a:ln>
        </p:spPr>
        <p:style>
          <a:lnRef idx="0"/>
          <a:fillRef idx="0"/>
          <a:effectRef idx="0"/>
          <a:fontRef idx="minor"/>
        </p:style>
      </p:sp>
      <p:sp>
        <p:nvSpPr>
          <p:cNvPr id="1538" name="CustomShape 88"/>
          <p:cNvSpPr/>
          <p:nvPr/>
        </p:nvSpPr>
        <p:spPr>
          <a:xfrm>
            <a:off x="6869160" y="4605840"/>
            <a:ext cx="332280" cy="603000"/>
          </a:xfrm>
          <a:prstGeom prst="round2SameRect">
            <a:avLst>
              <a:gd name="adj1" fmla="val 50000"/>
              <a:gd name="adj2" fmla="val 0"/>
            </a:avLst>
          </a:prstGeom>
          <a:solidFill>
            <a:srgbClr val="0680c3"/>
          </a:solidFill>
          <a:ln w="12600">
            <a:noFill/>
          </a:ln>
        </p:spPr>
        <p:style>
          <a:lnRef idx="0"/>
          <a:fillRef idx="0"/>
          <a:effectRef idx="0"/>
          <a:fontRef idx="minor"/>
        </p:style>
      </p:sp>
      <p:sp>
        <p:nvSpPr>
          <p:cNvPr id="1539" name="CustomShape 89"/>
          <p:cNvSpPr/>
          <p:nvPr/>
        </p:nvSpPr>
        <p:spPr>
          <a:xfrm>
            <a:off x="7042320" y="4758480"/>
            <a:ext cx="159120" cy="450000"/>
          </a:xfrm>
          <a:prstGeom prst="rect">
            <a:avLst/>
          </a:prstGeom>
          <a:solidFill>
            <a:srgbClr val="046092"/>
          </a:solidFill>
          <a:ln w="12600">
            <a:noFill/>
          </a:ln>
        </p:spPr>
        <p:style>
          <a:lnRef idx="0"/>
          <a:fillRef idx="0"/>
          <a:effectRef idx="0"/>
          <a:fontRef idx="minor"/>
        </p:style>
      </p:sp>
      <p:sp>
        <p:nvSpPr>
          <p:cNvPr id="1540" name="CustomShape 90"/>
          <p:cNvSpPr/>
          <p:nvPr/>
        </p:nvSpPr>
        <p:spPr>
          <a:xfrm>
            <a:off x="7308720" y="4605480"/>
            <a:ext cx="332280" cy="603000"/>
          </a:xfrm>
          <a:prstGeom prst="round2SameRect">
            <a:avLst>
              <a:gd name="adj1" fmla="val 50000"/>
              <a:gd name="adj2" fmla="val 0"/>
            </a:avLst>
          </a:prstGeom>
          <a:solidFill>
            <a:srgbClr val="0680c3"/>
          </a:solidFill>
          <a:ln w="12600">
            <a:noFill/>
          </a:ln>
        </p:spPr>
        <p:style>
          <a:lnRef idx="0"/>
          <a:fillRef idx="0"/>
          <a:effectRef idx="0"/>
          <a:fontRef idx="minor"/>
        </p:style>
      </p:sp>
      <p:sp>
        <p:nvSpPr>
          <p:cNvPr id="1541" name="CustomShape 91"/>
          <p:cNvSpPr/>
          <p:nvPr/>
        </p:nvSpPr>
        <p:spPr>
          <a:xfrm>
            <a:off x="7482240" y="4758480"/>
            <a:ext cx="159120" cy="450000"/>
          </a:xfrm>
          <a:prstGeom prst="rect">
            <a:avLst/>
          </a:prstGeom>
          <a:solidFill>
            <a:srgbClr val="046092"/>
          </a:solidFill>
          <a:ln w="12600">
            <a:noFill/>
          </a:ln>
        </p:spPr>
        <p:style>
          <a:lnRef idx="0"/>
          <a:fillRef idx="0"/>
          <a:effectRef idx="0"/>
          <a:fontRef idx="minor"/>
        </p:style>
      </p:sp>
      <p:sp>
        <p:nvSpPr>
          <p:cNvPr id="1542" name="CustomShape 92"/>
          <p:cNvSpPr/>
          <p:nvPr/>
        </p:nvSpPr>
        <p:spPr>
          <a:xfrm>
            <a:off x="6617520" y="4295520"/>
            <a:ext cx="192960" cy="915840"/>
          </a:xfrm>
          <a:prstGeom prst="rect">
            <a:avLst/>
          </a:prstGeom>
          <a:solidFill>
            <a:srgbClr val="0680c3"/>
          </a:solidFill>
          <a:ln w="12600">
            <a:noFill/>
          </a:ln>
        </p:spPr>
        <p:style>
          <a:lnRef idx="0"/>
          <a:fillRef idx="0"/>
          <a:effectRef idx="0"/>
          <a:fontRef idx="minor"/>
        </p:style>
      </p:sp>
      <p:sp>
        <p:nvSpPr>
          <p:cNvPr id="1543" name="CustomShape 93"/>
          <p:cNvSpPr/>
          <p:nvPr/>
        </p:nvSpPr>
        <p:spPr>
          <a:xfrm>
            <a:off x="6709320" y="4295520"/>
            <a:ext cx="101160" cy="915840"/>
          </a:xfrm>
          <a:prstGeom prst="rect">
            <a:avLst/>
          </a:prstGeom>
          <a:solidFill>
            <a:srgbClr val="046092"/>
          </a:solidFill>
          <a:ln w="12600">
            <a:noFill/>
          </a:ln>
        </p:spPr>
        <p:style>
          <a:lnRef idx="0"/>
          <a:fillRef idx="0"/>
          <a:effectRef idx="0"/>
          <a:fontRef idx="minor"/>
        </p:style>
      </p:sp>
      <p:sp>
        <p:nvSpPr>
          <p:cNvPr id="1544" name="CustomShape 94"/>
          <p:cNvSpPr/>
          <p:nvPr/>
        </p:nvSpPr>
        <p:spPr>
          <a:xfrm>
            <a:off x="6617520" y="4144680"/>
            <a:ext cx="192960" cy="185040"/>
          </a:xfrm>
          <a:prstGeom prst="rect">
            <a:avLst/>
          </a:prstGeom>
          <a:solidFill>
            <a:srgbClr val="d9d9d9"/>
          </a:solidFill>
          <a:ln w="12600">
            <a:noFill/>
          </a:ln>
        </p:spPr>
        <p:style>
          <a:lnRef idx="0"/>
          <a:fillRef idx="0"/>
          <a:effectRef idx="0"/>
          <a:fontRef idx="minor"/>
        </p:style>
      </p:sp>
      <p:sp>
        <p:nvSpPr>
          <p:cNvPr id="1545" name="CustomShape 95"/>
          <p:cNvSpPr/>
          <p:nvPr/>
        </p:nvSpPr>
        <p:spPr>
          <a:xfrm>
            <a:off x="6709320" y="4144680"/>
            <a:ext cx="101160" cy="185040"/>
          </a:xfrm>
          <a:prstGeom prst="rect">
            <a:avLst/>
          </a:prstGeom>
          <a:solidFill>
            <a:srgbClr val="a6a6a6"/>
          </a:solidFill>
          <a:ln w="12600">
            <a:noFill/>
          </a:ln>
        </p:spPr>
        <p:style>
          <a:lnRef idx="0"/>
          <a:fillRef idx="0"/>
          <a:effectRef idx="0"/>
          <a:fontRef idx="minor"/>
        </p:style>
      </p:sp>
      <p:sp>
        <p:nvSpPr>
          <p:cNvPr id="1546" name="CustomShape 96"/>
          <p:cNvSpPr/>
          <p:nvPr/>
        </p:nvSpPr>
        <p:spPr>
          <a:xfrm>
            <a:off x="6810840" y="4413240"/>
            <a:ext cx="670680" cy="61920"/>
          </a:xfrm>
          <a:prstGeom prst="rect">
            <a:avLst/>
          </a:prstGeom>
          <a:solidFill>
            <a:srgbClr val="0680c3"/>
          </a:solidFill>
          <a:ln w="12600">
            <a:noFill/>
          </a:ln>
        </p:spPr>
        <p:style>
          <a:lnRef idx="0"/>
          <a:fillRef idx="0"/>
          <a:effectRef idx="0"/>
          <a:fontRef idx="minor"/>
        </p:style>
      </p:sp>
      <p:sp>
        <p:nvSpPr>
          <p:cNvPr id="1547" name="CustomShape 97"/>
          <p:cNvSpPr/>
          <p:nvPr/>
        </p:nvSpPr>
        <p:spPr>
          <a:xfrm>
            <a:off x="7022160" y="4424040"/>
            <a:ext cx="41400" cy="241200"/>
          </a:xfrm>
          <a:prstGeom prst="rect">
            <a:avLst/>
          </a:prstGeom>
          <a:solidFill>
            <a:srgbClr val="0680c3"/>
          </a:solidFill>
          <a:ln w="12600">
            <a:noFill/>
          </a:ln>
        </p:spPr>
        <p:style>
          <a:lnRef idx="0"/>
          <a:fillRef idx="0"/>
          <a:effectRef idx="0"/>
          <a:fontRef idx="minor"/>
        </p:style>
      </p:sp>
      <p:sp>
        <p:nvSpPr>
          <p:cNvPr id="1548" name="CustomShape 98"/>
          <p:cNvSpPr/>
          <p:nvPr/>
        </p:nvSpPr>
        <p:spPr>
          <a:xfrm>
            <a:off x="7463520" y="4412880"/>
            <a:ext cx="41400" cy="241200"/>
          </a:xfrm>
          <a:prstGeom prst="rect">
            <a:avLst/>
          </a:prstGeom>
          <a:solidFill>
            <a:srgbClr val="0680c3"/>
          </a:solidFill>
          <a:ln w="12600">
            <a:noFill/>
          </a:ln>
        </p:spPr>
        <p:style>
          <a:lnRef idx="0"/>
          <a:fillRef idx="0"/>
          <a:effectRef idx="0"/>
          <a:fontRef idx="minor"/>
        </p:style>
      </p:sp>
      <p:sp>
        <p:nvSpPr>
          <p:cNvPr id="1549" name="TextShape 99"/>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Ecosystem</a:t>
            </a:r>
            <a:endParaRPr b="0" lang="en-US" sz="2800" spc="-1" strike="noStrike">
              <a:solidFill>
                <a:srgbClr val="000000"/>
              </a:solidFill>
              <a:uFill>
                <a:solidFill>
                  <a:srgbClr val="ffffff"/>
                </a:solidFill>
              </a:uFill>
              <a:latin typeface="Arial"/>
            </a:endParaRPr>
          </a:p>
        </p:txBody>
      </p:sp>
      <p:sp>
        <p:nvSpPr>
          <p:cNvPr id="1550" name="CustomShape 100"/>
          <p:cNvSpPr/>
          <p:nvPr/>
        </p:nvSpPr>
        <p:spPr>
          <a:xfrm>
            <a:off x="433080" y="4200840"/>
            <a:ext cx="2834640" cy="276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595959"/>
                </a:solidFill>
                <a:uFill>
                  <a:solidFill>
                    <a:srgbClr val="ffffff"/>
                  </a:solidFill>
                </a:uFill>
                <a:latin typeface="Arial"/>
                <a:ea typeface="Arial Unicode MS"/>
              </a:rPr>
              <a:t>GraphQL Server</a:t>
            </a:r>
            <a:endParaRPr b="0" lang="en-US" sz="1800" spc="-1" strike="noStrike">
              <a:solidFill>
                <a:srgbClr val="000000"/>
              </a:solidFill>
              <a:uFill>
                <a:solidFill>
                  <a:srgbClr val="ffffff"/>
                </a:solidFill>
              </a:uFill>
              <a:latin typeface="Arial"/>
            </a:endParaRPr>
          </a:p>
        </p:txBody>
      </p:sp>
      <p:sp>
        <p:nvSpPr>
          <p:cNvPr id="1551" name="CustomShape 101"/>
          <p:cNvSpPr/>
          <p:nvPr/>
        </p:nvSpPr>
        <p:spPr>
          <a:xfrm>
            <a:off x="323640" y="4569120"/>
            <a:ext cx="3170160" cy="6904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404040"/>
                </a:solidFill>
                <a:uFill>
                  <a:solidFill>
                    <a:srgbClr val="ffffff"/>
                  </a:solidFill>
                </a:uFill>
                <a:latin typeface="Arial"/>
                <a:ea typeface="Arial Unicode MS"/>
              </a:rPr>
              <a:t>The first brick you’ll need is a GraphQL server. GraphQL itself  </a:t>
            </a:r>
            <a:r>
              <a:rPr b="0" lang="en-US" sz="1600" spc="-1" strike="noStrike">
                <a:solidFill>
                  <a:srgbClr val="000000"/>
                </a:solidFill>
                <a:uFill>
                  <a:solidFill>
                    <a:srgbClr val="ffffff"/>
                  </a:solidFill>
                </a:uFill>
                <a:latin typeface="Arial"/>
                <a:ea typeface="Arial Unicode MS"/>
              </a:rPr>
              <a:t>is just a specification after all, so    this leaves the door </a:t>
            </a:r>
            <a:r>
              <a:rPr b="0" lang="en-US" sz="1600" spc="-1" strike="noStrike">
                <a:solidFill>
                  <a:srgbClr val="404040"/>
                </a:solidFill>
                <a:uFill>
                  <a:solidFill>
                    <a:srgbClr val="ffffff"/>
                  </a:solidFill>
                </a:uFill>
                <a:latin typeface="Arial"/>
                <a:ea typeface="Arial Unicode MS"/>
              </a:rPr>
              <a:t>open to a few competing implementations.</a:t>
            </a:r>
            <a:endParaRPr b="0" lang="en-US" sz="1800" spc="-1" strike="noStrike">
              <a:solidFill>
                <a:srgbClr val="000000"/>
              </a:solidFill>
              <a:uFill>
                <a:solidFill>
                  <a:srgbClr val="ffffff"/>
                </a:solidFill>
              </a:uFill>
              <a:latin typeface="Arial"/>
            </a:endParaRPr>
          </a:p>
        </p:txBody>
      </p:sp>
      <p:sp>
        <p:nvSpPr>
          <p:cNvPr id="1552" name="CustomShape 102"/>
          <p:cNvSpPr/>
          <p:nvPr/>
        </p:nvSpPr>
        <p:spPr>
          <a:xfrm>
            <a:off x="9032040" y="4200840"/>
            <a:ext cx="2804400" cy="276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595959"/>
                </a:solidFill>
                <a:uFill>
                  <a:solidFill>
                    <a:srgbClr val="ffffff"/>
                  </a:solidFill>
                </a:uFill>
                <a:latin typeface="Arial"/>
                <a:ea typeface="Arial Unicode MS"/>
              </a:rPr>
              <a:t>GraphQL Client</a:t>
            </a:r>
            <a:endParaRPr b="0" lang="en-US" sz="1800" spc="-1" strike="noStrike">
              <a:solidFill>
                <a:srgbClr val="000000"/>
              </a:solidFill>
              <a:uFill>
                <a:solidFill>
                  <a:srgbClr val="ffffff"/>
                </a:solidFill>
              </a:uFill>
              <a:latin typeface="Arial"/>
            </a:endParaRPr>
          </a:p>
        </p:txBody>
      </p:sp>
      <p:sp>
        <p:nvSpPr>
          <p:cNvPr id="1553" name="CustomShape 103"/>
          <p:cNvSpPr/>
          <p:nvPr/>
        </p:nvSpPr>
        <p:spPr>
          <a:xfrm>
            <a:off x="8916840" y="4579200"/>
            <a:ext cx="2919600" cy="6814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404040"/>
                </a:solidFill>
                <a:uFill>
                  <a:solidFill>
                    <a:srgbClr val="ffffff"/>
                  </a:solidFill>
                </a:uFill>
                <a:latin typeface="Arial"/>
                <a:ea typeface="Arial Unicode MS"/>
              </a:rPr>
              <a:t>Although you can technically query your GraphQL API directly without the need for a dedicated client library, it can definely make your life easier.</a:t>
            </a:r>
            <a:endParaRPr b="0" lang="en-US" sz="1800" spc="-1" strike="noStrike">
              <a:solidFill>
                <a:srgbClr val="000000"/>
              </a:solidFill>
              <a:uFill>
                <a:solidFill>
                  <a:srgbClr val="ffffff"/>
                </a:solidFill>
              </a:uFill>
              <a:latin typeface="Arial"/>
            </a:endParaRPr>
          </a:p>
        </p:txBody>
      </p:sp>
      <p:sp>
        <p:nvSpPr>
          <p:cNvPr id="1554" name="CustomShape 104"/>
          <p:cNvSpPr/>
          <p:nvPr/>
        </p:nvSpPr>
        <p:spPr>
          <a:xfrm>
            <a:off x="9943920" y="3429000"/>
            <a:ext cx="754200" cy="754200"/>
          </a:xfrm>
          <a:prstGeom prst="ellipse">
            <a:avLst/>
          </a:prstGeom>
          <a:solidFill>
            <a:srgbClr val="90c221"/>
          </a:solidFill>
          <a:ln w="12600">
            <a:noFill/>
          </a:ln>
        </p:spPr>
        <p:style>
          <a:lnRef idx="0"/>
          <a:fillRef idx="0"/>
          <a:effectRef idx="0"/>
          <a:fontRef idx="minor"/>
        </p:style>
      </p:sp>
      <p:sp>
        <p:nvSpPr>
          <p:cNvPr id="1555" name="CustomShape 105"/>
          <p:cNvSpPr/>
          <p:nvPr/>
        </p:nvSpPr>
        <p:spPr>
          <a:xfrm>
            <a:off x="1493640" y="3390120"/>
            <a:ext cx="754200" cy="754200"/>
          </a:xfrm>
          <a:prstGeom prst="ellipse">
            <a:avLst/>
          </a:prstGeom>
          <a:solidFill>
            <a:srgbClr val="07a398"/>
          </a:solidFill>
          <a:ln w="12600">
            <a:noFill/>
          </a:ln>
        </p:spPr>
        <p:style>
          <a:lnRef idx="0"/>
          <a:fillRef idx="0"/>
          <a:effectRef idx="0"/>
          <a:fontRef idx="minor"/>
        </p:style>
      </p:sp>
      <p:sp>
        <p:nvSpPr>
          <p:cNvPr id="1556" name="CustomShape 106"/>
          <p:cNvSpPr/>
          <p:nvPr/>
        </p:nvSpPr>
        <p:spPr>
          <a:xfrm>
            <a:off x="10150200" y="3565800"/>
            <a:ext cx="340920" cy="407880"/>
          </a:xfrm>
          <a:custGeom>
            <a:avLst/>
            <a:gdLst/>
            <a:ah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rgbClr val="ffffff"/>
          </a:solidFill>
          <a:ln w="12600">
            <a:noFill/>
          </a:ln>
        </p:spPr>
        <p:style>
          <a:lnRef idx="0"/>
          <a:fillRef idx="0"/>
          <a:effectRef idx="0"/>
          <a:fontRef idx="minor"/>
        </p:style>
      </p:sp>
      <p:sp>
        <p:nvSpPr>
          <p:cNvPr id="1557" name="CustomShape 107"/>
          <p:cNvSpPr/>
          <p:nvPr/>
        </p:nvSpPr>
        <p:spPr>
          <a:xfrm>
            <a:off x="1693440" y="3574440"/>
            <a:ext cx="334440" cy="33732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fffff"/>
          </a:solidFill>
          <a:ln w="12600">
            <a:noFill/>
          </a:ln>
        </p:spPr>
        <p:style>
          <a:lnRef idx="0"/>
          <a:fillRef idx="0"/>
          <a:effectRef idx="0"/>
          <a:fontRef idx="minor"/>
        </p:style>
      </p:sp>
      <p:sp>
        <p:nvSpPr>
          <p:cNvPr id="1558" name="CustomShape 108"/>
          <p:cNvSpPr/>
          <p:nvPr/>
        </p:nvSpPr>
        <p:spPr>
          <a:xfrm>
            <a:off x="4520520" y="2525760"/>
            <a:ext cx="3150720" cy="276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600" spc="-1" strike="noStrike">
                <a:solidFill>
                  <a:srgbClr val="595959"/>
                </a:solidFill>
                <a:uFill>
                  <a:solidFill>
                    <a:srgbClr val="ffffff"/>
                  </a:solidFill>
                </a:uFill>
                <a:latin typeface="Arial"/>
                <a:ea typeface="Arial Unicode MS"/>
              </a:rPr>
              <a:t>GraphQL</a:t>
            </a:r>
            <a:endParaRPr b="0" lang="en-US" sz="1800" spc="-1" strike="noStrike">
              <a:solidFill>
                <a:srgbClr val="000000"/>
              </a:solidFill>
              <a:uFill>
                <a:solidFill>
                  <a:srgbClr val="ffffff"/>
                </a:solidFill>
              </a:uFill>
              <a:latin typeface="Arial"/>
            </a:endParaRPr>
          </a:p>
        </p:txBody>
      </p:sp>
      <p:sp>
        <p:nvSpPr>
          <p:cNvPr id="1559" name="CustomShape 109"/>
          <p:cNvSpPr/>
          <p:nvPr/>
        </p:nvSpPr>
        <p:spPr>
          <a:xfrm>
            <a:off x="5718960" y="1671480"/>
            <a:ext cx="754200" cy="754200"/>
          </a:xfrm>
          <a:prstGeom prst="ellipse">
            <a:avLst/>
          </a:prstGeom>
          <a:solidFill>
            <a:srgbClr val="fba200"/>
          </a:solidFill>
          <a:ln w="12600">
            <a:noFill/>
          </a:ln>
        </p:spPr>
        <p:style>
          <a:lnRef idx="0"/>
          <a:fillRef idx="0"/>
          <a:effectRef idx="0"/>
          <a:fontRef idx="minor"/>
        </p:style>
      </p:sp>
      <p:sp>
        <p:nvSpPr>
          <p:cNvPr id="1560" name="CustomShape 110"/>
          <p:cNvSpPr/>
          <p:nvPr/>
        </p:nvSpPr>
        <p:spPr>
          <a:xfrm>
            <a:off x="5919480" y="1844640"/>
            <a:ext cx="352800" cy="420480"/>
          </a:xfrm>
          <a:custGeom>
            <a:avLst/>
            <a:gdLst/>
            <a:ah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rgbClr val="ffffff"/>
          </a:solidFill>
          <a:ln w="12600">
            <a:noFill/>
          </a:ln>
        </p:spPr>
        <p:style>
          <a:lnRef idx="0"/>
          <a:fillRef idx="0"/>
          <a:effectRef idx="0"/>
          <a:fontRef idx="minor"/>
        </p:style>
      </p:sp>
      <p:sp>
        <p:nvSpPr>
          <p:cNvPr id="1561" name="CustomShape 111"/>
          <p:cNvSpPr/>
          <p:nvPr/>
        </p:nvSpPr>
        <p:spPr>
          <a:xfrm>
            <a:off x="6473160" y="2048760"/>
            <a:ext cx="3847320" cy="1379880"/>
          </a:xfrm>
          <a:prstGeom prst="bentConnector2">
            <a:avLst/>
          </a:prstGeom>
          <a:noFill/>
          <a:ln w="22320">
            <a:solidFill>
              <a:srgbClr val="2c2f45"/>
            </a:solidFill>
            <a:miter/>
          </a:ln>
        </p:spPr>
        <p:style>
          <a:lnRef idx="0"/>
          <a:fillRef idx="0"/>
          <a:effectRef idx="0"/>
          <a:fontRef idx="minor"/>
        </p:style>
      </p:sp>
      <p:sp>
        <p:nvSpPr>
          <p:cNvPr id="1562" name="CustomShape 112"/>
          <p:cNvSpPr/>
          <p:nvPr/>
        </p:nvSpPr>
        <p:spPr>
          <a:xfrm flipV="1" rot="10800000">
            <a:off x="5718960" y="3390120"/>
            <a:ext cx="3847320" cy="1341360"/>
          </a:xfrm>
          <a:prstGeom prst="bentConnector2">
            <a:avLst/>
          </a:prstGeom>
          <a:noFill/>
          <a:ln w="22320">
            <a:solidFill>
              <a:srgbClr val="2c2f45"/>
            </a:solidFill>
            <a:miter/>
          </a:ln>
        </p:spPr>
        <p:style>
          <a:lnRef idx="0"/>
          <a:fillRef idx="0"/>
          <a:effectRef idx="0"/>
          <a:fontRef idx="minor"/>
        </p:style>
      </p:sp>
      <p:sp>
        <p:nvSpPr>
          <p:cNvPr id="1563" name="CustomShape 113"/>
          <p:cNvSpPr/>
          <p:nvPr/>
        </p:nvSpPr>
        <p:spPr>
          <a:xfrm>
            <a:off x="5620320" y="3492000"/>
            <a:ext cx="951120" cy="70020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fba200"/>
          </a:solidFill>
          <a:ln w="12600">
            <a:noFill/>
          </a:ln>
        </p:spPr>
        <p:style>
          <a:lnRef idx="0"/>
          <a:fillRef idx="0"/>
          <a:effectRef idx="0"/>
          <a:fontRef idx="minor"/>
        </p:style>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4" name="CustomShape 1"/>
          <p:cNvSpPr/>
          <p:nvPr/>
        </p:nvSpPr>
        <p:spPr>
          <a:xfrm>
            <a:off x="4864680" y="367920"/>
            <a:ext cx="6603120" cy="9136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5400" spc="-1" strike="noStrike">
                <a:solidFill>
                  <a:srgbClr val="07a398"/>
                </a:solidFill>
                <a:uFill>
                  <a:solidFill>
                    <a:srgbClr val="ffffff"/>
                  </a:solidFill>
                </a:uFill>
                <a:latin typeface="Arial"/>
                <a:ea typeface="Arial Unicode MS"/>
              </a:rPr>
              <a:t>Content</a:t>
            </a:r>
            <a:endParaRPr b="0" lang="en-US" sz="1800" spc="-1" strike="noStrike">
              <a:solidFill>
                <a:srgbClr val="000000"/>
              </a:solidFill>
              <a:uFill>
                <a:solidFill>
                  <a:srgbClr val="ffffff"/>
                </a:solidFill>
              </a:uFill>
              <a:latin typeface="Arial"/>
            </a:endParaRPr>
          </a:p>
        </p:txBody>
      </p:sp>
      <p:sp>
        <p:nvSpPr>
          <p:cNvPr id="1045" name="CustomShape 2"/>
          <p:cNvSpPr/>
          <p:nvPr/>
        </p:nvSpPr>
        <p:spPr>
          <a:xfrm>
            <a:off x="4660200" y="1701360"/>
            <a:ext cx="957600" cy="639360"/>
          </a:xfrm>
          <a:prstGeom prst="rect">
            <a:avLst/>
          </a:prstGeom>
          <a:noFill/>
          <a:ln>
            <a:noFill/>
          </a:ln>
        </p:spPr>
        <p:style>
          <a:lnRef idx="0"/>
          <a:fillRef idx="0"/>
          <a:effectRef idx="0"/>
          <a:fontRef idx="minor"/>
        </p:style>
        <p:txBody>
          <a:bodyPr lIns="108000" rIns="108000" tIns="45000" bIns="45000" anchor="ctr"/>
          <a:p>
            <a:pPr algn="ctr">
              <a:lnSpc>
                <a:spcPct val="100000"/>
              </a:lnSpc>
            </a:pPr>
            <a:r>
              <a:rPr b="1" lang="en-US" sz="3600" spc="-1" strike="noStrike">
                <a:solidFill>
                  <a:srgbClr val="0680c3"/>
                </a:solidFill>
                <a:uFill>
                  <a:solidFill>
                    <a:srgbClr val="ffffff"/>
                  </a:solidFill>
                </a:uFill>
                <a:latin typeface="Arial"/>
                <a:ea typeface="Arial Unicode MS"/>
              </a:rPr>
              <a:t>01</a:t>
            </a:r>
            <a:endParaRPr b="0" lang="en-US" sz="1800" spc="-1" strike="noStrike">
              <a:solidFill>
                <a:srgbClr val="000000"/>
              </a:solidFill>
              <a:uFill>
                <a:solidFill>
                  <a:srgbClr val="ffffff"/>
                </a:solidFill>
              </a:uFill>
              <a:latin typeface="Arial"/>
            </a:endParaRPr>
          </a:p>
        </p:txBody>
      </p:sp>
      <p:sp>
        <p:nvSpPr>
          <p:cNvPr id="1046" name="CustomShape 3"/>
          <p:cNvSpPr/>
          <p:nvPr/>
        </p:nvSpPr>
        <p:spPr>
          <a:xfrm>
            <a:off x="5618160" y="1736640"/>
            <a:ext cx="5849640" cy="644760"/>
          </a:xfrm>
          <a:prstGeom prst="roundRect">
            <a:avLst>
              <a:gd name="adj" fmla="val 50000"/>
            </a:avLst>
          </a:prstGeom>
          <a:solidFill>
            <a:srgbClr val="0680c3"/>
          </a:solidFill>
          <a:ln>
            <a:noFill/>
          </a:ln>
        </p:spPr>
        <p:style>
          <a:lnRef idx="0"/>
          <a:fillRef idx="0"/>
          <a:effectRef idx="0"/>
          <a:fontRef idx="minor"/>
        </p:style>
        <p:txBody>
          <a:bodyPr lIns="274320" rIns="90000" tIns="45000" bIns="45000" anchor="ctr"/>
          <a:p>
            <a:pPr>
              <a:lnSpc>
                <a:spcPct val="100000"/>
              </a:lnSpc>
            </a:pPr>
            <a:r>
              <a:rPr b="1" lang="en-US" sz="2400" spc="-1" strike="noStrike">
                <a:solidFill>
                  <a:srgbClr val="ffffff"/>
                </a:solidFill>
                <a:uFill>
                  <a:solidFill>
                    <a:srgbClr val="ffffff"/>
                  </a:solidFill>
                </a:uFill>
                <a:latin typeface="Arial"/>
                <a:ea typeface="Arial Unicode MS"/>
              </a:rPr>
              <a:t>What is GraphQL?</a:t>
            </a:r>
            <a:endParaRPr b="0" lang="en-US" sz="1800" spc="-1" strike="noStrike">
              <a:solidFill>
                <a:srgbClr val="000000"/>
              </a:solidFill>
              <a:uFill>
                <a:solidFill>
                  <a:srgbClr val="ffffff"/>
                </a:solidFill>
              </a:uFill>
              <a:latin typeface="Arial"/>
            </a:endParaRPr>
          </a:p>
        </p:txBody>
      </p:sp>
      <p:sp>
        <p:nvSpPr>
          <p:cNvPr id="1047" name="CustomShape 4"/>
          <p:cNvSpPr/>
          <p:nvPr/>
        </p:nvSpPr>
        <p:spPr>
          <a:xfrm>
            <a:off x="4660200" y="2831760"/>
            <a:ext cx="957600" cy="639360"/>
          </a:xfrm>
          <a:prstGeom prst="rect">
            <a:avLst/>
          </a:prstGeom>
          <a:noFill/>
          <a:ln>
            <a:noFill/>
          </a:ln>
        </p:spPr>
        <p:style>
          <a:lnRef idx="0"/>
          <a:fillRef idx="0"/>
          <a:effectRef idx="0"/>
          <a:fontRef idx="minor"/>
        </p:style>
        <p:txBody>
          <a:bodyPr lIns="108000" rIns="108000" tIns="45000" bIns="45000" anchor="ctr"/>
          <a:p>
            <a:pPr algn="ctr">
              <a:lnSpc>
                <a:spcPct val="100000"/>
              </a:lnSpc>
            </a:pPr>
            <a:r>
              <a:rPr b="1" lang="en-US" sz="3600" spc="-1" strike="noStrike">
                <a:solidFill>
                  <a:srgbClr val="07a398"/>
                </a:solidFill>
                <a:uFill>
                  <a:solidFill>
                    <a:srgbClr val="ffffff"/>
                  </a:solidFill>
                </a:uFill>
                <a:latin typeface="Arial"/>
                <a:ea typeface="Arial Unicode MS"/>
              </a:rPr>
              <a:t>02</a:t>
            </a:r>
            <a:endParaRPr b="0" lang="en-US" sz="1800" spc="-1" strike="noStrike">
              <a:solidFill>
                <a:srgbClr val="000000"/>
              </a:solidFill>
              <a:uFill>
                <a:solidFill>
                  <a:srgbClr val="ffffff"/>
                </a:solidFill>
              </a:uFill>
              <a:latin typeface="Arial"/>
            </a:endParaRPr>
          </a:p>
        </p:txBody>
      </p:sp>
      <p:sp>
        <p:nvSpPr>
          <p:cNvPr id="1048" name="CustomShape 5"/>
          <p:cNvSpPr/>
          <p:nvPr/>
        </p:nvSpPr>
        <p:spPr>
          <a:xfrm>
            <a:off x="5730840" y="2833920"/>
            <a:ext cx="5736960" cy="644760"/>
          </a:xfrm>
          <a:prstGeom prst="roundRect">
            <a:avLst>
              <a:gd name="adj" fmla="val 50000"/>
            </a:avLst>
          </a:prstGeom>
          <a:solidFill>
            <a:srgbClr val="07a398"/>
          </a:solidFill>
          <a:ln>
            <a:noFill/>
          </a:ln>
        </p:spPr>
        <p:style>
          <a:lnRef idx="0"/>
          <a:fillRef idx="0"/>
          <a:effectRef idx="0"/>
          <a:fontRef idx="minor"/>
        </p:style>
        <p:txBody>
          <a:bodyPr lIns="274320" rIns="90000" tIns="45000" bIns="45000" anchor="ctr"/>
          <a:p>
            <a:pPr>
              <a:lnSpc>
                <a:spcPct val="100000"/>
              </a:lnSpc>
            </a:pPr>
            <a:r>
              <a:rPr b="1" lang="en-US" sz="2400" spc="-1" strike="noStrike">
                <a:solidFill>
                  <a:srgbClr val="ffffff"/>
                </a:solidFill>
                <a:uFill>
                  <a:solidFill>
                    <a:srgbClr val="ffffff"/>
                  </a:solidFill>
                </a:uFill>
                <a:latin typeface="Arial"/>
                <a:ea typeface="Arial Unicode MS"/>
              </a:rPr>
              <a:t>GraphQL is the better REST</a:t>
            </a:r>
            <a:endParaRPr b="0" lang="en-US" sz="1800" spc="-1" strike="noStrike">
              <a:solidFill>
                <a:srgbClr val="000000"/>
              </a:solidFill>
              <a:uFill>
                <a:solidFill>
                  <a:srgbClr val="ffffff"/>
                </a:solidFill>
              </a:uFill>
              <a:latin typeface="Arial"/>
            </a:endParaRPr>
          </a:p>
        </p:txBody>
      </p:sp>
      <p:sp>
        <p:nvSpPr>
          <p:cNvPr id="1049" name="CustomShape 6"/>
          <p:cNvSpPr/>
          <p:nvPr/>
        </p:nvSpPr>
        <p:spPr>
          <a:xfrm>
            <a:off x="4660200" y="4035960"/>
            <a:ext cx="957600" cy="639360"/>
          </a:xfrm>
          <a:prstGeom prst="rect">
            <a:avLst/>
          </a:prstGeom>
          <a:noFill/>
          <a:ln>
            <a:noFill/>
          </a:ln>
        </p:spPr>
        <p:style>
          <a:lnRef idx="0"/>
          <a:fillRef idx="0"/>
          <a:effectRef idx="0"/>
          <a:fontRef idx="minor"/>
        </p:style>
        <p:txBody>
          <a:bodyPr lIns="108000" rIns="108000" tIns="45000" bIns="45000" anchor="ctr"/>
          <a:p>
            <a:pPr algn="ctr">
              <a:lnSpc>
                <a:spcPct val="100000"/>
              </a:lnSpc>
            </a:pPr>
            <a:r>
              <a:rPr b="1" lang="en-US" sz="3600" spc="-1" strike="noStrike">
                <a:solidFill>
                  <a:srgbClr val="90c221"/>
                </a:solidFill>
                <a:uFill>
                  <a:solidFill>
                    <a:srgbClr val="ffffff"/>
                  </a:solidFill>
                </a:uFill>
                <a:latin typeface="Arial"/>
                <a:ea typeface="Arial Unicode MS"/>
              </a:rPr>
              <a:t>03</a:t>
            </a:r>
            <a:endParaRPr b="0" lang="en-US" sz="1800" spc="-1" strike="noStrike">
              <a:solidFill>
                <a:srgbClr val="000000"/>
              </a:solidFill>
              <a:uFill>
                <a:solidFill>
                  <a:srgbClr val="ffffff"/>
                </a:solidFill>
              </a:uFill>
              <a:latin typeface="Arial"/>
            </a:endParaRPr>
          </a:p>
        </p:txBody>
      </p:sp>
      <p:sp>
        <p:nvSpPr>
          <p:cNvPr id="1050" name="CustomShape 7"/>
          <p:cNvSpPr/>
          <p:nvPr/>
        </p:nvSpPr>
        <p:spPr>
          <a:xfrm>
            <a:off x="5730840" y="4037760"/>
            <a:ext cx="5736960" cy="644760"/>
          </a:xfrm>
          <a:prstGeom prst="roundRect">
            <a:avLst>
              <a:gd name="adj" fmla="val 50000"/>
            </a:avLst>
          </a:prstGeom>
          <a:solidFill>
            <a:srgbClr val="90c221"/>
          </a:solidFill>
          <a:ln>
            <a:noFill/>
          </a:ln>
        </p:spPr>
        <p:style>
          <a:lnRef idx="0"/>
          <a:fillRef idx="0"/>
          <a:effectRef idx="0"/>
          <a:fontRef idx="minor"/>
        </p:style>
        <p:txBody>
          <a:bodyPr lIns="274320" rIns="90000" tIns="45000" bIns="45000" anchor="ctr"/>
          <a:p>
            <a:pPr>
              <a:lnSpc>
                <a:spcPct val="100000"/>
              </a:lnSpc>
            </a:pPr>
            <a:r>
              <a:rPr b="1" lang="en-US" sz="2400" spc="-1" strike="noStrike">
                <a:solidFill>
                  <a:srgbClr val="ffffff"/>
                </a:solidFill>
                <a:uFill>
                  <a:solidFill>
                    <a:srgbClr val="ffffff"/>
                  </a:solidFill>
                </a:uFill>
                <a:latin typeface="Arial"/>
                <a:ea typeface="Arial Unicode MS"/>
              </a:rPr>
              <a:t>Component</a:t>
            </a:r>
            <a:endParaRPr b="0" lang="en-US" sz="1800" spc="-1" strike="noStrike">
              <a:solidFill>
                <a:srgbClr val="000000"/>
              </a:solidFill>
              <a:uFill>
                <a:solidFill>
                  <a:srgbClr val="ffffff"/>
                </a:solidFill>
              </a:uFill>
              <a:latin typeface="Arial"/>
            </a:endParaRPr>
          </a:p>
        </p:txBody>
      </p:sp>
      <p:sp>
        <p:nvSpPr>
          <p:cNvPr id="1051" name="CustomShape 8"/>
          <p:cNvSpPr/>
          <p:nvPr/>
        </p:nvSpPr>
        <p:spPr>
          <a:xfrm>
            <a:off x="4660200" y="5239800"/>
            <a:ext cx="957600" cy="639360"/>
          </a:xfrm>
          <a:prstGeom prst="rect">
            <a:avLst/>
          </a:prstGeom>
          <a:noFill/>
          <a:ln>
            <a:noFill/>
          </a:ln>
        </p:spPr>
        <p:style>
          <a:lnRef idx="0"/>
          <a:fillRef idx="0"/>
          <a:effectRef idx="0"/>
          <a:fontRef idx="minor"/>
        </p:style>
        <p:txBody>
          <a:bodyPr lIns="108000" rIns="108000" tIns="45000" bIns="45000" anchor="ctr"/>
          <a:p>
            <a:pPr algn="ctr">
              <a:lnSpc>
                <a:spcPct val="100000"/>
              </a:lnSpc>
            </a:pPr>
            <a:r>
              <a:rPr b="1" lang="en-US" sz="3600" spc="-1" strike="noStrike">
                <a:solidFill>
                  <a:srgbClr val="fba200"/>
                </a:solidFill>
                <a:uFill>
                  <a:solidFill>
                    <a:srgbClr val="ffffff"/>
                  </a:solidFill>
                </a:uFill>
                <a:latin typeface="Arial"/>
                <a:ea typeface="Arial Unicode MS"/>
              </a:rPr>
              <a:t>04</a:t>
            </a:r>
            <a:endParaRPr b="0" lang="en-US" sz="1800" spc="-1" strike="noStrike">
              <a:solidFill>
                <a:srgbClr val="000000"/>
              </a:solidFill>
              <a:uFill>
                <a:solidFill>
                  <a:srgbClr val="ffffff"/>
                </a:solidFill>
              </a:uFill>
              <a:latin typeface="Arial"/>
            </a:endParaRPr>
          </a:p>
        </p:txBody>
      </p:sp>
      <p:sp>
        <p:nvSpPr>
          <p:cNvPr id="1052" name="CustomShape 9"/>
          <p:cNvSpPr/>
          <p:nvPr/>
        </p:nvSpPr>
        <p:spPr>
          <a:xfrm>
            <a:off x="5730840" y="5241960"/>
            <a:ext cx="5736960" cy="644760"/>
          </a:xfrm>
          <a:prstGeom prst="roundRect">
            <a:avLst>
              <a:gd name="adj" fmla="val 50000"/>
            </a:avLst>
          </a:prstGeom>
          <a:solidFill>
            <a:srgbClr val="fba200"/>
          </a:solidFill>
          <a:ln>
            <a:noFill/>
          </a:ln>
        </p:spPr>
        <p:style>
          <a:lnRef idx="0"/>
          <a:fillRef idx="0"/>
          <a:effectRef idx="0"/>
          <a:fontRef idx="minor"/>
        </p:style>
        <p:txBody>
          <a:bodyPr lIns="274320" rIns="90000" tIns="45000" bIns="45000" anchor="ctr"/>
          <a:p>
            <a:pPr>
              <a:lnSpc>
                <a:spcPct val="100000"/>
              </a:lnSpc>
            </a:pPr>
            <a:r>
              <a:rPr b="1" lang="en-US" sz="2400" spc="-1" strike="noStrike">
                <a:solidFill>
                  <a:srgbClr val="ffffff"/>
                </a:solidFill>
                <a:uFill>
                  <a:solidFill>
                    <a:srgbClr val="ffffff"/>
                  </a:solidFill>
                </a:uFill>
                <a:latin typeface="Arial"/>
                <a:ea typeface="Arial Unicode MS"/>
              </a:rPr>
              <a:t>Ecosystem</a:t>
            </a:r>
            <a:endParaRPr b="0" lang="en-US" sz="18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4" name="CustomShape 1"/>
          <p:cNvSpPr/>
          <p:nvPr/>
        </p:nvSpPr>
        <p:spPr>
          <a:xfrm>
            <a:off x="4257720" y="1763640"/>
            <a:ext cx="3722400" cy="3722400"/>
          </a:xfrm>
          <a:prstGeom prst="donut">
            <a:avLst>
              <a:gd name="adj" fmla="val 10645"/>
            </a:avLst>
          </a:prstGeom>
          <a:solidFill>
            <a:srgbClr val="d9d9d9"/>
          </a:solidFill>
          <a:ln w="12600">
            <a:noFill/>
          </a:ln>
        </p:spPr>
        <p:style>
          <a:lnRef idx="0"/>
          <a:fillRef idx="0"/>
          <a:effectRef idx="0"/>
          <a:fontRef idx="minor"/>
        </p:style>
      </p:sp>
      <p:sp>
        <p:nvSpPr>
          <p:cNvPr id="1565" name="CustomShape 2"/>
          <p:cNvSpPr/>
          <p:nvPr/>
        </p:nvSpPr>
        <p:spPr>
          <a:xfrm>
            <a:off x="6122160" y="3427560"/>
            <a:ext cx="2062440" cy="1768680"/>
          </a:xfrm>
          <a:custGeom>
            <a:avLst/>
            <a:gdLst/>
            <a:ahLst/>
            <a:rect l="l" t="t"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rgbClr val="fba200"/>
          </a:solidFill>
          <a:ln>
            <a:noFill/>
          </a:ln>
        </p:spPr>
        <p:style>
          <a:lnRef idx="0"/>
          <a:fillRef idx="0"/>
          <a:effectRef idx="0"/>
          <a:fontRef idx="minor"/>
        </p:style>
      </p:sp>
      <p:sp>
        <p:nvSpPr>
          <p:cNvPr id="1566" name="CustomShape 3"/>
          <p:cNvSpPr/>
          <p:nvPr/>
        </p:nvSpPr>
        <p:spPr>
          <a:xfrm rot="14400000">
            <a:off x="5179320" y="1517760"/>
            <a:ext cx="2062440" cy="1768680"/>
          </a:xfrm>
          <a:custGeom>
            <a:avLst/>
            <a:gdLst/>
            <a:ahLst/>
            <a:rect l="l" t="t"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rgbClr val="0680c3"/>
          </a:solidFill>
          <a:ln>
            <a:noFill/>
          </a:ln>
        </p:spPr>
        <p:style>
          <a:lnRef idx="0"/>
          <a:fillRef idx="0"/>
          <a:effectRef idx="0"/>
          <a:fontRef idx="minor"/>
        </p:style>
      </p:sp>
      <p:sp>
        <p:nvSpPr>
          <p:cNvPr id="1567" name="CustomShape 4"/>
          <p:cNvSpPr/>
          <p:nvPr/>
        </p:nvSpPr>
        <p:spPr>
          <a:xfrm flipH="1">
            <a:off x="4022280" y="3427560"/>
            <a:ext cx="2114640" cy="1768680"/>
          </a:xfrm>
          <a:custGeom>
            <a:avLst/>
            <a:gdLst/>
            <a:ahLst/>
            <a:rect l="l" t="t"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rgbClr val="07a398"/>
          </a:solidFill>
          <a:ln>
            <a:noFill/>
          </a:ln>
        </p:spPr>
        <p:style>
          <a:lnRef idx="0"/>
          <a:fillRef idx="0"/>
          <a:effectRef idx="0"/>
          <a:fontRef idx="minor"/>
        </p:style>
      </p:sp>
      <p:sp>
        <p:nvSpPr>
          <p:cNvPr id="1568" name="CustomShape 5"/>
          <p:cNvSpPr/>
          <p:nvPr/>
        </p:nvSpPr>
        <p:spPr>
          <a:xfrm>
            <a:off x="5529240" y="1589400"/>
            <a:ext cx="1236960" cy="1236960"/>
          </a:xfrm>
          <a:prstGeom prst="ellipse">
            <a:avLst/>
          </a:prstGeom>
          <a:solidFill>
            <a:srgbClr val="ffffff"/>
          </a:solidFill>
          <a:ln w="6480">
            <a:solidFill>
              <a:srgbClr val="ffffff"/>
            </a:solidFill>
            <a:miter/>
          </a:ln>
        </p:spPr>
        <p:style>
          <a:lnRef idx="0"/>
          <a:fillRef idx="0"/>
          <a:effectRef idx="0"/>
          <a:fontRef idx="minor"/>
        </p:style>
      </p:sp>
      <p:sp>
        <p:nvSpPr>
          <p:cNvPr id="1569" name="CustomShape 6"/>
          <p:cNvSpPr/>
          <p:nvPr/>
        </p:nvSpPr>
        <p:spPr>
          <a:xfrm>
            <a:off x="6723720" y="3737520"/>
            <a:ext cx="1236960" cy="1236960"/>
          </a:xfrm>
          <a:prstGeom prst="ellipse">
            <a:avLst/>
          </a:prstGeom>
          <a:solidFill>
            <a:srgbClr val="ffffff"/>
          </a:solidFill>
          <a:ln w="6480">
            <a:solidFill>
              <a:srgbClr val="ffffff"/>
            </a:solidFill>
            <a:miter/>
          </a:ln>
        </p:spPr>
        <p:style>
          <a:lnRef idx="0"/>
          <a:fillRef idx="0"/>
          <a:effectRef idx="0"/>
          <a:fontRef idx="minor"/>
        </p:style>
      </p:sp>
      <p:sp>
        <p:nvSpPr>
          <p:cNvPr id="1570" name="CustomShape 7"/>
          <p:cNvSpPr/>
          <p:nvPr/>
        </p:nvSpPr>
        <p:spPr>
          <a:xfrm>
            <a:off x="4248000" y="3747960"/>
            <a:ext cx="1236960" cy="1236960"/>
          </a:xfrm>
          <a:prstGeom prst="ellipse">
            <a:avLst/>
          </a:prstGeom>
          <a:solidFill>
            <a:srgbClr val="ffffff"/>
          </a:solidFill>
          <a:ln w="6480">
            <a:solidFill>
              <a:srgbClr val="ffffff"/>
            </a:solidFill>
            <a:miter/>
          </a:ln>
        </p:spPr>
        <p:style>
          <a:lnRef idx="0"/>
          <a:fillRef idx="0"/>
          <a:effectRef idx="0"/>
          <a:fontRef idx="minor"/>
        </p:style>
      </p:sp>
      <p:sp>
        <p:nvSpPr>
          <p:cNvPr id="1571" name="CustomShape 8"/>
          <p:cNvSpPr/>
          <p:nvPr/>
        </p:nvSpPr>
        <p:spPr>
          <a:xfrm>
            <a:off x="5765400" y="3236040"/>
            <a:ext cx="730440" cy="730440"/>
          </a:xfrm>
          <a:prstGeom prst="ellipse">
            <a:avLst/>
          </a:prstGeom>
          <a:solidFill>
            <a:srgbClr val="808080"/>
          </a:solidFill>
          <a:ln w="12600">
            <a:noFill/>
          </a:ln>
        </p:spPr>
        <p:style>
          <a:lnRef idx="0"/>
          <a:fillRef idx="0"/>
          <a:effectRef idx="0"/>
          <a:fontRef idx="minor"/>
        </p:style>
      </p:sp>
      <p:sp>
        <p:nvSpPr>
          <p:cNvPr id="1572" name="CustomShape 9"/>
          <p:cNvSpPr/>
          <p:nvPr/>
        </p:nvSpPr>
        <p:spPr>
          <a:xfrm>
            <a:off x="5817240" y="3293280"/>
            <a:ext cx="616320" cy="616320"/>
          </a:xfrm>
          <a:prstGeom prst="ellipse">
            <a:avLst/>
          </a:prstGeom>
          <a:gradFill>
            <a:gsLst>
              <a:gs pos="0">
                <a:srgbClr val="dedede"/>
              </a:gs>
              <a:gs pos="100000">
                <a:srgbClr val="ffffff"/>
              </a:gs>
            </a:gsLst>
            <a:lin ang="8100000"/>
          </a:gradFill>
          <a:ln w="6480">
            <a:solidFill>
              <a:srgbClr val="ffffff"/>
            </a:solidFill>
            <a:miter/>
          </a:ln>
        </p:spPr>
        <p:style>
          <a:lnRef idx="0"/>
          <a:fillRef idx="0"/>
          <a:effectRef idx="0"/>
          <a:fontRef idx="minor"/>
        </p:style>
      </p:sp>
      <p:sp>
        <p:nvSpPr>
          <p:cNvPr id="1573" name="CustomShape 10"/>
          <p:cNvSpPr/>
          <p:nvPr/>
        </p:nvSpPr>
        <p:spPr>
          <a:xfrm>
            <a:off x="4521600" y="1980360"/>
            <a:ext cx="3262680" cy="3262680"/>
          </a:xfrm>
          <a:prstGeom prst="arc">
            <a:avLst>
              <a:gd name="adj1" fmla="val 18179519"/>
              <a:gd name="adj2" fmla="val 21517766"/>
            </a:avLst>
          </a:prstGeom>
          <a:noFill/>
          <a:ln w="12600">
            <a:solidFill>
              <a:srgbClr val="ffffff"/>
            </a:solidFill>
            <a:custDash>
              <a:ds d="400000" sp="300000"/>
            </a:custDash>
            <a:miter/>
            <a:headEnd len="med" type="triangle" w="med"/>
          </a:ln>
        </p:spPr>
        <p:style>
          <a:lnRef idx="0"/>
          <a:fillRef idx="0"/>
          <a:effectRef idx="0"/>
          <a:fontRef idx="minor"/>
        </p:style>
      </p:sp>
      <p:sp>
        <p:nvSpPr>
          <p:cNvPr id="1574" name="CustomShape 11"/>
          <p:cNvSpPr/>
          <p:nvPr/>
        </p:nvSpPr>
        <p:spPr>
          <a:xfrm rot="14361000">
            <a:off x="4445280" y="2041200"/>
            <a:ext cx="3262680" cy="3262680"/>
          </a:xfrm>
          <a:prstGeom prst="arc">
            <a:avLst>
              <a:gd name="adj1" fmla="val 18179519"/>
              <a:gd name="adj2" fmla="val 21517766"/>
            </a:avLst>
          </a:prstGeom>
          <a:noFill/>
          <a:ln w="12600">
            <a:solidFill>
              <a:srgbClr val="ffffff"/>
            </a:solidFill>
            <a:custDash>
              <a:ds d="400000" sp="300000"/>
            </a:custDash>
            <a:miter/>
            <a:headEnd len="med" type="triangle" w="med"/>
          </a:ln>
        </p:spPr>
        <p:style>
          <a:lnRef idx="0"/>
          <a:fillRef idx="0"/>
          <a:effectRef idx="0"/>
          <a:fontRef idx="minor"/>
        </p:style>
      </p:sp>
      <p:sp>
        <p:nvSpPr>
          <p:cNvPr id="1575" name="CustomShape 12"/>
          <p:cNvSpPr/>
          <p:nvPr/>
        </p:nvSpPr>
        <p:spPr>
          <a:xfrm rot="7097400">
            <a:off x="4510080" y="2041200"/>
            <a:ext cx="3262680" cy="3262680"/>
          </a:xfrm>
          <a:prstGeom prst="arc">
            <a:avLst>
              <a:gd name="adj1" fmla="val 18179519"/>
              <a:gd name="adj2" fmla="val 21517766"/>
            </a:avLst>
          </a:prstGeom>
          <a:noFill/>
          <a:ln w="12600">
            <a:solidFill>
              <a:srgbClr val="ffffff"/>
            </a:solidFill>
            <a:custDash>
              <a:ds d="400000" sp="300000"/>
            </a:custDash>
            <a:miter/>
            <a:headEnd len="med" type="triangle" w="med"/>
          </a:ln>
        </p:spPr>
        <p:style>
          <a:lnRef idx="0"/>
          <a:fillRef idx="0"/>
          <a:effectRef idx="0"/>
          <a:fontRef idx="minor"/>
        </p:style>
      </p:sp>
      <p:sp>
        <p:nvSpPr>
          <p:cNvPr id="1576" name="CustomShape 13"/>
          <p:cNvSpPr/>
          <p:nvPr/>
        </p:nvSpPr>
        <p:spPr>
          <a:xfrm>
            <a:off x="5613480" y="2290320"/>
            <a:ext cx="1076760" cy="455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0680c3"/>
                </a:solidFill>
                <a:uFill>
                  <a:solidFill>
                    <a:srgbClr val="ffffff"/>
                  </a:solidFill>
                </a:uFill>
                <a:latin typeface="Arial"/>
                <a:ea typeface="Arial Unicode MS"/>
              </a:rPr>
              <a:t>GraphQL - JS</a:t>
            </a:r>
            <a:endParaRPr b="0" lang="en-US" sz="1800" spc="-1" strike="noStrike">
              <a:solidFill>
                <a:srgbClr val="000000"/>
              </a:solidFill>
              <a:uFill>
                <a:solidFill>
                  <a:srgbClr val="ffffff"/>
                </a:solidFill>
              </a:uFill>
              <a:latin typeface="Arial"/>
            </a:endParaRPr>
          </a:p>
        </p:txBody>
      </p:sp>
      <p:sp>
        <p:nvSpPr>
          <p:cNvPr id="1577" name="CustomShape 14"/>
          <p:cNvSpPr/>
          <p:nvPr/>
        </p:nvSpPr>
        <p:spPr>
          <a:xfrm>
            <a:off x="4303440" y="4528800"/>
            <a:ext cx="1076760" cy="455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0680c3"/>
                </a:solidFill>
                <a:uFill>
                  <a:solidFill>
                    <a:srgbClr val="ffffff"/>
                  </a:solidFill>
                </a:uFill>
                <a:latin typeface="Arial"/>
                <a:ea typeface="Arial Unicode MS"/>
              </a:rPr>
              <a:t>Other Platforms</a:t>
            </a:r>
            <a:endParaRPr b="0" lang="en-US" sz="1800" spc="-1" strike="noStrike">
              <a:solidFill>
                <a:srgbClr val="000000"/>
              </a:solidFill>
              <a:uFill>
                <a:solidFill>
                  <a:srgbClr val="ffffff"/>
                </a:solidFill>
              </a:uFill>
              <a:latin typeface="Arial"/>
            </a:endParaRPr>
          </a:p>
        </p:txBody>
      </p:sp>
      <p:sp>
        <p:nvSpPr>
          <p:cNvPr id="1578" name="CustomShape 15"/>
          <p:cNvSpPr/>
          <p:nvPr/>
        </p:nvSpPr>
        <p:spPr>
          <a:xfrm>
            <a:off x="6853320" y="4528800"/>
            <a:ext cx="1076760" cy="455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fba200"/>
                </a:solidFill>
                <a:uFill>
                  <a:solidFill>
                    <a:srgbClr val="ffffff"/>
                  </a:solidFill>
                </a:uFill>
                <a:latin typeface="Arial"/>
                <a:ea typeface="Arial Unicode MS"/>
              </a:rPr>
              <a:t>GraphQL - Server</a:t>
            </a:r>
            <a:endParaRPr b="0" lang="en-US" sz="1800" spc="-1" strike="noStrike">
              <a:solidFill>
                <a:srgbClr val="000000"/>
              </a:solidFill>
              <a:uFill>
                <a:solidFill>
                  <a:srgbClr val="ffffff"/>
                </a:solidFill>
              </a:uFill>
              <a:latin typeface="Arial"/>
            </a:endParaRPr>
          </a:p>
        </p:txBody>
      </p:sp>
      <p:sp>
        <p:nvSpPr>
          <p:cNvPr id="1579" name="CustomShape 16"/>
          <p:cNvSpPr/>
          <p:nvPr/>
        </p:nvSpPr>
        <p:spPr>
          <a:xfrm rot="2700000">
            <a:off x="4725360" y="3914280"/>
            <a:ext cx="334800" cy="600480"/>
          </a:xfrm>
          <a:custGeom>
            <a:avLst/>
            <a:gdLst/>
            <a:ah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07a398"/>
          </a:solidFill>
          <a:ln w="12600">
            <a:noFill/>
          </a:ln>
        </p:spPr>
        <p:style>
          <a:lnRef idx="0"/>
          <a:fillRef idx="0"/>
          <a:effectRef idx="0"/>
          <a:fontRef idx="minor"/>
        </p:style>
      </p:sp>
      <p:sp>
        <p:nvSpPr>
          <p:cNvPr id="1580" name="CustomShape 17"/>
          <p:cNvSpPr/>
          <p:nvPr/>
        </p:nvSpPr>
        <p:spPr>
          <a:xfrm>
            <a:off x="7168320" y="3982680"/>
            <a:ext cx="446400" cy="45036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ba200"/>
          </a:solidFill>
          <a:ln w="12600">
            <a:noFill/>
          </a:ln>
        </p:spPr>
        <p:style>
          <a:lnRef idx="0"/>
          <a:fillRef idx="0"/>
          <a:effectRef idx="0"/>
          <a:fontRef idx="minor"/>
        </p:style>
      </p:sp>
      <p:sp>
        <p:nvSpPr>
          <p:cNvPr id="1581" name="CustomShape 18"/>
          <p:cNvSpPr/>
          <p:nvPr/>
        </p:nvSpPr>
        <p:spPr>
          <a:xfrm>
            <a:off x="5918040" y="1851840"/>
            <a:ext cx="479520" cy="351360"/>
          </a:xfrm>
          <a:custGeom>
            <a:avLst/>
            <a:gd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0680c3"/>
          </a:solidFill>
          <a:ln w="12600">
            <a:noFill/>
          </a:ln>
        </p:spPr>
        <p:style>
          <a:lnRef idx="0"/>
          <a:fillRef idx="0"/>
          <a:effectRef idx="0"/>
          <a:fontRef idx="minor"/>
        </p:style>
      </p:sp>
      <p:sp>
        <p:nvSpPr>
          <p:cNvPr id="1582" name="CustomShape 19"/>
          <p:cNvSpPr/>
          <p:nvPr/>
        </p:nvSpPr>
        <p:spPr>
          <a:xfrm>
            <a:off x="8199720" y="5441040"/>
            <a:ext cx="3360600" cy="100296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404040"/>
                </a:solidFill>
                <a:uFill>
                  <a:solidFill>
                    <a:srgbClr val="ffffff"/>
                  </a:solidFill>
                </a:uFill>
                <a:latin typeface="Arial"/>
                <a:ea typeface="Arial Unicode MS"/>
              </a:rPr>
              <a:t>The Apollo team also has their own all-in-one GraphQL server implementation. It’s not as widespread as the original yet, but is very well documented and supported and quickly gaining ground.</a:t>
            </a:r>
            <a:endParaRPr b="0" lang="en-US" sz="1800" spc="-1" strike="noStrike">
              <a:solidFill>
                <a:srgbClr val="000000"/>
              </a:solidFill>
              <a:uFill>
                <a:solidFill>
                  <a:srgbClr val="ffffff"/>
                </a:solidFill>
              </a:uFill>
              <a:latin typeface="Arial"/>
            </a:endParaRPr>
          </a:p>
        </p:txBody>
      </p:sp>
      <p:sp>
        <p:nvSpPr>
          <p:cNvPr id="1583" name="CustomShape 20"/>
          <p:cNvSpPr/>
          <p:nvPr/>
        </p:nvSpPr>
        <p:spPr>
          <a:xfrm>
            <a:off x="8194680" y="5164200"/>
            <a:ext cx="3370320" cy="27288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fba200"/>
                </a:solidFill>
                <a:uFill>
                  <a:solidFill>
                    <a:srgbClr val="ffffff"/>
                  </a:solidFill>
                </a:uFill>
                <a:latin typeface="Arial"/>
                <a:ea typeface="Arial Unicode MS"/>
              </a:rPr>
              <a:t>GraphQL - Server (Node) </a:t>
            </a:r>
            <a:endParaRPr b="0" lang="en-US" sz="1800" spc="-1" strike="noStrike">
              <a:solidFill>
                <a:srgbClr val="000000"/>
              </a:solidFill>
              <a:uFill>
                <a:solidFill>
                  <a:srgbClr val="ffffff"/>
                </a:solidFill>
              </a:uFill>
              <a:latin typeface="Arial"/>
            </a:endParaRPr>
          </a:p>
        </p:txBody>
      </p:sp>
      <p:sp>
        <p:nvSpPr>
          <p:cNvPr id="1584" name="Line 21"/>
          <p:cNvSpPr/>
          <p:nvPr/>
        </p:nvSpPr>
        <p:spPr>
          <a:xfrm>
            <a:off x="8180280" y="5441040"/>
            <a:ext cx="3399840" cy="360"/>
          </a:xfrm>
          <a:prstGeom prst="line">
            <a:avLst/>
          </a:prstGeom>
          <a:ln w="6480">
            <a:solidFill>
              <a:srgbClr val="fba200"/>
            </a:solidFill>
            <a:miter/>
            <a:headEnd len="med" type="oval" w="med"/>
          </a:ln>
        </p:spPr>
        <p:style>
          <a:lnRef idx="0"/>
          <a:fillRef idx="0"/>
          <a:effectRef idx="0"/>
          <a:fontRef idx="minor"/>
        </p:style>
      </p:sp>
      <p:sp>
        <p:nvSpPr>
          <p:cNvPr id="1585" name="CustomShape 22"/>
          <p:cNvSpPr/>
          <p:nvPr/>
        </p:nvSpPr>
        <p:spPr>
          <a:xfrm>
            <a:off x="725040" y="5441040"/>
            <a:ext cx="336060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Beside, GraphQL implement for various other platform (PHP, Ruby, Python, etc.)</a:t>
            </a:r>
            <a:endParaRPr b="0" lang="en-US" sz="1800" spc="-1" strike="noStrike">
              <a:solidFill>
                <a:srgbClr val="000000"/>
              </a:solidFill>
              <a:uFill>
                <a:solidFill>
                  <a:srgbClr val="ffffff"/>
                </a:solidFill>
              </a:uFill>
              <a:latin typeface="Arial"/>
            </a:endParaRPr>
          </a:p>
        </p:txBody>
      </p:sp>
      <p:sp>
        <p:nvSpPr>
          <p:cNvPr id="1586" name="CustomShape 23"/>
          <p:cNvSpPr/>
          <p:nvPr/>
        </p:nvSpPr>
        <p:spPr>
          <a:xfrm>
            <a:off x="720000" y="5164200"/>
            <a:ext cx="337032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680c3"/>
                </a:solidFill>
                <a:uFill>
                  <a:solidFill>
                    <a:srgbClr val="ffffff"/>
                  </a:solidFill>
                </a:uFill>
                <a:latin typeface="Arial"/>
                <a:ea typeface="Arial Unicode MS"/>
              </a:rPr>
              <a:t>Other Platforms</a:t>
            </a:r>
            <a:endParaRPr b="0" lang="en-US" sz="1800" spc="-1" strike="noStrike">
              <a:solidFill>
                <a:srgbClr val="000000"/>
              </a:solidFill>
              <a:uFill>
                <a:solidFill>
                  <a:srgbClr val="ffffff"/>
                </a:solidFill>
              </a:uFill>
              <a:latin typeface="Arial"/>
            </a:endParaRPr>
          </a:p>
        </p:txBody>
      </p:sp>
      <p:sp>
        <p:nvSpPr>
          <p:cNvPr id="1587" name="Line 24"/>
          <p:cNvSpPr/>
          <p:nvPr/>
        </p:nvSpPr>
        <p:spPr>
          <a:xfrm>
            <a:off x="705600" y="5441040"/>
            <a:ext cx="3399840" cy="360"/>
          </a:xfrm>
          <a:prstGeom prst="line">
            <a:avLst/>
          </a:prstGeom>
          <a:ln w="6480">
            <a:solidFill>
              <a:srgbClr val="0680c3"/>
            </a:solidFill>
            <a:miter/>
            <a:tailEnd len="med" type="oval" w="med"/>
          </a:ln>
        </p:spPr>
        <p:style>
          <a:lnRef idx="0"/>
          <a:fillRef idx="0"/>
          <a:effectRef idx="0"/>
          <a:fontRef idx="minor"/>
        </p:style>
      </p:sp>
      <p:sp>
        <p:nvSpPr>
          <p:cNvPr id="1588" name="CustomShape 25"/>
          <p:cNvSpPr/>
          <p:nvPr/>
        </p:nvSpPr>
        <p:spPr>
          <a:xfrm>
            <a:off x="7513560" y="1215360"/>
            <a:ext cx="3377520" cy="637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This is the original reference implementation of GraphQL. You can use it together with express-graphql to create your API server.</a:t>
            </a:r>
            <a:endParaRPr b="0" lang="en-US" sz="1800" spc="-1" strike="noStrike">
              <a:solidFill>
                <a:srgbClr val="000000"/>
              </a:solidFill>
              <a:uFill>
                <a:solidFill>
                  <a:srgbClr val="ffffff"/>
                </a:solidFill>
              </a:uFill>
              <a:latin typeface="Arial"/>
            </a:endParaRPr>
          </a:p>
        </p:txBody>
      </p:sp>
      <p:sp>
        <p:nvSpPr>
          <p:cNvPr id="1589" name="CustomShape 26"/>
          <p:cNvSpPr/>
          <p:nvPr/>
        </p:nvSpPr>
        <p:spPr>
          <a:xfrm>
            <a:off x="7502040" y="938520"/>
            <a:ext cx="338760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90c221"/>
                </a:solidFill>
                <a:uFill>
                  <a:solidFill>
                    <a:srgbClr val="ffffff"/>
                  </a:solidFill>
                </a:uFill>
                <a:latin typeface="Arial"/>
                <a:ea typeface="Arial Unicode MS"/>
              </a:rPr>
              <a:t>GraphQL – JS (Node)</a:t>
            </a:r>
            <a:endParaRPr b="0" lang="en-US" sz="1800" spc="-1" strike="noStrike">
              <a:solidFill>
                <a:srgbClr val="000000"/>
              </a:solidFill>
              <a:uFill>
                <a:solidFill>
                  <a:srgbClr val="ffffff"/>
                </a:solidFill>
              </a:uFill>
              <a:latin typeface="Arial"/>
            </a:endParaRPr>
          </a:p>
        </p:txBody>
      </p:sp>
      <p:sp>
        <p:nvSpPr>
          <p:cNvPr id="1590" name="Line 27"/>
          <p:cNvSpPr/>
          <p:nvPr/>
        </p:nvSpPr>
        <p:spPr>
          <a:xfrm>
            <a:off x="7502040" y="1215360"/>
            <a:ext cx="3399840" cy="360"/>
          </a:xfrm>
          <a:prstGeom prst="line">
            <a:avLst/>
          </a:prstGeom>
          <a:ln w="6480">
            <a:solidFill>
              <a:srgbClr val="90c221"/>
            </a:solidFill>
            <a:miter/>
            <a:headEnd len="med" type="oval" w="med"/>
            <a:tailEnd len="med" type="oval" w="med"/>
          </a:ln>
        </p:spPr>
        <p:style>
          <a:lnRef idx="0"/>
          <a:fillRef idx="0"/>
          <a:effectRef idx="0"/>
          <a:fontRef idx="minor"/>
        </p:style>
      </p:sp>
      <p:sp>
        <p:nvSpPr>
          <p:cNvPr id="1591" name="CustomShape 28"/>
          <p:cNvSpPr/>
          <p:nvPr/>
        </p:nvSpPr>
        <p:spPr>
          <a:xfrm>
            <a:off x="485280" y="562320"/>
            <a:ext cx="4500000" cy="63900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595959"/>
                </a:solidFill>
                <a:uFill>
                  <a:solidFill>
                    <a:srgbClr val="ffffff"/>
                  </a:solidFill>
                </a:uFill>
                <a:latin typeface="Arial"/>
                <a:ea typeface="Arial Unicode MS"/>
              </a:rPr>
              <a:t>GraphQL </a:t>
            </a:r>
            <a:r>
              <a:rPr b="1" lang="en-US" sz="3600" spc="-1" strike="noStrike">
                <a:solidFill>
                  <a:srgbClr val="0680c3"/>
                </a:solidFill>
                <a:uFill>
                  <a:solidFill>
                    <a:srgbClr val="ffffff"/>
                  </a:solidFill>
                </a:uFill>
                <a:latin typeface="Arial"/>
                <a:ea typeface="Arial Unicode MS"/>
              </a:rPr>
              <a:t>Server</a:t>
            </a:r>
            <a:endParaRPr b="0" lang="en-US" sz="1800" spc="-1" strike="noStrike">
              <a:solidFill>
                <a:srgbClr val="000000"/>
              </a:solidFill>
              <a:uFill>
                <a:solidFill>
                  <a:srgbClr val="ffffff"/>
                </a:solidFill>
              </a:uFill>
              <a:latin typeface="Arial"/>
            </a:endParaRPr>
          </a:p>
        </p:txBody>
      </p:sp>
      <p:pic>
        <p:nvPicPr>
          <p:cNvPr id="1592" name="Picture 37" descr=""/>
          <p:cNvPicPr/>
          <p:nvPr/>
        </p:nvPicPr>
        <p:blipFill>
          <a:blip r:embed="rId1"/>
          <a:stretch/>
        </p:blipFill>
        <p:spPr>
          <a:xfrm>
            <a:off x="8412480" y="3657600"/>
            <a:ext cx="1378800" cy="1378800"/>
          </a:xfrm>
          <a:prstGeom prst="rect">
            <a:avLst/>
          </a:prstGeom>
          <a:ln>
            <a:noFill/>
          </a:ln>
        </p:spPr>
      </p:pic>
      <p:pic>
        <p:nvPicPr>
          <p:cNvPr id="1593" name="Picture 38" descr=""/>
          <p:cNvPicPr/>
          <p:nvPr/>
        </p:nvPicPr>
        <p:blipFill>
          <a:blip r:embed="rId2"/>
          <a:stretch/>
        </p:blipFill>
        <p:spPr>
          <a:xfrm>
            <a:off x="9692640" y="1828800"/>
            <a:ext cx="2330640" cy="1553400"/>
          </a:xfrm>
          <a:prstGeom prst="rect">
            <a:avLst/>
          </a:prstGeom>
          <a:ln>
            <a:noFill/>
          </a:ln>
        </p:spPr>
      </p:pic>
      <p:pic>
        <p:nvPicPr>
          <p:cNvPr id="1594" name="Picture 71" descr=""/>
          <p:cNvPicPr/>
          <p:nvPr/>
        </p:nvPicPr>
        <p:blipFill>
          <a:blip r:embed="rId3"/>
          <a:stretch/>
        </p:blipFill>
        <p:spPr>
          <a:xfrm>
            <a:off x="2560320" y="1554480"/>
            <a:ext cx="1726920" cy="821880"/>
          </a:xfrm>
          <a:prstGeom prst="rect">
            <a:avLst/>
          </a:prstGeom>
          <a:ln>
            <a:noFill/>
          </a:ln>
        </p:spPr>
      </p:pic>
      <p:pic>
        <p:nvPicPr>
          <p:cNvPr id="1595" name="Picture 73" descr=""/>
          <p:cNvPicPr/>
          <p:nvPr/>
        </p:nvPicPr>
        <p:blipFill>
          <a:blip r:embed="rId4"/>
          <a:stretch/>
        </p:blipFill>
        <p:spPr>
          <a:xfrm>
            <a:off x="2540880" y="3705480"/>
            <a:ext cx="1457640" cy="1457640"/>
          </a:xfrm>
          <a:prstGeom prst="rect">
            <a:avLst/>
          </a:prstGeom>
          <a:ln>
            <a:noFill/>
          </a:ln>
        </p:spPr>
      </p:pic>
      <p:pic>
        <p:nvPicPr>
          <p:cNvPr id="1596" name="Picture 75" descr=""/>
          <p:cNvPicPr/>
          <p:nvPr/>
        </p:nvPicPr>
        <p:blipFill>
          <a:blip r:embed="rId5"/>
          <a:stretch/>
        </p:blipFill>
        <p:spPr>
          <a:xfrm>
            <a:off x="437040" y="2331720"/>
            <a:ext cx="786600" cy="1439640"/>
          </a:xfrm>
          <a:prstGeom prst="rect">
            <a:avLst/>
          </a:prstGeom>
          <a:ln>
            <a:noFill/>
          </a:ln>
        </p:spPr>
      </p:pic>
      <p:pic>
        <p:nvPicPr>
          <p:cNvPr id="1597" name="Picture 79" descr=""/>
          <p:cNvPicPr/>
          <p:nvPr/>
        </p:nvPicPr>
        <p:blipFill>
          <a:blip r:embed="rId6"/>
          <a:stretch/>
        </p:blipFill>
        <p:spPr>
          <a:xfrm>
            <a:off x="1410120" y="2583360"/>
            <a:ext cx="1484280" cy="890280"/>
          </a:xfrm>
          <a:prstGeom prst="rect">
            <a:avLst/>
          </a:prstGeom>
          <a:ln>
            <a:noFill/>
          </a:ln>
        </p:spPr>
      </p:pic>
      <p:pic>
        <p:nvPicPr>
          <p:cNvPr id="1598" name="Graphic 81" descr=""/>
          <p:cNvPicPr/>
          <p:nvPr/>
        </p:nvPicPr>
        <p:blipFill>
          <a:blip r:embed="rId7"/>
          <a:stretch/>
        </p:blipFill>
        <p:spPr>
          <a:xfrm>
            <a:off x="422640" y="1645920"/>
            <a:ext cx="2006280" cy="591840"/>
          </a:xfrm>
          <a:prstGeom prst="rect">
            <a:avLst/>
          </a:prstGeom>
          <a:ln>
            <a:noFill/>
          </a:ln>
        </p:spPr>
      </p:pic>
      <p:pic>
        <p:nvPicPr>
          <p:cNvPr id="1599" name="Picture 85" descr=""/>
          <p:cNvPicPr/>
          <p:nvPr/>
        </p:nvPicPr>
        <p:blipFill>
          <a:blip r:embed="rId8"/>
          <a:stretch/>
        </p:blipFill>
        <p:spPr>
          <a:xfrm>
            <a:off x="3106080" y="2651760"/>
            <a:ext cx="837360" cy="837360"/>
          </a:xfrm>
          <a:prstGeom prst="rect">
            <a:avLst/>
          </a:prstGeom>
          <a:ln>
            <a:noFill/>
          </a:ln>
        </p:spPr>
      </p:pic>
      <p:pic>
        <p:nvPicPr>
          <p:cNvPr id="1600" name="Picture 83" descr=""/>
          <p:cNvPicPr/>
          <p:nvPr/>
        </p:nvPicPr>
        <p:blipFill>
          <a:blip r:embed="rId9"/>
          <a:stretch/>
        </p:blipFill>
        <p:spPr>
          <a:xfrm>
            <a:off x="418320" y="4114800"/>
            <a:ext cx="2093760" cy="62064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1"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GraphQL Client</a:t>
            </a:r>
            <a:endParaRPr b="0" lang="en-US" sz="2800" spc="-1" strike="noStrike">
              <a:solidFill>
                <a:srgbClr val="000000"/>
              </a:solidFill>
              <a:uFill>
                <a:solidFill>
                  <a:srgbClr val="ffffff"/>
                </a:solidFill>
              </a:uFill>
              <a:latin typeface="Arial"/>
            </a:endParaRPr>
          </a:p>
        </p:txBody>
      </p:sp>
      <p:sp>
        <p:nvSpPr>
          <p:cNvPr id="1602" name="CustomShape 2"/>
          <p:cNvSpPr/>
          <p:nvPr/>
        </p:nvSpPr>
        <p:spPr>
          <a:xfrm>
            <a:off x="5229360" y="2421720"/>
            <a:ext cx="1674000" cy="1674000"/>
          </a:xfrm>
          <a:prstGeom prst="ellipse">
            <a:avLst/>
          </a:prstGeom>
          <a:solidFill>
            <a:srgbClr val="fba200">
              <a:alpha val="64000"/>
            </a:srgbClr>
          </a:solidFill>
          <a:ln w="15840">
            <a:noFill/>
          </a:ln>
        </p:spPr>
        <p:style>
          <a:lnRef idx="0"/>
          <a:fillRef idx="0"/>
          <a:effectRef idx="0"/>
          <a:fontRef idx="minor"/>
        </p:style>
      </p:sp>
      <p:sp>
        <p:nvSpPr>
          <p:cNvPr id="1603" name="CustomShape 3"/>
          <p:cNvSpPr/>
          <p:nvPr/>
        </p:nvSpPr>
        <p:spPr>
          <a:xfrm>
            <a:off x="5114880" y="2307600"/>
            <a:ext cx="1902600" cy="1902600"/>
          </a:xfrm>
          <a:prstGeom prst="ellipse">
            <a:avLst/>
          </a:prstGeom>
          <a:noFill/>
          <a:ln w="19080">
            <a:solidFill>
              <a:srgbClr val="808080"/>
            </a:solidFill>
            <a:custDash>
              <a:ds d="100000" sp="100000"/>
            </a:custDash>
            <a:miter/>
          </a:ln>
        </p:spPr>
        <p:style>
          <a:lnRef idx="0"/>
          <a:fillRef idx="0"/>
          <a:effectRef idx="0"/>
          <a:fontRef idx="minor"/>
        </p:style>
      </p:sp>
      <p:sp>
        <p:nvSpPr>
          <p:cNvPr id="1604" name="Line 4"/>
          <p:cNvSpPr/>
          <p:nvPr/>
        </p:nvSpPr>
        <p:spPr>
          <a:xfrm>
            <a:off x="7017840" y="3258720"/>
            <a:ext cx="866880" cy="3600"/>
          </a:xfrm>
          <a:prstGeom prst="line">
            <a:avLst/>
          </a:prstGeom>
          <a:ln w="19080">
            <a:solidFill>
              <a:srgbClr val="808080"/>
            </a:solidFill>
            <a:custDash>
              <a:ds d="100000" sp="100000"/>
            </a:custDash>
            <a:miter/>
          </a:ln>
        </p:spPr>
        <p:style>
          <a:lnRef idx="0"/>
          <a:fillRef idx="0"/>
          <a:effectRef idx="0"/>
          <a:fontRef idx="minor"/>
        </p:style>
      </p:sp>
      <p:sp>
        <p:nvSpPr>
          <p:cNvPr id="1605" name="Line 5"/>
          <p:cNvSpPr/>
          <p:nvPr/>
        </p:nvSpPr>
        <p:spPr>
          <a:xfrm>
            <a:off x="9119160" y="3252600"/>
            <a:ext cx="700200" cy="10440"/>
          </a:xfrm>
          <a:prstGeom prst="line">
            <a:avLst/>
          </a:prstGeom>
          <a:ln w="19080">
            <a:solidFill>
              <a:srgbClr val="808080"/>
            </a:solidFill>
            <a:custDash>
              <a:ds d="100000" sp="100000"/>
            </a:custDash>
            <a:miter/>
          </a:ln>
        </p:spPr>
        <p:style>
          <a:lnRef idx="0"/>
          <a:fillRef idx="0"/>
          <a:effectRef idx="0"/>
          <a:fontRef idx="minor"/>
        </p:style>
      </p:sp>
      <p:sp>
        <p:nvSpPr>
          <p:cNvPr id="1606" name="Line 6"/>
          <p:cNvSpPr/>
          <p:nvPr/>
        </p:nvSpPr>
        <p:spPr>
          <a:xfrm>
            <a:off x="9835560" y="2748600"/>
            <a:ext cx="360" cy="1063440"/>
          </a:xfrm>
          <a:prstGeom prst="line">
            <a:avLst/>
          </a:prstGeom>
          <a:ln w="19080">
            <a:solidFill>
              <a:srgbClr val="808080"/>
            </a:solidFill>
            <a:custDash>
              <a:ds d="100000" sp="100000"/>
            </a:custDash>
            <a:miter/>
          </a:ln>
        </p:spPr>
        <p:style>
          <a:lnRef idx="0"/>
          <a:fillRef idx="0"/>
          <a:effectRef idx="0"/>
          <a:fontRef idx="minor"/>
        </p:style>
      </p:sp>
      <p:sp>
        <p:nvSpPr>
          <p:cNvPr id="1607" name="Line 7"/>
          <p:cNvSpPr/>
          <p:nvPr/>
        </p:nvSpPr>
        <p:spPr>
          <a:xfrm flipH="1">
            <a:off x="4248000" y="3258720"/>
            <a:ext cx="866880" cy="3600"/>
          </a:xfrm>
          <a:prstGeom prst="line">
            <a:avLst/>
          </a:prstGeom>
          <a:ln w="19080">
            <a:solidFill>
              <a:srgbClr val="808080"/>
            </a:solidFill>
            <a:custDash>
              <a:ds d="100000" sp="100000"/>
            </a:custDash>
            <a:miter/>
          </a:ln>
        </p:spPr>
        <p:style>
          <a:lnRef idx="0"/>
          <a:fillRef idx="0"/>
          <a:effectRef idx="0"/>
          <a:fontRef idx="minor"/>
        </p:style>
      </p:sp>
      <p:sp>
        <p:nvSpPr>
          <p:cNvPr id="1608" name="Line 8"/>
          <p:cNvSpPr/>
          <p:nvPr/>
        </p:nvSpPr>
        <p:spPr>
          <a:xfrm flipH="1">
            <a:off x="2372400" y="3262320"/>
            <a:ext cx="723600" cy="0"/>
          </a:xfrm>
          <a:prstGeom prst="line">
            <a:avLst/>
          </a:prstGeom>
          <a:ln w="19080">
            <a:solidFill>
              <a:srgbClr val="808080"/>
            </a:solidFill>
            <a:custDash>
              <a:ds d="100000" sp="100000"/>
            </a:custDash>
            <a:miter/>
          </a:ln>
        </p:spPr>
        <p:style>
          <a:lnRef idx="0"/>
          <a:fillRef idx="0"/>
          <a:effectRef idx="0"/>
          <a:fontRef idx="minor"/>
        </p:style>
      </p:sp>
      <p:sp>
        <p:nvSpPr>
          <p:cNvPr id="1609" name="Line 9"/>
          <p:cNvSpPr/>
          <p:nvPr/>
        </p:nvSpPr>
        <p:spPr>
          <a:xfrm flipV="1">
            <a:off x="2372400" y="2748600"/>
            <a:ext cx="360" cy="1063440"/>
          </a:xfrm>
          <a:prstGeom prst="line">
            <a:avLst/>
          </a:prstGeom>
          <a:ln w="19080">
            <a:solidFill>
              <a:srgbClr val="808080"/>
            </a:solidFill>
            <a:custDash>
              <a:ds d="100000" sp="100000"/>
            </a:custDash>
            <a:miter/>
          </a:ln>
        </p:spPr>
        <p:style>
          <a:lnRef idx="0"/>
          <a:fillRef idx="0"/>
          <a:effectRef idx="0"/>
          <a:fontRef idx="minor"/>
        </p:style>
      </p:sp>
      <p:sp>
        <p:nvSpPr>
          <p:cNvPr id="1610" name="CustomShape 10"/>
          <p:cNvSpPr/>
          <p:nvPr/>
        </p:nvSpPr>
        <p:spPr>
          <a:xfrm>
            <a:off x="5337000" y="2926440"/>
            <a:ext cx="1439640" cy="7002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ffffff"/>
                </a:solidFill>
                <a:uFill>
                  <a:solidFill>
                    <a:srgbClr val="ffffff"/>
                  </a:solidFill>
                </a:uFill>
                <a:latin typeface="Arial"/>
                <a:ea typeface="Arial Unicode MS"/>
              </a:rPr>
              <a:t>GraphQL Client</a:t>
            </a:r>
            <a:endParaRPr b="0" lang="en-US" sz="1800" spc="-1" strike="noStrike">
              <a:solidFill>
                <a:srgbClr val="000000"/>
              </a:solidFill>
              <a:uFill>
                <a:solidFill>
                  <a:srgbClr val="ffffff"/>
                </a:solidFill>
              </a:uFill>
              <a:latin typeface="Arial"/>
            </a:endParaRPr>
          </a:p>
        </p:txBody>
      </p:sp>
      <p:sp>
        <p:nvSpPr>
          <p:cNvPr id="1611" name="CustomShape 11"/>
          <p:cNvSpPr/>
          <p:nvPr/>
        </p:nvSpPr>
        <p:spPr>
          <a:xfrm>
            <a:off x="7597800" y="2225880"/>
            <a:ext cx="1805760" cy="3337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404040"/>
                </a:solidFill>
                <a:uFill>
                  <a:solidFill>
                    <a:srgbClr val="ffffff"/>
                  </a:solidFill>
                </a:uFill>
                <a:latin typeface="Arial"/>
                <a:ea typeface="Arial Unicode MS"/>
              </a:rPr>
              <a:t>APOLLO CLIENT</a:t>
            </a:r>
            <a:endParaRPr b="0" lang="en-US" sz="1800" spc="-1" strike="noStrike">
              <a:solidFill>
                <a:srgbClr val="000000"/>
              </a:solidFill>
              <a:uFill>
                <a:solidFill>
                  <a:srgbClr val="ffffff"/>
                </a:solidFill>
              </a:uFill>
              <a:latin typeface="Arial"/>
            </a:endParaRPr>
          </a:p>
        </p:txBody>
      </p:sp>
      <p:sp>
        <p:nvSpPr>
          <p:cNvPr id="1612" name="CustomShape 12"/>
          <p:cNvSpPr/>
          <p:nvPr/>
        </p:nvSpPr>
        <p:spPr>
          <a:xfrm>
            <a:off x="3243960" y="2285280"/>
            <a:ext cx="844200" cy="3337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404040"/>
                </a:solidFill>
                <a:uFill>
                  <a:solidFill>
                    <a:srgbClr val="ffffff"/>
                  </a:solidFill>
                </a:uFill>
                <a:latin typeface="Arial"/>
                <a:ea typeface="Arial Unicode MS"/>
              </a:rPr>
              <a:t>RELAY</a:t>
            </a:r>
            <a:endParaRPr b="0" lang="en-US" sz="1800" spc="-1" strike="noStrike">
              <a:solidFill>
                <a:srgbClr val="000000"/>
              </a:solidFill>
              <a:uFill>
                <a:solidFill>
                  <a:srgbClr val="ffffff"/>
                </a:solidFill>
              </a:uFill>
              <a:latin typeface="Arial"/>
            </a:endParaRPr>
          </a:p>
        </p:txBody>
      </p:sp>
      <p:sp>
        <p:nvSpPr>
          <p:cNvPr id="1613" name="CustomShape 13"/>
          <p:cNvSpPr/>
          <p:nvPr/>
        </p:nvSpPr>
        <p:spPr>
          <a:xfrm>
            <a:off x="3543840" y="5150880"/>
            <a:ext cx="5104080" cy="913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ea typeface="Arial Unicode MS"/>
              </a:rPr>
              <a:t>You can technically query your GraphQL API directly without the need for a dedicated client library.</a:t>
            </a:r>
            <a:endParaRPr b="0" lang="en-US" sz="1800" spc="-1" strike="noStrike">
              <a:solidFill>
                <a:srgbClr val="000000"/>
              </a:solidFill>
              <a:uFill>
                <a:solidFill>
                  <a:srgbClr val="ffffff"/>
                </a:solidFill>
              </a:uFill>
              <a:latin typeface="Arial"/>
            </a:endParaRPr>
          </a:p>
        </p:txBody>
      </p:sp>
      <p:sp>
        <p:nvSpPr>
          <p:cNvPr id="1614" name="CustomShape 14"/>
          <p:cNvSpPr/>
          <p:nvPr/>
        </p:nvSpPr>
        <p:spPr>
          <a:xfrm flipV="1">
            <a:off x="3590280" y="4943880"/>
            <a:ext cx="5039640" cy="45360"/>
          </a:xfrm>
          <a:custGeom>
            <a:avLst/>
            <a:gdLst/>
            <a:ahLst/>
            <a:rect l="l" t="t" r="r" b="b"/>
            <a:pathLst>
              <a:path w="7226300" h="0">
                <a:moveTo>
                  <a:pt x="0" y="0"/>
                </a:moveTo>
                <a:lnTo>
                  <a:pt x="7226300" y="0"/>
                </a:lnTo>
              </a:path>
            </a:pathLst>
          </a:custGeom>
          <a:noFill/>
          <a:ln w="19080">
            <a:solidFill>
              <a:srgbClr val="808080"/>
            </a:solidFill>
            <a:custDash>
              <a:ds d="100000" sp="100000"/>
            </a:custDash>
            <a:miter/>
          </a:ln>
        </p:spPr>
        <p:style>
          <a:lnRef idx="0"/>
          <a:fillRef idx="0"/>
          <a:effectRef idx="0"/>
          <a:fontRef idx="minor"/>
        </p:style>
      </p:sp>
      <p:sp>
        <p:nvSpPr>
          <p:cNvPr id="1615" name="CustomShape 15"/>
          <p:cNvSpPr/>
          <p:nvPr/>
        </p:nvSpPr>
        <p:spPr>
          <a:xfrm>
            <a:off x="3584520" y="6244920"/>
            <a:ext cx="5039640" cy="45360"/>
          </a:xfrm>
          <a:custGeom>
            <a:avLst/>
            <a:gdLst/>
            <a:ahLst/>
            <a:rect l="l" t="t" r="r" b="b"/>
            <a:pathLst>
              <a:path w="7226300" h="0">
                <a:moveTo>
                  <a:pt x="0" y="0"/>
                </a:moveTo>
                <a:lnTo>
                  <a:pt x="7226300" y="0"/>
                </a:lnTo>
              </a:path>
            </a:pathLst>
          </a:custGeom>
          <a:noFill/>
          <a:ln w="19080">
            <a:solidFill>
              <a:srgbClr val="808080"/>
            </a:solidFill>
            <a:custDash>
              <a:ds d="100000" sp="100000"/>
            </a:custDash>
            <a:miter/>
          </a:ln>
        </p:spPr>
        <p:style>
          <a:lnRef idx="0"/>
          <a:fillRef idx="0"/>
          <a:effectRef idx="0"/>
          <a:fontRef idx="minor"/>
        </p:style>
      </p:sp>
      <p:sp>
        <p:nvSpPr>
          <p:cNvPr id="1616" name="CustomShape 16"/>
          <p:cNvSpPr/>
          <p:nvPr/>
        </p:nvSpPr>
        <p:spPr>
          <a:xfrm rot="16200000">
            <a:off x="10300680" y="2027880"/>
            <a:ext cx="340200" cy="405720"/>
          </a:xfrm>
          <a:custGeom>
            <a:avLst/>
            <a:gdLst/>
            <a:ah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rgbClr val="ffffff"/>
          </a:solidFill>
          <a:ln w="12600">
            <a:noFill/>
          </a:ln>
        </p:spPr>
        <p:style>
          <a:lnRef idx="0"/>
          <a:fillRef idx="0"/>
          <a:effectRef idx="0"/>
          <a:fontRef idx="minor"/>
        </p:style>
      </p:sp>
      <p:sp>
        <p:nvSpPr>
          <p:cNvPr id="1617" name="CustomShape 17"/>
          <p:cNvSpPr/>
          <p:nvPr/>
        </p:nvSpPr>
        <p:spPr>
          <a:xfrm>
            <a:off x="1369800" y="2174400"/>
            <a:ext cx="345960" cy="26568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rgbClr val="ffffff"/>
          </a:solidFill>
          <a:ln w="12600">
            <a:noFill/>
          </a:ln>
        </p:spPr>
        <p:style>
          <a:lnRef idx="0"/>
          <a:fillRef idx="0"/>
          <a:effectRef idx="0"/>
          <a:fontRef idx="minor"/>
        </p:style>
      </p:sp>
      <p:pic>
        <p:nvPicPr>
          <p:cNvPr id="1618" name="Picture 45" descr=""/>
          <p:cNvPicPr/>
          <p:nvPr/>
        </p:nvPicPr>
        <p:blipFill>
          <a:blip r:embed="rId1"/>
          <a:stretch/>
        </p:blipFill>
        <p:spPr>
          <a:xfrm>
            <a:off x="2917440" y="2649600"/>
            <a:ext cx="1400760" cy="1139040"/>
          </a:xfrm>
          <a:prstGeom prst="rect">
            <a:avLst/>
          </a:prstGeom>
          <a:ln>
            <a:noFill/>
          </a:ln>
        </p:spPr>
      </p:pic>
      <p:pic>
        <p:nvPicPr>
          <p:cNvPr id="1619" name="Picture 46" descr=""/>
          <p:cNvPicPr/>
          <p:nvPr/>
        </p:nvPicPr>
        <p:blipFill>
          <a:blip r:embed="rId2"/>
          <a:stretch/>
        </p:blipFill>
        <p:spPr>
          <a:xfrm>
            <a:off x="7863840" y="2625120"/>
            <a:ext cx="1254960" cy="1254960"/>
          </a:xfrm>
          <a:prstGeom prst="rect">
            <a:avLst/>
          </a:prstGeom>
          <a:ln>
            <a:noFill/>
          </a:ln>
        </p:spPr>
      </p:pic>
      <p:sp>
        <p:nvSpPr>
          <p:cNvPr id="1620" name="CustomShape 18"/>
          <p:cNvSpPr/>
          <p:nvPr/>
        </p:nvSpPr>
        <p:spPr>
          <a:xfrm>
            <a:off x="260280" y="2098440"/>
            <a:ext cx="2044080" cy="2280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uFill>
                  <a:solidFill>
                    <a:srgbClr val="ffffff"/>
                  </a:solidFill>
                </a:uFill>
                <a:latin typeface="Arial"/>
                <a:ea typeface="Arial Unicode MS"/>
              </a:rPr>
              <a:t>Relay is Facebook’s own GraphQL toolkit. I’ve heard it’s mainly tailored to Facebook’s own needs, and might be a bit over-engineered for most usages.</a:t>
            </a:r>
            <a:endParaRPr b="0" lang="en-US" sz="1800" spc="-1" strike="noStrike">
              <a:solidFill>
                <a:srgbClr val="000000"/>
              </a:solidFill>
              <a:uFill>
                <a:solidFill>
                  <a:srgbClr val="ffffff"/>
                </a:solidFill>
              </a:uFill>
              <a:latin typeface="Arial"/>
            </a:endParaRPr>
          </a:p>
        </p:txBody>
      </p:sp>
      <p:sp>
        <p:nvSpPr>
          <p:cNvPr id="1621" name="CustomShape 19"/>
          <p:cNvSpPr/>
          <p:nvPr/>
        </p:nvSpPr>
        <p:spPr>
          <a:xfrm>
            <a:off x="9819360" y="2421720"/>
            <a:ext cx="2044080" cy="1793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uFill>
                  <a:solidFill>
                    <a:srgbClr val="ffffff"/>
                  </a:solidFill>
                </a:uFill>
                <a:latin typeface="Arial"/>
                <a:ea typeface="Arial Unicode MS"/>
              </a:rPr>
              <a:t>Which lets you run GraphQL queries in the browser and store their data. A connector for your front-end framework of choice</a:t>
            </a:r>
            <a:endParaRPr b="0" lang="en-US"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2"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Timeline Infographic</a:t>
            </a:r>
            <a:endParaRPr b="0" lang="en-US" sz="2800" spc="-1" strike="noStrike">
              <a:solidFill>
                <a:srgbClr val="000000"/>
              </a:solidFill>
              <a:uFill>
                <a:solidFill>
                  <a:srgbClr val="ffffff"/>
                </a:solidFill>
              </a:uFill>
              <a:latin typeface="Arial"/>
            </a:endParaRPr>
          </a:p>
        </p:txBody>
      </p:sp>
      <p:sp>
        <p:nvSpPr>
          <p:cNvPr id="1623" name="CustomShape 2"/>
          <p:cNvSpPr/>
          <p:nvPr/>
        </p:nvSpPr>
        <p:spPr>
          <a:xfrm>
            <a:off x="1297440" y="2488320"/>
            <a:ext cx="419760" cy="419760"/>
          </a:xfrm>
          <a:prstGeom prst="donut">
            <a:avLst>
              <a:gd name="adj" fmla="val 11391"/>
            </a:avLst>
          </a:prstGeom>
          <a:solidFill>
            <a:srgbClr val="e62601"/>
          </a:solidFill>
          <a:ln w="25560">
            <a:noFill/>
          </a:ln>
        </p:spPr>
        <p:style>
          <a:lnRef idx="0"/>
          <a:fillRef idx="0"/>
          <a:effectRef idx="0"/>
          <a:fontRef idx="minor"/>
        </p:style>
      </p:sp>
      <p:sp>
        <p:nvSpPr>
          <p:cNvPr id="1624" name="CustomShape 3"/>
          <p:cNvSpPr/>
          <p:nvPr/>
        </p:nvSpPr>
        <p:spPr>
          <a:xfrm>
            <a:off x="1393200" y="2584080"/>
            <a:ext cx="228240" cy="228240"/>
          </a:xfrm>
          <a:prstGeom prst="ellipse">
            <a:avLst/>
          </a:prstGeom>
          <a:solidFill>
            <a:srgbClr val="e62601"/>
          </a:solidFill>
          <a:ln w="12600">
            <a:noFill/>
          </a:ln>
        </p:spPr>
        <p:style>
          <a:lnRef idx="0"/>
          <a:fillRef idx="0"/>
          <a:effectRef idx="0"/>
          <a:fontRef idx="minor"/>
        </p:style>
      </p:sp>
      <p:sp>
        <p:nvSpPr>
          <p:cNvPr id="1625" name="CustomShape 4"/>
          <p:cNvSpPr/>
          <p:nvPr/>
        </p:nvSpPr>
        <p:spPr>
          <a:xfrm>
            <a:off x="1518120" y="2488320"/>
            <a:ext cx="9189360" cy="47160"/>
          </a:xfrm>
          <a:prstGeom prst="rect">
            <a:avLst/>
          </a:prstGeom>
          <a:solidFill>
            <a:srgbClr val="e62601"/>
          </a:solidFill>
          <a:ln w="12600">
            <a:noFill/>
          </a:ln>
        </p:spPr>
        <p:style>
          <a:lnRef idx="0"/>
          <a:fillRef idx="0"/>
          <a:effectRef idx="0"/>
          <a:fontRef idx="minor"/>
        </p:style>
      </p:sp>
      <p:sp>
        <p:nvSpPr>
          <p:cNvPr id="1626" name="CustomShape 5"/>
          <p:cNvSpPr/>
          <p:nvPr/>
        </p:nvSpPr>
        <p:spPr>
          <a:xfrm>
            <a:off x="1518120" y="2860920"/>
            <a:ext cx="9189360" cy="47160"/>
          </a:xfrm>
          <a:prstGeom prst="rect">
            <a:avLst/>
          </a:prstGeom>
          <a:solidFill>
            <a:srgbClr val="e62601"/>
          </a:solidFill>
          <a:ln w="12600">
            <a:noFill/>
          </a:ln>
        </p:spPr>
        <p:style>
          <a:lnRef idx="0"/>
          <a:fillRef idx="0"/>
          <a:effectRef idx="0"/>
          <a:fontRef idx="minor"/>
        </p:style>
      </p:sp>
      <p:sp>
        <p:nvSpPr>
          <p:cNvPr id="1627" name="CustomShape 6"/>
          <p:cNvSpPr/>
          <p:nvPr/>
        </p:nvSpPr>
        <p:spPr>
          <a:xfrm>
            <a:off x="10474560" y="2497320"/>
            <a:ext cx="419760" cy="419760"/>
          </a:xfrm>
          <a:prstGeom prst="donut">
            <a:avLst>
              <a:gd name="adj" fmla="val 11391"/>
            </a:avLst>
          </a:prstGeom>
          <a:solidFill>
            <a:srgbClr val="e62601"/>
          </a:solidFill>
          <a:ln w="25560">
            <a:noFill/>
          </a:ln>
        </p:spPr>
        <p:style>
          <a:lnRef idx="0"/>
          <a:fillRef idx="0"/>
          <a:effectRef idx="0"/>
          <a:fontRef idx="minor"/>
        </p:style>
      </p:sp>
      <p:sp>
        <p:nvSpPr>
          <p:cNvPr id="1628" name="CustomShape 7"/>
          <p:cNvSpPr/>
          <p:nvPr/>
        </p:nvSpPr>
        <p:spPr>
          <a:xfrm>
            <a:off x="10570320" y="2593080"/>
            <a:ext cx="228240" cy="228240"/>
          </a:xfrm>
          <a:prstGeom prst="ellipse">
            <a:avLst/>
          </a:prstGeom>
          <a:solidFill>
            <a:srgbClr val="e62601"/>
          </a:solidFill>
          <a:ln w="12600">
            <a:noFill/>
          </a:ln>
        </p:spPr>
        <p:style>
          <a:lnRef idx="0"/>
          <a:fillRef idx="0"/>
          <a:effectRef idx="0"/>
          <a:fontRef idx="minor"/>
        </p:style>
      </p:sp>
      <p:sp>
        <p:nvSpPr>
          <p:cNvPr id="1629" name="CustomShape 8"/>
          <p:cNvSpPr/>
          <p:nvPr/>
        </p:nvSpPr>
        <p:spPr>
          <a:xfrm>
            <a:off x="5946480" y="2539080"/>
            <a:ext cx="287640" cy="287640"/>
          </a:xfrm>
          <a:prstGeom prst="ellipse">
            <a:avLst/>
          </a:prstGeom>
          <a:solidFill>
            <a:srgbClr val="07a398"/>
          </a:solidFill>
          <a:ln w="12600">
            <a:noFill/>
          </a:ln>
        </p:spPr>
        <p:style>
          <a:lnRef idx="0"/>
          <a:fillRef idx="0"/>
          <a:effectRef idx="0"/>
          <a:fontRef idx="minor"/>
        </p:style>
      </p:sp>
      <p:sp>
        <p:nvSpPr>
          <p:cNvPr id="1630" name="CustomShape 9"/>
          <p:cNvSpPr/>
          <p:nvPr/>
        </p:nvSpPr>
        <p:spPr>
          <a:xfrm>
            <a:off x="7480800" y="2539080"/>
            <a:ext cx="287640" cy="287640"/>
          </a:xfrm>
          <a:prstGeom prst="ellipse">
            <a:avLst/>
          </a:prstGeom>
          <a:solidFill>
            <a:srgbClr val="90c221"/>
          </a:solidFill>
          <a:ln w="12600">
            <a:noFill/>
          </a:ln>
        </p:spPr>
        <p:style>
          <a:lnRef idx="0"/>
          <a:fillRef idx="0"/>
          <a:effectRef idx="0"/>
          <a:fontRef idx="minor"/>
        </p:style>
      </p:sp>
      <p:sp>
        <p:nvSpPr>
          <p:cNvPr id="1631" name="CustomShape 10"/>
          <p:cNvSpPr/>
          <p:nvPr/>
        </p:nvSpPr>
        <p:spPr>
          <a:xfrm>
            <a:off x="9015120" y="2539080"/>
            <a:ext cx="287640" cy="287640"/>
          </a:xfrm>
          <a:prstGeom prst="ellipse">
            <a:avLst/>
          </a:prstGeom>
          <a:solidFill>
            <a:srgbClr val="fba200"/>
          </a:solidFill>
          <a:ln w="12600">
            <a:noFill/>
          </a:ln>
        </p:spPr>
        <p:style>
          <a:lnRef idx="0"/>
          <a:fillRef idx="0"/>
          <a:effectRef idx="0"/>
          <a:fontRef idx="minor"/>
        </p:style>
      </p:sp>
      <p:sp>
        <p:nvSpPr>
          <p:cNvPr id="1632" name="CustomShape 11"/>
          <p:cNvSpPr/>
          <p:nvPr/>
        </p:nvSpPr>
        <p:spPr>
          <a:xfrm>
            <a:off x="2877840" y="2539080"/>
            <a:ext cx="287640" cy="287640"/>
          </a:xfrm>
          <a:prstGeom prst="ellipse">
            <a:avLst/>
          </a:prstGeom>
          <a:solidFill>
            <a:srgbClr val="fba200"/>
          </a:solidFill>
          <a:ln w="12600">
            <a:noFill/>
          </a:ln>
        </p:spPr>
        <p:style>
          <a:lnRef idx="0"/>
          <a:fillRef idx="0"/>
          <a:effectRef idx="0"/>
          <a:fontRef idx="minor"/>
        </p:style>
      </p:sp>
      <p:sp>
        <p:nvSpPr>
          <p:cNvPr id="1633" name="CustomShape 12"/>
          <p:cNvSpPr/>
          <p:nvPr/>
        </p:nvSpPr>
        <p:spPr>
          <a:xfrm>
            <a:off x="4412160" y="2539080"/>
            <a:ext cx="287640" cy="287640"/>
          </a:xfrm>
          <a:prstGeom prst="ellipse">
            <a:avLst/>
          </a:prstGeom>
          <a:solidFill>
            <a:srgbClr val="0680c3"/>
          </a:solidFill>
          <a:ln w="12600">
            <a:noFill/>
          </a:ln>
        </p:spPr>
        <p:style>
          <a:lnRef idx="0"/>
          <a:fillRef idx="0"/>
          <a:effectRef idx="0"/>
          <a:fontRef idx="minor"/>
        </p:style>
      </p:sp>
      <p:sp>
        <p:nvSpPr>
          <p:cNvPr id="1634" name="CustomShape 13"/>
          <p:cNvSpPr/>
          <p:nvPr/>
        </p:nvSpPr>
        <p:spPr>
          <a:xfrm>
            <a:off x="4214160" y="3235680"/>
            <a:ext cx="683640" cy="683640"/>
          </a:xfrm>
          <a:prstGeom prst="ellipse">
            <a:avLst/>
          </a:prstGeom>
          <a:solidFill>
            <a:srgbClr val="0680c3"/>
          </a:solidFill>
          <a:ln w="12600">
            <a:noFill/>
          </a:ln>
        </p:spPr>
        <p:style>
          <a:lnRef idx="0"/>
          <a:fillRef idx="0"/>
          <a:effectRef idx="0"/>
          <a:fontRef idx="minor"/>
        </p:style>
      </p:sp>
      <p:sp>
        <p:nvSpPr>
          <p:cNvPr id="1635" name="CustomShape 14"/>
          <p:cNvSpPr/>
          <p:nvPr/>
        </p:nvSpPr>
        <p:spPr>
          <a:xfrm>
            <a:off x="3781080" y="3964320"/>
            <a:ext cx="1549800" cy="303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4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1636" name="CustomShape 15"/>
          <p:cNvSpPr/>
          <p:nvPr/>
        </p:nvSpPr>
        <p:spPr>
          <a:xfrm>
            <a:off x="3781080" y="4217760"/>
            <a:ext cx="1549800" cy="820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1637" name="CustomShape 16"/>
          <p:cNvSpPr/>
          <p:nvPr/>
        </p:nvSpPr>
        <p:spPr>
          <a:xfrm flipV="1">
            <a:off x="4556160" y="2940120"/>
            <a:ext cx="360" cy="293400"/>
          </a:xfrm>
          <a:custGeom>
            <a:avLst/>
            <a:gdLst/>
            <a:ahLst/>
            <a:rect l="l" t="t" r="r" b="b"/>
            <a:pathLst>
              <a:path w="21600" h="21600">
                <a:moveTo>
                  <a:pt x="0" y="0"/>
                </a:moveTo>
                <a:lnTo>
                  <a:pt x="21600" y="21600"/>
                </a:lnTo>
              </a:path>
            </a:pathLst>
          </a:custGeom>
          <a:noFill/>
          <a:ln w="25560">
            <a:solidFill>
              <a:srgbClr val="0680c3"/>
            </a:solidFill>
            <a:miter/>
            <a:tailEnd len="med" type="arrow" w="med"/>
          </a:ln>
        </p:spPr>
        <p:style>
          <a:lnRef idx="0"/>
          <a:fillRef idx="0"/>
          <a:effectRef idx="0"/>
          <a:fontRef idx="minor"/>
        </p:style>
      </p:sp>
      <p:sp>
        <p:nvSpPr>
          <p:cNvPr id="1638" name="CustomShape 17"/>
          <p:cNvSpPr/>
          <p:nvPr/>
        </p:nvSpPr>
        <p:spPr>
          <a:xfrm>
            <a:off x="7282800" y="3236760"/>
            <a:ext cx="683640" cy="683640"/>
          </a:xfrm>
          <a:prstGeom prst="ellipse">
            <a:avLst/>
          </a:prstGeom>
          <a:solidFill>
            <a:srgbClr val="90c221"/>
          </a:solidFill>
          <a:ln w="12600">
            <a:noFill/>
          </a:ln>
        </p:spPr>
        <p:style>
          <a:lnRef idx="0"/>
          <a:fillRef idx="0"/>
          <a:effectRef idx="0"/>
          <a:fontRef idx="minor"/>
        </p:style>
      </p:sp>
      <p:sp>
        <p:nvSpPr>
          <p:cNvPr id="1639" name="CustomShape 18"/>
          <p:cNvSpPr/>
          <p:nvPr/>
        </p:nvSpPr>
        <p:spPr>
          <a:xfrm>
            <a:off x="6849720" y="3965400"/>
            <a:ext cx="1549800" cy="303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4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1640" name="CustomShape 19"/>
          <p:cNvSpPr/>
          <p:nvPr/>
        </p:nvSpPr>
        <p:spPr>
          <a:xfrm>
            <a:off x="6849720" y="4219200"/>
            <a:ext cx="1549800" cy="820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1641" name="CustomShape 20"/>
          <p:cNvSpPr/>
          <p:nvPr/>
        </p:nvSpPr>
        <p:spPr>
          <a:xfrm flipV="1">
            <a:off x="7624800" y="2884320"/>
            <a:ext cx="360" cy="352080"/>
          </a:xfrm>
          <a:custGeom>
            <a:avLst/>
            <a:gdLst/>
            <a:ahLst/>
            <a:rect l="l" t="t" r="r" b="b"/>
            <a:pathLst>
              <a:path w="21600" h="21600">
                <a:moveTo>
                  <a:pt x="0" y="0"/>
                </a:moveTo>
                <a:lnTo>
                  <a:pt x="21600" y="21600"/>
                </a:lnTo>
              </a:path>
            </a:pathLst>
          </a:custGeom>
          <a:noFill/>
          <a:ln w="25560">
            <a:solidFill>
              <a:srgbClr val="90c221"/>
            </a:solidFill>
            <a:miter/>
            <a:tailEnd len="med" type="arrow" w="med"/>
          </a:ln>
        </p:spPr>
        <p:style>
          <a:lnRef idx="0"/>
          <a:fillRef idx="0"/>
          <a:effectRef idx="0"/>
          <a:fontRef idx="minor"/>
        </p:style>
      </p:sp>
      <p:sp>
        <p:nvSpPr>
          <p:cNvPr id="1642" name="CustomShape 21"/>
          <p:cNvSpPr/>
          <p:nvPr/>
        </p:nvSpPr>
        <p:spPr>
          <a:xfrm>
            <a:off x="10351440" y="3237840"/>
            <a:ext cx="683640" cy="683640"/>
          </a:xfrm>
          <a:prstGeom prst="ellipse">
            <a:avLst/>
          </a:prstGeom>
          <a:solidFill>
            <a:srgbClr val="e62601"/>
          </a:solidFill>
          <a:ln w="12600">
            <a:noFill/>
          </a:ln>
        </p:spPr>
        <p:style>
          <a:lnRef idx="0"/>
          <a:fillRef idx="0"/>
          <a:effectRef idx="0"/>
          <a:fontRef idx="minor"/>
        </p:style>
      </p:sp>
      <p:sp>
        <p:nvSpPr>
          <p:cNvPr id="1643" name="CustomShape 22"/>
          <p:cNvSpPr/>
          <p:nvPr/>
        </p:nvSpPr>
        <p:spPr>
          <a:xfrm>
            <a:off x="9918360" y="3966480"/>
            <a:ext cx="1549800" cy="303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4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1644" name="CustomShape 23"/>
          <p:cNvSpPr/>
          <p:nvPr/>
        </p:nvSpPr>
        <p:spPr>
          <a:xfrm>
            <a:off x="9918360" y="4220280"/>
            <a:ext cx="1549800" cy="820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1645" name="CustomShape 24"/>
          <p:cNvSpPr/>
          <p:nvPr/>
        </p:nvSpPr>
        <p:spPr>
          <a:xfrm flipH="1" flipV="1">
            <a:off x="10691280" y="2956680"/>
            <a:ext cx="4320" cy="280800"/>
          </a:xfrm>
          <a:custGeom>
            <a:avLst/>
            <a:gdLst/>
            <a:ahLst/>
            <a:rect l="l" t="t" r="r" b="b"/>
            <a:pathLst>
              <a:path w="21600" h="21600">
                <a:moveTo>
                  <a:pt x="0" y="0"/>
                </a:moveTo>
                <a:lnTo>
                  <a:pt x="21600" y="21600"/>
                </a:lnTo>
              </a:path>
            </a:pathLst>
          </a:custGeom>
          <a:noFill/>
          <a:ln w="25560">
            <a:solidFill>
              <a:srgbClr val="e62601"/>
            </a:solidFill>
            <a:miter/>
            <a:tailEnd len="med" type="arrow" w="med"/>
          </a:ln>
        </p:spPr>
        <p:style>
          <a:lnRef idx="0"/>
          <a:fillRef idx="0"/>
          <a:effectRef idx="0"/>
          <a:fontRef idx="minor"/>
        </p:style>
      </p:sp>
      <p:sp>
        <p:nvSpPr>
          <p:cNvPr id="1646" name="CustomShape 25"/>
          <p:cNvSpPr/>
          <p:nvPr/>
        </p:nvSpPr>
        <p:spPr>
          <a:xfrm>
            <a:off x="2679840" y="4245480"/>
            <a:ext cx="683640" cy="683640"/>
          </a:xfrm>
          <a:prstGeom prst="ellipse">
            <a:avLst/>
          </a:prstGeom>
          <a:solidFill>
            <a:srgbClr val="fba200"/>
          </a:solidFill>
          <a:ln w="12600">
            <a:noFill/>
          </a:ln>
        </p:spPr>
        <p:style>
          <a:lnRef idx="0"/>
          <a:fillRef idx="0"/>
          <a:effectRef idx="0"/>
          <a:fontRef idx="minor"/>
        </p:style>
      </p:sp>
      <p:sp>
        <p:nvSpPr>
          <p:cNvPr id="1647" name="CustomShape 26"/>
          <p:cNvSpPr/>
          <p:nvPr/>
        </p:nvSpPr>
        <p:spPr>
          <a:xfrm>
            <a:off x="2246760" y="4967280"/>
            <a:ext cx="1549800" cy="303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4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1648" name="CustomShape 27"/>
          <p:cNvSpPr/>
          <p:nvPr/>
        </p:nvSpPr>
        <p:spPr>
          <a:xfrm>
            <a:off x="2246760" y="5220720"/>
            <a:ext cx="1549800" cy="820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1649" name="CustomShape 28"/>
          <p:cNvSpPr/>
          <p:nvPr/>
        </p:nvSpPr>
        <p:spPr>
          <a:xfrm flipV="1">
            <a:off x="3021840" y="2940120"/>
            <a:ext cx="360" cy="1371240"/>
          </a:xfrm>
          <a:custGeom>
            <a:avLst/>
            <a:gdLst/>
            <a:ahLst/>
            <a:rect l="l" t="t" r="r" b="b"/>
            <a:pathLst>
              <a:path w="21600" h="21600">
                <a:moveTo>
                  <a:pt x="0" y="0"/>
                </a:moveTo>
                <a:lnTo>
                  <a:pt x="21600" y="21600"/>
                </a:lnTo>
              </a:path>
            </a:pathLst>
          </a:custGeom>
          <a:noFill/>
          <a:ln w="25560">
            <a:solidFill>
              <a:srgbClr val="fba200"/>
            </a:solidFill>
            <a:miter/>
            <a:tailEnd len="med" type="arrow" w="med"/>
          </a:ln>
        </p:spPr>
        <p:style>
          <a:lnRef idx="0"/>
          <a:fillRef idx="0"/>
          <a:effectRef idx="0"/>
          <a:fontRef idx="minor"/>
        </p:style>
      </p:sp>
      <p:sp>
        <p:nvSpPr>
          <p:cNvPr id="1650" name="CustomShape 29"/>
          <p:cNvSpPr/>
          <p:nvPr/>
        </p:nvSpPr>
        <p:spPr>
          <a:xfrm>
            <a:off x="5748480" y="4241880"/>
            <a:ext cx="683640" cy="683640"/>
          </a:xfrm>
          <a:prstGeom prst="ellipse">
            <a:avLst/>
          </a:prstGeom>
          <a:solidFill>
            <a:srgbClr val="07a398"/>
          </a:solidFill>
          <a:ln w="12600">
            <a:noFill/>
          </a:ln>
        </p:spPr>
        <p:style>
          <a:lnRef idx="0"/>
          <a:fillRef idx="0"/>
          <a:effectRef idx="0"/>
          <a:fontRef idx="minor"/>
        </p:style>
      </p:sp>
      <p:sp>
        <p:nvSpPr>
          <p:cNvPr id="1651" name="CustomShape 30"/>
          <p:cNvSpPr/>
          <p:nvPr/>
        </p:nvSpPr>
        <p:spPr>
          <a:xfrm>
            <a:off x="5315400" y="4967280"/>
            <a:ext cx="1549800" cy="303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4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1652" name="CustomShape 31"/>
          <p:cNvSpPr/>
          <p:nvPr/>
        </p:nvSpPr>
        <p:spPr>
          <a:xfrm>
            <a:off x="5315400" y="5220720"/>
            <a:ext cx="1549800" cy="820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1653" name="CustomShape 32"/>
          <p:cNvSpPr/>
          <p:nvPr/>
        </p:nvSpPr>
        <p:spPr>
          <a:xfrm flipV="1">
            <a:off x="6085440" y="2915280"/>
            <a:ext cx="10080" cy="1371240"/>
          </a:xfrm>
          <a:custGeom>
            <a:avLst/>
            <a:gdLst/>
            <a:ahLst/>
            <a:rect l="l" t="t" r="r" b="b"/>
            <a:pathLst>
              <a:path w="21600" h="21600">
                <a:moveTo>
                  <a:pt x="0" y="0"/>
                </a:moveTo>
                <a:lnTo>
                  <a:pt x="21600" y="21600"/>
                </a:lnTo>
              </a:path>
            </a:pathLst>
          </a:custGeom>
          <a:noFill/>
          <a:ln w="25560">
            <a:solidFill>
              <a:srgbClr val="07a398"/>
            </a:solidFill>
            <a:miter/>
            <a:tailEnd len="med" type="arrow" w="med"/>
          </a:ln>
        </p:spPr>
        <p:style>
          <a:lnRef idx="0"/>
          <a:fillRef idx="0"/>
          <a:effectRef idx="0"/>
          <a:fontRef idx="minor"/>
        </p:style>
      </p:sp>
      <p:sp>
        <p:nvSpPr>
          <p:cNvPr id="1654" name="CustomShape 33"/>
          <p:cNvSpPr/>
          <p:nvPr/>
        </p:nvSpPr>
        <p:spPr>
          <a:xfrm>
            <a:off x="8817120" y="4238640"/>
            <a:ext cx="683640" cy="683640"/>
          </a:xfrm>
          <a:prstGeom prst="ellipse">
            <a:avLst/>
          </a:prstGeom>
          <a:solidFill>
            <a:srgbClr val="fba200"/>
          </a:solidFill>
          <a:ln w="12600">
            <a:noFill/>
          </a:ln>
        </p:spPr>
        <p:style>
          <a:lnRef idx="0"/>
          <a:fillRef idx="0"/>
          <a:effectRef idx="0"/>
          <a:fontRef idx="minor"/>
        </p:style>
      </p:sp>
      <p:sp>
        <p:nvSpPr>
          <p:cNvPr id="1655" name="CustomShape 34"/>
          <p:cNvSpPr/>
          <p:nvPr/>
        </p:nvSpPr>
        <p:spPr>
          <a:xfrm>
            <a:off x="8384040" y="4967280"/>
            <a:ext cx="1549800" cy="303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4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1656" name="CustomShape 35"/>
          <p:cNvSpPr/>
          <p:nvPr/>
        </p:nvSpPr>
        <p:spPr>
          <a:xfrm>
            <a:off x="8384040" y="5220720"/>
            <a:ext cx="1549800" cy="820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1657" name="CustomShape 36"/>
          <p:cNvSpPr/>
          <p:nvPr/>
        </p:nvSpPr>
        <p:spPr>
          <a:xfrm flipH="1" flipV="1">
            <a:off x="9156600" y="2940120"/>
            <a:ext cx="1800" cy="1371240"/>
          </a:xfrm>
          <a:custGeom>
            <a:avLst/>
            <a:gdLst/>
            <a:ahLst/>
            <a:rect l="l" t="t" r="r" b="b"/>
            <a:pathLst>
              <a:path w="21600" h="21600">
                <a:moveTo>
                  <a:pt x="0" y="0"/>
                </a:moveTo>
                <a:lnTo>
                  <a:pt x="21600" y="21600"/>
                </a:lnTo>
              </a:path>
            </a:pathLst>
          </a:custGeom>
          <a:noFill/>
          <a:ln w="25560">
            <a:solidFill>
              <a:srgbClr val="fba200"/>
            </a:solidFill>
            <a:miter/>
            <a:tailEnd len="med" type="arrow" w="med"/>
          </a:ln>
        </p:spPr>
        <p:style>
          <a:lnRef idx="0"/>
          <a:fillRef idx="0"/>
          <a:effectRef idx="0"/>
          <a:fontRef idx="minor"/>
        </p:style>
      </p:sp>
      <p:sp>
        <p:nvSpPr>
          <p:cNvPr id="1658" name="CustomShape 37"/>
          <p:cNvSpPr/>
          <p:nvPr/>
        </p:nvSpPr>
        <p:spPr>
          <a:xfrm>
            <a:off x="10227240" y="1989000"/>
            <a:ext cx="932400" cy="395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000" spc="-1" strike="noStrike">
                <a:solidFill>
                  <a:srgbClr val="404040"/>
                </a:solidFill>
                <a:uFill>
                  <a:solidFill>
                    <a:srgbClr val="ffffff"/>
                  </a:solidFill>
                </a:uFill>
                <a:latin typeface="Arial"/>
                <a:ea typeface="Arial Unicode MS"/>
              </a:rPr>
              <a:t>2019</a:t>
            </a:r>
            <a:endParaRPr b="0" lang="en-US" sz="1800" spc="-1" strike="noStrike">
              <a:solidFill>
                <a:srgbClr val="000000"/>
              </a:solidFill>
              <a:uFill>
                <a:solidFill>
                  <a:srgbClr val="ffffff"/>
                </a:solidFill>
              </a:uFill>
              <a:latin typeface="Arial"/>
            </a:endParaRPr>
          </a:p>
        </p:txBody>
      </p:sp>
      <p:sp>
        <p:nvSpPr>
          <p:cNvPr id="1659" name="CustomShape 38"/>
          <p:cNvSpPr/>
          <p:nvPr/>
        </p:nvSpPr>
        <p:spPr>
          <a:xfrm>
            <a:off x="8692920" y="1989000"/>
            <a:ext cx="932400" cy="395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000" spc="-1" strike="noStrike">
                <a:solidFill>
                  <a:srgbClr val="595959"/>
                </a:solidFill>
                <a:uFill>
                  <a:solidFill>
                    <a:srgbClr val="ffffff"/>
                  </a:solidFill>
                </a:uFill>
                <a:latin typeface="Arial"/>
                <a:ea typeface="Arial Unicode MS"/>
              </a:rPr>
              <a:t>2018</a:t>
            </a:r>
            <a:endParaRPr b="0" lang="en-US" sz="1800" spc="-1" strike="noStrike">
              <a:solidFill>
                <a:srgbClr val="000000"/>
              </a:solidFill>
              <a:uFill>
                <a:solidFill>
                  <a:srgbClr val="ffffff"/>
                </a:solidFill>
              </a:uFill>
              <a:latin typeface="Arial"/>
            </a:endParaRPr>
          </a:p>
        </p:txBody>
      </p:sp>
      <p:sp>
        <p:nvSpPr>
          <p:cNvPr id="1660" name="CustomShape 39"/>
          <p:cNvSpPr/>
          <p:nvPr/>
        </p:nvSpPr>
        <p:spPr>
          <a:xfrm>
            <a:off x="7158600" y="1989000"/>
            <a:ext cx="932400" cy="395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000" spc="-1" strike="noStrike">
                <a:solidFill>
                  <a:srgbClr val="595959"/>
                </a:solidFill>
                <a:uFill>
                  <a:solidFill>
                    <a:srgbClr val="ffffff"/>
                  </a:solidFill>
                </a:uFill>
                <a:latin typeface="Arial"/>
                <a:ea typeface="Arial Unicode MS"/>
              </a:rPr>
              <a:t>2017</a:t>
            </a:r>
            <a:endParaRPr b="0" lang="en-US" sz="1800" spc="-1" strike="noStrike">
              <a:solidFill>
                <a:srgbClr val="000000"/>
              </a:solidFill>
              <a:uFill>
                <a:solidFill>
                  <a:srgbClr val="ffffff"/>
                </a:solidFill>
              </a:uFill>
              <a:latin typeface="Arial"/>
            </a:endParaRPr>
          </a:p>
        </p:txBody>
      </p:sp>
      <p:sp>
        <p:nvSpPr>
          <p:cNvPr id="1661" name="CustomShape 40"/>
          <p:cNvSpPr/>
          <p:nvPr/>
        </p:nvSpPr>
        <p:spPr>
          <a:xfrm>
            <a:off x="5624280" y="1989000"/>
            <a:ext cx="932400" cy="395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000" spc="-1" strike="noStrike">
                <a:solidFill>
                  <a:srgbClr val="595959"/>
                </a:solidFill>
                <a:uFill>
                  <a:solidFill>
                    <a:srgbClr val="ffffff"/>
                  </a:solidFill>
                </a:uFill>
                <a:latin typeface="Arial"/>
                <a:ea typeface="Arial Unicode MS"/>
              </a:rPr>
              <a:t>2016</a:t>
            </a:r>
            <a:endParaRPr b="0" lang="en-US" sz="1800" spc="-1" strike="noStrike">
              <a:solidFill>
                <a:srgbClr val="000000"/>
              </a:solidFill>
              <a:uFill>
                <a:solidFill>
                  <a:srgbClr val="ffffff"/>
                </a:solidFill>
              </a:uFill>
              <a:latin typeface="Arial"/>
            </a:endParaRPr>
          </a:p>
        </p:txBody>
      </p:sp>
      <p:sp>
        <p:nvSpPr>
          <p:cNvPr id="1662" name="CustomShape 41"/>
          <p:cNvSpPr/>
          <p:nvPr/>
        </p:nvSpPr>
        <p:spPr>
          <a:xfrm>
            <a:off x="4089960" y="1989000"/>
            <a:ext cx="932400" cy="395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000" spc="-1" strike="noStrike">
                <a:solidFill>
                  <a:srgbClr val="595959"/>
                </a:solidFill>
                <a:uFill>
                  <a:solidFill>
                    <a:srgbClr val="ffffff"/>
                  </a:solidFill>
                </a:uFill>
                <a:latin typeface="Arial"/>
                <a:ea typeface="Arial Unicode MS"/>
              </a:rPr>
              <a:t>2015</a:t>
            </a:r>
            <a:endParaRPr b="0" lang="en-US" sz="1800" spc="-1" strike="noStrike">
              <a:solidFill>
                <a:srgbClr val="000000"/>
              </a:solidFill>
              <a:uFill>
                <a:solidFill>
                  <a:srgbClr val="ffffff"/>
                </a:solidFill>
              </a:uFill>
              <a:latin typeface="Arial"/>
            </a:endParaRPr>
          </a:p>
        </p:txBody>
      </p:sp>
      <p:sp>
        <p:nvSpPr>
          <p:cNvPr id="1663" name="CustomShape 42"/>
          <p:cNvSpPr/>
          <p:nvPr/>
        </p:nvSpPr>
        <p:spPr>
          <a:xfrm>
            <a:off x="2555640" y="1989000"/>
            <a:ext cx="932400" cy="395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000" spc="-1" strike="noStrike">
                <a:solidFill>
                  <a:srgbClr val="595959"/>
                </a:solidFill>
                <a:uFill>
                  <a:solidFill>
                    <a:srgbClr val="ffffff"/>
                  </a:solidFill>
                </a:uFill>
                <a:latin typeface="Arial"/>
                <a:ea typeface="Arial Unicode MS"/>
              </a:rPr>
              <a:t>2014</a:t>
            </a:r>
            <a:endParaRPr b="0" lang="en-US" sz="1800" spc="-1" strike="noStrike">
              <a:solidFill>
                <a:srgbClr val="000000"/>
              </a:solidFill>
              <a:uFill>
                <a:solidFill>
                  <a:srgbClr val="ffffff"/>
                </a:solidFill>
              </a:uFill>
              <a:latin typeface="Arial"/>
            </a:endParaRPr>
          </a:p>
        </p:txBody>
      </p:sp>
      <p:sp>
        <p:nvSpPr>
          <p:cNvPr id="1664" name="CustomShape 43"/>
          <p:cNvSpPr/>
          <p:nvPr/>
        </p:nvSpPr>
        <p:spPr>
          <a:xfrm>
            <a:off x="2860920" y="4419360"/>
            <a:ext cx="321840" cy="321840"/>
          </a:xfrm>
          <a:custGeom>
            <a:avLst/>
            <a:gdLst/>
            <a:ah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rgbClr val="ffffff"/>
          </a:solidFill>
          <a:ln w="12600">
            <a:noFill/>
          </a:ln>
        </p:spPr>
        <p:style>
          <a:lnRef idx="0"/>
          <a:fillRef idx="0"/>
          <a:effectRef idx="0"/>
          <a:fontRef idx="minor"/>
        </p:style>
      </p:sp>
      <p:sp>
        <p:nvSpPr>
          <p:cNvPr id="1665" name="CustomShape 44"/>
          <p:cNvSpPr/>
          <p:nvPr/>
        </p:nvSpPr>
        <p:spPr>
          <a:xfrm>
            <a:off x="10521000" y="3399120"/>
            <a:ext cx="344880" cy="344880"/>
          </a:xfrm>
          <a:custGeom>
            <a:avLst/>
            <a:gdLst/>
            <a:ah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rgbClr val="ffffff"/>
          </a:solidFill>
          <a:ln w="12600">
            <a:noFill/>
          </a:ln>
        </p:spPr>
        <p:style>
          <a:lnRef idx="0"/>
          <a:fillRef idx="0"/>
          <a:effectRef idx="0"/>
          <a:fontRef idx="minor"/>
        </p:style>
      </p:sp>
      <p:sp>
        <p:nvSpPr>
          <p:cNvPr id="1666" name="CustomShape 45"/>
          <p:cNvSpPr/>
          <p:nvPr/>
        </p:nvSpPr>
        <p:spPr>
          <a:xfrm>
            <a:off x="5906880" y="4441680"/>
            <a:ext cx="366840" cy="28188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rgbClr val="ffffff"/>
          </a:solidFill>
          <a:ln w="12600">
            <a:noFill/>
          </a:ln>
        </p:spPr>
        <p:style>
          <a:lnRef idx="0"/>
          <a:fillRef idx="0"/>
          <a:effectRef idx="0"/>
          <a:fontRef idx="minor"/>
        </p:style>
      </p:sp>
      <p:sp>
        <p:nvSpPr>
          <p:cNvPr id="1667" name="CustomShape 46"/>
          <p:cNvSpPr/>
          <p:nvPr/>
        </p:nvSpPr>
        <p:spPr>
          <a:xfrm>
            <a:off x="7437960" y="3405240"/>
            <a:ext cx="372960" cy="32184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rgbClr val="ffffff"/>
          </a:solidFill>
          <a:ln w="12600">
            <a:noFill/>
          </a:ln>
        </p:spPr>
        <p:style>
          <a:lnRef idx="0"/>
          <a:fillRef idx="0"/>
          <a:effectRef idx="0"/>
          <a:fontRef idx="minor"/>
        </p:style>
      </p:sp>
      <p:sp>
        <p:nvSpPr>
          <p:cNvPr id="1668" name="CustomShape 47"/>
          <p:cNvSpPr/>
          <p:nvPr/>
        </p:nvSpPr>
        <p:spPr>
          <a:xfrm>
            <a:off x="4433400" y="3389760"/>
            <a:ext cx="245160" cy="354240"/>
          </a:xfrm>
          <a:custGeom>
            <a:avLst/>
            <a:gdLst/>
            <a:ah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rgbClr val="ffffff"/>
          </a:solidFill>
          <a:ln w="12600">
            <a:noFill/>
          </a:ln>
        </p:spPr>
        <p:style>
          <a:lnRef idx="0"/>
          <a:fillRef idx="0"/>
          <a:effectRef idx="0"/>
          <a:fontRef idx="minor"/>
        </p:style>
      </p:sp>
      <p:sp>
        <p:nvSpPr>
          <p:cNvPr id="1669" name="CustomShape 48"/>
          <p:cNvSpPr/>
          <p:nvPr/>
        </p:nvSpPr>
        <p:spPr>
          <a:xfrm>
            <a:off x="8983440" y="4446000"/>
            <a:ext cx="351360" cy="277560"/>
          </a:xfrm>
          <a:custGeom>
            <a:avLst/>
            <a:gdLst/>
            <a:ah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rgbClr val="ffffff"/>
          </a:solidFill>
          <a:ln w="12600">
            <a:noFill/>
          </a:ln>
        </p:spPr>
        <p:style>
          <a:lnRef idx="0"/>
          <a:fillRef idx="0"/>
          <a:effectRef idx="0"/>
          <a:fontRef idx="minor"/>
        </p:style>
      </p:sp>
      <p:sp>
        <p:nvSpPr>
          <p:cNvPr id="1670" name="CustomShape 49"/>
          <p:cNvSpPr/>
          <p:nvPr/>
        </p:nvSpPr>
        <p:spPr>
          <a:xfrm>
            <a:off x="1145520" y="3235680"/>
            <a:ext cx="683640" cy="683640"/>
          </a:xfrm>
          <a:prstGeom prst="ellipse">
            <a:avLst/>
          </a:prstGeom>
          <a:solidFill>
            <a:srgbClr val="e62601"/>
          </a:solidFill>
          <a:ln w="12600">
            <a:noFill/>
          </a:ln>
        </p:spPr>
        <p:style>
          <a:lnRef idx="0"/>
          <a:fillRef idx="0"/>
          <a:effectRef idx="0"/>
          <a:fontRef idx="minor"/>
        </p:style>
      </p:sp>
      <p:sp>
        <p:nvSpPr>
          <p:cNvPr id="1671" name="CustomShape 50"/>
          <p:cNvSpPr/>
          <p:nvPr/>
        </p:nvSpPr>
        <p:spPr>
          <a:xfrm>
            <a:off x="712440" y="3964320"/>
            <a:ext cx="1549800" cy="303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4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1672" name="CustomShape 51"/>
          <p:cNvSpPr/>
          <p:nvPr/>
        </p:nvSpPr>
        <p:spPr>
          <a:xfrm>
            <a:off x="712440" y="4217760"/>
            <a:ext cx="1549800" cy="820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1673" name="CustomShape 52"/>
          <p:cNvSpPr/>
          <p:nvPr/>
        </p:nvSpPr>
        <p:spPr>
          <a:xfrm flipV="1">
            <a:off x="1487520" y="2940120"/>
            <a:ext cx="360" cy="293400"/>
          </a:xfrm>
          <a:custGeom>
            <a:avLst/>
            <a:gdLst/>
            <a:ahLst/>
            <a:rect l="l" t="t" r="r" b="b"/>
            <a:pathLst>
              <a:path w="21600" h="21600">
                <a:moveTo>
                  <a:pt x="0" y="0"/>
                </a:moveTo>
                <a:lnTo>
                  <a:pt x="21600" y="21600"/>
                </a:lnTo>
              </a:path>
            </a:pathLst>
          </a:custGeom>
          <a:noFill/>
          <a:ln w="25560">
            <a:solidFill>
              <a:srgbClr val="e62601"/>
            </a:solidFill>
            <a:miter/>
            <a:tailEnd len="med" type="arrow" w="med"/>
          </a:ln>
        </p:spPr>
        <p:style>
          <a:lnRef idx="0"/>
          <a:fillRef idx="0"/>
          <a:effectRef idx="0"/>
          <a:fontRef idx="minor"/>
        </p:style>
      </p:sp>
      <p:sp>
        <p:nvSpPr>
          <p:cNvPr id="1674" name="CustomShape 53"/>
          <p:cNvSpPr/>
          <p:nvPr/>
        </p:nvSpPr>
        <p:spPr>
          <a:xfrm>
            <a:off x="1041120" y="1989000"/>
            <a:ext cx="932400" cy="395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000" spc="-1" strike="noStrike">
                <a:solidFill>
                  <a:srgbClr val="595959"/>
                </a:solidFill>
                <a:uFill>
                  <a:solidFill>
                    <a:srgbClr val="ffffff"/>
                  </a:solidFill>
                </a:uFill>
                <a:latin typeface="Arial"/>
                <a:ea typeface="Arial Unicode MS"/>
              </a:rPr>
              <a:t>2013</a:t>
            </a:r>
            <a:endParaRPr b="0" lang="en-US" sz="1800" spc="-1" strike="noStrike">
              <a:solidFill>
                <a:srgbClr val="000000"/>
              </a:solidFill>
              <a:uFill>
                <a:solidFill>
                  <a:srgbClr val="ffffff"/>
                </a:solidFill>
              </a:uFill>
              <a:latin typeface="Arial"/>
            </a:endParaRPr>
          </a:p>
        </p:txBody>
      </p:sp>
      <p:sp>
        <p:nvSpPr>
          <p:cNvPr id="1675" name="CustomShape 54"/>
          <p:cNvSpPr/>
          <p:nvPr/>
        </p:nvSpPr>
        <p:spPr>
          <a:xfrm>
            <a:off x="1297440" y="3398040"/>
            <a:ext cx="359640" cy="33660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ffffff"/>
          </a:solidFill>
          <a:ln w="12600">
            <a:noFill/>
          </a:ln>
        </p:spPr>
        <p:style>
          <a:lnRef idx="0"/>
          <a:fillRef idx="0"/>
          <a:effectRef idx="0"/>
          <a:fontRef idx="minor"/>
        </p:style>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6"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ffffff"/>
                </a:solidFill>
                <a:uFill>
                  <a:solidFill>
                    <a:srgbClr val="ffffff"/>
                  </a:solidFill>
                </a:uFill>
                <a:latin typeface="Arial"/>
                <a:ea typeface="Arial Unicode MS"/>
              </a:rPr>
              <a:t>Our Team Infographic</a:t>
            </a:r>
            <a:endParaRPr b="0" lang="en-US" sz="2800" spc="-1" strike="noStrike">
              <a:solidFill>
                <a:srgbClr val="000000"/>
              </a:solidFill>
              <a:uFill>
                <a:solidFill>
                  <a:srgbClr val="ffffff"/>
                </a:solidFill>
              </a:uFill>
              <a:latin typeface="Arial"/>
            </a:endParaRPr>
          </a:p>
        </p:txBody>
      </p:sp>
      <p:graphicFrame>
        <p:nvGraphicFramePr>
          <p:cNvPr id="1677" name="Chart 21"/>
          <p:cNvGraphicFramePr/>
          <p:nvPr/>
        </p:nvGraphicFramePr>
        <p:xfrm>
          <a:off x="7902360" y="4293360"/>
          <a:ext cx="2218320" cy="2007720"/>
        </p:xfrm>
        <a:graphic>
          <a:graphicData uri="http://schemas.openxmlformats.org/drawingml/2006/chart">
            <c:chart xmlns:c="http://schemas.openxmlformats.org/drawingml/2006/chart" xmlns:r="http://schemas.openxmlformats.org/officeDocument/2006/relationships" r:id="rId1"/>
          </a:graphicData>
        </a:graphic>
      </p:graphicFrame>
      <p:sp>
        <p:nvSpPr>
          <p:cNvPr id="1678" name="CustomShape 2"/>
          <p:cNvSpPr/>
          <p:nvPr/>
        </p:nvSpPr>
        <p:spPr>
          <a:xfrm>
            <a:off x="10372680" y="5327280"/>
            <a:ext cx="143640" cy="143640"/>
          </a:xfrm>
          <a:prstGeom prst="rect">
            <a:avLst/>
          </a:prstGeom>
          <a:solidFill>
            <a:srgbClr val="fba200"/>
          </a:solidFill>
          <a:ln w="12600">
            <a:noFill/>
          </a:ln>
        </p:spPr>
        <p:style>
          <a:lnRef idx="0"/>
          <a:fillRef idx="0"/>
          <a:effectRef idx="0"/>
          <a:fontRef idx="minor"/>
        </p:style>
      </p:sp>
      <p:sp>
        <p:nvSpPr>
          <p:cNvPr id="1679" name="CustomShape 3"/>
          <p:cNvSpPr/>
          <p:nvPr/>
        </p:nvSpPr>
        <p:spPr>
          <a:xfrm>
            <a:off x="10372680" y="5543280"/>
            <a:ext cx="143640" cy="143640"/>
          </a:xfrm>
          <a:prstGeom prst="rect">
            <a:avLst/>
          </a:prstGeom>
          <a:solidFill>
            <a:srgbClr val="90c221"/>
          </a:solidFill>
          <a:ln w="12600">
            <a:noFill/>
          </a:ln>
        </p:spPr>
        <p:style>
          <a:lnRef idx="0"/>
          <a:fillRef idx="0"/>
          <a:effectRef idx="0"/>
          <a:fontRef idx="minor"/>
        </p:style>
      </p:sp>
      <p:sp>
        <p:nvSpPr>
          <p:cNvPr id="1680" name="CustomShape 4"/>
          <p:cNvSpPr/>
          <p:nvPr/>
        </p:nvSpPr>
        <p:spPr>
          <a:xfrm>
            <a:off x="10372680" y="5759280"/>
            <a:ext cx="143640" cy="143640"/>
          </a:xfrm>
          <a:prstGeom prst="rect">
            <a:avLst/>
          </a:prstGeom>
          <a:solidFill>
            <a:srgbClr val="07a398"/>
          </a:solidFill>
          <a:ln w="12600">
            <a:noFill/>
          </a:ln>
        </p:spPr>
        <p:style>
          <a:lnRef idx="0"/>
          <a:fillRef idx="0"/>
          <a:effectRef idx="0"/>
          <a:fontRef idx="minor"/>
        </p:style>
      </p:sp>
      <p:sp>
        <p:nvSpPr>
          <p:cNvPr id="1681" name="CustomShape 5"/>
          <p:cNvSpPr/>
          <p:nvPr/>
        </p:nvSpPr>
        <p:spPr>
          <a:xfrm>
            <a:off x="10372680" y="5975280"/>
            <a:ext cx="143640" cy="143640"/>
          </a:xfrm>
          <a:prstGeom prst="rect">
            <a:avLst/>
          </a:prstGeom>
          <a:solidFill>
            <a:srgbClr val="0680c3"/>
          </a:solidFill>
          <a:ln w="12600">
            <a:noFill/>
          </a:ln>
        </p:spPr>
        <p:style>
          <a:lnRef idx="0"/>
          <a:fillRef idx="0"/>
          <a:effectRef idx="0"/>
          <a:fontRef idx="minor"/>
        </p:style>
      </p:sp>
      <p:sp>
        <p:nvSpPr>
          <p:cNvPr id="1682" name="CustomShape 6"/>
          <p:cNvSpPr/>
          <p:nvPr/>
        </p:nvSpPr>
        <p:spPr>
          <a:xfrm>
            <a:off x="10598040" y="5263920"/>
            <a:ext cx="1042920" cy="272880"/>
          </a:xfrm>
          <a:prstGeom prst="rect">
            <a:avLst/>
          </a:prstGeom>
          <a:noFill/>
          <a:ln>
            <a:noFill/>
          </a:ln>
        </p:spPr>
        <p:style>
          <a:lnRef idx="0"/>
          <a:fillRef idx="0"/>
          <a:effectRef idx="0"/>
          <a:fontRef idx="minor"/>
        </p:style>
        <p:txBody>
          <a:bodyPr lIns="0" rIns="0" tIns="45000" bIns="45000"/>
          <a:p>
            <a:pPr>
              <a:lnSpc>
                <a:spcPct val="100000"/>
              </a:lnSpc>
            </a:pPr>
            <a:r>
              <a:rPr b="0" lang="en-US" sz="1200" spc="-1" strike="noStrike">
                <a:solidFill>
                  <a:srgbClr val="404040"/>
                </a:solidFill>
                <a:uFill>
                  <a:solidFill>
                    <a:srgbClr val="ffffff"/>
                  </a:solidFill>
                </a:uFill>
                <a:latin typeface="Arial"/>
                <a:ea typeface="Arial Unicode MS"/>
              </a:rPr>
              <a:t>Presentation </a:t>
            </a:r>
            <a:endParaRPr b="0" lang="en-US" sz="1800" spc="-1" strike="noStrike">
              <a:solidFill>
                <a:srgbClr val="000000"/>
              </a:solidFill>
              <a:uFill>
                <a:solidFill>
                  <a:srgbClr val="ffffff"/>
                </a:solidFill>
              </a:uFill>
              <a:latin typeface="Arial"/>
            </a:endParaRPr>
          </a:p>
        </p:txBody>
      </p:sp>
      <p:sp>
        <p:nvSpPr>
          <p:cNvPr id="1683" name="CustomShape 7"/>
          <p:cNvSpPr/>
          <p:nvPr/>
        </p:nvSpPr>
        <p:spPr>
          <a:xfrm>
            <a:off x="10598040" y="5478480"/>
            <a:ext cx="1042920" cy="272880"/>
          </a:xfrm>
          <a:prstGeom prst="rect">
            <a:avLst/>
          </a:prstGeom>
          <a:noFill/>
          <a:ln>
            <a:noFill/>
          </a:ln>
        </p:spPr>
        <p:style>
          <a:lnRef idx="0"/>
          <a:fillRef idx="0"/>
          <a:effectRef idx="0"/>
          <a:fontRef idx="minor"/>
        </p:style>
        <p:txBody>
          <a:bodyPr lIns="0" rIns="0" tIns="45000" bIns="45000"/>
          <a:p>
            <a:pPr>
              <a:lnSpc>
                <a:spcPct val="100000"/>
              </a:lnSpc>
            </a:pPr>
            <a:r>
              <a:rPr b="0" lang="en-US" sz="1200" spc="-1" strike="noStrike">
                <a:solidFill>
                  <a:srgbClr val="404040"/>
                </a:solidFill>
                <a:uFill>
                  <a:solidFill>
                    <a:srgbClr val="ffffff"/>
                  </a:solidFill>
                </a:uFill>
                <a:latin typeface="Arial"/>
                <a:ea typeface="Arial Unicode MS"/>
              </a:rPr>
              <a:t>Presentation </a:t>
            </a:r>
            <a:endParaRPr b="0" lang="en-US" sz="1800" spc="-1" strike="noStrike">
              <a:solidFill>
                <a:srgbClr val="000000"/>
              </a:solidFill>
              <a:uFill>
                <a:solidFill>
                  <a:srgbClr val="ffffff"/>
                </a:solidFill>
              </a:uFill>
              <a:latin typeface="Arial"/>
            </a:endParaRPr>
          </a:p>
        </p:txBody>
      </p:sp>
      <p:sp>
        <p:nvSpPr>
          <p:cNvPr id="1684" name="CustomShape 8"/>
          <p:cNvSpPr/>
          <p:nvPr/>
        </p:nvSpPr>
        <p:spPr>
          <a:xfrm>
            <a:off x="10598040" y="5693040"/>
            <a:ext cx="1042920" cy="272880"/>
          </a:xfrm>
          <a:prstGeom prst="rect">
            <a:avLst/>
          </a:prstGeom>
          <a:noFill/>
          <a:ln>
            <a:noFill/>
          </a:ln>
        </p:spPr>
        <p:style>
          <a:lnRef idx="0"/>
          <a:fillRef idx="0"/>
          <a:effectRef idx="0"/>
          <a:fontRef idx="minor"/>
        </p:style>
        <p:txBody>
          <a:bodyPr lIns="0" rIns="0" tIns="45000" bIns="45000"/>
          <a:p>
            <a:pPr>
              <a:lnSpc>
                <a:spcPct val="100000"/>
              </a:lnSpc>
            </a:pPr>
            <a:r>
              <a:rPr b="0" lang="en-US" sz="1200" spc="-1" strike="noStrike">
                <a:solidFill>
                  <a:srgbClr val="404040"/>
                </a:solidFill>
                <a:uFill>
                  <a:solidFill>
                    <a:srgbClr val="ffffff"/>
                  </a:solidFill>
                </a:uFill>
                <a:latin typeface="Arial"/>
                <a:ea typeface="Arial Unicode MS"/>
              </a:rPr>
              <a:t>Presentation </a:t>
            </a:r>
            <a:endParaRPr b="0" lang="en-US" sz="1800" spc="-1" strike="noStrike">
              <a:solidFill>
                <a:srgbClr val="000000"/>
              </a:solidFill>
              <a:uFill>
                <a:solidFill>
                  <a:srgbClr val="ffffff"/>
                </a:solidFill>
              </a:uFill>
              <a:latin typeface="Arial"/>
            </a:endParaRPr>
          </a:p>
        </p:txBody>
      </p:sp>
      <p:sp>
        <p:nvSpPr>
          <p:cNvPr id="1685" name="CustomShape 9"/>
          <p:cNvSpPr/>
          <p:nvPr/>
        </p:nvSpPr>
        <p:spPr>
          <a:xfrm>
            <a:off x="10598040" y="5907600"/>
            <a:ext cx="1042920" cy="272880"/>
          </a:xfrm>
          <a:prstGeom prst="rect">
            <a:avLst/>
          </a:prstGeom>
          <a:noFill/>
          <a:ln>
            <a:noFill/>
          </a:ln>
        </p:spPr>
        <p:style>
          <a:lnRef idx="0"/>
          <a:fillRef idx="0"/>
          <a:effectRef idx="0"/>
          <a:fontRef idx="minor"/>
        </p:style>
        <p:txBody>
          <a:bodyPr lIns="0" rIns="0" tIns="45000" bIns="45000"/>
          <a:p>
            <a:pPr>
              <a:lnSpc>
                <a:spcPct val="100000"/>
              </a:lnSpc>
            </a:pPr>
            <a:r>
              <a:rPr b="0" lang="en-US" sz="1200" spc="-1" strike="noStrike">
                <a:solidFill>
                  <a:srgbClr val="404040"/>
                </a:solidFill>
                <a:uFill>
                  <a:solidFill>
                    <a:srgbClr val="ffffff"/>
                  </a:solidFill>
                </a:uFill>
                <a:latin typeface="Arial"/>
                <a:ea typeface="Arial Unicode MS"/>
              </a:rPr>
              <a:t>Presentation </a:t>
            </a:r>
            <a:endParaRPr b="0" lang="en-US" sz="1800" spc="-1" strike="noStrike">
              <a:solidFill>
                <a:srgbClr val="000000"/>
              </a:solidFill>
              <a:uFill>
                <a:solidFill>
                  <a:srgbClr val="ffffff"/>
                </a:solidFill>
              </a:uFill>
              <a:latin typeface="Arial"/>
            </a:endParaRPr>
          </a:p>
        </p:txBody>
      </p:sp>
      <p:sp>
        <p:nvSpPr>
          <p:cNvPr id="1686" name="CustomShape 10"/>
          <p:cNvSpPr/>
          <p:nvPr/>
        </p:nvSpPr>
        <p:spPr>
          <a:xfrm>
            <a:off x="902160" y="5826240"/>
            <a:ext cx="2955240" cy="4316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400" spc="-1" strike="noStrike">
                <a:solidFill>
                  <a:srgbClr val="0680c3"/>
                </a:solidFill>
                <a:uFill>
                  <a:solidFill>
                    <a:srgbClr val="ffffff"/>
                  </a:solidFill>
                </a:uFill>
                <a:latin typeface="Arial"/>
                <a:ea typeface="Arial Unicode MS"/>
              </a:rPr>
              <a:t>MICHAEL DOE</a:t>
            </a:r>
            <a:endParaRPr b="0" lang="en-US" sz="1800" spc="-1" strike="noStrike">
              <a:solidFill>
                <a:srgbClr val="000000"/>
              </a:solidFill>
              <a:uFill>
                <a:solidFill>
                  <a:srgbClr val="ffffff"/>
                </a:solidFill>
              </a:uFill>
              <a:latin typeface="Arial"/>
            </a:endParaRPr>
          </a:p>
        </p:txBody>
      </p:sp>
      <p:sp>
        <p:nvSpPr>
          <p:cNvPr id="1687" name="CustomShape 11"/>
          <p:cNvSpPr/>
          <p:nvPr/>
        </p:nvSpPr>
        <p:spPr>
          <a:xfrm>
            <a:off x="4453200" y="3924360"/>
            <a:ext cx="2520000" cy="2876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600" spc="-1" strike="noStrike">
                <a:solidFill>
                  <a:srgbClr val="07a398"/>
                </a:solidFill>
                <a:uFill>
                  <a:solidFill>
                    <a:srgbClr val="ffffff"/>
                  </a:solidFill>
                </a:uFill>
                <a:latin typeface="Arial"/>
                <a:ea typeface="Arial Unicode MS"/>
              </a:rPr>
              <a:t>Work Experience</a:t>
            </a:r>
            <a:endParaRPr b="0" lang="en-US" sz="1800" spc="-1" strike="noStrike">
              <a:solidFill>
                <a:srgbClr val="000000"/>
              </a:solidFill>
              <a:uFill>
                <a:solidFill>
                  <a:srgbClr val="ffffff"/>
                </a:solidFill>
              </a:uFill>
              <a:latin typeface="Arial"/>
            </a:endParaRPr>
          </a:p>
        </p:txBody>
      </p:sp>
      <p:sp>
        <p:nvSpPr>
          <p:cNvPr id="1688" name="CustomShape 12"/>
          <p:cNvSpPr/>
          <p:nvPr/>
        </p:nvSpPr>
        <p:spPr>
          <a:xfrm>
            <a:off x="7963920" y="3924360"/>
            <a:ext cx="2408760" cy="2876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90c221"/>
                </a:solidFill>
                <a:uFill>
                  <a:solidFill>
                    <a:srgbClr val="ffffff"/>
                  </a:solidFill>
                </a:uFill>
                <a:latin typeface="Arial"/>
                <a:ea typeface="Arial Unicode MS"/>
              </a:rPr>
              <a:t>Progress Company</a:t>
            </a:r>
            <a:endParaRPr b="0" lang="en-US" sz="1800" spc="-1" strike="noStrike">
              <a:solidFill>
                <a:srgbClr val="000000"/>
              </a:solidFill>
              <a:uFill>
                <a:solidFill>
                  <a:srgbClr val="ffffff"/>
                </a:solidFill>
              </a:uFill>
              <a:latin typeface="Arial"/>
            </a:endParaRPr>
          </a:p>
        </p:txBody>
      </p:sp>
      <p:sp>
        <p:nvSpPr>
          <p:cNvPr id="1689" name="CustomShape 13"/>
          <p:cNvSpPr/>
          <p:nvPr/>
        </p:nvSpPr>
        <p:spPr>
          <a:xfrm>
            <a:off x="4453200" y="2609280"/>
            <a:ext cx="686952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ffff"/>
                </a:solidFill>
                <a:uFill>
                  <a:solidFill>
                    <a:srgbClr val="ffffff"/>
                  </a:solidFill>
                </a:uFill>
                <a:latin typeface="Arial"/>
                <a:ea typeface="Arial Unicode MS"/>
              </a:rPr>
              <a:t>Get a modern PowerPoint  Presentation that is beautifully designed. I hope and I believe that this Template will your Time, Money and Reputation. Easy to change colors, photos and Text. Get a modern PowerPoint  Presentation that is beautifully designed. </a:t>
            </a:r>
            <a:r>
              <a:rPr b="0" lang="en-US" sz="1200" spc="-1" strike="noStrike">
                <a:solidFill>
                  <a:srgbClr val="ffffff"/>
                </a:solidFill>
                <a:uFill>
                  <a:solidFill>
                    <a:srgbClr val="ffffff"/>
                  </a:solidFill>
                </a:uFill>
                <a:latin typeface="Arial"/>
                <a:ea typeface="Arial Unicode MS"/>
              </a:rPr>
              <a:t>You can simply impress your audience and add a unique zing and appeal to your Presentations.</a:t>
            </a:r>
            <a:endParaRPr b="0" lang="en-US" sz="1800" spc="-1" strike="noStrike">
              <a:solidFill>
                <a:srgbClr val="000000"/>
              </a:solidFill>
              <a:uFill>
                <a:solidFill>
                  <a:srgbClr val="ffffff"/>
                </a:solidFill>
              </a:uFill>
              <a:latin typeface="Arial"/>
            </a:endParaRPr>
          </a:p>
        </p:txBody>
      </p:sp>
      <p:sp>
        <p:nvSpPr>
          <p:cNvPr id="1690" name="CustomShape 14"/>
          <p:cNvSpPr/>
          <p:nvPr/>
        </p:nvSpPr>
        <p:spPr>
          <a:xfrm>
            <a:off x="4453200" y="4253400"/>
            <a:ext cx="318276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2013 ~ 2014  Text here</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404040"/>
                </a:solidFill>
                <a:uFill>
                  <a:solidFill>
                    <a:srgbClr val="ffffff"/>
                  </a:solidFill>
                </a:uFill>
                <a:latin typeface="Arial"/>
                <a:ea typeface="Arial Unicode MS"/>
              </a:rPr>
              <a:t>Example Text : 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1691" name="CustomShape 15"/>
          <p:cNvSpPr/>
          <p:nvPr/>
        </p:nvSpPr>
        <p:spPr>
          <a:xfrm>
            <a:off x="4453200" y="4940640"/>
            <a:ext cx="318276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2014 ~ 2016Text here</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404040"/>
                </a:solidFill>
                <a:uFill>
                  <a:solidFill>
                    <a:srgbClr val="ffffff"/>
                  </a:solidFill>
                </a:uFill>
                <a:latin typeface="Arial"/>
                <a:ea typeface="Arial Unicode MS"/>
              </a:rPr>
              <a:t>Example Text : 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1692" name="CustomShape 16"/>
          <p:cNvSpPr/>
          <p:nvPr/>
        </p:nvSpPr>
        <p:spPr>
          <a:xfrm>
            <a:off x="4453200" y="5628240"/>
            <a:ext cx="318276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2016 ~ 2019  Text here</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404040"/>
                </a:solidFill>
                <a:uFill>
                  <a:solidFill>
                    <a:srgbClr val="ffffff"/>
                  </a:solidFill>
                </a:uFill>
                <a:latin typeface="Arial"/>
                <a:ea typeface="Arial Unicode MS"/>
              </a:rPr>
              <a:t>Example Text : 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1693" name="CustomShape 17"/>
          <p:cNvSpPr/>
          <p:nvPr/>
        </p:nvSpPr>
        <p:spPr>
          <a:xfrm>
            <a:off x="4487040" y="1763640"/>
            <a:ext cx="5318640" cy="731880"/>
          </a:xfrm>
          <a:prstGeom prst="rect">
            <a:avLst/>
          </a:prstGeom>
          <a:noFill/>
          <a:ln>
            <a:noFill/>
          </a:ln>
        </p:spPr>
        <p:style>
          <a:lnRef idx="0"/>
          <a:fillRef idx="0"/>
          <a:effectRef idx="0"/>
          <a:fontRef idx="minor"/>
        </p:style>
        <p:txBody>
          <a:bodyPr lIns="47880" rIns="24120" tIns="0" bIns="0"/>
          <a:p>
            <a:pPr>
              <a:lnSpc>
                <a:spcPct val="100000"/>
              </a:lnSpc>
            </a:pPr>
            <a:r>
              <a:rPr b="0" lang="en-US" sz="2400" spc="-1" strike="noStrike">
                <a:solidFill>
                  <a:srgbClr val="ffffff"/>
                </a:solidFill>
                <a:uFill>
                  <a:solidFill>
                    <a:srgbClr val="ffffff"/>
                  </a:solidFill>
                </a:uFill>
                <a:latin typeface="Arial"/>
                <a:ea typeface="Arial Unicode MS"/>
              </a:rPr>
              <a:t>We Create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ffffff"/>
                </a:solidFill>
                <a:uFill>
                  <a:solidFill>
                    <a:srgbClr val="ffffff"/>
                  </a:solidFill>
                </a:uFill>
                <a:latin typeface="Arial"/>
                <a:ea typeface="Arial Unicode MS"/>
              </a:rPr>
              <a:t>Professional Presentation</a:t>
            </a:r>
            <a:endParaRPr b="0" lang="en-US" sz="18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4" name="CustomShape 1"/>
          <p:cNvSpPr/>
          <p:nvPr/>
        </p:nvSpPr>
        <p:spPr>
          <a:xfrm rot="60000">
            <a:off x="727920" y="1593360"/>
            <a:ext cx="5067360" cy="4614840"/>
          </a:xfrm>
          <a:custGeom>
            <a:avLst/>
            <a:gdLst/>
            <a:ah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rgbClr val="d9d9d9"/>
          </a:solidFill>
          <a:ln w="9360">
            <a:noFill/>
          </a:ln>
        </p:spPr>
        <p:style>
          <a:lnRef idx="0"/>
          <a:fillRef idx="0"/>
          <a:effectRef idx="0"/>
          <a:fontRef idx="minor"/>
        </p:style>
      </p:sp>
      <p:sp>
        <p:nvSpPr>
          <p:cNvPr id="1695" name="CustomShape 2"/>
          <p:cNvSpPr/>
          <p:nvPr/>
        </p:nvSpPr>
        <p:spPr>
          <a:xfrm rot="60000">
            <a:off x="1014480" y="1901520"/>
            <a:ext cx="4474800" cy="4075200"/>
          </a:xfrm>
          <a:custGeom>
            <a:avLst/>
            <a:gdLst/>
            <a:ah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rgbClr val="ffffff"/>
          </a:solidFill>
          <a:ln w="9360">
            <a:noFill/>
          </a:ln>
        </p:spPr>
        <p:style>
          <a:lnRef idx="0"/>
          <a:fillRef idx="0"/>
          <a:effectRef idx="0"/>
          <a:fontRef idx="minor"/>
        </p:style>
      </p:sp>
      <p:sp>
        <p:nvSpPr>
          <p:cNvPr id="1696" name="CustomShape 3"/>
          <p:cNvSpPr/>
          <p:nvPr/>
        </p:nvSpPr>
        <p:spPr>
          <a:xfrm rot="14190600">
            <a:off x="1972800" y="3387240"/>
            <a:ext cx="405000" cy="2071800"/>
          </a:xfrm>
          <a:prstGeom prst="roundRect">
            <a:avLst>
              <a:gd name="adj" fmla="val 50000"/>
            </a:avLst>
          </a:prstGeom>
          <a:gradFill>
            <a:gsLst>
              <a:gs pos="0">
                <a:srgbClr val="90c221"/>
              </a:gs>
              <a:gs pos="100000">
                <a:srgbClr val="2c2f45"/>
              </a:gs>
            </a:gsLst>
            <a:lin ang="5400000"/>
          </a:gradFill>
          <a:ln w="12600">
            <a:noFill/>
          </a:ln>
        </p:spPr>
        <p:style>
          <a:lnRef idx="0"/>
          <a:fillRef idx="0"/>
          <a:effectRef idx="0"/>
          <a:fontRef idx="minor"/>
        </p:style>
      </p:sp>
      <p:sp>
        <p:nvSpPr>
          <p:cNvPr id="1697" name="CustomShape 4"/>
          <p:cNvSpPr/>
          <p:nvPr/>
        </p:nvSpPr>
        <p:spPr>
          <a:xfrm rot="18091200">
            <a:off x="3544920" y="4110840"/>
            <a:ext cx="405000" cy="2071800"/>
          </a:xfrm>
          <a:prstGeom prst="roundRect">
            <a:avLst>
              <a:gd name="adj" fmla="val 50000"/>
            </a:avLst>
          </a:prstGeom>
          <a:gradFill>
            <a:gsLst>
              <a:gs pos="0">
                <a:srgbClr val="2c2f45"/>
              </a:gs>
              <a:gs pos="100000">
                <a:srgbClr val="07a398"/>
              </a:gs>
            </a:gsLst>
            <a:lin ang="5400000"/>
          </a:gradFill>
          <a:ln w="12600">
            <a:noFill/>
          </a:ln>
        </p:spPr>
        <p:style>
          <a:lnRef idx="0"/>
          <a:fillRef idx="0"/>
          <a:effectRef idx="0"/>
          <a:fontRef idx="minor"/>
        </p:style>
      </p:sp>
      <p:sp>
        <p:nvSpPr>
          <p:cNvPr id="1698" name="CustomShape 5"/>
          <p:cNvSpPr/>
          <p:nvPr/>
        </p:nvSpPr>
        <p:spPr>
          <a:xfrm rot="19725600">
            <a:off x="3067920" y="2392920"/>
            <a:ext cx="405000" cy="2071800"/>
          </a:xfrm>
          <a:prstGeom prst="roundRect">
            <a:avLst>
              <a:gd name="adj" fmla="val 50000"/>
            </a:avLst>
          </a:prstGeom>
          <a:gradFill>
            <a:gsLst>
              <a:gs pos="0">
                <a:srgbClr val="0680c3"/>
              </a:gs>
              <a:gs pos="100000">
                <a:srgbClr val="2c2f45"/>
              </a:gs>
            </a:gsLst>
            <a:lin ang="5400000"/>
          </a:gradFill>
          <a:ln w="12600">
            <a:noFill/>
          </a:ln>
        </p:spPr>
        <p:style>
          <a:lnRef idx="0"/>
          <a:fillRef idx="0"/>
          <a:effectRef idx="0"/>
          <a:fontRef idx="minor"/>
        </p:style>
      </p:sp>
      <p:sp>
        <p:nvSpPr>
          <p:cNvPr id="1699" name="TextShape 6"/>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1700" name="CustomShape 7"/>
          <p:cNvSpPr/>
          <p:nvPr/>
        </p:nvSpPr>
        <p:spPr>
          <a:xfrm>
            <a:off x="2589120" y="3607920"/>
            <a:ext cx="1344600" cy="1344600"/>
          </a:xfrm>
          <a:custGeom>
            <a:avLst/>
            <a:gdLst/>
            <a:ah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rgbClr val="2c2f45"/>
          </a:solidFill>
          <a:ln w="12600">
            <a:noFill/>
          </a:ln>
        </p:spPr>
        <p:style>
          <a:lnRef idx="0"/>
          <a:fillRef idx="0"/>
          <a:effectRef idx="0"/>
          <a:fontRef idx="minor"/>
        </p:style>
      </p:sp>
      <p:sp>
        <p:nvSpPr>
          <p:cNvPr id="1701" name="CustomShape 8"/>
          <p:cNvSpPr/>
          <p:nvPr/>
        </p:nvSpPr>
        <p:spPr>
          <a:xfrm>
            <a:off x="2655000" y="3674880"/>
            <a:ext cx="1212840" cy="1212120"/>
          </a:xfrm>
          <a:custGeom>
            <a:avLst/>
            <a:gdLst/>
            <a:ah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rgbClr val="ffffff"/>
          </a:solidFill>
          <a:ln w="5040">
            <a:noFill/>
          </a:ln>
        </p:spPr>
        <p:style>
          <a:lnRef idx="0"/>
          <a:fillRef idx="0"/>
          <a:effectRef idx="0"/>
          <a:fontRef idx="minor"/>
        </p:style>
      </p:sp>
      <p:sp>
        <p:nvSpPr>
          <p:cNvPr id="1702" name="CustomShape 9"/>
          <p:cNvSpPr/>
          <p:nvPr/>
        </p:nvSpPr>
        <p:spPr>
          <a:xfrm>
            <a:off x="2589120" y="1863000"/>
            <a:ext cx="1297800" cy="1297800"/>
          </a:xfrm>
          <a:custGeom>
            <a:avLst/>
            <a:gdLst/>
            <a:ah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rgbClr val="0680c3"/>
          </a:solidFill>
          <a:ln w="12600">
            <a:noFill/>
          </a:ln>
        </p:spPr>
        <p:style>
          <a:lnRef idx="0"/>
          <a:fillRef idx="0"/>
          <a:effectRef idx="0"/>
          <a:fontRef idx="minor"/>
        </p:style>
      </p:sp>
      <p:sp>
        <p:nvSpPr>
          <p:cNvPr id="1703" name="CustomShape 10"/>
          <p:cNvSpPr/>
          <p:nvPr/>
        </p:nvSpPr>
        <p:spPr>
          <a:xfrm>
            <a:off x="2652480" y="1927440"/>
            <a:ext cx="1170720" cy="1170000"/>
          </a:xfrm>
          <a:custGeom>
            <a:avLst/>
            <a:gdLst/>
            <a:ah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rgbClr val="ffffff"/>
          </a:solidFill>
          <a:ln w="5040">
            <a:noFill/>
          </a:ln>
        </p:spPr>
        <p:style>
          <a:lnRef idx="0"/>
          <a:fillRef idx="0"/>
          <a:effectRef idx="0"/>
          <a:fontRef idx="minor"/>
        </p:style>
      </p:sp>
      <p:sp>
        <p:nvSpPr>
          <p:cNvPr id="1704" name="CustomShape 11"/>
          <p:cNvSpPr/>
          <p:nvPr/>
        </p:nvSpPr>
        <p:spPr>
          <a:xfrm>
            <a:off x="992160" y="4653720"/>
            <a:ext cx="1297800" cy="1297800"/>
          </a:xfrm>
          <a:custGeom>
            <a:avLst/>
            <a:gdLst/>
            <a:ah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rgbClr val="90c221"/>
          </a:solidFill>
          <a:ln w="12600">
            <a:noFill/>
          </a:ln>
        </p:spPr>
        <p:style>
          <a:lnRef idx="0"/>
          <a:fillRef idx="0"/>
          <a:effectRef idx="0"/>
          <a:fontRef idx="minor"/>
        </p:style>
      </p:sp>
      <p:sp>
        <p:nvSpPr>
          <p:cNvPr id="1705" name="CustomShape 12"/>
          <p:cNvSpPr/>
          <p:nvPr/>
        </p:nvSpPr>
        <p:spPr>
          <a:xfrm>
            <a:off x="1055520" y="4718160"/>
            <a:ext cx="1170720" cy="1170000"/>
          </a:xfrm>
          <a:custGeom>
            <a:avLst/>
            <a:gdLst/>
            <a:ah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rgbClr val="ffffff"/>
          </a:solidFill>
          <a:ln w="5040">
            <a:noFill/>
          </a:ln>
        </p:spPr>
        <p:style>
          <a:lnRef idx="0"/>
          <a:fillRef idx="0"/>
          <a:effectRef idx="0"/>
          <a:fontRef idx="minor"/>
        </p:style>
      </p:sp>
      <p:sp>
        <p:nvSpPr>
          <p:cNvPr id="1706" name="CustomShape 13"/>
          <p:cNvSpPr/>
          <p:nvPr/>
        </p:nvSpPr>
        <p:spPr>
          <a:xfrm>
            <a:off x="4176720" y="4653720"/>
            <a:ext cx="1297800" cy="1297800"/>
          </a:xfrm>
          <a:custGeom>
            <a:avLst/>
            <a:gdLst/>
            <a:ah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rgbClr val="07a398"/>
          </a:solidFill>
          <a:ln w="12600">
            <a:noFill/>
          </a:ln>
        </p:spPr>
        <p:style>
          <a:lnRef idx="0"/>
          <a:fillRef idx="0"/>
          <a:effectRef idx="0"/>
          <a:fontRef idx="minor"/>
        </p:style>
      </p:sp>
      <p:sp>
        <p:nvSpPr>
          <p:cNvPr id="1707" name="CustomShape 14"/>
          <p:cNvSpPr/>
          <p:nvPr/>
        </p:nvSpPr>
        <p:spPr>
          <a:xfrm>
            <a:off x="4240080" y="4718160"/>
            <a:ext cx="1170720" cy="1170000"/>
          </a:xfrm>
          <a:custGeom>
            <a:avLst/>
            <a:gdLst/>
            <a:ah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rgbClr val="ffffff"/>
          </a:solidFill>
          <a:ln w="5040">
            <a:noFill/>
          </a:ln>
        </p:spPr>
        <p:style>
          <a:lnRef idx="0"/>
          <a:fillRef idx="0"/>
          <a:effectRef idx="0"/>
          <a:fontRef idx="minor"/>
        </p:style>
      </p:sp>
      <p:sp>
        <p:nvSpPr>
          <p:cNvPr id="1708" name="CustomShape 15"/>
          <p:cNvSpPr/>
          <p:nvPr/>
        </p:nvSpPr>
        <p:spPr>
          <a:xfrm>
            <a:off x="6373440" y="2923560"/>
            <a:ext cx="3398760" cy="379440"/>
          </a:xfrm>
          <a:prstGeom prst="roundRect">
            <a:avLst>
              <a:gd name="adj" fmla="val 50000"/>
            </a:avLst>
          </a:prstGeom>
          <a:solidFill>
            <a:srgbClr val="90c221"/>
          </a:solidFill>
          <a:ln w="44280">
            <a:noFill/>
          </a:ln>
        </p:spPr>
        <p:style>
          <a:lnRef idx="0"/>
          <a:fillRef idx="0"/>
          <a:effectRef idx="0"/>
          <a:fontRef idx="minor"/>
        </p:style>
      </p:sp>
      <p:sp>
        <p:nvSpPr>
          <p:cNvPr id="1709" name="CustomShape 16"/>
          <p:cNvSpPr/>
          <p:nvPr/>
        </p:nvSpPr>
        <p:spPr>
          <a:xfrm>
            <a:off x="6477480" y="3408480"/>
            <a:ext cx="502632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Easy to change colors, photos and Text.  </a:t>
            </a:r>
            <a:endParaRPr b="0" lang="en-US" sz="1800" spc="-1" strike="noStrike">
              <a:solidFill>
                <a:srgbClr val="000000"/>
              </a:solidFill>
              <a:uFill>
                <a:solidFill>
                  <a:srgbClr val="ffffff"/>
                </a:solidFill>
              </a:uFill>
              <a:latin typeface="Arial"/>
            </a:endParaRPr>
          </a:p>
        </p:txBody>
      </p:sp>
      <p:sp>
        <p:nvSpPr>
          <p:cNvPr id="1710" name="CustomShape 17"/>
          <p:cNvSpPr/>
          <p:nvPr/>
        </p:nvSpPr>
        <p:spPr>
          <a:xfrm>
            <a:off x="6477480" y="2959560"/>
            <a:ext cx="2878920" cy="30348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uFill>
                  <a:solidFill>
                    <a:srgbClr val="ffffff"/>
                  </a:solidFill>
                </a:uFill>
                <a:latin typeface="Arial"/>
                <a:ea typeface="Arial Unicode MS"/>
              </a:rPr>
              <a:t>Contents Title</a:t>
            </a:r>
            <a:endParaRPr b="0" lang="en-US" sz="1800" spc="-1" strike="noStrike">
              <a:solidFill>
                <a:srgbClr val="000000"/>
              </a:solidFill>
              <a:uFill>
                <a:solidFill>
                  <a:srgbClr val="ffffff"/>
                </a:solidFill>
              </a:uFill>
              <a:latin typeface="Arial"/>
            </a:endParaRPr>
          </a:p>
        </p:txBody>
      </p:sp>
      <p:sp>
        <p:nvSpPr>
          <p:cNvPr id="1711" name="CustomShape 18"/>
          <p:cNvSpPr/>
          <p:nvPr/>
        </p:nvSpPr>
        <p:spPr>
          <a:xfrm>
            <a:off x="6373440" y="4038840"/>
            <a:ext cx="3398760" cy="379440"/>
          </a:xfrm>
          <a:prstGeom prst="roundRect">
            <a:avLst>
              <a:gd name="adj" fmla="val 50000"/>
            </a:avLst>
          </a:prstGeom>
          <a:solidFill>
            <a:srgbClr val="07a398"/>
          </a:solidFill>
          <a:ln w="44280">
            <a:noFill/>
          </a:ln>
        </p:spPr>
        <p:style>
          <a:lnRef idx="0"/>
          <a:fillRef idx="0"/>
          <a:effectRef idx="0"/>
          <a:fontRef idx="minor"/>
        </p:style>
      </p:sp>
      <p:sp>
        <p:nvSpPr>
          <p:cNvPr id="1712" name="CustomShape 19"/>
          <p:cNvSpPr/>
          <p:nvPr/>
        </p:nvSpPr>
        <p:spPr>
          <a:xfrm>
            <a:off x="6477480" y="4523400"/>
            <a:ext cx="502632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Easy to change colors, photos and Text.  </a:t>
            </a:r>
            <a:endParaRPr b="0" lang="en-US" sz="1800" spc="-1" strike="noStrike">
              <a:solidFill>
                <a:srgbClr val="000000"/>
              </a:solidFill>
              <a:uFill>
                <a:solidFill>
                  <a:srgbClr val="ffffff"/>
                </a:solidFill>
              </a:uFill>
              <a:latin typeface="Arial"/>
            </a:endParaRPr>
          </a:p>
        </p:txBody>
      </p:sp>
      <p:sp>
        <p:nvSpPr>
          <p:cNvPr id="1713" name="CustomShape 20"/>
          <p:cNvSpPr/>
          <p:nvPr/>
        </p:nvSpPr>
        <p:spPr>
          <a:xfrm>
            <a:off x="6477480" y="4074840"/>
            <a:ext cx="2878920" cy="30348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uFill>
                  <a:solidFill>
                    <a:srgbClr val="ffffff"/>
                  </a:solidFill>
                </a:uFill>
                <a:latin typeface="Arial"/>
                <a:ea typeface="Arial Unicode MS"/>
              </a:rPr>
              <a:t>Contents Title</a:t>
            </a:r>
            <a:endParaRPr b="0" lang="en-US" sz="1800" spc="-1" strike="noStrike">
              <a:solidFill>
                <a:srgbClr val="000000"/>
              </a:solidFill>
              <a:uFill>
                <a:solidFill>
                  <a:srgbClr val="ffffff"/>
                </a:solidFill>
              </a:uFill>
              <a:latin typeface="Arial"/>
            </a:endParaRPr>
          </a:p>
        </p:txBody>
      </p:sp>
      <p:sp>
        <p:nvSpPr>
          <p:cNvPr id="1714" name="CustomShape 21"/>
          <p:cNvSpPr/>
          <p:nvPr/>
        </p:nvSpPr>
        <p:spPr>
          <a:xfrm>
            <a:off x="6373440" y="5153760"/>
            <a:ext cx="3398760" cy="379440"/>
          </a:xfrm>
          <a:prstGeom prst="roundRect">
            <a:avLst>
              <a:gd name="adj" fmla="val 50000"/>
            </a:avLst>
          </a:prstGeom>
          <a:solidFill>
            <a:srgbClr val="0680c3"/>
          </a:solidFill>
          <a:ln w="44280">
            <a:noFill/>
          </a:ln>
        </p:spPr>
        <p:style>
          <a:lnRef idx="0"/>
          <a:fillRef idx="0"/>
          <a:effectRef idx="0"/>
          <a:fontRef idx="minor"/>
        </p:style>
      </p:sp>
      <p:sp>
        <p:nvSpPr>
          <p:cNvPr id="1715" name="CustomShape 22"/>
          <p:cNvSpPr/>
          <p:nvPr/>
        </p:nvSpPr>
        <p:spPr>
          <a:xfrm>
            <a:off x="6477480" y="5638680"/>
            <a:ext cx="502632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Easy to change colors, photos and Text.  </a:t>
            </a:r>
            <a:endParaRPr b="0" lang="en-US" sz="1800" spc="-1" strike="noStrike">
              <a:solidFill>
                <a:srgbClr val="000000"/>
              </a:solidFill>
              <a:uFill>
                <a:solidFill>
                  <a:srgbClr val="ffffff"/>
                </a:solidFill>
              </a:uFill>
              <a:latin typeface="Arial"/>
            </a:endParaRPr>
          </a:p>
        </p:txBody>
      </p:sp>
      <p:sp>
        <p:nvSpPr>
          <p:cNvPr id="1716" name="CustomShape 23"/>
          <p:cNvSpPr/>
          <p:nvPr/>
        </p:nvSpPr>
        <p:spPr>
          <a:xfrm>
            <a:off x="6477480" y="5189760"/>
            <a:ext cx="2878920" cy="30348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ffffff"/>
                </a:solidFill>
                <a:uFill>
                  <a:solidFill>
                    <a:srgbClr val="ffffff"/>
                  </a:solidFill>
                </a:uFill>
                <a:latin typeface="Arial"/>
                <a:ea typeface="Arial Unicode MS"/>
              </a:rPr>
              <a:t>Contents Title</a:t>
            </a:r>
            <a:endParaRPr b="0" lang="en-US" sz="1800" spc="-1" strike="noStrike">
              <a:solidFill>
                <a:srgbClr val="000000"/>
              </a:solidFill>
              <a:uFill>
                <a:solidFill>
                  <a:srgbClr val="ffffff"/>
                </a:solidFill>
              </a:uFill>
              <a:latin typeface="Arial"/>
            </a:endParaRPr>
          </a:p>
        </p:txBody>
      </p:sp>
      <p:sp>
        <p:nvSpPr>
          <p:cNvPr id="1717" name="CustomShape 24"/>
          <p:cNvSpPr/>
          <p:nvPr/>
        </p:nvSpPr>
        <p:spPr>
          <a:xfrm>
            <a:off x="6373440" y="1782720"/>
            <a:ext cx="509220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fba200"/>
                </a:solidFill>
                <a:uFill>
                  <a:solidFill>
                    <a:srgbClr val="ffffff"/>
                  </a:solidFill>
                </a:uFill>
                <a:latin typeface="Arial"/>
                <a:ea typeface="Arial Unicode MS"/>
              </a:rPr>
              <a:t>NO.1 Presentation</a:t>
            </a:r>
            <a:endParaRPr b="0" lang="en-US" sz="1800" spc="-1" strike="noStrike">
              <a:solidFill>
                <a:srgbClr val="000000"/>
              </a:solidFill>
              <a:uFill>
                <a:solidFill>
                  <a:srgbClr val="ffffff"/>
                </a:solidFill>
              </a:uFill>
              <a:latin typeface="Arial"/>
            </a:endParaRPr>
          </a:p>
        </p:txBody>
      </p:sp>
      <p:sp>
        <p:nvSpPr>
          <p:cNvPr id="1718" name="CustomShape 25"/>
          <p:cNvSpPr/>
          <p:nvPr/>
        </p:nvSpPr>
        <p:spPr>
          <a:xfrm>
            <a:off x="6373440" y="1483920"/>
            <a:ext cx="5092200" cy="33372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404040"/>
                </a:solidFill>
                <a:uFill>
                  <a:solidFill>
                    <a:srgbClr val="ffffff"/>
                  </a:solidFill>
                </a:uFill>
                <a:latin typeface="Arial"/>
                <a:ea typeface="Arial Unicode MS"/>
              </a:rPr>
              <a:t>Modern  PowerPoint  Presentation</a:t>
            </a:r>
            <a:endParaRPr b="0" lang="en-US" sz="1800" spc="-1" strike="noStrike">
              <a:solidFill>
                <a:srgbClr val="000000"/>
              </a:solidFill>
              <a:uFill>
                <a:solidFill>
                  <a:srgbClr val="ffffff"/>
                </a:solidFill>
              </a:uFill>
              <a:latin typeface="Arial"/>
            </a:endParaRPr>
          </a:p>
        </p:txBody>
      </p:sp>
      <p:sp>
        <p:nvSpPr>
          <p:cNvPr id="1719" name="CustomShape 26"/>
          <p:cNvSpPr/>
          <p:nvPr/>
        </p:nvSpPr>
        <p:spPr>
          <a:xfrm>
            <a:off x="6373440" y="2268720"/>
            <a:ext cx="513036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Easy to change colors, photos and Text. </a:t>
            </a:r>
            <a:endParaRPr b="0" lang="en-US" sz="18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0"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1721" name="CustomShape 2"/>
          <p:cNvSpPr/>
          <p:nvPr/>
        </p:nvSpPr>
        <p:spPr>
          <a:xfrm>
            <a:off x="4698360" y="2264760"/>
            <a:ext cx="2795760" cy="303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04040"/>
                </a:solidFill>
                <a:uFill>
                  <a:solidFill>
                    <a:srgbClr val="ffffff"/>
                  </a:solidFill>
                </a:uFill>
                <a:latin typeface="Arial"/>
                <a:ea typeface="Arial Unicode MS"/>
              </a:rPr>
              <a:t>STRENGTHS</a:t>
            </a:r>
            <a:endParaRPr b="0" lang="en-US" sz="1800" spc="-1" strike="noStrike">
              <a:solidFill>
                <a:srgbClr val="000000"/>
              </a:solidFill>
              <a:uFill>
                <a:solidFill>
                  <a:srgbClr val="ffffff"/>
                </a:solidFill>
              </a:uFill>
              <a:latin typeface="Arial"/>
            </a:endParaRPr>
          </a:p>
        </p:txBody>
      </p:sp>
      <p:sp>
        <p:nvSpPr>
          <p:cNvPr id="1722" name="CustomShape 3"/>
          <p:cNvSpPr/>
          <p:nvPr/>
        </p:nvSpPr>
        <p:spPr>
          <a:xfrm rot="5400000">
            <a:off x="6217200" y="3754080"/>
            <a:ext cx="2795760" cy="303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04040"/>
                </a:solidFill>
                <a:uFill>
                  <a:solidFill>
                    <a:srgbClr val="ffffff"/>
                  </a:solidFill>
                </a:uFill>
                <a:latin typeface="Arial"/>
                <a:ea typeface="Arial Unicode MS"/>
              </a:rPr>
              <a:t>WEAKNESS</a:t>
            </a:r>
            <a:endParaRPr b="0" lang="en-US" sz="1800" spc="-1" strike="noStrike">
              <a:solidFill>
                <a:srgbClr val="000000"/>
              </a:solidFill>
              <a:uFill>
                <a:solidFill>
                  <a:srgbClr val="ffffff"/>
                </a:solidFill>
              </a:uFill>
              <a:latin typeface="Arial"/>
            </a:endParaRPr>
          </a:p>
        </p:txBody>
      </p:sp>
      <p:sp>
        <p:nvSpPr>
          <p:cNvPr id="1723" name="CustomShape 4"/>
          <p:cNvSpPr/>
          <p:nvPr/>
        </p:nvSpPr>
        <p:spPr>
          <a:xfrm rot="16200000">
            <a:off x="3146400" y="3754800"/>
            <a:ext cx="2795760" cy="303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04040"/>
                </a:solidFill>
                <a:uFill>
                  <a:solidFill>
                    <a:srgbClr val="ffffff"/>
                  </a:solidFill>
                </a:uFill>
                <a:latin typeface="Arial"/>
                <a:ea typeface="Arial Unicode MS"/>
              </a:rPr>
              <a:t>OPPORTUNITIES</a:t>
            </a:r>
            <a:endParaRPr b="0" lang="en-US" sz="1800" spc="-1" strike="noStrike">
              <a:solidFill>
                <a:srgbClr val="000000"/>
              </a:solidFill>
              <a:uFill>
                <a:solidFill>
                  <a:srgbClr val="ffffff"/>
                </a:solidFill>
              </a:uFill>
              <a:latin typeface="Arial"/>
            </a:endParaRPr>
          </a:p>
        </p:txBody>
      </p:sp>
      <p:sp>
        <p:nvSpPr>
          <p:cNvPr id="1724" name="CustomShape 5"/>
          <p:cNvSpPr/>
          <p:nvPr/>
        </p:nvSpPr>
        <p:spPr>
          <a:xfrm rot="10800000">
            <a:off x="7494480" y="5559480"/>
            <a:ext cx="2795760" cy="303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04040"/>
                </a:solidFill>
                <a:uFill>
                  <a:solidFill>
                    <a:srgbClr val="ffffff"/>
                  </a:solidFill>
                </a:uFill>
                <a:latin typeface="Arial"/>
                <a:ea typeface="Arial Unicode MS"/>
              </a:rPr>
              <a:t>THREATS</a:t>
            </a:r>
            <a:endParaRPr b="0" lang="en-US" sz="1800" spc="-1" strike="noStrike">
              <a:solidFill>
                <a:srgbClr val="000000"/>
              </a:solidFill>
              <a:uFill>
                <a:solidFill>
                  <a:srgbClr val="ffffff"/>
                </a:solidFill>
              </a:uFill>
              <a:latin typeface="Arial"/>
            </a:endParaRPr>
          </a:p>
        </p:txBody>
      </p:sp>
      <p:sp>
        <p:nvSpPr>
          <p:cNvPr id="1725" name="CustomShape 6"/>
          <p:cNvSpPr/>
          <p:nvPr/>
        </p:nvSpPr>
        <p:spPr>
          <a:xfrm>
            <a:off x="4071960" y="1887840"/>
            <a:ext cx="4031640" cy="4031640"/>
          </a:xfrm>
          <a:prstGeom prst="donut">
            <a:avLst>
              <a:gd name="adj" fmla="val 2945"/>
            </a:avLst>
          </a:prstGeom>
          <a:solidFill>
            <a:srgbClr val="ffffff"/>
          </a:solidFill>
          <a:ln w="12600">
            <a:noFill/>
          </a:ln>
        </p:spPr>
        <p:style>
          <a:lnRef idx="0"/>
          <a:fillRef idx="0"/>
          <a:effectRef idx="0"/>
          <a:fontRef idx="minor"/>
        </p:style>
      </p:sp>
      <p:sp>
        <p:nvSpPr>
          <p:cNvPr id="1726" name="CustomShape 7"/>
          <p:cNvSpPr/>
          <p:nvPr/>
        </p:nvSpPr>
        <p:spPr>
          <a:xfrm rot="2700000">
            <a:off x="5577120" y="1413000"/>
            <a:ext cx="1007640" cy="4967640"/>
          </a:xfrm>
          <a:prstGeom prst="roundRect">
            <a:avLst>
              <a:gd name="adj" fmla="val 50000"/>
            </a:avLst>
          </a:prstGeom>
          <a:solidFill>
            <a:srgbClr val="404040">
              <a:alpha val="30000"/>
            </a:srgbClr>
          </a:solidFill>
          <a:ln w="6480">
            <a:solidFill>
              <a:srgbClr val="ffffff"/>
            </a:solidFill>
            <a:miter/>
          </a:ln>
        </p:spPr>
        <p:style>
          <a:lnRef idx="0"/>
          <a:fillRef idx="0"/>
          <a:effectRef idx="0"/>
          <a:fontRef idx="minor"/>
        </p:style>
      </p:sp>
      <p:sp>
        <p:nvSpPr>
          <p:cNvPr id="1727" name="CustomShape 8"/>
          <p:cNvSpPr/>
          <p:nvPr/>
        </p:nvSpPr>
        <p:spPr>
          <a:xfrm rot="18900000">
            <a:off x="5576760" y="1413360"/>
            <a:ext cx="1007640" cy="4967640"/>
          </a:xfrm>
          <a:prstGeom prst="roundRect">
            <a:avLst>
              <a:gd name="adj" fmla="val 50000"/>
            </a:avLst>
          </a:prstGeom>
          <a:solidFill>
            <a:srgbClr val="404040">
              <a:alpha val="30000"/>
            </a:srgbClr>
          </a:solidFill>
          <a:ln w="6480">
            <a:solidFill>
              <a:srgbClr val="ffffff"/>
            </a:solidFill>
            <a:miter/>
          </a:ln>
        </p:spPr>
        <p:style>
          <a:lnRef idx="0"/>
          <a:fillRef idx="0"/>
          <a:effectRef idx="0"/>
          <a:fontRef idx="minor"/>
        </p:style>
      </p:sp>
      <p:sp>
        <p:nvSpPr>
          <p:cNvPr id="1728" name="CustomShape 9"/>
          <p:cNvSpPr/>
          <p:nvPr/>
        </p:nvSpPr>
        <p:spPr>
          <a:xfrm>
            <a:off x="5140800" y="2955960"/>
            <a:ext cx="1912320" cy="1912320"/>
          </a:xfrm>
          <a:prstGeom prst="ellipse">
            <a:avLst/>
          </a:prstGeom>
          <a:solidFill>
            <a:srgbClr val="404040">
              <a:alpha val="30000"/>
            </a:srgbClr>
          </a:solidFill>
          <a:ln w="6480">
            <a:noFill/>
          </a:ln>
          <a:effectLst>
            <a:outerShdw dist="0" dir="0">
              <a:srgbClr val="000000">
                <a:alpha val="40000"/>
              </a:srgbClr>
            </a:outerShdw>
          </a:effectLst>
        </p:spPr>
        <p:style>
          <a:lnRef idx="0"/>
          <a:fillRef idx="0"/>
          <a:effectRef idx="0"/>
          <a:fontRef idx="minor"/>
        </p:style>
      </p:sp>
      <p:sp>
        <p:nvSpPr>
          <p:cNvPr id="1729" name="CustomShape 10"/>
          <p:cNvSpPr/>
          <p:nvPr/>
        </p:nvSpPr>
        <p:spPr>
          <a:xfrm>
            <a:off x="5109840" y="2932560"/>
            <a:ext cx="1943640" cy="1943640"/>
          </a:xfrm>
          <a:custGeom>
            <a:avLst/>
            <a:gdLst/>
            <a:ahLst/>
            <a:rect l="l" t="t" r="r" b="b"/>
            <a:pathLst>
              <a:path w="21600" h="21600">
                <a:moveTo>
                  <a:pt x="0" y="0"/>
                </a:moveTo>
                <a:lnTo>
                  <a:pt x="21600" y="21600"/>
                </a:lnTo>
              </a:path>
            </a:pathLst>
          </a:custGeom>
          <a:noFill/>
          <a:ln w="25560">
            <a:solidFill>
              <a:srgbClr val="404040"/>
            </a:solidFill>
            <a:custDash>
              <a:ds d="100000" sp="100000"/>
            </a:custDash>
            <a:miter/>
            <a:headEnd len="med" type="triangle" w="med"/>
            <a:tailEnd len="med" type="triangle" w="med"/>
          </a:ln>
        </p:spPr>
        <p:style>
          <a:lnRef idx="0"/>
          <a:fillRef idx="0"/>
          <a:effectRef idx="0"/>
          <a:fontRef idx="minor"/>
        </p:style>
      </p:sp>
      <p:sp>
        <p:nvSpPr>
          <p:cNvPr id="1730" name="CustomShape 11"/>
          <p:cNvSpPr/>
          <p:nvPr/>
        </p:nvSpPr>
        <p:spPr>
          <a:xfrm rot="5400000">
            <a:off x="5110200" y="2932560"/>
            <a:ext cx="1943640" cy="1943640"/>
          </a:xfrm>
          <a:custGeom>
            <a:avLst/>
            <a:gdLst/>
            <a:ahLst/>
            <a:rect l="l" t="t" r="r" b="b"/>
            <a:pathLst>
              <a:path w="21600" h="21600">
                <a:moveTo>
                  <a:pt x="0" y="0"/>
                </a:moveTo>
                <a:lnTo>
                  <a:pt x="21600" y="21600"/>
                </a:lnTo>
              </a:path>
            </a:pathLst>
          </a:custGeom>
          <a:noFill/>
          <a:ln w="25560">
            <a:solidFill>
              <a:srgbClr val="404040"/>
            </a:solidFill>
            <a:custDash>
              <a:ds d="100000" sp="100000"/>
            </a:custDash>
            <a:miter/>
            <a:headEnd len="med" type="triangle" w="med"/>
            <a:tailEnd len="med" type="triangle" w="med"/>
          </a:ln>
        </p:spPr>
        <p:style>
          <a:lnRef idx="0"/>
          <a:fillRef idx="0"/>
          <a:effectRef idx="0"/>
          <a:fontRef idx="minor"/>
        </p:style>
      </p:sp>
      <p:sp>
        <p:nvSpPr>
          <p:cNvPr id="1731" name="CustomShape 12"/>
          <p:cNvSpPr/>
          <p:nvPr/>
        </p:nvSpPr>
        <p:spPr>
          <a:xfrm>
            <a:off x="5385960" y="3201840"/>
            <a:ext cx="1403640" cy="1403640"/>
          </a:xfrm>
          <a:prstGeom prst="ellipse">
            <a:avLst/>
          </a:prstGeom>
          <a:solidFill>
            <a:srgbClr val="404040"/>
          </a:solidFill>
          <a:ln w="6480">
            <a:noFill/>
          </a:ln>
          <a:effectLst>
            <a:outerShdw dist="0" dir="0">
              <a:srgbClr val="000000">
                <a:alpha val="40000"/>
              </a:srgbClr>
            </a:outerShdw>
          </a:effectLst>
        </p:spPr>
        <p:style>
          <a:lnRef idx="0"/>
          <a:fillRef idx="0"/>
          <a:effectRef idx="0"/>
          <a:fontRef idx="minor"/>
        </p:style>
      </p:sp>
      <p:sp>
        <p:nvSpPr>
          <p:cNvPr id="1732" name="CustomShape 13"/>
          <p:cNvSpPr/>
          <p:nvPr/>
        </p:nvSpPr>
        <p:spPr>
          <a:xfrm>
            <a:off x="5511960" y="3327840"/>
            <a:ext cx="1151640" cy="1151640"/>
          </a:xfrm>
          <a:prstGeom prst="ellipse">
            <a:avLst/>
          </a:prstGeom>
          <a:solidFill>
            <a:srgbClr val="2c2f45"/>
          </a:solidFill>
          <a:ln w="6480">
            <a:solidFill>
              <a:srgbClr val="ffffff"/>
            </a:solidFill>
            <a:miter/>
          </a:ln>
          <a:effectLst>
            <a:outerShdw dist="0" dir="0">
              <a:srgbClr val="000000">
                <a:alpha val="40000"/>
              </a:srgbClr>
            </a:outerShdw>
          </a:effectLst>
        </p:spPr>
        <p:style>
          <a:lnRef idx="0"/>
          <a:fillRef idx="0"/>
          <a:effectRef idx="0"/>
          <a:fontRef idx="minor"/>
        </p:style>
      </p:sp>
      <p:sp>
        <p:nvSpPr>
          <p:cNvPr id="1733" name="CustomShape 14"/>
          <p:cNvSpPr/>
          <p:nvPr/>
        </p:nvSpPr>
        <p:spPr>
          <a:xfrm>
            <a:off x="916920" y="5213160"/>
            <a:ext cx="307512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Easy to change colors, photos and Text.  </a:t>
            </a:r>
            <a:endParaRPr b="0" lang="en-US" sz="1800" spc="-1" strike="noStrike">
              <a:solidFill>
                <a:srgbClr val="000000"/>
              </a:solidFill>
              <a:uFill>
                <a:solidFill>
                  <a:srgbClr val="ffffff"/>
                </a:solidFill>
              </a:uFill>
              <a:latin typeface="Arial"/>
            </a:endParaRPr>
          </a:p>
        </p:txBody>
      </p:sp>
      <p:sp>
        <p:nvSpPr>
          <p:cNvPr id="1734" name="CustomShape 15"/>
          <p:cNvSpPr/>
          <p:nvPr/>
        </p:nvSpPr>
        <p:spPr>
          <a:xfrm>
            <a:off x="910440" y="4936320"/>
            <a:ext cx="304920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1735" name="CustomShape 16"/>
          <p:cNvSpPr/>
          <p:nvPr/>
        </p:nvSpPr>
        <p:spPr>
          <a:xfrm>
            <a:off x="916920" y="2100960"/>
            <a:ext cx="300528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Easy to change colors, photos and Text.  </a:t>
            </a:r>
            <a:endParaRPr b="0" lang="en-US" sz="1800" spc="-1" strike="noStrike">
              <a:solidFill>
                <a:srgbClr val="000000"/>
              </a:solidFill>
              <a:uFill>
                <a:solidFill>
                  <a:srgbClr val="ffffff"/>
                </a:solidFill>
              </a:uFill>
              <a:latin typeface="Arial"/>
            </a:endParaRPr>
          </a:p>
        </p:txBody>
      </p:sp>
      <p:sp>
        <p:nvSpPr>
          <p:cNvPr id="1736" name="CustomShape 17"/>
          <p:cNvSpPr/>
          <p:nvPr/>
        </p:nvSpPr>
        <p:spPr>
          <a:xfrm>
            <a:off x="910440" y="1823760"/>
            <a:ext cx="304920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1737" name="CustomShape 18"/>
          <p:cNvSpPr/>
          <p:nvPr/>
        </p:nvSpPr>
        <p:spPr>
          <a:xfrm>
            <a:off x="8241480" y="5213160"/>
            <a:ext cx="3075120" cy="82044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Easy to change colors, photos and Text.  </a:t>
            </a:r>
            <a:endParaRPr b="0" lang="en-US" sz="1800" spc="-1" strike="noStrike">
              <a:solidFill>
                <a:srgbClr val="000000"/>
              </a:solidFill>
              <a:uFill>
                <a:solidFill>
                  <a:srgbClr val="ffffff"/>
                </a:solidFill>
              </a:uFill>
              <a:latin typeface="Arial"/>
            </a:endParaRPr>
          </a:p>
        </p:txBody>
      </p:sp>
      <p:sp>
        <p:nvSpPr>
          <p:cNvPr id="1738" name="CustomShape 19"/>
          <p:cNvSpPr/>
          <p:nvPr/>
        </p:nvSpPr>
        <p:spPr>
          <a:xfrm>
            <a:off x="8235000" y="4936320"/>
            <a:ext cx="3049200" cy="27288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1739" name="CustomShape 20"/>
          <p:cNvSpPr/>
          <p:nvPr/>
        </p:nvSpPr>
        <p:spPr>
          <a:xfrm>
            <a:off x="8274240" y="2100960"/>
            <a:ext cx="3005280" cy="82044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Easy to change colors, photos and Text.  </a:t>
            </a:r>
            <a:endParaRPr b="0" lang="en-US" sz="1800" spc="-1" strike="noStrike">
              <a:solidFill>
                <a:srgbClr val="000000"/>
              </a:solidFill>
              <a:uFill>
                <a:solidFill>
                  <a:srgbClr val="ffffff"/>
                </a:solidFill>
              </a:uFill>
              <a:latin typeface="Arial"/>
            </a:endParaRPr>
          </a:p>
        </p:txBody>
      </p:sp>
      <p:sp>
        <p:nvSpPr>
          <p:cNvPr id="1740" name="CustomShape 21"/>
          <p:cNvSpPr/>
          <p:nvPr/>
        </p:nvSpPr>
        <p:spPr>
          <a:xfrm>
            <a:off x="8267760" y="1823760"/>
            <a:ext cx="3049200" cy="27288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1741" name="CustomShape 22"/>
          <p:cNvSpPr/>
          <p:nvPr/>
        </p:nvSpPr>
        <p:spPr>
          <a:xfrm>
            <a:off x="4262400" y="2070360"/>
            <a:ext cx="827640" cy="827640"/>
          </a:xfrm>
          <a:prstGeom prst="ellipse">
            <a:avLst/>
          </a:prstGeom>
          <a:solidFill>
            <a:srgbClr val="0680c3"/>
          </a:solidFill>
          <a:ln w="50760">
            <a:noFill/>
          </a:ln>
        </p:spPr>
        <p:style>
          <a:lnRef idx="0"/>
          <a:fillRef idx="0"/>
          <a:effectRef idx="0"/>
          <a:fontRef idx="minor"/>
        </p:style>
      </p:sp>
      <p:sp>
        <p:nvSpPr>
          <p:cNvPr id="1742" name="CustomShape 23"/>
          <p:cNvSpPr/>
          <p:nvPr/>
        </p:nvSpPr>
        <p:spPr>
          <a:xfrm>
            <a:off x="7054200" y="2077920"/>
            <a:ext cx="827640" cy="827640"/>
          </a:xfrm>
          <a:prstGeom prst="ellipse">
            <a:avLst/>
          </a:prstGeom>
          <a:solidFill>
            <a:srgbClr val="fba200"/>
          </a:solidFill>
          <a:ln w="50760">
            <a:noFill/>
          </a:ln>
        </p:spPr>
        <p:style>
          <a:lnRef idx="0"/>
          <a:fillRef idx="0"/>
          <a:effectRef idx="0"/>
          <a:fontRef idx="minor"/>
        </p:style>
      </p:sp>
      <p:sp>
        <p:nvSpPr>
          <p:cNvPr id="1743" name="CustomShape 24"/>
          <p:cNvSpPr/>
          <p:nvPr/>
        </p:nvSpPr>
        <p:spPr>
          <a:xfrm>
            <a:off x="4281840" y="4865040"/>
            <a:ext cx="827640" cy="827640"/>
          </a:xfrm>
          <a:prstGeom prst="ellipse">
            <a:avLst/>
          </a:prstGeom>
          <a:solidFill>
            <a:srgbClr val="07a398"/>
          </a:solidFill>
          <a:ln w="50760">
            <a:noFill/>
          </a:ln>
        </p:spPr>
        <p:style>
          <a:lnRef idx="0"/>
          <a:fillRef idx="0"/>
          <a:effectRef idx="0"/>
          <a:fontRef idx="minor"/>
        </p:style>
      </p:sp>
      <p:sp>
        <p:nvSpPr>
          <p:cNvPr id="1744" name="CustomShape 25"/>
          <p:cNvSpPr/>
          <p:nvPr/>
        </p:nvSpPr>
        <p:spPr>
          <a:xfrm>
            <a:off x="7053120" y="4865040"/>
            <a:ext cx="827640" cy="827640"/>
          </a:xfrm>
          <a:prstGeom prst="ellipse">
            <a:avLst/>
          </a:prstGeom>
          <a:solidFill>
            <a:srgbClr val="90c221"/>
          </a:solidFill>
          <a:ln w="50760">
            <a:noFill/>
          </a:ln>
        </p:spPr>
        <p:style>
          <a:lnRef idx="0"/>
          <a:fillRef idx="0"/>
          <a:effectRef idx="0"/>
          <a:fontRef idx="minor"/>
        </p:style>
      </p:sp>
      <p:sp>
        <p:nvSpPr>
          <p:cNvPr id="1745" name="CustomShape 26"/>
          <p:cNvSpPr/>
          <p:nvPr/>
        </p:nvSpPr>
        <p:spPr>
          <a:xfrm>
            <a:off x="4269600" y="2138040"/>
            <a:ext cx="825480" cy="699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ffffff"/>
                </a:solidFill>
                <a:uFill>
                  <a:solidFill>
                    <a:srgbClr val="ffffff"/>
                  </a:solidFill>
                </a:uFill>
                <a:latin typeface="Arial"/>
                <a:ea typeface="Arial Unicode MS"/>
              </a:rPr>
              <a:t>S</a:t>
            </a:r>
            <a:endParaRPr b="0" lang="en-US" sz="1800" spc="-1" strike="noStrike">
              <a:solidFill>
                <a:srgbClr val="000000"/>
              </a:solidFill>
              <a:uFill>
                <a:solidFill>
                  <a:srgbClr val="ffffff"/>
                </a:solidFill>
              </a:uFill>
              <a:latin typeface="Arial"/>
            </a:endParaRPr>
          </a:p>
        </p:txBody>
      </p:sp>
      <p:sp>
        <p:nvSpPr>
          <p:cNvPr id="1746" name="CustomShape 27"/>
          <p:cNvSpPr/>
          <p:nvPr/>
        </p:nvSpPr>
        <p:spPr>
          <a:xfrm>
            <a:off x="7053480" y="2138040"/>
            <a:ext cx="825480" cy="699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ffffff"/>
                </a:solidFill>
                <a:uFill>
                  <a:solidFill>
                    <a:srgbClr val="ffffff"/>
                  </a:solidFill>
                </a:uFill>
                <a:latin typeface="Arial"/>
                <a:ea typeface="Arial Unicode MS"/>
              </a:rPr>
              <a:t>W</a:t>
            </a:r>
            <a:endParaRPr b="0" lang="en-US" sz="1800" spc="-1" strike="noStrike">
              <a:solidFill>
                <a:srgbClr val="000000"/>
              </a:solidFill>
              <a:uFill>
                <a:solidFill>
                  <a:srgbClr val="ffffff"/>
                </a:solidFill>
              </a:uFill>
              <a:latin typeface="Arial"/>
            </a:endParaRPr>
          </a:p>
        </p:txBody>
      </p:sp>
      <p:sp>
        <p:nvSpPr>
          <p:cNvPr id="1747" name="CustomShape 28"/>
          <p:cNvSpPr/>
          <p:nvPr/>
        </p:nvSpPr>
        <p:spPr>
          <a:xfrm>
            <a:off x="4287600" y="4929480"/>
            <a:ext cx="825480" cy="699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ffffff"/>
                </a:solidFill>
                <a:uFill>
                  <a:solidFill>
                    <a:srgbClr val="ffffff"/>
                  </a:solidFill>
                </a:uFill>
                <a:latin typeface="Arial"/>
                <a:ea typeface="Arial Unicode MS"/>
              </a:rPr>
              <a:t>O</a:t>
            </a:r>
            <a:endParaRPr b="0" lang="en-US" sz="1800" spc="-1" strike="noStrike">
              <a:solidFill>
                <a:srgbClr val="000000"/>
              </a:solidFill>
              <a:uFill>
                <a:solidFill>
                  <a:srgbClr val="ffffff"/>
                </a:solidFill>
              </a:uFill>
              <a:latin typeface="Arial"/>
            </a:endParaRPr>
          </a:p>
        </p:txBody>
      </p:sp>
      <p:sp>
        <p:nvSpPr>
          <p:cNvPr id="1748" name="CustomShape 29"/>
          <p:cNvSpPr/>
          <p:nvPr/>
        </p:nvSpPr>
        <p:spPr>
          <a:xfrm>
            <a:off x="7072560" y="4919760"/>
            <a:ext cx="825480" cy="699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ffffff"/>
                </a:solidFill>
                <a:uFill>
                  <a:solidFill>
                    <a:srgbClr val="ffffff"/>
                  </a:solidFill>
                </a:uFill>
                <a:latin typeface="Arial"/>
                <a:ea typeface="Arial Unicode MS"/>
              </a:rPr>
              <a:t>T</a:t>
            </a:r>
            <a:endParaRPr b="0" lang="en-US" sz="1800" spc="-1" strike="noStrike">
              <a:solidFill>
                <a:srgbClr val="000000"/>
              </a:solidFill>
              <a:uFill>
                <a:solidFill>
                  <a:srgbClr val="ffffff"/>
                </a:solidFill>
              </a:uFill>
              <a:latin typeface="Arial"/>
            </a:endParaRPr>
          </a:p>
        </p:txBody>
      </p:sp>
      <p:sp>
        <p:nvSpPr>
          <p:cNvPr id="1749" name="CustomShape 30"/>
          <p:cNvSpPr/>
          <p:nvPr/>
        </p:nvSpPr>
        <p:spPr>
          <a:xfrm>
            <a:off x="5732280" y="3588480"/>
            <a:ext cx="603000" cy="510120"/>
          </a:xfrm>
          <a:custGeom>
            <a:avLst/>
            <a:gdLst/>
            <a:ah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solidFill>
            <a:srgbClr val="ffffff"/>
          </a:solidFill>
          <a:ln w="8280">
            <a:noFill/>
          </a:ln>
        </p:spPr>
        <p:style>
          <a:lnRef idx="0"/>
          <a:fillRef idx="0"/>
          <a:effectRef idx="0"/>
          <a:fontRef idx="minor"/>
        </p:style>
      </p:sp>
      <p:sp>
        <p:nvSpPr>
          <p:cNvPr id="1750" name="CustomShape 31"/>
          <p:cNvSpPr/>
          <p:nvPr/>
        </p:nvSpPr>
        <p:spPr>
          <a:xfrm>
            <a:off x="6346440" y="3522600"/>
            <a:ext cx="266040" cy="458640"/>
          </a:xfrm>
          <a:custGeom>
            <a:avLst/>
            <a:gdLst/>
            <a:ah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solidFill>
            <a:srgbClr val="ffffff"/>
          </a:solidFill>
          <a:ln w="8280">
            <a:noFill/>
          </a:ln>
        </p:spPr>
        <p:style>
          <a:lnRef idx="0"/>
          <a:fillRef idx="0"/>
          <a:effectRef idx="0"/>
          <a:fontRef idx="minor"/>
        </p:style>
      </p:sp>
      <p:sp>
        <p:nvSpPr>
          <p:cNvPr id="1751" name="CustomShape 32"/>
          <p:cNvSpPr/>
          <p:nvPr/>
        </p:nvSpPr>
        <p:spPr>
          <a:xfrm>
            <a:off x="6153840" y="3982320"/>
            <a:ext cx="178560" cy="194760"/>
          </a:xfrm>
          <a:custGeom>
            <a:avLst/>
            <a:gdLst/>
            <a:ah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solidFill>
            <a:srgbClr val="ffffff"/>
          </a:solidFill>
          <a:ln w="8280">
            <a:noFill/>
          </a:ln>
        </p:spPr>
        <p:style>
          <a:lnRef idx="0"/>
          <a:fillRef idx="0"/>
          <a:effectRef idx="0"/>
          <a:fontRef idx="minor"/>
        </p:style>
      </p:sp>
      <p:sp>
        <p:nvSpPr>
          <p:cNvPr id="1752" name="CustomShape 33"/>
          <p:cNvSpPr/>
          <p:nvPr/>
        </p:nvSpPr>
        <p:spPr>
          <a:xfrm>
            <a:off x="5808600" y="4008240"/>
            <a:ext cx="156600" cy="169920"/>
          </a:xfrm>
          <a:custGeom>
            <a:avLst/>
            <a:gdLst/>
            <a:ah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solidFill>
            <a:srgbClr val="ffffff"/>
          </a:solidFill>
          <a:ln w="8280">
            <a:noFill/>
          </a:ln>
        </p:spPr>
        <p:style>
          <a:lnRef idx="0"/>
          <a:fillRef idx="0"/>
          <a:effectRef idx="0"/>
          <a:fontRef idx="minor"/>
        </p:style>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3" name="CustomShape 1"/>
          <p:cNvSpPr/>
          <p:nvPr/>
        </p:nvSpPr>
        <p:spPr>
          <a:xfrm>
            <a:off x="857160" y="4114800"/>
            <a:ext cx="10077120" cy="676080"/>
          </a:xfrm>
          <a:prstGeom prst="rect">
            <a:avLst/>
          </a:prstGeom>
          <a:solidFill>
            <a:srgbClr val="0680c3">
              <a:alpha val="70000"/>
            </a:srgbClr>
          </a:solidFill>
          <a:ln w="12600">
            <a:noFill/>
          </a:ln>
        </p:spPr>
        <p:style>
          <a:lnRef idx="0"/>
          <a:fillRef idx="0"/>
          <a:effectRef idx="0"/>
          <a:fontRef idx="minor"/>
        </p:style>
      </p:sp>
      <p:sp>
        <p:nvSpPr>
          <p:cNvPr id="1754" name="CustomShape 2"/>
          <p:cNvSpPr/>
          <p:nvPr/>
        </p:nvSpPr>
        <p:spPr>
          <a:xfrm>
            <a:off x="857160" y="4905360"/>
            <a:ext cx="10077120" cy="676080"/>
          </a:xfrm>
          <a:prstGeom prst="rect">
            <a:avLst/>
          </a:prstGeom>
          <a:solidFill>
            <a:srgbClr val="0680c3">
              <a:alpha val="70000"/>
            </a:srgbClr>
          </a:solidFill>
          <a:ln w="12600">
            <a:noFill/>
          </a:ln>
        </p:spPr>
        <p:style>
          <a:lnRef idx="0"/>
          <a:fillRef idx="0"/>
          <a:effectRef idx="0"/>
          <a:fontRef idx="minor"/>
        </p:style>
      </p:sp>
      <p:sp>
        <p:nvSpPr>
          <p:cNvPr id="1755" name="CustomShape 3"/>
          <p:cNvSpPr/>
          <p:nvPr/>
        </p:nvSpPr>
        <p:spPr>
          <a:xfrm>
            <a:off x="857160" y="5695920"/>
            <a:ext cx="10077120" cy="676080"/>
          </a:xfrm>
          <a:prstGeom prst="rect">
            <a:avLst/>
          </a:prstGeom>
          <a:solidFill>
            <a:srgbClr val="0680c3">
              <a:alpha val="70000"/>
            </a:srgbClr>
          </a:solidFill>
          <a:ln w="12600">
            <a:noFill/>
          </a:ln>
        </p:spPr>
        <p:style>
          <a:lnRef idx="0"/>
          <a:fillRef idx="0"/>
          <a:effectRef idx="0"/>
          <a:fontRef idx="minor"/>
        </p:style>
      </p:sp>
      <p:sp>
        <p:nvSpPr>
          <p:cNvPr id="1756" name="CustomShape 4"/>
          <p:cNvSpPr/>
          <p:nvPr/>
        </p:nvSpPr>
        <p:spPr>
          <a:xfrm>
            <a:off x="8921520" y="4191480"/>
            <a:ext cx="176112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ffffff"/>
                </a:solidFill>
                <a:uFill>
                  <a:solidFill>
                    <a:srgbClr val="ffffff"/>
                  </a:solidFill>
                </a:uFill>
                <a:latin typeface="Arial"/>
                <a:ea typeface="FZShuTi"/>
              </a:rPr>
              <a:t>$  64,090</a:t>
            </a:r>
            <a:endParaRPr b="0" lang="en-US" sz="1800" spc="-1" strike="noStrike">
              <a:solidFill>
                <a:srgbClr val="000000"/>
              </a:solidFill>
              <a:uFill>
                <a:solidFill>
                  <a:srgbClr val="ffffff"/>
                </a:solidFill>
              </a:uFill>
              <a:latin typeface="Arial"/>
            </a:endParaRPr>
          </a:p>
        </p:txBody>
      </p:sp>
      <p:sp>
        <p:nvSpPr>
          <p:cNvPr id="1757" name="CustomShape 5"/>
          <p:cNvSpPr/>
          <p:nvPr/>
        </p:nvSpPr>
        <p:spPr>
          <a:xfrm>
            <a:off x="8921520" y="4948560"/>
            <a:ext cx="176112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ffffff"/>
                </a:solidFill>
                <a:uFill>
                  <a:solidFill>
                    <a:srgbClr val="ffffff"/>
                  </a:solidFill>
                </a:uFill>
                <a:latin typeface="Arial"/>
                <a:ea typeface="FZShuTi"/>
              </a:rPr>
              <a:t>$124,090</a:t>
            </a:r>
            <a:endParaRPr b="0" lang="en-US" sz="1800" spc="-1" strike="noStrike">
              <a:solidFill>
                <a:srgbClr val="000000"/>
              </a:solidFill>
              <a:uFill>
                <a:solidFill>
                  <a:srgbClr val="ffffff"/>
                </a:solidFill>
              </a:uFill>
              <a:latin typeface="Arial"/>
            </a:endParaRPr>
          </a:p>
        </p:txBody>
      </p:sp>
      <p:sp>
        <p:nvSpPr>
          <p:cNvPr id="1758" name="CustomShape 6"/>
          <p:cNvSpPr/>
          <p:nvPr/>
        </p:nvSpPr>
        <p:spPr>
          <a:xfrm>
            <a:off x="8921520" y="5772600"/>
            <a:ext cx="176112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pc="-1" strike="noStrike">
                <a:solidFill>
                  <a:srgbClr val="ffffff"/>
                </a:solidFill>
                <a:uFill>
                  <a:solidFill>
                    <a:srgbClr val="ffffff"/>
                  </a:solidFill>
                </a:uFill>
                <a:latin typeface="Arial"/>
                <a:ea typeface="FZShuTi"/>
              </a:rPr>
              <a:t>$234,090</a:t>
            </a:r>
            <a:endParaRPr b="0" lang="en-US" sz="1800" spc="-1" strike="noStrike">
              <a:solidFill>
                <a:srgbClr val="000000"/>
              </a:solidFill>
              <a:uFill>
                <a:solidFill>
                  <a:srgbClr val="ffffff"/>
                </a:solidFill>
              </a:uFill>
              <a:latin typeface="Arial"/>
            </a:endParaRPr>
          </a:p>
        </p:txBody>
      </p:sp>
      <p:sp>
        <p:nvSpPr>
          <p:cNvPr id="1759" name="CustomShape 7"/>
          <p:cNvSpPr/>
          <p:nvPr/>
        </p:nvSpPr>
        <p:spPr>
          <a:xfrm>
            <a:off x="6454800" y="4211640"/>
            <a:ext cx="2111760" cy="473400"/>
          </a:xfrm>
          <a:prstGeom prst="rect">
            <a:avLst/>
          </a:prstGeom>
          <a:noFill/>
          <a:ln>
            <a:noFill/>
          </a:ln>
        </p:spPr>
        <p:style>
          <a:lnRef idx="0"/>
          <a:fillRef idx="0"/>
          <a:effectRef idx="0"/>
          <a:fontRef idx="minor"/>
        </p:style>
        <p:txBody>
          <a:bodyPr lIns="90000" rIns="90000" tIns="45000" bIns="45000"/>
          <a:p>
            <a:pPr>
              <a:lnSpc>
                <a:spcPct val="110000"/>
              </a:lnSpc>
            </a:pPr>
            <a:r>
              <a:rPr b="0" lang="en-US" sz="1200" spc="-1" strike="noStrike">
                <a:solidFill>
                  <a:srgbClr val="ffffff"/>
                </a:solidFill>
                <a:uFill>
                  <a:solidFill>
                    <a:srgbClr val="ffffff"/>
                  </a:solidFill>
                </a:uFill>
                <a:latin typeface="Arial"/>
                <a:ea typeface="Arial Unicode MS"/>
              </a:rPr>
              <a:t>Easy to change colors, photos and Text.</a:t>
            </a:r>
            <a:endParaRPr b="0" lang="en-US" sz="1800" spc="-1" strike="noStrike">
              <a:solidFill>
                <a:srgbClr val="000000"/>
              </a:solidFill>
              <a:uFill>
                <a:solidFill>
                  <a:srgbClr val="ffffff"/>
                </a:solidFill>
              </a:uFill>
              <a:latin typeface="Arial"/>
            </a:endParaRPr>
          </a:p>
        </p:txBody>
      </p:sp>
      <p:sp>
        <p:nvSpPr>
          <p:cNvPr id="1760" name="CustomShape 8"/>
          <p:cNvSpPr/>
          <p:nvPr/>
        </p:nvSpPr>
        <p:spPr>
          <a:xfrm>
            <a:off x="4408200" y="4211640"/>
            <a:ext cx="169164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ffffff"/>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1761" name="CustomShape 9"/>
          <p:cNvSpPr/>
          <p:nvPr/>
        </p:nvSpPr>
        <p:spPr>
          <a:xfrm>
            <a:off x="1121400" y="4224600"/>
            <a:ext cx="2932200" cy="4557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ffffff"/>
                </a:solidFill>
                <a:uFill>
                  <a:solidFill>
                    <a:srgbClr val="ffffff"/>
                  </a:solidFill>
                </a:uFill>
                <a:latin typeface="Arial"/>
                <a:ea typeface="Arial Unicode MS"/>
              </a:rPr>
              <a:t>LOREM IPSUM DOLOR SIT AMET,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Arial"/>
                <a:ea typeface="Arial Unicode MS"/>
              </a:rPr>
              <a:t>CU USU AGAM INTEGRE IMPEDIT.</a:t>
            </a:r>
            <a:endParaRPr b="0" lang="en-US" sz="1800" spc="-1" strike="noStrike">
              <a:solidFill>
                <a:srgbClr val="000000"/>
              </a:solidFill>
              <a:uFill>
                <a:solidFill>
                  <a:srgbClr val="ffffff"/>
                </a:solidFill>
              </a:uFill>
              <a:latin typeface="Arial"/>
            </a:endParaRPr>
          </a:p>
        </p:txBody>
      </p:sp>
      <p:sp>
        <p:nvSpPr>
          <p:cNvPr id="1762" name="CustomShape 10"/>
          <p:cNvSpPr/>
          <p:nvPr/>
        </p:nvSpPr>
        <p:spPr>
          <a:xfrm>
            <a:off x="6454800" y="5005800"/>
            <a:ext cx="2111760" cy="473400"/>
          </a:xfrm>
          <a:prstGeom prst="rect">
            <a:avLst/>
          </a:prstGeom>
          <a:noFill/>
          <a:ln>
            <a:noFill/>
          </a:ln>
        </p:spPr>
        <p:style>
          <a:lnRef idx="0"/>
          <a:fillRef idx="0"/>
          <a:effectRef idx="0"/>
          <a:fontRef idx="minor"/>
        </p:style>
        <p:txBody>
          <a:bodyPr lIns="90000" rIns="90000" tIns="45000" bIns="45000"/>
          <a:p>
            <a:pPr>
              <a:lnSpc>
                <a:spcPct val="110000"/>
              </a:lnSpc>
            </a:pPr>
            <a:r>
              <a:rPr b="0" lang="en-US" sz="1200" spc="-1" strike="noStrike">
                <a:solidFill>
                  <a:srgbClr val="ffffff"/>
                </a:solidFill>
                <a:uFill>
                  <a:solidFill>
                    <a:srgbClr val="ffffff"/>
                  </a:solidFill>
                </a:uFill>
                <a:latin typeface="Arial"/>
                <a:ea typeface="Arial Unicode MS"/>
              </a:rPr>
              <a:t>Easy to change colors, photos and Text.</a:t>
            </a:r>
            <a:endParaRPr b="0" lang="en-US" sz="1800" spc="-1" strike="noStrike">
              <a:solidFill>
                <a:srgbClr val="000000"/>
              </a:solidFill>
              <a:uFill>
                <a:solidFill>
                  <a:srgbClr val="ffffff"/>
                </a:solidFill>
              </a:uFill>
              <a:latin typeface="Arial"/>
            </a:endParaRPr>
          </a:p>
        </p:txBody>
      </p:sp>
      <p:sp>
        <p:nvSpPr>
          <p:cNvPr id="1763" name="CustomShape 11"/>
          <p:cNvSpPr/>
          <p:nvPr/>
        </p:nvSpPr>
        <p:spPr>
          <a:xfrm>
            <a:off x="4408200" y="5005800"/>
            <a:ext cx="169164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ffffff"/>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1764" name="CustomShape 12"/>
          <p:cNvSpPr/>
          <p:nvPr/>
        </p:nvSpPr>
        <p:spPr>
          <a:xfrm>
            <a:off x="1121400" y="5018760"/>
            <a:ext cx="2932200" cy="4557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ffffff"/>
                </a:solidFill>
                <a:uFill>
                  <a:solidFill>
                    <a:srgbClr val="ffffff"/>
                  </a:solidFill>
                </a:uFill>
                <a:latin typeface="Arial"/>
                <a:ea typeface="Arial Unicode MS"/>
              </a:rPr>
              <a:t>LOREM IPSUM DOLOR SIT AMET,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Arial"/>
                <a:ea typeface="Arial Unicode MS"/>
              </a:rPr>
              <a:t>CU USU AGAM INTEGRE IMPEDIT.</a:t>
            </a:r>
            <a:endParaRPr b="0" lang="en-US" sz="1800" spc="-1" strike="noStrike">
              <a:solidFill>
                <a:srgbClr val="000000"/>
              </a:solidFill>
              <a:uFill>
                <a:solidFill>
                  <a:srgbClr val="ffffff"/>
                </a:solidFill>
              </a:uFill>
              <a:latin typeface="Arial"/>
            </a:endParaRPr>
          </a:p>
        </p:txBody>
      </p:sp>
      <p:sp>
        <p:nvSpPr>
          <p:cNvPr id="1765" name="CustomShape 13"/>
          <p:cNvSpPr/>
          <p:nvPr/>
        </p:nvSpPr>
        <p:spPr>
          <a:xfrm>
            <a:off x="6454800" y="5799960"/>
            <a:ext cx="2111760" cy="473400"/>
          </a:xfrm>
          <a:prstGeom prst="rect">
            <a:avLst/>
          </a:prstGeom>
          <a:noFill/>
          <a:ln>
            <a:noFill/>
          </a:ln>
        </p:spPr>
        <p:style>
          <a:lnRef idx="0"/>
          <a:fillRef idx="0"/>
          <a:effectRef idx="0"/>
          <a:fontRef idx="minor"/>
        </p:style>
        <p:txBody>
          <a:bodyPr lIns="90000" rIns="90000" tIns="45000" bIns="45000"/>
          <a:p>
            <a:pPr>
              <a:lnSpc>
                <a:spcPct val="110000"/>
              </a:lnSpc>
            </a:pPr>
            <a:r>
              <a:rPr b="0" lang="en-US" sz="1200" spc="-1" strike="noStrike">
                <a:solidFill>
                  <a:srgbClr val="ffffff"/>
                </a:solidFill>
                <a:uFill>
                  <a:solidFill>
                    <a:srgbClr val="ffffff"/>
                  </a:solidFill>
                </a:uFill>
                <a:latin typeface="Arial"/>
                <a:ea typeface="Arial Unicode MS"/>
              </a:rPr>
              <a:t>Easy to change colors, photos and Text.</a:t>
            </a:r>
            <a:endParaRPr b="0" lang="en-US" sz="1800" spc="-1" strike="noStrike">
              <a:solidFill>
                <a:srgbClr val="000000"/>
              </a:solidFill>
              <a:uFill>
                <a:solidFill>
                  <a:srgbClr val="ffffff"/>
                </a:solidFill>
              </a:uFill>
              <a:latin typeface="Arial"/>
            </a:endParaRPr>
          </a:p>
        </p:txBody>
      </p:sp>
      <p:sp>
        <p:nvSpPr>
          <p:cNvPr id="1766" name="CustomShape 14"/>
          <p:cNvSpPr/>
          <p:nvPr/>
        </p:nvSpPr>
        <p:spPr>
          <a:xfrm>
            <a:off x="4408200" y="5799960"/>
            <a:ext cx="169164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ffffff"/>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1767" name="CustomShape 15"/>
          <p:cNvSpPr/>
          <p:nvPr/>
        </p:nvSpPr>
        <p:spPr>
          <a:xfrm>
            <a:off x="1121400" y="5813280"/>
            <a:ext cx="2932200" cy="4557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ffffff"/>
                </a:solidFill>
                <a:uFill>
                  <a:solidFill>
                    <a:srgbClr val="ffffff"/>
                  </a:solidFill>
                </a:uFill>
                <a:latin typeface="Arial"/>
                <a:ea typeface="Arial Unicode MS"/>
              </a:rPr>
              <a:t>LOREM IPSUM DOLOR SIT AMET,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Arial"/>
                <a:ea typeface="Arial Unicode MS"/>
              </a:rPr>
              <a:t>CU USU AGAM INTEGRE IMPEDIT.</a:t>
            </a:r>
            <a:endParaRPr b="0" lang="en-US" sz="1800" spc="-1" strike="noStrike">
              <a:solidFill>
                <a:srgbClr val="000000"/>
              </a:solidFill>
              <a:uFill>
                <a:solidFill>
                  <a:srgbClr val="ffffff"/>
                </a:solidFill>
              </a:uFill>
              <a:latin typeface="Arial"/>
            </a:endParaRPr>
          </a:p>
        </p:txBody>
      </p:sp>
      <p:sp>
        <p:nvSpPr>
          <p:cNvPr id="1768" name="CustomShape 16"/>
          <p:cNvSpPr/>
          <p:nvPr/>
        </p:nvSpPr>
        <p:spPr>
          <a:xfrm>
            <a:off x="803520" y="569880"/>
            <a:ext cx="3567960" cy="15530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800" spc="-1" strike="noStrike">
                <a:solidFill>
                  <a:srgbClr val="ffffff"/>
                </a:solidFill>
                <a:uFill>
                  <a:solidFill>
                    <a:srgbClr val="ffffff"/>
                  </a:solidFill>
                </a:uFill>
                <a:latin typeface="Arial"/>
                <a:ea typeface="Arial Unicode MS"/>
              </a:rPr>
              <a:t>AWESOME</a:t>
            </a:r>
            <a:endParaRPr b="0" lang="en-US" sz="1800" spc="-1" strike="noStrike">
              <a:solidFill>
                <a:srgbClr val="000000"/>
              </a:solidFill>
              <a:uFill>
                <a:solidFill>
                  <a:srgbClr val="ffffff"/>
                </a:solidFill>
              </a:uFill>
              <a:latin typeface="Arial"/>
            </a:endParaRPr>
          </a:p>
          <a:p>
            <a:pPr>
              <a:lnSpc>
                <a:spcPct val="100000"/>
              </a:lnSpc>
            </a:pPr>
            <a:r>
              <a:rPr b="1" lang="en-US" sz="4800" spc="-1" strike="noStrike">
                <a:solidFill>
                  <a:srgbClr val="ffffff"/>
                </a:solidFill>
                <a:uFill>
                  <a:solidFill>
                    <a:srgbClr val="ffffff"/>
                  </a:solidFill>
                </a:uFill>
                <a:latin typeface="Arial"/>
                <a:ea typeface="Arial Unicode MS"/>
              </a:rPr>
              <a:t>SLIDE</a:t>
            </a:r>
            <a:endParaRPr b="0" lang="en-US" sz="1800" spc="-1" strike="noStrike">
              <a:solidFill>
                <a:srgbClr val="000000"/>
              </a:solidFill>
              <a:uFill>
                <a:solidFill>
                  <a:srgbClr val="ffffff"/>
                </a:solidFill>
              </a:u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9" name="CustomShape 1"/>
          <p:cNvSpPr/>
          <p:nvPr/>
        </p:nvSpPr>
        <p:spPr>
          <a:xfrm flipH="1">
            <a:off x="8541720" y="3359880"/>
            <a:ext cx="2913120" cy="3508560"/>
          </a:xfrm>
          <a:prstGeom prst="parallelogram">
            <a:avLst>
              <a:gd name="adj" fmla="val 86487"/>
            </a:avLst>
          </a:prstGeom>
          <a:solidFill>
            <a:srgbClr val="2c2f45"/>
          </a:solidFill>
          <a:ln w="12600">
            <a:noFill/>
          </a:ln>
        </p:spPr>
        <p:style>
          <a:lnRef idx="0"/>
          <a:fillRef idx="0"/>
          <a:effectRef idx="0"/>
          <a:fontRef idx="minor"/>
        </p:style>
      </p:sp>
      <p:sp>
        <p:nvSpPr>
          <p:cNvPr id="1770" name="CustomShape 2"/>
          <p:cNvSpPr/>
          <p:nvPr/>
        </p:nvSpPr>
        <p:spPr>
          <a:xfrm flipH="1">
            <a:off x="8930520" y="3359880"/>
            <a:ext cx="2913120" cy="3508560"/>
          </a:xfrm>
          <a:prstGeom prst="parallelogram">
            <a:avLst>
              <a:gd name="adj" fmla="val 86487"/>
            </a:avLst>
          </a:prstGeom>
          <a:solidFill>
            <a:srgbClr val="fba200"/>
          </a:solidFill>
          <a:ln w="12600">
            <a:noFill/>
          </a:ln>
        </p:spPr>
        <p:style>
          <a:lnRef idx="0"/>
          <a:fillRef idx="0"/>
          <a:effectRef idx="0"/>
          <a:fontRef idx="minor"/>
        </p:style>
      </p:sp>
      <p:sp>
        <p:nvSpPr>
          <p:cNvPr id="1771" name="CustomShape 3"/>
          <p:cNvSpPr/>
          <p:nvPr/>
        </p:nvSpPr>
        <p:spPr>
          <a:xfrm flipH="1">
            <a:off x="331920" y="0"/>
            <a:ext cx="2913120" cy="3508560"/>
          </a:xfrm>
          <a:prstGeom prst="parallelogram">
            <a:avLst>
              <a:gd name="adj" fmla="val 86487"/>
            </a:avLst>
          </a:prstGeom>
          <a:solidFill>
            <a:srgbClr val="fba200"/>
          </a:solidFill>
          <a:ln w="12600">
            <a:noFill/>
          </a:ln>
        </p:spPr>
        <p:style>
          <a:lnRef idx="0"/>
          <a:fillRef idx="0"/>
          <a:effectRef idx="0"/>
          <a:fontRef idx="minor"/>
        </p:style>
      </p:sp>
      <p:sp>
        <p:nvSpPr>
          <p:cNvPr id="1772" name="CustomShape 4"/>
          <p:cNvSpPr/>
          <p:nvPr/>
        </p:nvSpPr>
        <p:spPr>
          <a:xfrm flipH="1">
            <a:off x="720720" y="0"/>
            <a:ext cx="2913120" cy="3508560"/>
          </a:xfrm>
          <a:prstGeom prst="parallelogram">
            <a:avLst>
              <a:gd name="adj" fmla="val 86487"/>
            </a:avLst>
          </a:prstGeom>
          <a:solidFill>
            <a:srgbClr val="2c2f45"/>
          </a:solidFill>
          <a:ln w="12600">
            <a:noFill/>
          </a:ln>
        </p:spPr>
        <p:style>
          <a:lnRef idx="0"/>
          <a:fillRef idx="0"/>
          <a:effectRef idx="0"/>
          <a:fontRef idx="minor"/>
        </p:style>
      </p:sp>
      <p:sp>
        <p:nvSpPr>
          <p:cNvPr id="1773" name="Line 5"/>
          <p:cNvSpPr/>
          <p:nvPr/>
        </p:nvSpPr>
        <p:spPr>
          <a:xfrm>
            <a:off x="6179040" y="0"/>
            <a:ext cx="2321640" cy="3254760"/>
          </a:xfrm>
          <a:prstGeom prst="line">
            <a:avLst/>
          </a:prstGeom>
          <a:ln w="38160">
            <a:solidFill>
              <a:srgbClr val="2c2f45"/>
            </a:solidFill>
            <a:miter/>
          </a:ln>
        </p:spPr>
        <p:style>
          <a:lnRef idx="0"/>
          <a:fillRef idx="0"/>
          <a:effectRef idx="0"/>
          <a:fontRef idx="minor"/>
        </p:style>
      </p:sp>
      <p:sp>
        <p:nvSpPr>
          <p:cNvPr id="1774" name="Line 6"/>
          <p:cNvSpPr/>
          <p:nvPr/>
        </p:nvSpPr>
        <p:spPr>
          <a:xfrm flipH="1">
            <a:off x="8500680" y="3254760"/>
            <a:ext cx="3691080" cy="360"/>
          </a:xfrm>
          <a:prstGeom prst="line">
            <a:avLst/>
          </a:prstGeom>
          <a:ln w="38160">
            <a:solidFill>
              <a:srgbClr val="2c2f45"/>
            </a:solidFill>
            <a:miter/>
          </a:ln>
        </p:spPr>
        <p:style>
          <a:lnRef idx="0"/>
          <a:fillRef idx="0"/>
          <a:effectRef idx="0"/>
          <a:fontRef idx="minor"/>
        </p:style>
      </p:sp>
      <p:sp>
        <p:nvSpPr>
          <p:cNvPr id="1775" name="Line 7"/>
          <p:cNvSpPr/>
          <p:nvPr/>
        </p:nvSpPr>
        <p:spPr>
          <a:xfrm flipH="1" flipV="1">
            <a:off x="3697560" y="3602880"/>
            <a:ext cx="2322000" cy="3255120"/>
          </a:xfrm>
          <a:prstGeom prst="line">
            <a:avLst/>
          </a:prstGeom>
          <a:ln w="38160">
            <a:solidFill>
              <a:srgbClr val="2c2f45"/>
            </a:solidFill>
            <a:miter/>
          </a:ln>
        </p:spPr>
        <p:style>
          <a:lnRef idx="0"/>
          <a:fillRef idx="0"/>
          <a:effectRef idx="0"/>
          <a:fontRef idx="minor"/>
        </p:style>
      </p:sp>
      <p:sp>
        <p:nvSpPr>
          <p:cNvPr id="1776" name="Line 8"/>
          <p:cNvSpPr/>
          <p:nvPr/>
        </p:nvSpPr>
        <p:spPr>
          <a:xfrm>
            <a:off x="0" y="3602880"/>
            <a:ext cx="3697560" cy="360"/>
          </a:xfrm>
          <a:prstGeom prst="line">
            <a:avLst/>
          </a:prstGeom>
          <a:ln w="38160">
            <a:solidFill>
              <a:srgbClr val="2c2f45"/>
            </a:solidFill>
            <a:miter/>
          </a:ln>
        </p:spPr>
        <p:style>
          <a:lnRef idx="0"/>
          <a:fillRef idx="0"/>
          <a:effectRef idx="0"/>
          <a:fontRef idx="minor"/>
        </p:style>
      </p:sp>
      <p:sp>
        <p:nvSpPr>
          <p:cNvPr id="1777" name="CustomShape 9"/>
          <p:cNvSpPr/>
          <p:nvPr/>
        </p:nvSpPr>
        <p:spPr>
          <a:xfrm>
            <a:off x="7401960" y="433080"/>
            <a:ext cx="4789800" cy="1188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uFill>
                  <a:solidFill>
                    <a:srgbClr val="ffffff"/>
                  </a:solidFill>
                </a:uFill>
                <a:latin typeface="Arial"/>
                <a:ea typeface="Arial Unicode MS"/>
              </a:rPr>
              <a:t>Industrial </a:t>
            </a:r>
            <a:r>
              <a:rPr b="0" lang="en-US" sz="3600" spc="-1" strike="noStrike">
                <a:solidFill>
                  <a:srgbClr val="fba200"/>
                </a:solidFill>
                <a:uFill>
                  <a:solidFill>
                    <a:srgbClr val="ffffff"/>
                  </a:solidFill>
                </a:uFill>
                <a:latin typeface="Arial"/>
                <a:ea typeface="Arial Unicode MS"/>
              </a:rPr>
              <a:t>Automation</a:t>
            </a:r>
            <a:r>
              <a:rPr b="0" lang="en-US" sz="3600" spc="-1" strike="noStrike">
                <a:solidFill>
                  <a:srgbClr val="000000"/>
                </a:solidFill>
                <a:uFill>
                  <a:solidFill>
                    <a:srgbClr val="ffffff"/>
                  </a:solidFill>
                </a:uFill>
                <a:latin typeface="Arial"/>
                <a:ea typeface="Arial Unicode MS"/>
              </a:rPr>
              <a:t> Solutions</a:t>
            </a:r>
            <a:endParaRPr b="0" lang="en-US" sz="1800" spc="-1" strike="noStrike">
              <a:solidFill>
                <a:srgbClr val="000000"/>
              </a:solidFill>
              <a:uFill>
                <a:solidFill>
                  <a:srgbClr val="ffffff"/>
                </a:solidFill>
              </a:uFill>
              <a:latin typeface="Arial"/>
            </a:endParaRPr>
          </a:p>
        </p:txBody>
      </p:sp>
      <p:sp>
        <p:nvSpPr>
          <p:cNvPr id="1778" name="CustomShape 10"/>
          <p:cNvSpPr/>
          <p:nvPr/>
        </p:nvSpPr>
        <p:spPr>
          <a:xfrm rot="6820200">
            <a:off x="10152000" y="1655640"/>
            <a:ext cx="168840" cy="575640"/>
          </a:xfrm>
          <a:prstGeom prst="trapezoid">
            <a:avLst>
              <a:gd name="adj" fmla="val 11476"/>
            </a:avLst>
          </a:prstGeom>
          <a:solidFill>
            <a:srgbClr val="fba200"/>
          </a:solidFill>
          <a:ln w="9360">
            <a:noFill/>
          </a:ln>
        </p:spPr>
        <p:style>
          <a:lnRef idx="0"/>
          <a:fillRef idx="0"/>
          <a:effectRef idx="0"/>
          <a:fontRef idx="minor"/>
        </p:style>
      </p:sp>
      <p:sp>
        <p:nvSpPr>
          <p:cNvPr id="1779" name="CustomShape 11"/>
          <p:cNvSpPr/>
          <p:nvPr/>
        </p:nvSpPr>
        <p:spPr>
          <a:xfrm rot="19800000">
            <a:off x="9541080" y="1827360"/>
            <a:ext cx="560520" cy="181080"/>
          </a:xfrm>
          <a:prstGeom prst="roundRect">
            <a:avLst>
              <a:gd name="adj" fmla="val 50000"/>
            </a:avLst>
          </a:prstGeom>
          <a:solidFill>
            <a:srgbClr val="bc7a00"/>
          </a:solidFill>
          <a:ln w="9360">
            <a:noFill/>
          </a:ln>
        </p:spPr>
        <p:style>
          <a:lnRef idx="0"/>
          <a:fillRef idx="0"/>
          <a:effectRef idx="0"/>
          <a:fontRef idx="minor"/>
        </p:style>
      </p:sp>
      <p:sp>
        <p:nvSpPr>
          <p:cNvPr id="1780" name="CustomShape 12"/>
          <p:cNvSpPr/>
          <p:nvPr/>
        </p:nvSpPr>
        <p:spPr>
          <a:xfrm>
            <a:off x="9940320" y="1789920"/>
            <a:ext cx="70920" cy="7092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fffff"/>
          </a:solidFill>
          <a:ln w="9360">
            <a:noFill/>
          </a:ln>
        </p:spPr>
        <p:style>
          <a:lnRef idx="0"/>
          <a:fillRef idx="0"/>
          <a:effectRef idx="0"/>
          <a:fontRef idx="minor"/>
        </p:style>
      </p:sp>
      <p:sp>
        <p:nvSpPr>
          <p:cNvPr id="1781" name="CustomShape 13"/>
          <p:cNvSpPr/>
          <p:nvPr/>
        </p:nvSpPr>
        <p:spPr>
          <a:xfrm rot="19176000">
            <a:off x="9417960" y="1980720"/>
            <a:ext cx="450360" cy="495720"/>
          </a:xfrm>
          <a:custGeom>
            <a:avLst/>
            <a:gdLst/>
            <a:ah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rgbClr val="7e5100"/>
          </a:solidFill>
          <a:ln w="9360">
            <a:noFill/>
          </a:ln>
        </p:spPr>
        <p:style>
          <a:lnRef idx="0"/>
          <a:fillRef idx="0"/>
          <a:effectRef idx="0"/>
          <a:fontRef idx="minor"/>
        </p:style>
      </p:sp>
      <p:sp>
        <p:nvSpPr>
          <p:cNvPr id="1782" name="CustomShape 14"/>
          <p:cNvSpPr/>
          <p:nvPr/>
        </p:nvSpPr>
        <p:spPr>
          <a:xfrm>
            <a:off x="9603720" y="1993680"/>
            <a:ext cx="70920" cy="7092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fffff"/>
          </a:solidFill>
          <a:ln w="9360">
            <a:noFill/>
          </a:ln>
        </p:spPr>
        <p:style>
          <a:lnRef idx="0"/>
          <a:fillRef idx="0"/>
          <a:effectRef idx="0"/>
          <a:fontRef idx="minor"/>
        </p:style>
      </p:sp>
      <p:sp>
        <p:nvSpPr>
          <p:cNvPr id="1783" name="CustomShape 15"/>
          <p:cNvSpPr/>
          <p:nvPr/>
        </p:nvSpPr>
        <p:spPr>
          <a:xfrm rot="5400000">
            <a:off x="10448640" y="2124000"/>
            <a:ext cx="278280" cy="128160"/>
          </a:xfrm>
          <a:custGeom>
            <a:avLst/>
            <a:gdLst/>
            <a:ah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rgbClr val="fba200"/>
          </a:solidFill>
          <a:ln w="9360">
            <a:noFill/>
          </a:ln>
        </p:spPr>
        <p:style>
          <a:lnRef idx="0"/>
          <a:fillRef idx="0"/>
          <a:effectRef idx="0"/>
          <a:fontRef idx="minor"/>
        </p:style>
      </p:sp>
      <p:sp>
        <p:nvSpPr>
          <p:cNvPr id="1784" name="CustomShape 16"/>
          <p:cNvSpPr/>
          <p:nvPr/>
        </p:nvSpPr>
        <p:spPr>
          <a:xfrm rot="5400000">
            <a:off x="10294200" y="2131920"/>
            <a:ext cx="271080" cy="149760"/>
          </a:xfrm>
          <a:custGeom>
            <a:avLst/>
            <a:gdLst/>
            <a:ah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rgbClr val="fba200"/>
          </a:solidFill>
          <a:ln w="9360">
            <a:noFill/>
          </a:ln>
        </p:spPr>
        <p:style>
          <a:lnRef idx="0"/>
          <a:fillRef idx="0"/>
          <a:effectRef idx="0"/>
          <a:fontRef idx="minor"/>
        </p:style>
      </p:sp>
      <p:sp>
        <p:nvSpPr>
          <p:cNvPr id="1785" name="CustomShape 17"/>
          <p:cNvSpPr/>
          <p:nvPr/>
        </p:nvSpPr>
        <p:spPr>
          <a:xfrm rot="5400000">
            <a:off x="10378800" y="1956240"/>
            <a:ext cx="178200" cy="178200"/>
          </a:xfrm>
          <a:custGeom>
            <a:avLst/>
            <a:gdLst/>
            <a:ah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rgbClr val="bc7a00"/>
          </a:solidFill>
          <a:ln w="9360">
            <a:noFill/>
          </a:ln>
        </p:spPr>
        <p:style>
          <a:lnRef idx="0"/>
          <a:fillRef idx="0"/>
          <a:effectRef idx="0"/>
          <a:fontRef idx="minor"/>
        </p:style>
      </p:sp>
      <p:sp>
        <p:nvSpPr>
          <p:cNvPr id="1786" name="CustomShape 18"/>
          <p:cNvSpPr/>
          <p:nvPr/>
        </p:nvSpPr>
        <p:spPr>
          <a:xfrm>
            <a:off x="9418320" y="2340360"/>
            <a:ext cx="442440" cy="356760"/>
          </a:xfrm>
          <a:custGeom>
            <a:avLst/>
            <a:gdLst/>
            <a:ah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bc7a00"/>
          </a:solidFill>
          <a:ln w="9360">
            <a:noFill/>
          </a:ln>
        </p:spPr>
        <p:style>
          <a:lnRef idx="0"/>
          <a:fillRef idx="0"/>
          <a:effectRef idx="0"/>
          <a:fontRef idx="minor"/>
        </p:style>
      </p:sp>
      <p:sp>
        <p:nvSpPr>
          <p:cNvPr id="1787" name="CustomShape 19"/>
          <p:cNvSpPr/>
          <p:nvPr/>
        </p:nvSpPr>
        <p:spPr>
          <a:xfrm>
            <a:off x="9367200" y="2644920"/>
            <a:ext cx="556920" cy="99720"/>
          </a:xfrm>
          <a:custGeom>
            <a:avLst/>
            <a:gdLst/>
            <a:ah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rgbClr val="fba200"/>
          </a:solidFill>
          <a:ln w="9360">
            <a:noFill/>
          </a:ln>
        </p:spPr>
        <p:style>
          <a:lnRef idx="0"/>
          <a:fillRef idx="0"/>
          <a:effectRef idx="0"/>
          <a:fontRef idx="minor"/>
        </p:style>
      </p:sp>
      <p:sp>
        <p:nvSpPr>
          <p:cNvPr id="1788" name="CustomShape 20"/>
          <p:cNvSpPr/>
          <p:nvPr/>
        </p:nvSpPr>
        <p:spPr>
          <a:xfrm>
            <a:off x="9603720" y="2382120"/>
            <a:ext cx="70920" cy="7092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ba200"/>
          </a:solidFill>
          <a:ln w="9360">
            <a:noFill/>
          </a:ln>
        </p:spPr>
        <p:style>
          <a:lnRef idx="0"/>
          <a:fillRef idx="0"/>
          <a:effectRef idx="0"/>
          <a:fontRef idx="minor"/>
        </p:style>
      </p:sp>
      <p:sp>
        <p:nvSpPr>
          <p:cNvPr id="1789" name="CustomShape 21"/>
          <p:cNvSpPr/>
          <p:nvPr/>
        </p:nvSpPr>
        <p:spPr>
          <a:xfrm>
            <a:off x="9267120" y="2736000"/>
            <a:ext cx="1778400" cy="278280"/>
          </a:xfrm>
          <a:prstGeom prst="roundRect">
            <a:avLst>
              <a:gd name="adj" fmla="val 50000"/>
            </a:avLst>
          </a:prstGeom>
          <a:solidFill>
            <a:srgbClr val="fba200"/>
          </a:solidFill>
          <a:ln w="12600">
            <a:noFill/>
          </a:ln>
        </p:spPr>
        <p:style>
          <a:lnRef idx="0"/>
          <a:fillRef idx="0"/>
          <a:effectRef idx="0"/>
          <a:fontRef idx="minor"/>
        </p:style>
      </p:sp>
      <p:sp>
        <p:nvSpPr>
          <p:cNvPr id="1790" name="CustomShape 22"/>
          <p:cNvSpPr/>
          <p:nvPr/>
        </p:nvSpPr>
        <p:spPr>
          <a:xfrm>
            <a:off x="9302760" y="2770920"/>
            <a:ext cx="1707120" cy="208440"/>
          </a:xfrm>
          <a:prstGeom prst="roundRect">
            <a:avLst>
              <a:gd name="adj" fmla="val 50000"/>
            </a:avLst>
          </a:prstGeom>
          <a:solidFill>
            <a:srgbClr val="ffffff"/>
          </a:solidFill>
          <a:ln w="12600">
            <a:noFill/>
          </a:ln>
        </p:spPr>
        <p:style>
          <a:lnRef idx="0"/>
          <a:fillRef idx="0"/>
          <a:effectRef idx="0"/>
          <a:fontRef idx="minor"/>
        </p:style>
      </p:sp>
      <p:sp>
        <p:nvSpPr>
          <p:cNvPr id="1791" name="CustomShape 23"/>
          <p:cNvSpPr/>
          <p:nvPr/>
        </p:nvSpPr>
        <p:spPr>
          <a:xfrm>
            <a:off x="9339480" y="2790720"/>
            <a:ext cx="171360" cy="171360"/>
          </a:xfrm>
          <a:prstGeom prst="donut">
            <a:avLst>
              <a:gd name="adj" fmla="val 25000"/>
            </a:avLst>
          </a:prstGeom>
          <a:solidFill>
            <a:srgbClr val="fba200"/>
          </a:solidFill>
          <a:ln w="12600">
            <a:noFill/>
          </a:ln>
        </p:spPr>
        <p:style>
          <a:lnRef idx="0"/>
          <a:fillRef idx="0"/>
          <a:effectRef idx="0"/>
          <a:fontRef idx="minor"/>
        </p:style>
      </p:sp>
      <p:sp>
        <p:nvSpPr>
          <p:cNvPr id="1792" name="CustomShape 24"/>
          <p:cNvSpPr/>
          <p:nvPr/>
        </p:nvSpPr>
        <p:spPr>
          <a:xfrm>
            <a:off x="9583920" y="2790720"/>
            <a:ext cx="171360" cy="171360"/>
          </a:xfrm>
          <a:prstGeom prst="donut">
            <a:avLst>
              <a:gd name="adj" fmla="val 25000"/>
            </a:avLst>
          </a:prstGeom>
          <a:solidFill>
            <a:srgbClr val="fba200"/>
          </a:solidFill>
          <a:ln w="12600">
            <a:noFill/>
          </a:ln>
        </p:spPr>
        <p:style>
          <a:lnRef idx="0"/>
          <a:fillRef idx="0"/>
          <a:effectRef idx="0"/>
          <a:fontRef idx="minor"/>
        </p:style>
      </p:sp>
      <p:sp>
        <p:nvSpPr>
          <p:cNvPr id="1793" name="CustomShape 25"/>
          <p:cNvSpPr/>
          <p:nvPr/>
        </p:nvSpPr>
        <p:spPr>
          <a:xfrm>
            <a:off x="9828360" y="2790720"/>
            <a:ext cx="171360" cy="171360"/>
          </a:xfrm>
          <a:prstGeom prst="donut">
            <a:avLst>
              <a:gd name="adj" fmla="val 25000"/>
            </a:avLst>
          </a:prstGeom>
          <a:solidFill>
            <a:srgbClr val="fba200"/>
          </a:solidFill>
          <a:ln w="12600">
            <a:noFill/>
          </a:ln>
        </p:spPr>
        <p:style>
          <a:lnRef idx="0"/>
          <a:fillRef idx="0"/>
          <a:effectRef idx="0"/>
          <a:fontRef idx="minor"/>
        </p:style>
      </p:sp>
      <p:sp>
        <p:nvSpPr>
          <p:cNvPr id="1794" name="CustomShape 26"/>
          <p:cNvSpPr/>
          <p:nvPr/>
        </p:nvSpPr>
        <p:spPr>
          <a:xfrm>
            <a:off x="10072800" y="2790720"/>
            <a:ext cx="171360" cy="171360"/>
          </a:xfrm>
          <a:prstGeom prst="donut">
            <a:avLst>
              <a:gd name="adj" fmla="val 25000"/>
            </a:avLst>
          </a:prstGeom>
          <a:solidFill>
            <a:srgbClr val="fba200"/>
          </a:solidFill>
          <a:ln w="12600">
            <a:noFill/>
          </a:ln>
        </p:spPr>
        <p:style>
          <a:lnRef idx="0"/>
          <a:fillRef idx="0"/>
          <a:effectRef idx="0"/>
          <a:fontRef idx="minor"/>
        </p:style>
      </p:sp>
      <p:sp>
        <p:nvSpPr>
          <p:cNvPr id="1795" name="CustomShape 27"/>
          <p:cNvSpPr/>
          <p:nvPr/>
        </p:nvSpPr>
        <p:spPr>
          <a:xfrm>
            <a:off x="10317240" y="2790720"/>
            <a:ext cx="171360" cy="171360"/>
          </a:xfrm>
          <a:prstGeom prst="donut">
            <a:avLst>
              <a:gd name="adj" fmla="val 25000"/>
            </a:avLst>
          </a:prstGeom>
          <a:solidFill>
            <a:srgbClr val="fba200"/>
          </a:solidFill>
          <a:ln w="12600">
            <a:noFill/>
          </a:ln>
        </p:spPr>
        <p:style>
          <a:lnRef idx="0"/>
          <a:fillRef idx="0"/>
          <a:effectRef idx="0"/>
          <a:fontRef idx="minor"/>
        </p:style>
      </p:sp>
      <p:sp>
        <p:nvSpPr>
          <p:cNvPr id="1796" name="CustomShape 28"/>
          <p:cNvSpPr/>
          <p:nvPr/>
        </p:nvSpPr>
        <p:spPr>
          <a:xfrm>
            <a:off x="10561320" y="2790720"/>
            <a:ext cx="171360" cy="171360"/>
          </a:xfrm>
          <a:prstGeom prst="donut">
            <a:avLst>
              <a:gd name="adj" fmla="val 25000"/>
            </a:avLst>
          </a:prstGeom>
          <a:solidFill>
            <a:srgbClr val="fba200"/>
          </a:solidFill>
          <a:ln w="12600">
            <a:noFill/>
          </a:ln>
        </p:spPr>
        <p:style>
          <a:lnRef idx="0"/>
          <a:fillRef idx="0"/>
          <a:effectRef idx="0"/>
          <a:fontRef idx="minor"/>
        </p:style>
      </p:sp>
      <p:sp>
        <p:nvSpPr>
          <p:cNvPr id="1797" name="CustomShape 29"/>
          <p:cNvSpPr/>
          <p:nvPr/>
        </p:nvSpPr>
        <p:spPr>
          <a:xfrm>
            <a:off x="10805760" y="2790720"/>
            <a:ext cx="171360" cy="171360"/>
          </a:xfrm>
          <a:prstGeom prst="donut">
            <a:avLst>
              <a:gd name="adj" fmla="val 25000"/>
            </a:avLst>
          </a:prstGeom>
          <a:solidFill>
            <a:srgbClr val="fba200"/>
          </a:solidFill>
          <a:ln w="12600">
            <a:noFill/>
          </a:ln>
        </p:spPr>
        <p:style>
          <a:lnRef idx="0"/>
          <a:fillRef idx="0"/>
          <a:effectRef idx="0"/>
          <a:fontRef idx="minor"/>
        </p:style>
      </p:sp>
      <p:sp>
        <p:nvSpPr>
          <p:cNvPr id="1798" name="CustomShape 30"/>
          <p:cNvSpPr/>
          <p:nvPr/>
        </p:nvSpPr>
        <p:spPr>
          <a:xfrm>
            <a:off x="10100520" y="2378520"/>
            <a:ext cx="107640" cy="3571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1799" name="CustomShape 31"/>
          <p:cNvSpPr/>
          <p:nvPr/>
        </p:nvSpPr>
        <p:spPr>
          <a:xfrm>
            <a:off x="10289520" y="2378520"/>
            <a:ext cx="107640" cy="3571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1800" name="CustomShape 32"/>
          <p:cNvSpPr/>
          <p:nvPr/>
        </p:nvSpPr>
        <p:spPr>
          <a:xfrm>
            <a:off x="10478520" y="2378520"/>
            <a:ext cx="107640" cy="3571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1801" name="CustomShape 33"/>
          <p:cNvSpPr/>
          <p:nvPr/>
        </p:nvSpPr>
        <p:spPr>
          <a:xfrm>
            <a:off x="10667160" y="2378520"/>
            <a:ext cx="107640" cy="3571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1802" name="CustomShape 34"/>
          <p:cNvSpPr/>
          <p:nvPr/>
        </p:nvSpPr>
        <p:spPr>
          <a:xfrm>
            <a:off x="132840" y="4013280"/>
            <a:ext cx="1513440" cy="27288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fba200"/>
                </a:solidFill>
                <a:uFill>
                  <a:solidFill>
                    <a:srgbClr val="ffffff"/>
                  </a:solidFill>
                </a:uFill>
                <a:latin typeface="Arial"/>
                <a:ea typeface="Arial Unicode MS"/>
              </a:rPr>
              <a:t>POWERPOINT</a:t>
            </a:r>
            <a:endParaRPr b="0" lang="en-US" sz="1800" spc="-1" strike="noStrike">
              <a:solidFill>
                <a:srgbClr val="000000"/>
              </a:solidFill>
              <a:uFill>
                <a:solidFill>
                  <a:srgbClr val="ffffff"/>
                </a:solidFill>
              </a:uFill>
              <a:latin typeface="Arial"/>
            </a:endParaRPr>
          </a:p>
        </p:txBody>
      </p:sp>
      <p:sp>
        <p:nvSpPr>
          <p:cNvPr id="1803" name="CustomShape 35"/>
          <p:cNvSpPr/>
          <p:nvPr/>
        </p:nvSpPr>
        <p:spPr>
          <a:xfrm>
            <a:off x="2141640" y="3918960"/>
            <a:ext cx="1746720" cy="1002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a:t>
            </a:r>
            <a:endParaRPr b="0" lang="en-US" sz="1800" spc="-1" strike="noStrike">
              <a:solidFill>
                <a:srgbClr val="000000"/>
              </a:solidFill>
              <a:uFill>
                <a:solidFill>
                  <a:srgbClr val="ffffff"/>
                </a:solidFill>
              </a:uFill>
              <a:latin typeface="Arial"/>
            </a:endParaRPr>
          </a:p>
        </p:txBody>
      </p:sp>
      <p:sp>
        <p:nvSpPr>
          <p:cNvPr id="1804" name="CustomShape 36"/>
          <p:cNvSpPr/>
          <p:nvPr/>
        </p:nvSpPr>
        <p:spPr>
          <a:xfrm>
            <a:off x="1775160" y="4053600"/>
            <a:ext cx="194040" cy="200520"/>
          </a:xfrm>
          <a:prstGeom prst="chevron">
            <a:avLst>
              <a:gd name="adj" fmla="val 54864"/>
            </a:avLst>
          </a:prstGeom>
          <a:solidFill>
            <a:srgbClr val="fba200"/>
          </a:solidFill>
          <a:ln w="12600">
            <a:noFill/>
          </a:ln>
        </p:spPr>
        <p:style>
          <a:lnRef idx="0"/>
          <a:fillRef idx="0"/>
          <a:effectRef idx="0"/>
          <a:fontRef idx="minor"/>
        </p:style>
      </p:sp>
      <p:sp>
        <p:nvSpPr>
          <p:cNvPr id="1805" name="CustomShape 37"/>
          <p:cNvSpPr/>
          <p:nvPr/>
        </p:nvSpPr>
        <p:spPr>
          <a:xfrm>
            <a:off x="132840" y="5026320"/>
            <a:ext cx="1513440" cy="27288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90c221"/>
                </a:solidFill>
                <a:uFill>
                  <a:solidFill>
                    <a:srgbClr val="ffffff"/>
                  </a:solidFill>
                </a:uFill>
                <a:latin typeface="Arial"/>
                <a:ea typeface="Arial Unicode MS"/>
              </a:rPr>
              <a:t>CONTENTS</a:t>
            </a:r>
            <a:endParaRPr b="0" lang="en-US" sz="1800" spc="-1" strike="noStrike">
              <a:solidFill>
                <a:srgbClr val="000000"/>
              </a:solidFill>
              <a:uFill>
                <a:solidFill>
                  <a:srgbClr val="ffffff"/>
                </a:solidFill>
              </a:uFill>
              <a:latin typeface="Arial"/>
            </a:endParaRPr>
          </a:p>
        </p:txBody>
      </p:sp>
      <p:sp>
        <p:nvSpPr>
          <p:cNvPr id="1806" name="CustomShape 38"/>
          <p:cNvSpPr/>
          <p:nvPr/>
        </p:nvSpPr>
        <p:spPr>
          <a:xfrm>
            <a:off x="2141640" y="4930920"/>
            <a:ext cx="202644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a:t>
            </a:r>
            <a:endParaRPr b="0" lang="en-US" sz="1800" spc="-1" strike="noStrike">
              <a:solidFill>
                <a:srgbClr val="000000"/>
              </a:solidFill>
              <a:uFill>
                <a:solidFill>
                  <a:srgbClr val="ffffff"/>
                </a:solidFill>
              </a:uFill>
              <a:latin typeface="Arial"/>
            </a:endParaRPr>
          </a:p>
        </p:txBody>
      </p:sp>
      <p:sp>
        <p:nvSpPr>
          <p:cNvPr id="1807" name="CustomShape 39"/>
          <p:cNvSpPr/>
          <p:nvPr/>
        </p:nvSpPr>
        <p:spPr>
          <a:xfrm>
            <a:off x="1775160" y="5065200"/>
            <a:ext cx="194040" cy="200520"/>
          </a:xfrm>
          <a:prstGeom prst="chevron">
            <a:avLst>
              <a:gd name="adj" fmla="val 54864"/>
            </a:avLst>
          </a:prstGeom>
          <a:solidFill>
            <a:srgbClr val="90c221"/>
          </a:solidFill>
          <a:ln w="12600">
            <a:noFill/>
          </a:ln>
        </p:spPr>
        <p:style>
          <a:lnRef idx="0"/>
          <a:fillRef idx="0"/>
          <a:effectRef idx="0"/>
          <a:fontRef idx="minor"/>
        </p:style>
      </p:sp>
      <p:sp>
        <p:nvSpPr>
          <p:cNvPr id="1808" name="CustomShape 40"/>
          <p:cNvSpPr/>
          <p:nvPr/>
        </p:nvSpPr>
        <p:spPr>
          <a:xfrm>
            <a:off x="132840" y="6036840"/>
            <a:ext cx="1513440" cy="27288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0680c3"/>
                </a:solidFill>
                <a:uFill>
                  <a:solidFill>
                    <a:srgbClr val="ffffff"/>
                  </a:solidFill>
                </a:uFill>
                <a:latin typeface="Arial"/>
                <a:ea typeface="Arial Unicode MS"/>
              </a:rPr>
              <a:t>TEXT</a:t>
            </a:r>
            <a:endParaRPr b="0" lang="en-US" sz="1800" spc="-1" strike="noStrike">
              <a:solidFill>
                <a:srgbClr val="000000"/>
              </a:solidFill>
              <a:uFill>
                <a:solidFill>
                  <a:srgbClr val="ffffff"/>
                </a:solidFill>
              </a:uFill>
              <a:latin typeface="Arial"/>
            </a:endParaRPr>
          </a:p>
        </p:txBody>
      </p:sp>
      <p:sp>
        <p:nvSpPr>
          <p:cNvPr id="1809" name="CustomShape 41"/>
          <p:cNvSpPr/>
          <p:nvPr/>
        </p:nvSpPr>
        <p:spPr>
          <a:xfrm>
            <a:off x="2141640" y="5942520"/>
            <a:ext cx="252036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a:t>
            </a:r>
            <a:endParaRPr b="0" lang="en-US" sz="1800" spc="-1" strike="noStrike">
              <a:solidFill>
                <a:srgbClr val="000000"/>
              </a:solidFill>
              <a:uFill>
                <a:solidFill>
                  <a:srgbClr val="ffffff"/>
                </a:solidFill>
              </a:uFill>
              <a:latin typeface="Arial"/>
            </a:endParaRPr>
          </a:p>
        </p:txBody>
      </p:sp>
      <p:sp>
        <p:nvSpPr>
          <p:cNvPr id="1810" name="CustomShape 42"/>
          <p:cNvSpPr/>
          <p:nvPr/>
        </p:nvSpPr>
        <p:spPr>
          <a:xfrm>
            <a:off x="1775160" y="6076800"/>
            <a:ext cx="194040" cy="200520"/>
          </a:xfrm>
          <a:prstGeom prst="chevron">
            <a:avLst>
              <a:gd name="adj" fmla="val 54864"/>
            </a:avLst>
          </a:prstGeom>
          <a:solidFill>
            <a:srgbClr val="0680c3"/>
          </a:solidFill>
          <a:ln w="12600">
            <a:noFill/>
          </a:ln>
        </p:spPr>
        <p:style>
          <a:lnRef idx="0"/>
          <a:fillRef idx="0"/>
          <a:effectRef idx="0"/>
          <a:fontRef idx="minor"/>
        </p:style>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1"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1812" name="CustomShape 2"/>
          <p:cNvSpPr/>
          <p:nvPr/>
        </p:nvSpPr>
        <p:spPr>
          <a:xfrm>
            <a:off x="860760" y="3870360"/>
            <a:ext cx="1202400" cy="9133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5400" spc="-1" strike="noStrike">
                <a:solidFill>
                  <a:srgbClr val="0680c3"/>
                </a:solidFill>
                <a:uFill>
                  <a:solidFill>
                    <a:srgbClr val="ffffff"/>
                  </a:solidFill>
                </a:uFill>
                <a:latin typeface="Arial"/>
                <a:ea typeface="Arial Unicode MS"/>
              </a:rPr>
              <a:t>1st</a:t>
            </a:r>
            <a:endParaRPr b="0" lang="en-US" sz="1800" spc="-1" strike="noStrike">
              <a:solidFill>
                <a:srgbClr val="000000"/>
              </a:solidFill>
              <a:uFill>
                <a:solidFill>
                  <a:srgbClr val="ffffff"/>
                </a:solidFill>
              </a:uFill>
              <a:latin typeface="Arial"/>
            </a:endParaRPr>
          </a:p>
        </p:txBody>
      </p:sp>
      <p:sp>
        <p:nvSpPr>
          <p:cNvPr id="1813" name="CustomShape 3"/>
          <p:cNvSpPr/>
          <p:nvPr/>
        </p:nvSpPr>
        <p:spPr>
          <a:xfrm>
            <a:off x="860760" y="5168880"/>
            <a:ext cx="1202400" cy="9133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5400" spc="-1" strike="noStrike">
                <a:solidFill>
                  <a:srgbClr val="07a398"/>
                </a:solidFill>
                <a:uFill>
                  <a:solidFill>
                    <a:srgbClr val="ffffff"/>
                  </a:solidFill>
                </a:uFill>
                <a:latin typeface="Arial"/>
                <a:ea typeface="Arial Unicode MS"/>
              </a:rPr>
              <a:t>2st</a:t>
            </a:r>
            <a:endParaRPr b="0" lang="en-US" sz="1800" spc="-1" strike="noStrike">
              <a:solidFill>
                <a:srgbClr val="000000"/>
              </a:solidFill>
              <a:uFill>
                <a:solidFill>
                  <a:srgbClr val="ffffff"/>
                </a:solidFill>
              </a:uFill>
              <a:latin typeface="Arial"/>
            </a:endParaRPr>
          </a:p>
        </p:txBody>
      </p:sp>
      <p:sp>
        <p:nvSpPr>
          <p:cNvPr id="1814" name="CustomShape 4"/>
          <p:cNvSpPr/>
          <p:nvPr/>
        </p:nvSpPr>
        <p:spPr>
          <a:xfrm>
            <a:off x="6248520" y="3870360"/>
            <a:ext cx="1202400" cy="9133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5400" spc="-1" strike="noStrike">
                <a:solidFill>
                  <a:srgbClr val="90c221"/>
                </a:solidFill>
                <a:uFill>
                  <a:solidFill>
                    <a:srgbClr val="ffffff"/>
                  </a:solidFill>
                </a:uFill>
                <a:latin typeface="Arial"/>
                <a:ea typeface="Arial Unicode MS"/>
              </a:rPr>
              <a:t>3st</a:t>
            </a:r>
            <a:endParaRPr b="0" lang="en-US" sz="1800" spc="-1" strike="noStrike">
              <a:solidFill>
                <a:srgbClr val="000000"/>
              </a:solidFill>
              <a:uFill>
                <a:solidFill>
                  <a:srgbClr val="ffffff"/>
                </a:solidFill>
              </a:uFill>
              <a:latin typeface="Arial"/>
            </a:endParaRPr>
          </a:p>
        </p:txBody>
      </p:sp>
      <p:sp>
        <p:nvSpPr>
          <p:cNvPr id="1815" name="CustomShape 5"/>
          <p:cNvSpPr/>
          <p:nvPr/>
        </p:nvSpPr>
        <p:spPr>
          <a:xfrm>
            <a:off x="6248520" y="5168880"/>
            <a:ext cx="1202400" cy="9133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5400" spc="-1" strike="noStrike">
                <a:solidFill>
                  <a:srgbClr val="fba200"/>
                </a:solidFill>
                <a:uFill>
                  <a:solidFill>
                    <a:srgbClr val="ffffff"/>
                  </a:solidFill>
                </a:uFill>
                <a:latin typeface="Arial"/>
                <a:ea typeface="Arial Unicode MS"/>
              </a:rPr>
              <a:t>4st</a:t>
            </a:r>
            <a:endParaRPr b="0" lang="en-US" sz="1800" spc="-1" strike="noStrike">
              <a:solidFill>
                <a:srgbClr val="000000"/>
              </a:solidFill>
              <a:uFill>
                <a:solidFill>
                  <a:srgbClr val="ffffff"/>
                </a:solidFill>
              </a:uFill>
              <a:latin typeface="Arial"/>
            </a:endParaRPr>
          </a:p>
        </p:txBody>
      </p:sp>
      <p:sp>
        <p:nvSpPr>
          <p:cNvPr id="1816" name="CustomShape 6"/>
          <p:cNvSpPr/>
          <p:nvPr/>
        </p:nvSpPr>
        <p:spPr>
          <a:xfrm>
            <a:off x="2160000" y="4147560"/>
            <a:ext cx="377064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I hope and I believe that this Template will your Time, Money and Reputation. Get a modern PowerPoint  Presentation that is beautifully designed.  </a:t>
            </a:r>
            <a:endParaRPr b="0" lang="en-US" sz="1800" spc="-1" strike="noStrike">
              <a:solidFill>
                <a:srgbClr val="000000"/>
              </a:solidFill>
              <a:uFill>
                <a:solidFill>
                  <a:srgbClr val="ffffff"/>
                </a:solidFill>
              </a:uFill>
              <a:latin typeface="Arial"/>
            </a:endParaRPr>
          </a:p>
        </p:txBody>
      </p:sp>
      <p:sp>
        <p:nvSpPr>
          <p:cNvPr id="1817" name="CustomShape 7"/>
          <p:cNvSpPr/>
          <p:nvPr/>
        </p:nvSpPr>
        <p:spPr>
          <a:xfrm>
            <a:off x="2160000" y="3870360"/>
            <a:ext cx="373860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595959"/>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1818" name="CustomShape 8"/>
          <p:cNvSpPr/>
          <p:nvPr/>
        </p:nvSpPr>
        <p:spPr>
          <a:xfrm>
            <a:off x="7547760" y="4147560"/>
            <a:ext cx="377064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I hope and I believe that this Template will your Time, Money and Reputation. Get a modern PowerPoint  Presentation that is beautifully designed.  </a:t>
            </a:r>
            <a:endParaRPr b="0" lang="en-US" sz="1800" spc="-1" strike="noStrike">
              <a:solidFill>
                <a:srgbClr val="000000"/>
              </a:solidFill>
              <a:uFill>
                <a:solidFill>
                  <a:srgbClr val="ffffff"/>
                </a:solidFill>
              </a:uFill>
              <a:latin typeface="Arial"/>
            </a:endParaRPr>
          </a:p>
        </p:txBody>
      </p:sp>
      <p:sp>
        <p:nvSpPr>
          <p:cNvPr id="1819" name="CustomShape 9"/>
          <p:cNvSpPr/>
          <p:nvPr/>
        </p:nvSpPr>
        <p:spPr>
          <a:xfrm>
            <a:off x="7547760" y="3870360"/>
            <a:ext cx="373860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595959"/>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1820" name="CustomShape 10"/>
          <p:cNvSpPr/>
          <p:nvPr/>
        </p:nvSpPr>
        <p:spPr>
          <a:xfrm>
            <a:off x="2160000" y="5445720"/>
            <a:ext cx="377064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I hope and I believe that this Template will your Time, Money and Reputation. Get a modern PowerPoint  Presentation that is beautifully designed.  </a:t>
            </a:r>
            <a:endParaRPr b="0" lang="en-US" sz="1800" spc="-1" strike="noStrike">
              <a:solidFill>
                <a:srgbClr val="000000"/>
              </a:solidFill>
              <a:uFill>
                <a:solidFill>
                  <a:srgbClr val="ffffff"/>
                </a:solidFill>
              </a:uFill>
              <a:latin typeface="Arial"/>
            </a:endParaRPr>
          </a:p>
        </p:txBody>
      </p:sp>
      <p:sp>
        <p:nvSpPr>
          <p:cNvPr id="1821" name="CustomShape 11"/>
          <p:cNvSpPr/>
          <p:nvPr/>
        </p:nvSpPr>
        <p:spPr>
          <a:xfrm>
            <a:off x="2160000" y="5168880"/>
            <a:ext cx="373860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595959"/>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1822" name="CustomShape 12"/>
          <p:cNvSpPr/>
          <p:nvPr/>
        </p:nvSpPr>
        <p:spPr>
          <a:xfrm>
            <a:off x="7547760" y="5445720"/>
            <a:ext cx="377064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I hope and I believe that this Template will your Time, Money and Reputation. Get a modern PowerPoint  Presentation that is beautifully designed.  </a:t>
            </a:r>
            <a:endParaRPr b="0" lang="en-US" sz="1800" spc="-1" strike="noStrike">
              <a:solidFill>
                <a:srgbClr val="000000"/>
              </a:solidFill>
              <a:uFill>
                <a:solidFill>
                  <a:srgbClr val="ffffff"/>
                </a:solidFill>
              </a:uFill>
              <a:latin typeface="Arial"/>
            </a:endParaRPr>
          </a:p>
        </p:txBody>
      </p:sp>
      <p:sp>
        <p:nvSpPr>
          <p:cNvPr id="1823" name="CustomShape 13"/>
          <p:cNvSpPr/>
          <p:nvPr/>
        </p:nvSpPr>
        <p:spPr>
          <a:xfrm>
            <a:off x="7547760" y="5168880"/>
            <a:ext cx="373860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595959"/>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1824" name="CustomShape 14"/>
          <p:cNvSpPr/>
          <p:nvPr/>
        </p:nvSpPr>
        <p:spPr>
          <a:xfrm>
            <a:off x="8211960" y="1888200"/>
            <a:ext cx="3031920" cy="1601640"/>
          </a:xfrm>
          <a:prstGeom prst="rightArrowCallout">
            <a:avLst>
              <a:gd name="adj1" fmla="val 30293"/>
              <a:gd name="adj2" fmla="val 25630"/>
              <a:gd name="adj3" fmla="val 24276"/>
              <a:gd name="adj4" fmla="val 70595"/>
            </a:avLst>
          </a:prstGeom>
          <a:solidFill>
            <a:srgbClr val="ffffff"/>
          </a:solidFill>
          <a:ln w="63360">
            <a:solidFill>
              <a:srgbClr val="fba200"/>
            </a:solidFill>
            <a:miter/>
          </a:ln>
          <a:effectLst>
            <a:outerShdw dist="25560" dir="0">
              <a:srgbClr val="000000">
                <a:alpha val="30000"/>
              </a:srgbClr>
            </a:outerShdw>
          </a:effectLst>
        </p:spPr>
        <p:style>
          <a:lnRef idx="0"/>
          <a:fillRef idx="0"/>
          <a:effectRef idx="0"/>
          <a:fontRef idx="minor"/>
        </p:style>
      </p:sp>
      <p:sp>
        <p:nvSpPr>
          <p:cNvPr id="1825" name="CustomShape 15"/>
          <p:cNvSpPr/>
          <p:nvPr/>
        </p:nvSpPr>
        <p:spPr>
          <a:xfrm>
            <a:off x="5799600" y="1889640"/>
            <a:ext cx="3031920" cy="1601640"/>
          </a:xfrm>
          <a:prstGeom prst="rightArrowCallout">
            <a:avLst>
              <a:gd name="adj1" fmla="val 30293"/>
              <a:gd name="adj2" fmla="val 25630"/>
              <a:gd name="adj3" fmla="val 24276"/>
              <a:gd name="adj4" fmla="val 70272"/>
            </a:avLst>
          </a:prstGeom>
          <a:solidFill>
            <a:srgbClr val="ffffff"/>
          </a:solidFill>
          <a:ln w="63360">
            <a:solidFill>
              <a:srgbClr val="90c221"/>
            </a:solidFill>
            <a:miter/>
          </a:ln>
          <a:effectLst>
            <a:outerShdw dist="25560" dir="0">
              <a:srgbClr val="000000">
                <a:alpha val="30000"/>
              </a:srgbClr>
            </a:outerShdw>
          </a:effectLst>
        </p:spPr>
        <p:style>
          <a:lnRef idx="0"/>
          <a:fillRef idx="0"/>
          <a:effectRef idx="0"/>
          <a:fontRef idx="minor"/>
        </p:style>
      </p:sp>
      <p:sp>
        <p:nvSpPr>
          <p:cNvPr id="1826" name="CustomShape 16"/>
          <p:cNvSpPr/>
          <p:nvPr/>
        </p:nvSpPr>
        <p:spPr>
          <a:xfrm>
            <a:off x="3387240" y="1889640"/>
            <a:ext cx="3031920" cy="1601640"/>
          </a:xfrm>
          <a:prstGeom prst="rightArrowCallout">
            <a:avLst>
              <a:gd name="adj1" fmla="val 30293"/>
              <a:gd name="adj2" fmla="val 25630"/>
              <a:gd name="adj3" fmla="val 24276"/>
              <a:gd name="adj4" fmla="val 71258"/>
            </a:avLst>
          </a:prstGeom>
          <a:solidFill>
            <a:srgbClr val="ffffff"/>
          </a:solidFill>
          <a:ln w="63360">
            <a:solidFill>
              <a:srgbClr val="07a398"/>
            </a:solidFill>
            <a:miter/>
          </a:ln>
          <a:effectLst>
            <a:outerShdw dist="25560" dir="0">
              <a:srgbClr val="000000">
                <a:alpha val="30000"/>
              </a:srgbClr>
            </a:outerShdw>
          </a:effectLst>
        </p:spPr>
        <p:style>
          <a:lnRef idx="0"/>
          <a:fillRef idx="0"/>
          <a:effectRef idx="0"/>
          <a:fontRef idx="minor"/>
        </p:style>
      </p:sp>
      <p:sp>
        <p:nvSpPr>
          <p:cNvPr id="1827" name="CustomShape 17"/>
          <p:cNvSpPr/>
          <p:nvPr/>
        </p:nvSpPr>
        <p:spPr>
          <a:xfrm>
            <a:off x="974880" y="1889640"/>
            <a:ext cx="3031920" cy="1601640"/>
          </a:xfrm>
          <a:prstGeom prst="rightArrowCallout">
            <a:avLst>
              <a:gd name="adj1" fmla="val 30293"/>
              <a:gd name="adj2" fmla="val 25630"/>
              <a:gd name="adj3" fmla="val 24276"/>
              <a:gd name="adj4" fmla="val 70927"/>
            </a:avLst>
          </a:prstGeom>
          <a:solidFill>
            <a:srgbClr val="ffffff"/>
          </a:solidFill>
          <a:ln w="63360">
            <a:solidFill>
              <a:srgbClr val="0680c3"/>
            </a:solidFill>
            <a:miter/>
          </a:ln>
          <a:effectLst>
            <a:outerShdw dist="25560" dir="0">
              <a:srgbClr val="000000">
                <a:alpha val="30000"/>
              </a:srgbClr>
            </a:outerShdw>
          </a:effectLst>
        </p:spPr>
        <p:style>
          <a:lnRef idx="0"/>
          <a:fillRef idx="0"/>
          <a:effectRef idx="0"/>
          <a:fontRef idx="minor"/>
        </p:style>
      </p:sp>
      <p:sp>
        <p:nvSpPr>
          <p:cNvPr id="1828" name="CustomShape 18"/>
          <p:cNvSpPr/>
          <p:nvPr/>
        </p:nvSpPr>
        <p:spPr>
          <a:xfrm>
            <a:off x="1641240" y="2165760"/>
            <a:ext cx="800640" cy="828000"/>
          </a:xfrm>
          <a:custGeom>
            <a:avLst/>
            <a:gdLst/>
            <a:ah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solidFill>
            <a:srgbClr val="0680c3"/>
          </a:solidFill>
          <a:ln w="9000">
            <a:noFill/>
          </a:ln>
        </p:spPr>
        <p:style>
          <a:lnRef idx="0"/>
          <a:fillRef idx="0"/>
          <a:effectRef idx="0"/>
          <a:fontRef idx="minor"/>
        </p:style>
      </p:sp>
      <p:sp>
        <p:nvSpPr>
          <p:cNvPr id="1829" name="CustomShape 19"/>
          <p:cNvSpPr/>
          <p:nvPr/>
        </p:nvSpPr>
        <p:spPr>
          <a:xfrm>
            <a:off x="1686240" y="2986560"/>
            <a:ext cx="135000" cy="135000"/>
          </a:xfrm>
          <a:custGeom>
            <a:avLst/>
            <a:gdLst/>
            <a:ah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solidFill>
            <a:srgbClr val="0680c3"/>
          </a:solidFill>
          <a:ln w="9000">
            <a:noFill/>
          </a:ln>
        </p:spPr>
        <p:style>
          <a:lnRef idx="0"/>
          <a:fillRef idx="0"/>
          <a:effectRef idx="0"/>
          <a:fontRef idx="minor"/>
        </p:style>
      </p:sp>
      <p:sp>
        <p:nvSpPr>
          <p:cNvPr id="1830" name="CustomShape 20"/>
          <p:cNvSpPr/>
          <p:nvPr/>
        </p:nvSpPr>
        <p:spPr>
          <a:xfrm>
            <a:off x="1856160" y="2986560"/>
            <a:ext cx="135000" cy="13500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solidFill>
            <a:srgbClr val="0680c3"/>
          </a:solidFill>
          <a:ln w="9000">
            <a:noFill/>
          </a:ln>
        </p:spPr>
        <p:style>
          <a:lnRef idx="0"/>
          <a:fillRef idx="0"/>
          <a:effectRef idx="0"/>
          <a:fontRef idx="minor"/>
        </p:style>
      </p:sp>
      <p:sp>
        <p:nvSpPr>
          <p:cNvPr id="1831" name="CustomShape 21"/>
          <p:cNvSpPr/>
          <p:nvPr/>
        </p:nvSpPr>
        <p:spPr>
          <a:xfrm>
            <a:off x="2026440" y="2986560"/>
            <a:ext cx="135000" cy="13500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0680c3"/>
          </a:solidFill>
          <a:ln w="9000">
            <a:noFill/>
          </a:ln>
        </p:spPr>
        <p:style>
          <a:lnRef idx="0"/>
          <a:fillRef idx="0"/>
          <a:effectRef idx="0"/>
          <a:fontRef idx="minor"/>
        </p:style>
      </p:sp>
      <p:sp>
        <p:nvSpPr>
          <p:cNvPr id="1832" name="CustomShape 22"/>
          <p:cNvSpPr/>
          <p:nvPr/>
        </p:nvSpPr>
        <p:spPr>
          <a:xfrm>
            <a:off x="2196360" y="2986560"/>
            <a:ext cx="135000" cy="13500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0680c3"/>
          </a:solidFill>
          <a:ln w="9000">
            <a:noFill/>
          </a:ln>
        </p:spPr>
        <p:style>
          <a:lnRef idx="0"/>
          <a:fillRef idx="0"/>
          <a:effectRef idx="0"/>
          <a:fontRef idx="minor"/>
        </p:style>
      </p:sp>
      <p:sp>
        <p:nvSpPr>
          <p:cNvPr id="1833" name="CustomShape 23"/>
          <p:cNvSpPr/>
          <p:nvPr/>
        </p:nvSpPr>
        <p:spPr>
          <a:xfrm>
            <a:off x="4239000" y="2390040"/>
            <a:ext cx="941400" cy="689760"/>
          </a:xfrm>
          <a:custGeom>
            <a:avLst/>
            <a:gd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07a398"/>
          </a:solidFill>
          <a:ln w="12600">
            <a:noFill/>
          </a:ln>
        </p:spPr>
        <p:style>
          <a:lnRef idx="0"/>
          <a:fillRef idx="0"/>
          <a:effectRef idx="0"/>
          <a:fontRef idx="minor"/>
        </p:style>
      </p:sp>
      <p:sp>
        <p:nvSpPr>
          <p:cNvPr id="1834" name="CustomShape 24"/>
          <p:cNvSpPr/>
          <p:nvPr/>
        </p:nvSpPr>
        <p:spPr>
          <a:xfrm rot="5400000">
            <a:off x="6769080" y="2047320"/>
            <a:ext cx="866160" cy="1094400"/>
          </a:xfrm>
          <a:custGeom>
            <a:avLst/>
            <a:gdLst/>
            <a:ah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solidFill>
            <a:srgbClr val="90c221"/>
          </a:solidFill>
          <a:ln w="9360">
            <a:noFill/>
          </a:ln>
        </p:spPr>
        <p:style>
          <a:lnRef idx="0"/>
          <a:fillRef idx="0"/>
          <a:effectRef idx="0"/>
          <a:fontRef idx="minor"/>
        </p:style>
      </p:sp>
      <p:sp>
        <p:nvSpPr>
          <p:cNvPr id="1835" name="CustomShape 25"/>
          <p:cNvSpPr/>
          <p:nvPr/>
        </p:nvSpPr>
        <p:spPr>
          <a:xfrm>
            <a:off x="6564240" y="3023280"/>
            <a:ext cx="1154160" cy="180360"/>
          </a:xfrm>
          <a:custGeom>
            <a:avLst/>
            <a:gdLst/>
            <a:ah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rgbClr val="90c221"/>
          </a:solidFill>
          <a:ln w="12600">
            <a:noFill/>
          </a:ln>
        </p:spPr>
        <p:style>
          <a:lnRef idx="0"/>
          <a:fillRef idx="0"/>
          <a:effectRef idx="0"/>
          <a:fontRef idx="minor"/>
        </p:style>
      </p:sp>
      <p:sp>
        <p:nvSpPr>
          <p:cNvPr id="1836" name="CustomShape 26"/>
          <p:cNvSpPr/>
          <p:nvPr/>
        </p:nvSpPr>
        <p:spPr>
          <a:xfrm>
            <a:off x="9184320" y="2305080"/>
            <a:ext cx="26280" cy="8532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837" name="CustomShape 27"/>
          <p:cNvSpPr/>
          <p:nvPr/>
        </p:nvSpPr>
        <p:spPr>
          <a:xfrm>
            <a:off x="9183240" y="2390760"/>
            <a:ext cx="26280" cy="8532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838" name="CustomShape 28"/>
          <p:cNvSpPr/>
          <p:nvPr/>
        </p:nvSpPr>
        <p:spPr>
          <a:xfrm>
            <a:off x="9725040" y="2389320"/>
            <a:ext cx="26280" cy="8532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1839" name="CustomShape 29"/>
          <p:cNvSpPr/>
          <p:nvPr/>
        </p:nvSpPr>
        <p:spPr>
          <a:xfrm>
            <a:off x="9191160" y="2136240"/>
            <a:ext cx="561600" cy="106344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1840" name="CustomShape 30"/>
          <p:cNvSpPr/>
          <p:nvPr/>
        </p:nvSpPr>
        <p:spPr>
          <a:xfrm>
            <a:off x="9195120" y="2141280"/>
            <a:ext cx="548280" cy="105120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fba200"/>
          </a:solidFill>
          <a:ln w="9360">
            <a:noFill/>
          </a:ln>
        </p:spPr>
        <p:style>
          <a:lnRef idx="0"/>
          <a:fillRef idx="0"/>
          <a:effectRef idx="0"/>
          <a:fontRef idx="minor"/>
        </p:style>
      </p:sp>
      <p:sp>
        <p:nvSpPr>
          <p:cNvPr id="1841" name="CustomShape 31"/>
          <p:cNvSpPr/>
          <p:nvPr/>
        </p:nvSpPr>
        <p:spPr>
          <a:xfrm>
            <a:off x="9236520" y="2298960"/>
            <a:ext cx="468000" cy="757800"/>
          </a:xfrm>
          <a:custGeom>
            <a:avLst/>
            <a:gdLst/>
            <a:ahLst/>
            <a:rect l="l" t="t" r="r" b="b"/>
            <a:pathLst>
              <a:path w="333375" h="590550">
                <a:moveTo>
                  <a:pt x="7144" y="7144"/>
                </a:moveTo>
                <a:lnTo>
                  <a:pt x="331946" y="7144"/>
                </a:lnTo>
                <a:lnTo>
                  <a:pt x="331946" y="586264"/>
                </a:lnTo>
                <a:lnTo>
                  <a:pt x="7144" y="586264"/>
                </a:lnTo>
                <a:close/>
              </a:path>
            </a:pathLst>
          </a:custGeom>
          <a:solidFill>
            <a:srgbClr val="f2f2f2"/>
          </a:solidFill>
          <a:ln w="9360">
            <a:noFill/>
          </a:ln>
        </p:spPr>
        <p:style>
          <a:lnRef idx="0"/>
          <a:fillRef idx="0"/>
          <a:effectRef idx="0"/>
          <a:fontRef idx="minor"/>
        </p:style>
      </p:sp>
      <p:sp>
        <p:nvSpPr>
          <p:cNvPr id="1842" name="CustomShape 32"/>
          <p:cNvSpPr/>
          <p:nvPr/>
        </p:nvSpPr>
        <p:spPr>
          <a:xfrm>
            <a:off x="9432720" y="3091320"/>
            <a:ext cx="73080" cy="66960"/>
          </a:xfrm>
          <a:prstGeom prst="ellipse">
            <a:avLst/>
          </a:prstGeom>
          <a:solidFill>
            <a:srgbClr val="a6a6a6"/>
          </a:solidFill>
          <a:ln w="12600">
            <a:noFill/>
          </a:ln>
        </p:spPr>
        <p:style>
          <a:lnRef idx="0"/>
          <a:fillRef idx="0"/>
          <a:effectRef idx="0"/>
          <a:fontRef idx="minor"/>
        </p:style>
      </p:sp>
      <p:sp>
        <p:nvSpPr>
          <p:cNvPr id="1843" name="CustomShape 33"/>
          <p:cNvSpPr/>
          <p:nvPr/>
        </p:nvSpPr>
        <p:spPr>
          <a:xfrm>
            <a:off x="9449280" y="3106440"/>
            <a:ext cx="39960" cy="36360"/>
          </a:xfrm>
          <a:prstGeom prst="ellipse">
            <a:avLst/>
          </a:prstGeom>
          <a:solidFill>
            <a:srgbClr val="d9d9d9"/>
          </a:solidFill>
          <a:ln w="12600">
            <a:noFill/>
          </a:ln>
        </p:spPr>
        <p:style>
          <a:lnRef idx="0"/>
          <a:fillRef idx="0"/>
          <a:effectRef idx="0"/>
          <a:fontRef idx="minor"/>
        </p:style>
      </p:sp>
      <p:sp>
        <p:nvSpPr>
          <p:cNvPr id="1844" name="CustomShape 34"/>
          <p:cNvSpPr/>
          <p:nvPr/>
        </p:nvSpPr>
        <p:spPr>
          <a:xfrm>
            <a:off x="9318960" y="2311200"/>
            <a:ext cx="384840" cy="73296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1845" name="CustomShape 35"/>
          <p:cNvSpPr/>
          <p:nvPr/>
        </p:nvSpPr>
        <p:spPr>
          <a:xfrm>
            <a:off x="9419760" y="2241720"/>
            <a:ext cx="107640" cy="22320"/>
          </a:xfrm>
          <a:prstGeom prst="roundRect">
            <a:avLst>
              <a:gd name="adj" fmla="val 50000"/>
            </a:avLst>
          </a:prstGeom>
          <a:solidFill>
            <a:srgbClr val="808080"/>
          </a:solidFill>
          <a:ln w="12600">
            <a:noFill/>
          </a:ln>
        </p:spPr>
        <p:style>
          <a:lnRef idx="0"/>
          <a:fillRef idx="0"/>
          <a:effectRef idx="0"/>
          <a:fontRef idx="minor"/>
        </p:style>
      </p:sp>
      <p:sp>
        <p:nvSpPr>
          <p:cNvPr id="1846" name="CustomShape 36"/>
          <p:cNvSpPr/>
          <p:nvPr/>
        </p:nvSpPr>
        <p:spPr>
          <a:xfrm>
            <a:off x="9362160" y="2241720"/>
            <a:ext cx="24480" cy="22320"/>
          </a:xfrm>
          <a:prstGeom prst="ellipse">
            <a:avLst/>
          </a:prstGeom>
          <a:solidFill>
            <a:srgbClr val="a6a6a6"/>
          </a:solidFill>
          <a:ln w="12600">
            <a:noFill/>
          </a:ln>
        </p:spPr>
        <p:style>
          <a:lnRef idx="0"/>
          <a:fillRef idx="0"/>
          <a:effectRef idx="0"/>
          <a:fontRef idx="minor"/>
        </p:style>
      </p:sp>
      <p:sp>
        <p:nvSpPr>
          <p:cNvPr id="1847" name="CustomShape 37"/>
          <p:cNvSpPr/>
          <p:nvPr/>
        </p:nvSpPr>
        <p:spPr>
          <a:xfrm>
            <a:off x="9280080" y="2558160"/>
            <a:ext cx="355680" cy="26172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fba200"/>
          </a:solidFill>
          <a:ln w="12600">
            <a:noFill/>
          </a:ln>
        </p:spPr>
        <p:style>
          <a:lnRef idx="0"/>
          <a:fillRef idx="0"/>
          <a:effectRef idx="0"/>
          <a:fontRef idx="minor"/>
        </p:style>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8" name="CustomShape 1"/>
          <p:cNvSpPr/>
          <p:nvPr/>
        </p:nvSpPr>
        <p:spPr>
          <a:xfrm>
            <a:off x="5668200" y="334080"/>
            <a:ext cx="6189480" cy="6189480"/>
          </a:xfrm>
          <a:prstGeom prst="frame">
            <a:avLst>
              <a:gd name="adj1" fmla="val 710"/>
            </a:avLst>
          </a:prstGeom>
          <a:solidFill>
            <a:srgbClr val="ffffff"/>
          </a:solidFill>
          <a:ln w="12600">
            <a:noFill/>
          </a:ln>
        </p:spPr>
        <p:style>
          <a:lnRef idx="0"/>
          <a:fillRef idx="0"/>
          <a:effectRef idx="0"/>
          <a:fontRef idx="minor"/>
        </p:style>
      </p:sp>
      <p:sp>
        <p:nvSpPr>
          <p:cNvPr id="1849" name="CustomShape 2"/>
          <p:cNvSpPr/>
          <p:nvPr/>
        </p:nvSpPr>
        <p:spPr>
          <a:xfrm>
            <a:off x="6009840" y="5158440"/>
            <a:ext cx="4768920" cy="11559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ffffff"/>
                </a:solidFill>
                <a:uFill>
                  <a:solidFill>
                    <a:srgbClr val="ffffff"/>
                  </a:solidFill>
                </a:uFill>
                <a:latin typeface="Arial"/>
                <a:ea typeface="Arial Unicode MS"/>
              </a:rPr>
              <a:t>You can simply impress your audience and add a unique zing and appeal to your Presentations. Get a modern PowerPoint  Presentation that is beautifully designed. I hope and I believe that this Template will your Time, Money and Reputation. </a:t>
            </a:r>
            <a:endParaRPr b="0" lang="en-US" sz="1800" spc="-1" strike="noStrike">
              <a:solidFill>
                <a:srgbClr val="000000"/>
              </a:solidFill>
              <a:uFill>
                <a:solidFill>
                  <a:srgbClr val="ffffff"/>
                </a:solidFill>
              </a:uFill>
              <a:latin typeface="Arial"/>
            </a:endParaRPr>
          </a:p>
        </p:txBody>
      </p:sp>
      <p:sp>
        <p:nvSpPr>
          <p:cNvPr id="1850" name="CustomShape 3"/>
          <p:cNvSpPr/>
          <p:nvPr/>
        </p:nvSpPr>
        <p:spPr>
          <a:xfrm>
            <a:off x="640440" y="3962880"/>
            <a:ext cx="4359240" cy="51660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Arial"/>
                <a:ea typeface="Arial Unicode MS"/>
              </a:rPr>
              <a:t>Get a modern PowerPoint  Presentation that is beautifully designed. </a:t>
            </a:r>
            <a:endParaRPr b="0" lang="en-US" sz="1800" spc="-1" strike="noStrike">
              <a:solidFill>
                <a:srgbClr val="000000"/>
              </a:solidFill>
              <a:uFill>
                <a:solidFill>
                  <a:srgbClr val="ffffff"/>
                </a:solidFill>
              </a:uFill>
              <a:latin typeface="Arial"/>
            </a:endParaRPr>
          </a:p>
        </p:txBody>
      </p:sp>
      <p:sp>
        <p:nvSpPr>
          <p:cNvPr id="1851" name="CustomShape 4"/>
          <p:cNvSpPr/>
          <p:nvPr/>
        </p:nvSpPr>
        <p:spPr>
          <a:xfrm>
            <a:off x="2110680" y="5743440"/>
            <a:ext cx="1234800" cy="303480"/>
          </a:xfrm>
          <a:prstGeom prst="rect">
            <a:avLst/>
          </a:prstGeom>
          <a:solidFill>
            <a:srgbClr val="fba200"/>
          </a:solid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ffffff"/>
                </a:solidFill>
                <a:uFill>
                  <a:solidFill>
                    <a:srgbClr val="ffffff"/>
                  </a:solidFill>
                </a:uFill>
                <a:latin typeface="Arial"/>
                <a:ea typeface="Arial Unicode MS"/>
              </a:rPr>
              <a:t>PowerPoint</a:t>
            </a:r>
            <a:endParaRPr b="0" lang="en-US" sz="1800" spc="-1" strike="noStrike">
              <a:solidFill>
                <a:srgbClr val="000000"/>
              </a:solidFill>
              <a:uFill>
                <a:solidFill>
                  <a:srgbClr val="ffffff"/>
                </a:solidFill>
              </a:uFill>
              <a:latin typeface="Arial"/>
            </a:endParaRPr>
          </a:p>
        </p:txBody>
      </p:sp>
      <p:sp>
        <p:nvSpPr>
          <p:cNvPr id="1852" name="CustomShape 5"/>
          <p:cNvSpPr/>
          <p:nvPr/>
        </p:nvSpPr>
        <p:spPr>
          <a:xfrm>
            <a:off x="640440" y="4611960"/>
            <a:ext cx="427176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I hope and I believe that this Template will your Time, Money and Reputation. Easy to change colors, photos and Text. You can simply impress your audience and add a unique zing and appeal to your Presentations</a:t>
            </a:r>
            <a:endParaRPr b="0" lang="en-US" sz="1800" spc="-1" strike="noStrike">
              <a:solidFill>
                <a:srgbClr val="000000"/>
              </a:solidFill>
              <a:uFill>
                <a:solidFill>
                  <a:srgbClr val="ffffff"/>
                </a:solidFill>
              </a:uFill>
              <a:latin typeface="Arial"/>
            </a:endParaRPr>
          </a:p>
        </p:txBody>
      </p:sp>
      <p:sp>
        <p:nvSpPr>
          <p:cNvPr id="1853" name="CustomShape 6"/>
          <p:cNvSpPr/>
          <p:nvPr/>
        </p:nvSpPr>
        <p:spPr>
          <a:xfrm>
            <a:off x="658800" y="5743440"/>
            <a:ext cx="1130040" cy="303480"/>
          </a:xfrm>
          <a:prstGeom prst="rect">
            <a:avLst/>
          </a:prstGeom>
          <a:solidFill>
            <a:srgbClr val="90c221"/>
          </a:solid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ffffff"/>
                </a:solidFill>
                <a:uFill>
                  <a:solidFill>
                    <a:srgbClr val="ffffff"/>
                  </a:solidFill>
                </a:uFill>
                <a:latin typeface="Arial"/>
                <a:ea typeface="Adobe Song Std L"/>
              </a:rPr>
              <a:t>MODERN</a:t>
            </a:r>
            <a:endParaRPr b="0" lang="en-US" sz="1800" spc="-1" strike="noStrike">
              <a:solidFill>
                <a:srgbClr val="000000"/>
              </a:solidFill>
              <a:uFill>
                <a:solidFill>
                  <a:srgbClr val="ffffff"/>
                </a:solidFill>
              </a:uFill>
              <a:latin typeface="Arial"/>
            </a:endParaRPr>
          </a:p>
        </p:txBody>
      </p:sp>
      <p:sp>
        <p:nvSpPr>
          <p:cNvPr id="1854" name="CustomShape 7"/>
          <p:cNvSpPr/>
          <p:nvPr/>
        </p:nvSpPr>
        <p:spPr>
          <a:xfrm>
            <a:off x="3666960" y="5743440"/>
            <a:ext cx="1130040" cy="303480"/>
          </a:xfrm>
          <a:prstGeom prst="rect">
            <a:avLst/>
          </a:prstGeom>
          <a:solidFill>
            <a:srgbClr val="90c221"/>
          </a:solid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ffffff"/>
                </a:solidFill>
                <a:uFill>
                  <a:solidFill>
                    <a:srgbClr val="ffffff"/>
                  </a:solidFill>
                </a:uFill>
                <a:latin typeface="Arial"/>
                <a:ea typeface="Arial Unicode MS"/>
              </a:rPr>
              <a:t>DESIGN</a:t>
            </a:r>
            <a:endParaRPr b="0" lang="en-US" sz="1800" spc="-1" strike="noStrike">
              <a:solidFill>
                <a:srgbClr val="000000"/>
              </a:solidFill>
              <a:uFill>
                <a:solidFill>
                  <a:srgbClr val="ffffff"/>
                </a:solidFill>
              </a:uFill>
              <a:latin typeface="Arial"/>
            </a:endParaRPr>
          </a:p>
        </p:txBody>
      </p:sp>
      <p:sp>
        <p:nvSpPr>
          <p:cNvPr id="1855" name="CustomShape 8"/>
          <p:cNvSpPr/>
          <p:nvPr/>
        </p:nvSpPr>
        <p:spPr>
          <a:xfrm>
            <a:off x="658800" y="524880"/>
            <a:ext cx="4253040" cy="7610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Arial"/>
                <a:ea typeface="Arial Unicode MS"/>
              </a:rPr>
              <a:t>AWESOME</a:t>
            </a:r>
            <a:endParaRPr b="0" lang="en-US" sz="1800" spc="-1" strike="noStrike">
              <a:solidFill>
                <a:srgbClr val="000000"/>
              </a:solidFill>
              <a:uFill>
                <a:solidFill>
                  <a:srgbClr val="ffffff"/>
                </a:solidFill>
              </a:uFill>
              <a:latin typeface="Arial"/>
            </a:endParaRPr>
          </a:p>
        </p:txBody>
      </p:sp>
      <p:sp>
        <p:nvSpPr>
          <p:cNvPr id="1856" name="CustomShape 9"/>
          <p:cNvSpPr/>
          <p:nvPr/>
        </p:nvSpPr>
        <p:spPr>
          <a:xfrm>
            <a:off x="658800" y="1171080"/>
            <a:ext cx="4253040" cy="5781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200" spc="-1" strike="noStrike">
                <a:solidFill>
                  <a:srgbClr val="000000"/>
                </a:solidFill>
                <a:uFill>
                  <a:solidFill>
                    <a:srgbClr val="ffffff"/>
                  </a:solidFill>
                </a:uFill>
                <a:latin typeface="Arial"/>
                <a:ea typeface="Arial Unicode MS"/>
              </a:rPr>
              <a:t>PRESENTATION</a:t>
            </a:r>
            <a:endParaRPr b="0" lang="en-US" sz="1800" spc="-1" strike="noStrike">
              <a:solidFill>
                <a:srgbClr val="000000"/>
              </a:solidFill>
              <a:uFill>
                <a:solidFill>
                  <a:srgbClr val="ffffff"/>
                </a:solidFill>
              </a:uFill>
              <a:latin typeface="Arial"/>
            </a:endParaRPr>
          </a:p>
        </p:txBody>
      </p:sp>
      <p:sp>
        <p:nvSpPr>
          <p:cNvPr id="1857" name="CustomShape 10"/>
          <p:cNvSpPr/>
          <p:nvPr/>
        </p:nvSpPr>
        <p:spPr>
          <a:xfrm>
            <a:off x="658800" y="1732680"/>
            <a:ext cx="425304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ea typeface="FZShuTi"/>
              </a:rPr>
              <a:t>EASY TO CHANGE COLORS, PHOTOS.   </a:t>
            </a:r>
            <a:endParaRPr b="0" lang="en-US" sz="1800" spc="-1" strike="noStrike">
              <a:solidFill>
                <a:srgbClr val="000000"/>
              </a:solidFill>
              <a:uFill>
                <a:solidFill>
                  <a:srgbClr val="ffffff"/>
                </a:solidFill>
              </a:uFill>
              <a:latin typeface="Arial"/>
            </a:endParaRPr>
          </a:p>
        </p:txBody>
      </p:sp>
      <p:sp>
        <p:nvSpPr>
          <p:cNvPr id="1858" name="CustomShape 11"/>
          <p:cNvSpPr/>
          <p:nvPr/>
        </p:nvSpPr>
        <p:spPr>
          <a:xfrm rot="6820200">
            <a:off x="2694960" y="2570400"/>
            <a:ext cx="111240" cy="379800"/>
          </a:xfrm>
          <a:prstGeom prst="trapezoid">
            <a:avLst>
              <a:gd name="adj" fmla="val 11476"/>
            </a:avLst>
          </a:prstGeom>
          <a:solidFill>
            <a:srgbClr val="fba200"/>
          </a:solidFill>
          <a:ln w="9360">
            <a:noFill/>
          </a:ln>
        </p:spPr>
        <p:style>
          <a:lnRef idx="0"/>
          <a:fillRef idx="0"/>
          <a:effectRef idx="0"/>
          <a:fontRef idx="minor"/>
        </p:style>
      </p:sp>
      <p:sp>
        <p:nvSpPr>
          <p:cNvPr id="1859" name="CustomShape 12"/>
          <p:cNvSpPr/>
          <p:nvPr/>
        </p:nvSpPr>
        <p:spPr>
          <a:xfrm rot="19800000">
            <a:off x="2291400" y="2683800"/>
            <a:ext cx="369720" cy="119520"/>
          </a:xfrm>
          <a:prstGeom prst="roundRect">
            <a:avLst>
              <a:gd name="adj" fmla="val 50000"/>
            </a:avLst>
          </a:prstGeom>
          <a:solidFill>
            <a:srgbClr val="bc7a00"/>
          </a:solidFill>
          <a:ln w="9360">
            <a:noFill/>
          </a:ln>
        </p:spPr>
        <p:style>
          <a:lnRef idx="0"/>
          <a:fillRef idx="0"/>
          <a:effectRef idx="0"/>
          <a:fontRef idx="minor"/>
        </p:style>
      </p:sp>
      <p:sp>
        <p:nvSpPr>
          <p:cNvPr id="1860" name="CustomShape 13"/>
          <p:cNvSpPr/>
          <p:nvPr/>
        </p:nvSpPr>
        <p:spPr>
          <a:xfrm>
            <a:off x="2554920" y="2658960"/>
            <a:ext cx="46800" cy="4680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fffff"/>
          </a:solidFill>
          <a:ln w="9360">
            <a:noFill/>
          </a:ln>
        </p:spPr>
        <p:style>
          <a:lnRef idx="0"/>
          <a:fillRef idx="0"/>
          <a:effectRef idx="0"/>
          <a:fontRef idx="minor"/>
        </p:style>
      </p:sp>
      <p:sp>
        <p:nvSpPr>
          <p:cNvPr id="1861" name="CustomShape 14"/>
          <p:cNvSpPr/>
          <p:nvPr/>
        </p:nvSpPr>
        <p:spPr>
          <a:xfrm rot="19176600">
            <a:off x="2210040" y="2784960"/>
            <a:ext cx="297000" cy="327240"/>
          </a:xfrm>
          <a:custGeom>
            <a:avLst/>
            <a:gdLst/>
            <a:ah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rgbClr val="7e5100"/>
          </a:solidFill>
          <a:ln w="9360">
            <a:noFill/>
          </a:ln>
        </p:spPr>
        <p:style>
          <a:lnRef idx="0"/>
          <a:fillRef idx="0"/>
          <a:effectRef idx="0"/>
          <a:fontRef idx="minor"/>
        </p:style>
      </p:sp>
      <p:sp>
        <p:nvSpPr>
          <p:cNvPr id="1862" name="CustomShape 15"/>
          <p:cNvSpPr/>
          <p:nvPr/>
        </p:nvSpPr>
        <p:spPr>
          <a:xfrm>
            <a:off x="2332800" y="2793600"/>
            <a:ext cx="46800" cy="4680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fffff"/>
          </a:solidFill>
          <a:ln w="9360">
            <a:noFill/>
          </a:ln>
        </p:spPr>
        <p:style>
          <a:lnRef idx="0"/>
          <a:fillRef idx="0"/>
          <a:effectRef idx="0"/>
          <a:fontRef idx="minor"/>
        </p:style>
      </p:sp>
      <p:sp>
        <p:nvSpPr>
          <p:cNvPr id="1863" name="CustomShape 16"/>
          <p:cNvSpPr/>
          <p:nvPr/>
        </p:nvSpPr>
        <p:spPr>
          <a:xfrm rot="5400000">
            <a:off x="2890440" y="2879280"/>
            <a:ext cx="183600" cy="84600"/>
          </a:xfrm>
          <a:custGeom>
            <a:avLst/>
            <a:gdLst/>
            <a:ah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rgbClr val="fba200"/>
          </a:solidFill>
          <a:ln w="9360">
            <a:noFill/>
          </a:ln>
        </p:spPr>
        <p:style>
          <a:lnRef idx="0"/>
          <a:fillRef idx="0"/>
          <a:effectRef idx="0"/>
          <a:fontRef idx="minor"/>
        </p:style>
      </p:sp>
      <p:sp>
        <p:nvSpPr>
          <p:cNvPr id="1864" name="CustomShape 17"/>
          <p:cNvSpPr/>
          <p:nvPr/>
        </p:nvSpPr>
        <p:spPr>
          <a:xfrm rot="5400000">
            <a:off x="2788560" y="2884680"/>
            <a:ext cx="178920" cy="98640"/>
          </a:xfrm>
          <a:custGeom>
            <a:avLst/>
            <a:gdLst/>
            <a:ah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rgbClr val="fba200"/>
          </a:solidFill>
          <a:ln w="9360">
            <a:noFill/>
          </a:ln>
        </p:spPr>
        <p:style>
          <a:lnRef idx="0"/>
          <a:fillRef idx="0"/>
          <a:effectRef idx="0"/>
          <a:fontRef idx="minor"/>
        </p:style>
      </p:sp>
      <p:sp>
        <p:nvSpPr>
          <p:cNvPr id="1865" name="CustomShape 18"/>
          <p:cNvSpPr/>
          <p:nvPr/>
        </p:nvSpPr>
        <p:spPr>
          <a:xfrm rot="5400000">
            <a:off x="2844360" y="2768760"/>
            <a:ext cx="117360" cy="117360"/>
          </a:xfrm>
          <a:custGeom>
            <a:avLst/>
            <a:gdLst/>
            <a:ah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rgbClr val="bc7a00"/>
          </a:solidFill>
          <a:ln w="9360">
            <a:noFill/>
          </a:ln>
        </p:spPr>
        <p:style>
          <a:lnRef idx="0"/>
          <a:fillRef idx="0"/>
          <a:effectRef idx="0"/>
          <a:fontRef idx="minor"/>
        </p:style>
      </p:sp>
      <p:sp>
        <p:nvSpPr>
          <p:cNvPr id="1866" name="CustomShape 19"/>
          <p:cNvSpPr/>
          <p:nvPr/>
        </p:nvSpPr>
        <p:spPr>
          <a:xfrm>
            <a:off x="2210400" y="3022200"/>
            <a:ext cx="291960" cy="235440"/>
          </a:xfrm>
          <a:custGeom>
            <a:avLst/>
            <a:gdLst/>
            <a:ah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bc7a00"/>
          </a:solidFill>
          <a:ln w="9360">
            <a:noFill/>
          </a:ln>
        </p:spPr>
        <p:style>
          <a:lnRef idx="0"/>
          <a:fillRef idx="0"/>
          <a:effectRef idx="0"/>
          <a:fontRef idx="minor"/>
        </p:style>
      </p:sp>
      <p:sp>
        <p:nvSpPr>
          <p:cNvPr id="1867" name="CustomShape 20"/>
          <p:cNvSpPr/>
          <p:nvPr/>
        </p:nvSpPr>
        <p:spPr>
          <a:xfrm>
            <a:off x="2176560" y="3223080"/>
            <a:ext cx="367560" cy="65520"/>
          </a:xfrm>
          <a:custGeom>
            <a:avLst/>
            <a:gdLst/>
            <a:ah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rgbClr val="fba200"/>
          </a:solidFill>
          <a:ln w="9360">
            <a:noFill/>
          </a:ln>
        </p:spPr>
        <p:style>
          <a:lnRef idx="0"/>
          <a:fillRef idx="0"/>
          <a:effectRef idx="0"/>
          <a:fontRef idx="minor"/>
        </p:style>
      </p:sp>
      <p:sp>
        <p:nvSpPr>
          <p:cNvPr id="1868" name="CustomShape 21"/>
          <p:cNvSpPr/>
          <p:nvPr/>
        </p:nvSpPr>
        <p:spPr>
          <a:xfrm>
            <a:off x="2332800" y="3049560"/>
            <a:ext cx="46800" cy="4680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ba200"/>
          </a:solidFill>
          <a:ln w="9360">
            <a:noFill/>
          </a:ln>
        </p:spPr>
        <p:style>
          <a:lnRef idx="0"/>
          <a:fillRef idx="0"/>
          <a:effectRef idx="0"/>
          <a:fontRef idx="minor"/>
        </p:style>
      </p:sp>
      <p:sp>
        <p:nvSpPr>
          <p:cNvPr id="1869" name="CustomShape 22"/>
          <p:cNvSpPr/>
          <p:nvPr/>
        </p:nvSpPr>
        <p:spPr>
          <a:xfrm>
            <a:off x="2110680" y="3283200"/>
            <a:ext cx="1173600" cy="183600"/>
          </a:xfrm>
          <a:prstGeom prst="roundRect">
            <a:avLst>
              <a:gd name="adj" fmla="val 50000"/>
            </a:avLst>
          </a:prstGeom>
          <a:solidFill>
            <a:srgbClr val="fba200"/>
          </a:solidFill>
          <a:ln w="12600">
            <a:noFill/>
          </a:ln>
        </p:spPr>
        <p:style>
          <a:lnRef idx="0"/>
          <a:fillRef idx="0"/>
          <a:effectRef idx="0"/>
          <a:fontRef idx="minor"/>
        </p:style>
      </p:sp>
      <p:sp>
        <p:nvSpPr>
          <p:cNvPr id="1870" name="CustomShape 23"/>
          <p:cNvSpPr/>
          <p:nvPr/>
        </p:nvSpPr>
        <p:spPr>
          <a:xfrm>
            <a:off x="2134080" y="3306240"/>
            <a:ext cx="1126800" cy="137160"/>
          </a:xfrm>
          <a:prstGeom prst="roundRect">
            <a:avLst>
              <a:gd name="adj" fmla="val 50000"/>
            </a:avLst>
          </a:prstGeom>
          <a:solidFill>
            <a:srgbClr val="ffffff"/>
          </a:solidFill>
          <a:ln w="12600">
            <a:noFill/>
          </a:ln>
        </p:spPr>
        <p:style>
          <a:lnRef idx="0"/>
          <a:fillRef idx="0"/>
          <a:effectRef idx="0"/>
          <a:fontRef idx="minor"/>
        </p:style>
      </p:sp>
      <p:sp>
        <p:nvSpPr>
          <p:cNvPr id="1871" name="CustomShape 24"/>
          <p:cNvSpPr/>
          <p:nvPr/>
        </p:nvSpPr>
        <p:spPr>
          <a:xfrm>
            <a:off x="2158560" y="3319560"/>
            <a:ext cx="113040" cy="113040"/>
          </a:xfrm>
          <a:prstGeom prst="donut">
            <a:avLst>
              <a:gd name="adj" fmla="val 25000"/>
            </a:avLst>
          </a:prstGeom>
          <a:solidFill>
            <a:srgbClr val="fba200"/>
          </a:solidFill>
          <a:ln w="12600">
            <a:noFill/>
          </a:ln>
        </p:spPr>
        <p:style>
          <a:lnRef idx="0"/>
          <a:fillRef idx="0"/>
          <a:effectRef idx="0"/>
          <a:fontRef idx="minor"/>
        </p:style>
      </p:sp>
      <p:sp>
        <p:nvSpPr>
          <p:cNvPr id="1872" name="CustomShape 25"/>
          <p:cNvSpPr/>
          <p:nvPr/>
        </p:nvSpPr>
        <p:spPr>
          <a:xfrm>
            <a:off x="2319840" y="3319560"/>
            <a:ext cx="113040" cy="113040"/>
          </a:xfrm>
          <a:prstGeom prst="donut">
            <a:avLst>
              <a:gd name="adj" fmla="val 25000"/>
            </a:avLst>
          </a:prstGeom>
          <a:solidFill>
            <a:srgbClr val="fba200"/>
          </a:solidFill>
          <a:ln w="12600">
            <a:noFill/>
          </a:ln>
        </p:spPr>
        <p:style>
          <a:lnRef idx="0"/>
          <a:fillRef idx="0"/>
          <a:effectRef idx="0"/>
          <a:fontRef idx="minor"/>
        </p:style>
      </p:sp>
      <p:sp>
        <p:nvSpPr>
          <p:cNvPr id="1873" name="CustomShape 26"/>
          <p:cNvSpPr/>
          <p:nvPr/>
        </p:nvSpPr>
        <p:spPr>
          <a:xfrm>
            <a:off x="2481120" y="3319560"/>
            <a:ext cx="113040" cy="113040"/>
          </a:xfrm>
          <a:prstGeom prst="donut">
            <a:avLst>
              <a:gd name="adj" fmla="val 25000"/>
            </a:avLst>
          </a:prstGeom>
          <a:solidFill>
            <a:srgbClr val="fba200"/>
          </a:solidFill>
          <a:ln w="12600">
            <a:noFill/>
          </a:ln>
        </p:spPr>
        <p:style>
          <a:lnRef idx="0"/>
          <a:fillRef idx="0"/>
          <a:effectRef idx="0"/>
          <a:fontRef idx="minor"/>
        </p:style>
      </p:sp>
      <p:sp>
        <p:nvSpPr>
          <p:cNvPr id="1874" name="CustomShape 27"/>
          <p:cNvSpPr/>
          <p:nvPr/>
        </p:nvSpPr>
        <p:spPr>
          <a:xfrm>
            <a:off x="2642400" y="3319560"/>
            <a:ext cx="113040" cy="113040"/>
          </a:xfrm>
          <a:prstGeom prst="donut">
            <a:avLst>
              <a:gd name="adj" fmla="val 25000"/>
            </a:avLst>
          </a:prstGeom>
          <a:solidFill>
            <a:srgbClr val="fba200"/>
          </a:solidFill>
          <a:ln w="12600">
            <a:noFill/>
          </a:ln>
        </p:spPr>
        <p:style>
          <a:lnRef idx="0"/>
          <a:fillRef idx="0"/>
          <a:effectRef idx="0"/>
          <a:fontRef idx="minor"/>
        </p:style>
      </p:sp>
      <p:sp>
        <p:nvSpPr>
          <p:cNvPr id="1875" name="CustomShape 28"/>
          <p:cNvSpPr/>
          <p:nvPr/>
        </p:nvSpPr>
        <p:spPr>
          <a:xfrm>
            <a:off x="2803680" y="3319560"/>
            <a:ext cx="113040" cy="113040"/>
          </a:xfrm>
          <a:prstGeom prst="donut">
            <a:avLst>
              <a:gd name="adj" fmla="val 25000"/>
            </a:avLst>
          </a:prstGeom>
          <a:solidFill>
            <a:srgbClr val="fba200"/>
          </a:solidFill>
          <a:ln w="12600">
            <a:noFill/>
          </a:ln>
        </p:spPr>
        <p:style>
          <a:lnRef idx="0"/>
          <a:fillRef idx="0"/>
          <a:effectRef idx="0"/>
          <a:fontRef idx="minor"/>
        </p:style>
      </p:sp>
      <p:sp>
        <p:nvSpPr>
          <p:cNvPr id="1876" name="CustomShape 29"/>
          <p:cNvSpPr/>
          <p:nvPr/>
        </p:nvSpPr>
        <p:spPr>
          <a:xfrm>
            <a:off x="2964960" y="3319560"/>
            <a:ext cx="113040" cy="113040"/>
          </a:xfrm>
          <a:prstGeom prst="donut">
            <a:avLst>
              <a:gd name="adj" fmla="val 25000"/>
            </a:avLst>
          </a:prstGeom>
          <a:solidFill>
            <a:srgbClr val="fba200"/>
          </a:solidFill>
          <a:ln w="12600">
            <a:noFill/>
          </a:ln>
        </p:spPr>
        <p:style>
          <a:lnRef idx="0"/>
          <a:fillRef idx="0"/>
          <a:effectRef idx="0"/>
          <a:fontRef idx="minor"/>
        </p:style>
      </p:sp>
      <p:sp>
        <p:nvSpPr>
          <p:cNvPr id="1877" name="CustomShape 30"/>
          <p:cNvSpPr/>
          <p:nvPr/>
        </p:nvSpPr>
        <p:spPr>
          <a:xfrm>
            <a:off x="3126240" y="3319560"/>
            <a:ext cx="113040" cy="113040"/>
          </a:xfrm>
          <a:prstGeom prst="donut">
            <a:avLst>
              <a:gd name="adj" fmla="val 25000"/>
            </a:avLst>
          </a:prstGeom>
          <a:solidFill>
            <a:srgbClr val="fba200"/>
          </a:solidFill>
          <a:ln w="12600">
            <a:noFill/>
          </a:ln>
        </p:spPr>
        <p:style>
          <a:lnRef idx="0"/>
          <a:fillRef idx="0"/>
          <a:effectRef idx="0"/>
          <a:fontRef idx="minor"/>
        </p:style>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3" name="CustomShape 1"/>
          <p:cNvSpPr/>
          <p:nvPr/>
        </p:nvSpPr>
        <p:spPr>
          <a:xfrm rot="16200000">
            <a:off x="5866200" y="-953640"/>
            <a:ext cx="456840" cy="12191400"/>
          </a:xfrm>
          <a:prstGeom prst="rect">
            <a:avLst/>
          </a:prstGeom>
          <a:solidFill>
            <a:srgbClr val="277dba"/>
          </a:solidFill>
          <a:ln w="12600">
            <a:noFill/>
          </a:ln>
        </p:spPr>
        <p:style>
          <a:lnRef idx="0"/>
          <a:fillRef idx="0"/>
          <a:effectRef idx="0"/>
          <a:fontRef idx="minor"/>
        </p:style>
      </p:sp>
      <p:sp>
        <p:nvSpPr>
          <p:cNvPr id="1054" name="CustomShape 2"/>
          <p:cNvSpPr/>
          <p:nvPr/>
        </p:nvSpPr>
        <p:spPr>
          <a:xfrm rot="16200000">
            <a:off x="5866200" y="-1407600"/>
            <a:ext cx="456840" cy="12191400"/>
          </a:xfrm>
          <a:prstGeom prst="rect">
            <a:avLst/>
          </a:prstGeom>
          <a:solidFill>
            <a:srgbClr val="19a695"/>
          </a:solidFill>
          <a:ln w="12600">
            <a:noFill/>
          </a:ln>
        </p:spPr>
        <p:style>
          <a:lnRef idx="0"/>
          <a:fillRef idx="0"/>
          <a:effectRef idx="0"/>
          <a:fontRef idx="minor"/>
        </p:style>
      </p:sp>
      <p:sp>
        <p:nvSpPr>
          <p:cNvPr id="1055" name="CustomShape 3"/>
          <p:cNvSpPr/>
          <p:nvPr/>
        </p:nvSpPr>
        <p:spPr>
          <a:xfrm rot="16200000">
            <a:off x="5866200" y="-1861560"/>
            <a:ext cx="456840" cy="12191400"/>
          </a:xfrm>
          <a:prstGeom prst="rect">
            <a:avLst/>
          </a:prstGeom>
          <a:solidFill>
            <a:srgbClr val="9ab854"/>
          </a:solidFill>
          <a:ln w="12600">
            <a:noFill/>
          </a:ln>
        </p:spPr>
        <p:style>
          <a:lnRef idx="0"/>
          <a:fillRef idx="0"/>
          <a:effectRef idx="0"/>
          <a:fontRef idx="minor"/>
        </p:style>
      </p:sp>
      <p:sp>
        <p:nvSpPr>
          <p:cNvPr id="1056" name="CustomShape 4"/>
          <p:cNvSpPr/>
          <p:nvPr/>
        </p:nvSpPr>
        <p:spPr>
          <a:xfrm rot="16200000">
            <a:off x="5866200" y="-2315880"/>
            <a:ext cx="456840" cy="12191400"/>
          </a:xfrm>
          <a:prstGeom prst="rect">
            <a:avLst/>
          </a:prstGeom>
          <a:solidFill>
            <a:srgbClr val="ee9e13"/>
          </a:solidFill>
          <a:ln w="12600">
            <a:noFill/>
          </a:ln>
        </p:spPr>
        <p:style>
          <a:lnRef idx="0"/>
          <a:fillRef idx="0"/>
          <a:effectRef idx="0"/>
          <a:fontRef idx="minor"/>
        </p:style>
      </p:sp>
      <p:sp>
        <p:nvSpPr>
          <p:cNvPr id="1057" name="CustomShape 5"/>
          <p:cNvSpPr/>
          <p:nvPr/>
        </p:nvSpPr>
        <p:spPr>
          <a:xfrm>
            <a:off x="0" y="3550680"/>
            <a:ext cx="12191760" cy="1817640"/>
          </a:xfrm>
          <a:prstGeom prst="rect">
            <a:avLst/>
          </a:prstGeom>
          <a:solidFill>
            <a:srgbClr val="19a695"/>
          </a:solidFill>
          <a:ln w="12600">
            <a:noFill/>
          </a:ln>
        </p:spPr>
        <p:style>
          <a:lnRef idx="0"/>
          <a:fillRef idx="0"/>
          <a:effectRef idx="0"/>
          <a:fontRef idx="minor"/>
        </p:style>
      </p:sp>
      <p:sp>
        <p:nvSpPr>
          <p:cNvPr id="1058" name="CustomShape 6"/>
          <p:cNvSpPr/>
          <p:nvPr/>
        </p:nvSpPr>
        <p:spPr>
          <a:xfrm>
            <a:off x="0" y="3832920"/>
            <a:ext cx="12191760" cy="1005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6000" spc="-1" strike="noStrike">
                <a:solidFill>
                  <a:srgbClr val="ffffff"/>
                </a:solidFill>
                <a:uFill>
                  <a:solidFill>
                    <a:srgbClr val="ffffff"/>
                  </a:solidFill>
                </a:uFill>
                <a:latin typeface="Calibri"/>
              </a:rPr>
              <a:t>What is GraphQL?</a:t>
            </a:r>
            <a:endParaRPr b="0" lang="en-US" sz="1800" spc="-1" strike="noStrike">
              <a:solidFill>
                <a:srgbClr val="000000"/>
              </a:solidFill>
              <a:uFill>
                <a:solidFill>
                  <a:srgbClr val="ffffff"/>
                </a:solidFill>
              </a:uFill>
              <a:latin typeface="Arial"/>
            </a:endParaRPr>
          </a:p>
        </p:txBody>
      </p:sp>
      <p:sp>
        <p:nvSpPr>
          <p:cNvPr id="1059" name="CustomShape 7"/>
          <p:cNvSpPr/>
          <p:nvPr/>
        </p:nvSpPr>
        <p:spPr>
          <a:xfrm flipH="1" rot="8929800">
            <a:off x="5810400" y="1901160"/>
            <a:ext cx="109080" cy="7164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060" name="CustomShape 8"/>
          <p:cNvSpPr/>
          <p:nvPr/>
        </p:nvSpPr>
        <p:spPr>
          <a:xfrm flipH="1" rot="10295400">
            <a:off x="5853960" y="2081880"/>
            <a:ext cx="79560" cy="7344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061" name="CustomShape 9"/>
          <p:cNvSpPr/>
          <p:nvPr/>
        </p:nvSpPr>
        <p:spPr>
          <a:xfrm flipH="1" rot="8929800">
            <a:off x="5725080" y="1721520"/>
            <a:ext cx="154080" cy="20520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062" name="CustomShape 10"/>
          <p:cNvSpPr/>
          <p:nvPr/>
        </p:nvSpPr>
        <p:spPr>
          <a:xfrm flipH="1" rot="10295400">
            <a:off x="5825520" y="1945800"/>
            <a:ext cx="112320" cy="14940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063" name="CustomShape 11"/>
          <p:cNvSpPr/>
          <p:nvPr/>
        </p:nvSpPr>
        <p:spPr>
          <a:xfrm flipH="1" rot="11885400">
            <a:off x="5836680" y="2125080"/>
            <a:ext cx="71640" cy="13860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064" name="CustomShape 12"/>
          <p:cNvSpPr/>
          <p:nvPr/>
        </p:nvSpPr>
        <p:spPr>
          <a:xfrm rot="7898400">
            <a:off x="5214960" y="1000440"/>
            <a:ext cx="344160" cy="861480"/>
          </a:xfrm>
          <a:prstGeom prst="trapezoid">
            <a:avLst>
              <a:gd name="adj" fmla="val 9168"/>
            </a:avLst>
          </a:prstGeom>
          <a:solidFill>
            <a:srgbClr val="19a695"/>
          </a:solidFill>
          <a:ln w="12600">
            <a:solidFill>
              <a:srgbClr val="35455e"/>
            </a:solidFill>
            <a:miter/>
          </a:ln>
        </p:spPr>
        <p:style>
          <a:lnRef idx="0"/>
          <a:fillRef idx="0"/>
          <a:effectRef idx="0"/>
          <a:fontRef idx="minor"/>
        </p:style>
      </p:sp>
      <p:sp>
        <p:nvSpPr>
          <p:cNvPr id="1065" name="CustomShape 13"/>
          <p:cNvSpPr/>
          <p:nvPr/>
        </p:nvSpPr>
        <p:spPr>
          <a:xfrm rot="7898400">
            <a:off x="5251680" y="1082520"/>
            <a:ext cx="124920" cy="861480"/>
          </a:xfrm>
          <a:custGeom>
            <a:avLst/>
            <a:gdLst/>
            <a:ahLst/>
            <a:rect l="l" t="t" r="r" b="b"/>
            <a:pathLst>
              <a:path w="182880" h="1664988">
                <a:moveTo>
                  <a:pt x="0" y="1664988"/>
                </a:moveTo>
                <a:lnTo>
                  <a:pt x="0" y="0"/>
                </a:lnTo>
                <a:lnTo>
                  <a:pt x="133619" y="3079"/>
                </a:lnTo>
                <a:lnTo>
                  <a:pt x="182880" y="1664988"/>
                </a:lnTo>
                <a:lnTo>
                  <a:pt x="0" y="1664988"/>
                </a:lnTo>
                <a:close/>
              </a:path>
            </a:pathLst>
          </a:custGeom>
          <a:solidFill>
            <a:srgbClr val="137c70"/>
          </a:solidFill>
          <a:ln w="12600">
            <a:solidFill>
              <a:srgbClr val="35455e"/>
            </a:solidFill>
            <a:miter/>
          </a:ln>
        </p:spPr>
        <p:style>
          <a:lnRef idx="0"/>
          <a:fillRef idx="0"/>
          <a:effectRef idx="0"/>
          <a:fontRef idx="minor"/>
        </p:style>
      </p:sp>
      <p:sp>
        <p:nvSpPr>
          <p:cNvPr id="1066" name="CustomShape 14"/>
          <p:cNvSpPr/>
          <p:nvPr/>
        </p:nvSpPr>
        <p:spPr>
          <a:xfrm rot="14391600">
            <a:off x="4182480" y="729000"/>
            <a:ext cx="414000" cy="1372680"/>
          </a:xfrm>
          <a:prstGeom prst="roundRect">
            <a:avLst>
              <a:gd name="adj" fmla="val 0"/>
            </a:avLst>
          </a:prstGeom>
          <a:solidFill>
            <a:srgbClr val="19a695"/>
          </a:solidFill>
          <a:ln w="12600">
            <a:solidFill>
              <a:srgbClr val="35455e"/>
            </a:solidFill>
            <a:miter/>
          </a:ln>
        </p:spPr>
        <p:style>
          <a:lnRef idx="0"/>
          <a:fillRef idx="0"/>
          <a:effectRef idx="0"/>
          <a:fontRef idx="minor"/>
        </p:style>
      </p:sp>
      <p:sp>
        <p:nvSpPr>
          <p:cNvPr id="1067" name="CustomShape 15"/>
          <p:cNvSpPr/>
          <p:nvPr/>
        </p:nvSpPr>
        <p:spPr>
          <a:xfrm rot="14391600">
            <a:off x="4383360" y="855720"/>
            <a:ext cx="151560" cy="1372680"/>
          </a:xfrm>
          <a:prstGeom prst="roundRect">
            <a:avLst>
              <a:gd name="adj" fmla="val 0"/>
            </a:avLst>
          </a:prstGeom>
          <a:solidFill>
            <a:srgbClr val="137c70"/>
          </a:solidFill>
          <a:ln w="12600">
            <a:solidFill>
              <a:srgbClr val="35455e"/>
            </a:solidFill>
            <a:miter/>
          </a:ln>
        </p:spPr>
        <p:style>
          <a:lnRef idx="0"/>
          <a:fillRef idx="0"/>
          <a:effectRef idx="0"/>
          <a:fontRef idx="minor"/>
        </p:style>
      </p:sp>
      <p:sp>
        <p:nvSpPr>
          <p:cNvPr id="1068" name="CustomShape 16"/>
          <p:cNvSpPr/>
          <p:nvPr/>
        </p:nvSpPr>
        <p:spPr>
          <a:xfrm rot="1062600">
            <a:off x="4839480" y="932760"/>
            <a:ext cx="437040" cy="437040"/>
          </a:xfrm>
          <a:prstGeom prst="ellipse">
            <a:avLst/>
          </a:prstGeom>
          <a:solidFill>
            <a:srgbClr val="19a695"/>
          </a:solidFill>
          <a:ln w="12600">
            <a:solidFill>
              <a:srgbClr val="35455e"/>
            </a:solidFill>
            <a:miter/>
          </a:ln>
        </p:spPr>
        <p:style>
          <a:lnRef idx="0"/>
          <a:fillRef idx="0"/>
          <a:effectRef idx="0"/>
          <a:fontRef idx="minor"/>
        </p:style>
      </p:sp>
      <p:sp>
        <p:nvSpPr>
          <p:cNvPr id="1069" name="CustomShape 17"/>
          <p:cNvSpPr/>
          <p:nvPr/>
        </p:nvSpPr>
        <p:spPr>
          <a:xfrm rot="1062600">
            <a:off x="4886640" y="980280"/>
            <a:ext cx="342720" cy="3427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1070" name="CustomShape 18"/>
          <p:cNvSpPr/>
          <p:nvPr/>
        </p:nvSpPr>
        <p:spPr>
          <a:xfrm rot="1062600">
            <a:off x="4972320" y="1066680"/>
            <a:ext cx="171000" cy="1699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1071" name="CustomShape 19"/>
          <p:cNvSpPr/>
          <p:nvPr/>
        </p:nvSpPr>
        <p:spPr>
          <a:xfrm rot="1062600">
            <a:off x="5029560" y="1123200"/>
            <a:ext cx="56520" cy="56520"/>
          </a:xfrm>
          <a:prstGeom prst="ellipse">
            <a:avLst/>
          </a:prstGeom>
          <a:solidFill>
            <a:srgbClr val="ffffff"/>
          </a:solidFill>
          <a:ln w="19080">
            <a:noFill/>
          </a:ln>
        </p:spPr>
        <p:style>
          <a:lnRef idx="0"/>
          <a:fillRef idx="0"/>
          <a:effectRef idx="0"/>
          <a:fontRef idx="minor"/>
        </p:style>
      </p:sp>
      <p:sp>
        <p:nvSpPr>
          <p:cNvPr id="1072" name="CustomShape 20"/>
          <p:cNvSpPr/>
          <p:nvPr/>
        </p:nvSpPr>
        <p:spPr>
          <a:xfrm>
            <a:off x="2940120" y="3151080"/>
            <a:ext cx="1618200" cy="255600"/>
          </a:xfrm>
          <a:prstGeom prst="round2SameRect">
            <a:avLst>
              <a:gd name="adj1" fmla="val 50000"/>
              <a:gd name="adj2" fmla="val 0"/>
            </a:avLst>
          </a:prstGeom>
          <a:solidFill>
            <a:srgbClr val="19a695"/>
          </a:solidFill>
          <a:ln w="12600">
            <a:solidFill>
              <a:srgbClr val="35455e"/>
            </a:solidFill>
            <a:miter/>
          </a:ln>
        </p:spPr>
        <p:style>
          <a:lnRef idx="0"/>
          <a:fillRef idx="0"/>
          <a:effectRef idx="0"/>
          <a:fontRef idx="minor"/>
        </p:style>
      </p:sp>
      <p:sp>
        <p:nvSpPr>
          <p:cNvPr id="1073" name="CustomShape 21"/>
          <p:cNvSpPr/>
          <p:nvPr/>
        </p:nvSpPr>
        <p:spPr>
          <a:xfrm rot="21552000">
            <a:off x="3558600" y="1805400"/>
            <a:ext cx="384120" cy="1131120"/>
          </a:xfrm>
          <a:prstGeom prst="roundRect">
            <a:avLst>
              <a:gd name="adj" fmla="val 0"/>
            </a:avLst>
          </a:prstGeom>
          <a:solidFill>
            <a:srgbClr val="19a695"/>
          </a:solidFill>
          <a:ln w="12600">
            <a:solidFill>
              <a:srgbClr val="35455e"/>
            </a:solidFill>
            <a:miter/>
          </a:ln>
        </p:spPr>
        <p:style>
          <a:lnRef idx="0"/>
          <a:fillRef idx="0"/>
          <a:effectRef idx="0"/>
          <a:fontRef idx="minor"/>
        </p:style>
      </p:sp>
      <p:sp>
        <p:nvSpPr>
          <p:cNvPr id="1074" name="CustomShape 22"/>
          <p:cNvSpPr/>
          <p:nvPr/>
        </p:nvSpPr>
        <p:spPr>
          <a:xfrm rot="21552000">
            <a:off x="3546000" y="1804680"/>
            <a:ext cx="140400" cy="1131120"/>
          </a:xfrm>
          <a:prstGeom prst="roundRect">
            <a:avLst>
              <a:gd name="adj" fmla="val 0"/>
            </a:avLst>
          </a:prstGeom>
          <a:solidFill>
            <a:srgbClr val="137c70"/>
          </a:solidFill>
          <a:ln w="12600">
            <a:solidFill>
              <a:srgbClr val="35455e"/>
            </a:solidFill>
            <a:miter/>
          </a:ln>
        </p:spPr>
        <p:style>
          <a:lnRef idx="0"/>
          <a:fillRef idx="0"/>
          <a:effectRef idx="0"/>
          <a:fontRef idx="minor"/>
        </p:style>
      </p:sp>
      <p:sp>
        <p:nvSpPr>
          <p:cNvPr id="1075" name="CustomShape 23"/>
          <p:cNvSpPr/>
          <p:nvPr/>
        </p:nvSpPr>
        <p:spPr>
          <a:xfrm>
            <a:off x="3460320" y="1575000"/>
            <a:ext cx="525600" cy="525600"/>
          </a:xfrm>
          <a:prstGeom prst="ellipse">
            <a:avLst/>
          </a:prstGeom>
          <a:solidFill>
            <a:srgbClr val="19a695"/>
          </a:solidFill>
          <a:ln w="12600">
            <a:solidFill>
              <a:srgbClr val="35455e"/>
            </a:solidFill>
            <a:miter/>
          </a:ln>
        </p:spPr>
        <p:style>
          <a:lnRef idx="0"/>
          <a:fillRef idx="0"/>
          <a:effectRef idx="0"/>
          <a:fontRef idx="minor"/>
        </p:style>
      </p:sp>
      <p:sp>
        <p:nvSpPr>
          <p:cNvPr id="1076" name="CustomShape 24"/>
          <p:cNvSpPr/>
          <p:nvPr/>
        </p:nvSpPr>
        <p:spPr>
          <a:xfrm>
            <a:off x="3517200" y="1631880"/>
            <a:ext cx="412200" cy="4122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1077" name="CustomShape 25"/>
          <p:cNvSpPr/>
          <p:nvPr/>
        </p:nvSpPr>
        <p:spPr>
          <a:xfrm>
            <a:off x="3620520" y="1735560"/>
            <a:ext cx="205560" cy="2044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1078" name="CustomShape 26"/>
          <p:cNvSpPr/>
          <p:nvPr/>
        </p:nvSpPr>
        <p:spPr>
          <a:xfrm>
            <a:off x="3689280" y="1803600"/>
            <a:ext cx="68040" cy="68040"/>
          </a:xfrm>
          <a:prstGeom prst="ellipse">
            <a:avLst/>
          </a:prstGeom>
          <a:solidFill>
            <a:srgbClr val="ffffff"/>
          </a:solidFill>
          <a:ln w="19080">
            <a:noFill/>
          </a:ln>
        </p:spPr>
        <p:style>
          <a:lnRef idx="0"/>
          <a:fillRef idx="0"/>
          <a:effectRef idx="0"/>
          <a:fontRef idx="minor"/>
        </p:style>
      </p:sp>
      <p:sp>
        <p:nvSpPr>
          <p:cNvPr id="1079" name="CustomShape 27"/>
          <p:cNvSpPr/>
          <p:nvPr/>
        </p:nvSpPr>
        <p:spPr>
          <a:xfrm>
            <a:off x="3126240" y="3080160"/>
            <a:ext cx="1245600" cy="70920"/>
          </a:xfrm>
          <a:prstGeom prst="round2SameRect">
            <a:avLst>
              <a:gd name="adj1" fmla="val 50000"/>
              <a:gd name="adj2" fmla="val 0"/>
            </a:avLst>
          </a:prstGeom>
          <a:solidFill>
            <a:srgbClr val="137c70"/>
          </a:solidFill>
          <a:ln w="12600">
            <a:solidFill>
              <a:srgbClr val="35455e"/>
            </a:solidFill>
            <a:miter/>
          </a:ln>
        </p:spPr>
        <p:style>
          <a:lnRef idx="0"/>
          <a:fillRef idx="0"/>
          <a:effectRef idx="0"/>
          <a:fontRef idx="minor"/>
        </p:style>
      </p:sp>
      <p:sp>
        <p:nvSpPr>
          <p:cNvPr id="1080" name="CustomShape 28"/>
          <p:cNvSpPr/>
          <p:nvPr/>
        </p:nvSpPr>
        <p:spPr>
          <a:xfrm>
            <a:off x="3288960" y="2828880"/>
            <a:ext cx="920160" cy="255600"/>
          </a:xfrm>
          <a:prstGeom prst="round2SameRect">
            <a:avLst>
              <a:gd name="adj1" fmla="val 50000"/>
              <a:gd name="adj2" fmla="val 0"/>
            </a:avLst>
          </a:prstGeom>
          <a:solidFill>
            <a:srgbClr val="19a695"/>
          </a:solidFill>
          <a:ln w="12600">
            <a:solidFill>
              <a:srgbClr val="35455e"/>
            </a:solidFill>
            <a:miter/>
          </a:ln>
        </p:spPr>
        <p:style>
          <a:lnRef idx="0"/>
          <a:fillRef idx="0"/>
          <a:effectRef idx="0"/>
          <a:fontRef idx="minor"/>
        </p:style>
      </p:sp>
      <p:sp>
        <p:nvSpPr>
          <p:cNvPr id="1081" name="CustomShape 29"/>
          <p:cNvSpPr/>
          <p:nvPr/>
        </p:nvSpPr>
        <p:spPr>
          <a:xfrm>
            <a:off x="0" y="3417120"/>
            <a:ext cx="12191400" cy="70560"/>
          </a:xfrm>
          <a:prstGeom prst="rect">
            <a:avLst/>
          </a:prstGeom>
          <a:solidFill>
            <a:srgbClr val="19a695"/>
          </a:solidFill>
          <a:ln w="12600">
            <a:noFill/>
          </a:ln>
        </p:spPr>
        <p:style>
          <a:lnRef idx="0"/>
          <a:fillRef idx="0"/>
          <a:effectRef idx="0"/>
          <a:fontRef idx="minor"/>
        </p:style>
      </p:sp>
      <p:sp>
        <p:nvSpPr>
          <p:cNvPr id="1082" name="CustomShape 30"/>
          <p:cNvSpPr/>
          <p:nvPr/>
        </p:nvSpPr>
        <p:spPr>
          <a:xfrm>
            <a:off x="0" y="5427000"/>
            <a:ext cx="12191400" cy="70560"/>
          </a:xfrm>
          <a:prstGeom prst="rect">
            <a:avLst/>
          </a:prstGeom>
          <a:solidFill>
            <a:srgbClr val="19a695"/>
          </a:solidFill>
          <a:ln w="12600">
            <a:noFill/>
          </a:ln>
        </p:spPr>
        <p:style>
          <a:lnRef idx="0"/>
          <a:fillRef idx="0"/>
          <a:effectRef idx="0"/>
          <a:fontRef idx="minor"/>
        </p:style>
      </p:sp>
      <p:sp>
        <p:nvSpPr>
          <p:cNvPr id="1083" name="CustomShape 31"/>
          <p:cNvSpPr/>
          <p:nvPr/>
        </p:nvSpPr>
        <p:spPr>
          <a:xfrm>
            <a:off x="5391720" y="2750400"/>
            <a:ext cx="3859920" cy="561600"/>
          </a:xfrm>
          <a:custGeom>
            <a:avLst/>
            <a:gdLst/>
            <a:ah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a:gsLst>
              <a:gs pos="0">
                <a:srgbClr val="ba3c2e"/>
              </a:gs>
              <a:gs pos="100000">
                <a:srgbClr val="19a695"/>
              </a:gs>
            </a:gsLst>
            <a:lin ang="10800000"/>
          </a:gradFill>
          <a:ln>
            <a:noFill/>
          </a:ln>
        </p:spPr>
        <p:style>
          <a:lnRef idx="0"/>
          <a:fillRef idx="0"/>
          <a:effectRef idx="0"/>
          <a:fontRef idx="minor"/>
        </p:style>
      </p:sp>
      <p:sp>
        <p:nvSpPr>
          <p:cNvPr id="1084" name="CustomShape 32"/>
          <p:cNvSpPr/>
          <p:nvPr/>
        </p:nvSpPr>
        <p:spPr>
          <a:xfrm rot="1330200">
            <a:off x="5517360" y="1825920"/>
            <a:ext cx="811080" cy="68904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rgbClr val="277dba"/>
              </a:gs>
              <a:gs pos="100000">
                <a:srgbClr val="ffffff"/>
              </a:gs>
            </a:gsLst>
            <a:lin ang="10800000"/>
          </a:gradFill>
          <a:ln w="12600">
            <a:noFill/>
          </a:ln>
        </p:spPr>
        <p:style>
          <a:lnRef idx="0"/>
          <a:fillRef idx="0"/>
          <a:effectRef idx="0"/>
          <a:fontRef idx="minor"/>
        </p:style>
      </p:sp>
      <p:sp>
        <p:nvSpPr>
          <p:cNvPr id="1085" name="CustomShape 33"/>
          <p:cNvSpPr/>
          <p:nvPr/>
        </p:nvSpPr>
        <p:spPr>
          <a:xfrm>
            <a:off x="6334200" y="1900800"/>
            <a:ext cx="772560" cy="771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rgbClr val="19a695"/>
              </a:gs>
              <a:gs pos="100000">
                <a:srgbClr val="277dba"/>
              </a:gs>
            </a:gsLst>
            <a:lin ang="10800000"/>
          </a:gradFill>
          <a:ln w="12600">
            <a:noFill/>
          </a:ln>
        </p:spPr>
        <p:style>
          <a:lnRef idx="0"/>
          <a:fillRef idx="0"/>
          <a:effectRef idx="0"/>
          <a:fontRef idx="minor"/>
        </p:style>
      </p:sp>
      <p:sp>
        <p:nvSpPr>
          <p:cNvPr id="1086" name="CustomShape 34"/>
          <p:cNvSpPr/>
          <p:nvPr/>
        </p:nvSpPr>
        <p:spPr>
          <a:xfrm>
            <a:off x="6467040" y="2033640"/>
            <a:ext cx="506880" cy="5054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rgbClr val="19a695"/>
              </a:gs>
              <a:gs pos="100000">
                <a:srgbClr val="277dba"/>
              </a:gs>
            </a:gsLst>
            <a:lin ang="10800000"/>
          </a:gradFill>
          <a:ln w="12600">
            <a:noFill/>
          </a:ln>
        </p:spPr>
        <p:style>
          <a:lnRef idx="0"/>
          <a:fillRef idx="0"/>
          <a:effectRef idx="0"/>
          <a:fontRef idx="minor"/>
        </p:style>
      </p:sp>
      <p:sp>
        <p:nvSpPr>
          <p:cNvPr id="1087" name="CustomShape 35"/>
          <p:cNvSpPr/>
          <p:nvPr/>
        </p:nvSpPr>
        <p:spPr>
          <a:xfrm flipH="1" rot="1778400">
            <a:off x="5498640" y="1884600"/>
            <a:ext cx="109080" cy="7236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088" name="CustomShape 36"/>
          <p:cNvSpPr/>
          <p:nvPr/>
        </p:nvSpPr>
        <p:spPr>
          <a:xfrm flipH="1" rot="1778400">
            <a:off x="5534640" y="1703160"/>
            <a:ext cx="154080" cy="20592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089" name="CustomShape 37"/>
          <p:cNvSpPr/>
          <p:nvPr/>
        </p:nvSpPr>
        <p:spPr>
          <a:xfrm flipH="1" rot="413400">
            <a:off x="5487840" y="2065320"/>
            <a:ext cx="79560" cy="7488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090" name="CustomShape 38"/>
          <p:cNvSpPr/>
          <p:nvPr/>
        </p:nvSpPr>
        <p:spPr>
          <a:xfrm flipH="1" rot="413400">
            <a:off x="5481000" y="1929600"/>
            <a:ext cx="112320" cy="15012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091" name="CustomShape 39"/>
          <p:cNvSpPr/>
          <p:nvPr/>
        </p:nvSpPr>
        <p:spPr>
          <a:xfrm flipH="1" rot="20423400">
            <a:off x="5511600" y="2108160"/>
            <a:ext cx="71640" cy="14148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092" name="CustomShape 40"/>
          <p:cNvSpPr/>
          <p:nvPr/>
        </p:nvSpPr>
        <p:spPr>
          <a:xfrm rot="2713800">
            <a:off x="5532480" y="1541520"/>
            <a:ext cx="288720" cy="288720"/>
          </a:xfrm>
          <a:prstGeom prst="ellipse">
            <a:avLst/>
          </a:prstGeom>
          <a:solidFill>
            <a:srgbClr val="19a695"/>
          </a:solidFill>
          <a:ln w="12600">
            <a:solidFill>
              <a:srgbClr val="35455e"/>
            </a:solidFill>
            <a:miter/>
          </a:ln>
        </p:spPr>
        <p:style>
          <a:lnRef idx="0"/>
          <a:fillRef idx="0"/>
          <a:effectRef idx="0"/>
          <a:fontRef idx="minor"/>
        </p:style>
      </p:sp>
      <p:sp>
        <p:nvSpPr>
          <p:cNvPr id="1093" name="CustomShape 41"/>
          <p:cNvSpPr/>
          <p:nvPr/>
        </p:nvSpPr>
        <p:spPr>
          <a:xfrm rot="2713800">
            <a:off x="5577840" y="1587600"/>
            <a:ext cx="197280" cy="19692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rgbClr val="ffffff"/>
          </a:solidFill>
          <a:ln w="5040">
            <a:noFill/>
          </a:ln>
        </p:spPr>
        <p:style>
          <a:lnRef idx="0"/>
          <a:fillRef idx="0"/>
          <a:effectRef idx="0"/>
          <a:fontRef idx="minor"/>
        </p:style>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8"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1879" name="CustomShape 2"/>
          <p:cNvSpPr/>
          <p:nvPr/>
        </p:nvSpPr>
        <p:spPr>
          <a:xfrm>
            <a:off x="2063160" y="2669400"/>
            <a:ext cx="791640" cy="791640"/>
          </a:xfrm>
          <a:prstGeom prst="ellipse">
            <a:avLst/>
          </a:prstGeom>
          <a:solidFill>
            <a:srgbClr val="0680c3"/>
          </a:solidFill>
          <a:ln w="12600">
            <a:noFill/>
          </a:ln>
        </p:spPr>
        <p:style>
          <a:lnRef idx="0"/>
          <a:fillRef idx="0"/>
          <a:effectRef idx="0"/>
          <a:fontRef idx="minor"/>
        </p:style>
      </p:sp>
      <p:sp>
        <p:nvSpPr>
          <p:cNvPr id="1880" name="CustomShape 3"/>
          <p:cNvSpPr/>
          <p:nvPr/>
        </p:nvSpPr>
        <p:spPr>
          <a:xfrm>
            <a:off x="9351000" y="2669400"/>
            <a:ext cx="791640" cy="791640"/>
          </a:xfrm>
          <a:prstGeom prst="ellipse">
            <a:avLst/>
          </a:prstGeom>
          <a:solidFill>
            <a:srgbClr val="07a398"/>
          </a:solidFill>
          <a:ln w="12600">
            <a:noFill/>
          </a:ln>
        </p:spPr>
        <p:style>
          <a:lnRef idx="0"/>
          <a:fillRef idx="0"/>
          <a:effectRef idx="0"/>
          <a:fontRef idx="minor"/>
        </p:style>
      </p:sp>
      <p:sp>
        <p:nvSpPr>
          <p:cNvPr id="1881" name="CustomShape 4"/>
          <p:cNvSpPr/>
          <p:nvPr/>
        </p:nvSpPr>
        <p:spPr>
          <a:xfrm>
            <a:off x="9351000" y="4193640"/>
            <a:ext cx="791640" cy="791640"/>
          </a:xfrm>
          <a:prstGeom prst="ellipse">
            <a:avLst/>
          </a:prstGeom>
          <a:solidFill>
            <a:srgbClr val="90c221"/>
          </a:solidFill>
          <a:ln w="12600">
            <a:noFill/>
          </a:ln>
        </p:spPr>
        <p:style>
          <a:lnRef idx="0"/>
          <a:fillRef idx="0"/>
          <a:effectRef idx="0"/>
          <a:fontRef idx="minor"/>
        </p:style>
      </p:sp>
      <p:sp>
        <p:nvSpPr>
          <p:cNvPr id="1882" name="CustomShape 5"/>
          <p:cNvSpPr/>
          <p:nvPr/>
        </p:nvSpPr>
        <p:spPr>
          <a:xfrm>
            <a:off x="2063160" y="4193640"/>
            <a:ext cx="791640" cy="791640"/>
          </a:xfrm>
          <a:prstGeom prst="ellipse">
            <a:avLst/>
          </a:prstGeom>
          <a:solidFill>
            <a:srgbClr val="fba200"/>
          </a:solidFill>
          <a:ln w="12600">
            <a:noFill/>
          </a:ln>
        </p:spPr>
        <p:style>
          <a:lnRef idx="0"/>
          <a:fillRef idx="0"/>
          <a:effectRef idx="0"/>
          <a:fontRef idx="minor"/>
        </p:style>
      </p:sp>
      <p:sp>
        <p:nvSpPr>
          <p:cNvPr id="1883" name="CustomShape 6"/>
          <p:cNvSpPr/>
          <p:nvPr/>
        </p:nvSpPr>
        <p:spPr>
          <a:xfrm>
            <a:off x="4051800" y="4012200"/>
            <a:ext cx="2043720" cy="2023920"/>
          </a:xfrm>
          <a:custGeom>
            <a:avLst/>
            <a:gdLst/>
            <a:ahLst/>
            <a:rect l="l" t="t" r="r" b="b"/>
            <a:pathLst>
              <a:path w="2044119" h="2024231">
                <a:moveTo>
                  <a:pt x="366464" y="0"/>
                </a:moveTo>
                <a:lnTo>
                  <a:pt x="556662" y="0"/>
                </a:lnTo>
                <a:cubicBezTo>
                  <a:pt x="561251" y="574041"/>
                  <a:pt x="908815" y="1117284"/>
                  <a:pt x="1480062" y="1349474"/>
                </a:cubicBezTo>
                <a:cubicBezTo>
                  <a:pt x="1664906" y="1424606"/>
                  <a:pt x="1856123" y="1460241"/>
                  <a:pt x="2044119" y="1459681"/>
                </a:cubicBezTo>
                <a:lnTo>
                  <a:pt x="2044119" y="1643731"/>
                </a:lnTo>
                <a:cubicBezTo>
                  <a:pt x="1976201" y="1643868"/>
                  <a:pt x="1907852" y="1639074"/>
                  <a:pt x="1839496" y="1629946"/>
                </a:cubicBezTo>
                <a:lnTo>
                  <a:pt x="1546504" y="2024231"/>
                </a:lnTo>
                <a:lnTo>
                  <a:pt x="955093" y="1783846"/>
                </a:lnTo>
                <a:lnTo>
                  <a:pt x="1025507" y="1299093"/>
                </a:lnTo>
                <a:cubicBezTo>
                  <a:pt x="905134" y="1209445"/>
                  <a:pt x="799404" y="1105116"/>
                  <a:pt x="713898" y="986746"/>
                </a:cubicBezTo>
                <a:lnTo>
                  <a:pt x="719682" y="1004573"/>
                </a:lnTo>
                <a:lnTo>
                  <a:pt x="195230" y="1037088"/>
                </a:lnTo>
                <a:lnTo>
                  <a:pt x="0" y="435261"/>
                </a:lnTo>
                <a:lnTo>
                  <a:pt x="381694" y="202150"/>
                </a:lnTo>
                <a:close/>
              </a:path>
            </a:pathLst>
          </a:custGeom>
          <a:solidFill>
            <a:srgbClr val="fba200"/>
          </a:solidFill>
          <a:ln w="12600">
            <a:noFill/>
          </a:ln>
        </p:spPr>
        <p:style>
          <a:lnRef idx="0"/>
          <a:fillRef idx="0"/>
          <a:effectRef idx="0"/>
          <a:fontRef idx="minor"/>
        </p:style>
      </p:sp>
      <p:sp>
        <p:nvSpPr>
          <p:cNvPr id="1884" name="CustomShape 7"/>
          <p:cNvSpPr/>
          <p:nvPr/>
        </p:nvSpPr>
        <p:spPr>
          <a:xfrm rot="437400">
            <a:off x="6145560" y="3935880"/>
            <a:ext cx="1916280" cy="2157480"/>
          </a:xfrm>
          <a:custGeom>
            <a:avLst/>
            <a:gdLst/>
            <a:ahLst/>
            <a:rect l="l" t="t" r="r" b="b"/>
            <a:pathLst>
              <a:path w="1916761" h="2157668">
                <a:moveTo>
                  <a:pt x="1708415" y="144041"/>
                </a:moveTo>
                <a:lnTo>
                  <a:pt x="1725767" y="154715"/>
                </a:lnTo>
                <a:lnTo>
                  <a:pt x="1708415" y="150430"/>
                </a:lnTo>
                <a:close/>
                <a:moveTo>
                  <a:pt x="1300025" y="24192"/>
                </a:moveTo>
                <a:lnTo>
                  <a:pt x="1489147" y="0"/>
                </a:lnTo>
                <a:cubicBezTo>
                  <a:pt x="1500273" y="82796"/>
                  <a:pt x="1504062" y="167059"/>
                  <a:pt x="1500308" y="252054"/>
                </a:cubicBezTo>
                <a:lnTo>
                  <a:pt x="1916761" y="480508"/>
                </a:lnTo>
                <a:lnTo>
                  <a:pt x="1751401" y="1090339"/>
                </a:lnTo>
                <a:lnTo>
                  <a:pt x="1246060" y="1081941"/>
                </a:lnTo>
                <a:cubicBezTo>
                  <a:pt x="1182167" y="1187433"/>
                  <a:pt x="1104758" y="1282578"/>
                  <a:pt x="1018020" y="1367515"/>
                </a:cubicBezTo>
                <a:lnTo>
                  <a:pt x="1183977" y="1795543"/>
                </a:lnTo>
                <a:lnTo>
                  <a:pt x="660625" y="2157668"/>
                </a:lnTo>
                <a:lnTo>
                  <a:pt x="452734" y="1979318"/>
                </a:lnTo>
                <a:lnTo>
                  <a:pt x="452343" y="1979754"/>
                </a:lnTo>
                <a:lnTo>
                  <a:pt x="407306" y="1940346"/>
                </a:lnTo>
                <a:lnTo>
                  <a:pt x="263664" y="1817114"/>
                </a:lnTo>
                <a:lnTo>
                  <a:pt x="265236" y="1816026"/>
                </a:lnTo>
                <a:lnTo>
                  <a:pt x="248277" y="1801186"/>
                </a:lnTo>
                <a:cubicBezTo>
                  <a:pt x="175016" y="1821669"/>
                  <a:pt x="99852" y="1836107"/>
                  <a:pt x="23294" y="1843500"/>
                </a:cubicBezTo>
                <a:lnTo>
                  <a:pt x="0" y="1661401"/>
                </a:lnTo>
                <a:cubicBezTo>
                  <a:pt x="586249" y="1594555"/>
                  <a:pt x="1099236" y="1182477"/>
                  <a:pt x="1261282" y="584868"/>
                </a:cubicBezTo>
                <a:cubicBezTo>
                  <a:pt x="1312404" y="396331"/>
                  <a:pt x="1323933" y="206529"/>
                  <a:pt x="1300025" y="24192"/>
                </a:cubicBezTo>
                <a:close/>
              </a:path>
            </a:pathLst>
          </a:custGeom>
          <a:solidFill>
            <a:srgbClr val="90c221"/>
          </a:solidFill>
          <a:ln w="12600">
            <a:noFill/>
          </a:ln>
        </p:spPr>
        <p:style>
          <a:lnRef idx="0"/>
          <a:fillRef idx="0"/>
          <a:effectRef idx="0"/>
          <a:fontRef idx="minor"/>
        </p:style>
      </p:sp>
      <p:sp>
        <p:nvSpPr>
          <p:cNvPr id="1885" name="CustomShape 8"/>
          <p:cNvSpPr/>
          <p:nvPr/>
        </p:nvSpPr>
        <p:spPr>
          <a:xfrm rot="437400">
            <a:off x="4111560" y="1920600"/>
            <a:ext cx="1903680" cy="2166480"/>
          </a:xfrm>
          <a:custGeom>
            <a:avLst/>
            <a:gdLst/>
            <a:ahLst/>
            <a:rect l="l" t="t" r="r" b="b"/>
            <a:pathLst>
              <a:path w="1903947" h="2166804">
                <a:moveTo>
                  <a:pt x="1248722" y="0"/>
                </a:moveTo>
                <a:lnTo>
                  <a:pt x="1627097" y="360618"/>
                </a:lnTo>
                <a:lnTo>
                  <a:pt x="1623294" y="362966"/>
                </a:lnTo>
                <a:cubicBezTo>
                  <a:pt x="1706758" y="337014"/>
                  <a:pt x="1792834" y="318893"/>
                  <a:pt x="1880669" y="309126"/>
                </a:cubicBezTo>
                <a:lnTo>
                  <a:pt x="1903947" y="491102"/>
                </a:lnTo>
                <a:cubicBezTo>
                  <a:pt x="1322097" y="562522"/>
                  <a:pt x="814151" y="973268"/>
                  <a:pt x="653054" y="1567381"/>
                </a:cubicBezTo>
                <a:cubicBezTo>
                  <a:pt x="600572" y="1760932"/>
                  <a:pt x="589817" y="1955818"/>
                  <a:pt x="615630" y="2142672"/>
                </a:cubicBezTo>
                <a:lnTo>
                  <a:pt x="426969" y="2166804"/>
                </a:lnTo>
                <a:cubicBezTo>
                  <a:pt x="416234" y="2094458"/>
                  <a:pt x="410995" y="2020927"/>
                  <a:pt x="410980" y="1946726"/>
                </a:cubicBezTo>
                <a:lnTo>
                  <a:pt x="0" y="1721274"/>
                </a:lnTo>
                <a:lnTo>
                  <a:pt x="165358" y="1111442"/>
                </a:lnTo>
                <a:lnTo>
                  <a:pt x="636319" y="1119271"/>
                </a:lnTo>
                <a:cubicBezTo>
                  <a:pt x="700213" y="1007851"/>
                  <a:pt x="777366" y="906262"/>
                  <a:pt x="864645" y="815331"/>
                </a:cubicBezTo>
                <a:lnTo>
                  <a:pt x="706904" y="334563"/>
                </a:lnTo>
                <a:close/>
              </a:path>
            </a:pathLst>
          </a:custGeom>
          <a:solidFill>
            <a:srgbClr val="0680c3"/>
          </a:solidFill>
          <a:ln w="12600">
            <a:noFill/>
          </a:ln>
        </p:spPr>
        <p:style>
          <a:lnRef idx="0"/>
          <a:fillRef idx="0"/>
          <a:effectRef idx="0"/>
          <a:fontRef idx="minor"/>
        </p:style>
      </p:sp>
      <p:sp>
        <p:nvSpPr>
          <p:cNvPr id="1886" name="CustomShape 9"/>
          <p:cNvSpPr/>
          <p:nvPr/>
        </p:nvSpPr>
        <p:spPr>
          <a:xfrm>
            <a:off x="6079320" y="1944000"/>
            <a:ext cx="2040480" cy="2067840"/>
          </a:xfrm>
          <a:custGeom>
            <a:avLst/>
            <a:gdLst/>
            <a:ahLst/>
            <a:rect l="l" t="t" r="r" b="b"/>
            <a:pathLst>
              <a:path w="2040813" h="2068155">
                <a:moveTo>
                  <a:pt x="520053" y="0"/>
                </a:moveTo>
                <a:lnTo>
                  <a:pt x="1111462" y="240384"/>
                </a:lnTo>
                <a:lnTo>
                  <a:pt x="1036786" y="754460"/>
                </a:lnTo>
                <a:lnTo>
                  <a:pt x="1021317" y="748171"/>
                </a:lnTo>
                <a:cubicBezTo>
                  <a:pt x="1142506" y="837417"/>
                  <a:pt x="1249045" y="941474"/>
                  <a:pt x="1335290" y="1059739"/>
                </a:cubicBezTo>
                <a:lnTo>
                  <a:pt x="1814020" y="1005063"/>
                </a:lnTo>
                <a:lnTo>
                  <a:pt x="2040813" y="1596059"/>
                </a:lnTo>
                <a:lnTo>
                  <a:pt x="1672411" y="1848385"/>
                </a:lnTo>
                <a:cubicBezTo>
                  <a:pt x="1682906" y="1920885"/>
                  <a:pt x="1688379" y="1994315"/>
                  <a:pt x="1687912" y="2068155"/>
                </a:cubicBezTo>
                <a:lnTo>
                  <a:pt x="1497249" y="2068155"/>
                </a:lnTo>
                <a:cubicBezTo>
                  <a:pt x="1499106" y="1488724"/>
                  <a:pt x="1150503" y="938186"/>
                  <a:pt x="574393" y="704018"/>
                </a:cubicBezTo>
                <a:cubicBezTo>
                  <a:pt x="467666" y="660637"/>
                  <a:pt x="358815" y="630425"/>
                  <a:pt x="249685" y="612618"/>
                </a:cubicBezTo>
                <a:cubicBezTo>
                  <a:pt x="213308" y="606683"/>
                  <a:pt x="176901" y="602126"/>
                  <a:pt x="140531" y="598919"/>
                </a:cubicBezTo>
                <a:cubicBezTo>
                  <a:pt x="93574" y="594779"/>
                  <a:pt x="46680" y="592889"/>
                  <a:pt x="0" y="593905"/>
                </a:cubicBezTo>
                <a:lnTo>
                  <a:pt x="0" y="409496"/>
                </a:lnTo>
                <a:cubicBezTo>
                  <a:pt x="74584" y="408781"/>
                  <a:pt x="149703" y="413983"/>
                  <a:pt x="224810" y="424420"/>
                </a:cubicBezTo>
                <a:lnTo>
                  <a:pt x="209339" y="418133"/>
                </a:lnTo>
                <a:close/>
              </a:path>
            </a:pathLst>
          </a:custGeom>
          <a:solidFill>
            <a:srgbClr val="07a398"/>
          </a:solidFill>
          <a:ln w="12600">
            <a:noFill/>
          </a:ln>
        </p:spPr>
        <p:style>
          <a:lnRef idx="0"/>
          <a:fillRef idx="0"/>
          <a:effectRef idx="0"/>
          <a:fontRef idx="minor"/>
        </p:style>
      </p:sp>
      <p:sp>
        <p:nvSpPr>
          <p:cNvPr id="1887" name="CustomShape 10"/>
          <p:cNvSpPr/>
          <p:nvPr/>
        </p:nvSpPr>
        <p:spPr>
          <a:xfrm>
            <a:off x="4971600" y="2892600"/>
            <a:ext cx="2228760" cy="2228760"/>
          </a:xfrm>
          <a:prstGeom prst="ellipse">
            <a:avLst/>
          </a:prstGeom>
          <a:solidFill>
            <a:srgbClr val="2c2f45">
              <a:alpha val="80000"/>
            </a:srgbClr>
          </a:solidFill>
          <a:ln w="12600">
            <a:noFill/>
          </a:ln>
        </p:spPr>
        <p:style>
          <a:lnRef idx="0"/>
          <a:fillRef idx="0"/>
          <a:effectRef idx="0"/>
          <a:fontRef idx="minor"/>
        </p:style>
      </p:sp>
      <p:sp>
        <p:nvSpPr>
          <p:cNvPr id="1888" name="CustomShape 11"/>
          <p:cNvSpPr/>
          <p:nvPr/>
        </p:nvSpPr>
        <p:spPr>
          <a:xfrm>
            <a:off x="5365440" y="4341600"/>
            <a:ext cx="1427400" cy="395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ffffff"/>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p:txBody>
      </p:sp>
      <p:sp>
        <p:nvSpPr>
          <p:cNvPr id="1889" name="CustomShape 12"/>
          <p:cNvSpPr/>
          <p:nvPr/>
        </p:nvSpPr>
        <p:spPr>
          <a:xfrm>
            <a:off x="914400" y="5415480"/>
            <a:ext cx="3089160" cy="637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a:t>
            </a:r>
            <a:endParaRPr b="0" lang="en-US" sz="1800" spc="-1" strike="noStrike">
              <a:solidFill>
                <a:srgbClr val="000000"/>
              </a:solidFill>
              <a:uFill>
                <a:solidFill>
                  <a:srgbClr val="ffffff"/>
                </a:solidFill>
              </a:uFill>
              <a:latin typeface="Arial"/>
            </a:endParaRPr>
          </a:p>
        </p:txBody>
      </p:sp>
      <p:sp>
        <p:nvSpPr>
          <p:cNvPr id="1890" name="CustomShape 13"/>
          <p:cNvSpPr/>
          <p:nvPr/>
        </p:nvSpPr>
        <p:spPr>
          <a:xfrm>
            <a:off x="914400" y="5198760"/>
            <a:ext cx="308916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fba20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1891" name="CustomShape 14"/>
          <p:cNvSpPr/>
          <p:nvPr/>
        </p:nvSpPr>
        <p:spPr>
          <a:xfrm>
            <a:off x="8202240" y="5415480"/>
            <a:ext cx="3089160" cy="637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a:t>
            </a:r>
            <a:endParaRPr b="0" lang="en-US" sz="1800" spc="-1" strike="noStrike">
              <a:solidFill>
                <a:srgbClr val="000000"/>
              </a:solidFill>
              <a:uFill>
                <a:solidFill>
                  <a:srgbClr val="ffffff"/>
                </a:solidFill>
              </a:uFill>
              <a:latin typeface="Arial"/>
            </a:endParaRPr>
          </a:p>
        </p:txBody>
      </p:sp>
      <p:sp>
        <p:nvSpPr>
          <p:cNvPr id="1892" name="CustomShape 15"/>
          <p:cNvSpPr/>
          <p:nvPr/>
        </p:nvSpPr>
        <p:spPr>
          <a:xfrm>
            <a:off x="8202240" y="5198760"/>
            <a:ext cx="308916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90c221"/>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1893" name="CustomShape 16"/>
          <p:cNvSpPr/>
          <p:nvPr/>
        </p:nvSpPr>
        <p:spPr>
          <a:xfrm>
            <a:off x="8202240" y="1948680"/>
            <a:ext cx="3089160" cy="637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a:t>
            </a:r>
            <a:endParaRPr b="0" lang="en-US" sz="1800" spc="-1" strike="noStrike">
              <a:solidFill>
                <a:srgbClr val="000000"/>
              </a:solidFill>
              <a:uFill>
                <a:solidFill>
                  <a:srgbClr val="ffffff"/>
                </a:solidFill>
              </a:uFill>
              <a:latin typeface="Arial"/>
            </a:endParaRPr>
          </a:p>
        </p:txBody>
      </p:sp>
      <p:sp>
        <p:nvSpPr>
          <p:cNvPr id="1894" name="CustomShape 17"/>
          <p:cNvSpPr/>
          <p:nvPr/>
        </p:nvSpPr>
        <p:spPr>
          <a:xfrm>
            <a:off x="8202240" y="1731600"/>
            <a:ext cx="308916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07a398"/>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1895" name="CustomShape 18"/>
          <p:cNvSpPr/>
          <p:nvPr/>
        </p:nvSpPr>
        <p:spPr>
          <a:xfrm>
            <a:off x="914400" y="1948680"/>
            <a:ext cx="3089160" cy="637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a:t>
            </a:r>
            <a:endParaRPr b="0" lang="en-US" sz="1800" spc="-1" strike="noStrike">
              <a:solidFill>
                <a:srgbClr val="000000"/>
              </a:solidFill>
              <a:uFill>
                <a:solidFill>
                  <a:srgbClr val="ffffff"/>
                </a:solidFill>
              </a:uFill>
              <a:latin typeface="Arial"/>
            </a:endParaRPr>
          </a:p>
        </p:txBody>
      </p:sp>
      <p:sp>
        <p:nvSpPr>
          <p:cNvPr id="1896" name="CustomShape 19"/>
          <p:cNvSpPr/>
          <p:nvPr/>
        </p:nvSpPr>
        <p:spPr>
          <a:xfrm>
            <a:off x="914400" y="1731600"/>
            <a:ext cx="308916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0680c3"/>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1897" name="CustomShape 20"/>
          <p:cNvSpPr/>
          <p:nvPr/>
        </p:nvSpPr>
        <p:spPr>
          <a:xfrm>
            <a:off x="4734000" y="2655000"/>
            <a:ext cx="2703600" cy="2703600"/>
          </a:xfrm>
          <a:prstGeom prst="donut">
            <a:avLst>
              <a:gd name="adj" fmla="val 3866"/>
            </a:avLst>
          </a:prstGeom>
          <a:solidFill>
            <a:srgbClr val="2c2f45"/>
          </a:solidFill>
          <a:ln w="12600">
            <a:noFill/>
          </a:ln>
        </p:spPr>
        <p:style>
          <a:lnRef idx="0"/>
          <a:fillRef idx="0"/>
          <a:effectRef idx="0"/>
          <a:fontRef idx="minor"/>
        </p:style>
      </p:sp>
      <p:sp>
        <p:nvSpPr>
          <p:cNvPr id="1898" name="CustomShape 21"/>
          <p:cNvSpPr/>
          <p:nvPr/>
        </p:nvSpPr>
        <p:spPr>
          <a:xfrm flipH="1">
            <a:off x="2271600" y="4434120"/>
            <a:ext cx="391320" cy="322920"/>
          </a:xfrm>
          <a:custGeom>
            <a:avLst/>
            <a:gdLst/>
            <a:ah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ffffff"/>
          </a:solidFill>
          <a:ln w="12600">
            <a:noFill/>
          </a:ln>
        </p:spPr>
        <p:style>
          <a:lnRef idx="0"/>
          <a:fillRef idx="0"/>
          <a:effectRef idx="0"/>
          <a:fontRef idx="minor"/>
        </p:style>
      </p:sp>
      <p:sp>
        <p:nvSpPr>
          <p:cNvPr id="1899" name="CustomShape 22"/>
          <p:cNvSpPr/>
          <p:nvPr/>
        </p:nvSpPr>
        <p:spPr>
          <a:xfrm rot="18805800">
            <a:off x="2278080" y="2890440"/>
            <a:ext cx="376560" cy="372600"/>
          </a:xfrm>
          <a:custGeom>
            <a:avLst/>
            <a:gdLst/>
            <a:ah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rgbClr val="ffffff"/>
          </a:solidFill>
          <a:ln w="12600">
            <a:noFill/>
          </a:ln>
        </p:spPr>
        <p:style>
          <a:lnRef idx="0"/>
          <a:fillRef idx="0"/>
          <a:effectRef idx="0"/>
          <a:fontRef idx="minor"/>
        </p:style>
      </p:sp>
      <p:sp>
        <p:nvSpPr>
          <p:cNvPr id="1900" name="CustomShape 23"/>
          <p:cNvSpPr/>
          <p:nvPr/>
        </p:nvSpPr>
        <p:spPr>
          <a:xfrm>
            <a:off x="9553320" y="2909160"/>
            <a:ext cx="389160" cy="325080"/>
          </a:xfrm>
          <a:custGeom>
            <a:avLst/>
            <a:gdLst/>
            <a:ah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rgbClr val="ffffff"/>
          </a:solidFill>
          <a:ln w="12600">
            <a:noFill/>
          </a:ln>
        </p:spPr>
        <p:style>
          <a:lnRef idx="0"/>
          <a:fillRef idx="0"/>
          <a:effectRef idx="0"/>
          <a:fontRef idx="minor"/>
        </p:style>
      </p:sp>
      <p:sp>
        <p:nvSpPr>
          <p:cNvPr id="1901" name="CustomShape 24"/>
          <p:cNvSpPr/>
          <p:nvPr/>
        </p:nvSpPr>
        <p:spPr>
          <a:xfrm>
            <a:off x="9647280" y="4395240"/>
            <a:ext cx="198720" cy="433800"/>
          </a:xfrm>
          <a:custGeom>
            <a:avLst/>
            <a:gdLst/>
            <a:ah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rgbClr val="ffffff"/>
          </a:solidFill>
          <a:ln w="12600">
            <a:noFill/>
          </a:ln>
        </p:spPr>
        <p:style>
          <a:lnRef idx="0"/>
          <a:fillRef idx="0"/>
          <a:effectRef idx="0"/>
          <a:fontRef idx="minor"/>
        </p:style>
      </p:sp>
      <p:sp>
        <p:nvSpPr>
          <p:cNvPr id="1902" name="CustomShape 25"/>
          <p:cNvSpPr/>
          <p:nvPr/>
        </p:nvSpPr>
        <p:spPr>
          <a:xfrm>
            <a:off x="5275800" y="3715560"/>
            <a:ext cx="817560" cy="580320"/>
          </a:xfrm>
          <a:custGeom>
            <a:avLst/>
            <a:gdLst/>
            <a:ah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rgbClr val="ffffff"/>
          </a:solidFill>
          <a:ln w="12600">
            <a:noFill/>
          </a:ln>
        </p:spPr>
        <p:style>
          <a:lnRef idx="0"/>
          <a:fillRef idx="0"/>
          <a:effectRef idx="0"/>
          <a:fontRef idx="minor"/>
        </p:style>
      </p:sp>
      <p:sp>
        <p:nvSpPr>
          <p:cNvPr id="1903" name="CustomShape 26"/>
          <p:cNvSpPr/>
          <p:nvPr/>
        </p:nvSpPr>
        <p:spPr>
          <a:xfrm>
            <a:off x="6093360" y="3456000"/>
            <a:ext cx="871920" cy="839160"/>
          </a:xfrm>
          <a:custGeom>
            <a:avLst/>
            <a:gdLst/>
            <a:ahLst/>
            <a:rect l="l" t="t" r="r" b="b"/>
            <a:pathLst>
              <a:path w="2163080" h="2082019">
                <a:moveTo>
                  <a:pt x="1708938" y="2004560"/>
                </a:moveTo>
                <a:lnTo>
                  <a:pt x="1708938" y="2044384"/>
                </a:lnTo>
                <a:lnTo>
                  <a:pt x="2059441" y="2044384"/>
                </a:lnTo>
                <a:lnTo>
                  <a:pt x="2059441" y="2004560"/>
                </a:lnTo>
                <a:close/>
                <a:moveTo>
                  <a:pt x="1293406" y="2004560"/>
                </a:moveTo>
                <a:lnTo>
                  <a:pt x="1293406" y="2044384"/>
                </a:lnTo>
                <a:lnTo>
                  <a:pt x="1643909" y="2044384"/>
                </a:lnTo>
                <a:lnTo>
                  <a:pt x="1643909" y="2004560"/>
                </a:lnTo>
                <a:close/>
                <a:moveTo>
                  <a:pt x="1708938" y="1943463"/>
                </a:moveTo>
                <a:lnTo>
                  <a:pt x="1708938" y="1983287"/>
                </a:lnTo>
                <a:lnTo>
                  <a:pt x="2059441" y="1983287"/>
                </a:lnTo>
                <a:lnTo>
                  <a:pt x="2059441" y="1943463"/>
                </a:lnTo>
                <a:close/>
                <a:moveTo>
                  <a:pt x="1293406" y="1943463"/>
                </a:moveTo>
                <a:lnTo>
                  <a:pt x="1293406" y="1983287"/>
                </a:lnTo>
                <a:lnTo>
                  <a:pt x="1643909" y="1983287"/>
                </a:lnTo>
                <a:lnTo>
                  <a:pt x="1643909" y="1943463"/>
                </a:lnTo>
                <a:close/>
                <a:moveTo>
                  <a:pt x="1708938" y="1882367"/>
                </a:moveTo>
                <a:lnTo>
                  <a:pt x="1708938" y="1922191"/>
                </a:lnTo>
                <a:lnTo>
                  <a:pt x="2059441" y="1922191"/>
                </a:lnTo>
                <a:lnTo>
                  <a:pt x="2059441" y="1882367"/>
                </a:lnTo>
                <a:close/>
                <a:moveTo>
                  <a:pt x="1293406" y="1882367"/>
                </a:moveTo>
                <a:lnTo>
                  <a:pt x="1293406" y="1922191"/>
                </a:lnTo>
                <a:lnTo>
                  <a:pt x="1643909" y="1922191"/>
                </a:lnTo>
                <a:lnTo>
                  <a:pt x="1643909" y="1882367"/>
                </a:lnTo>
                <a:close/>
                <a:moveTo>
                  <a:pt x="1024178" y="1873675"/>
                </a:moveTo>
                <a:lnTo>
                  <a:pt x="1024178" y="1939321"/>
                </a:lnTo>
                <a:lnTo>
                  <a:pt x="1122274" y="1939321"/>
                </a:lnTo>
                <a:lnTo>
                  <a:pt x="1122274" y="1873675"/>
                </a:lnTo>
                <a:close/>
                <a:moveTo>
                  <a:pt x="840577" y="1873675"/>
                </a:moveTo>
                <a:lnTo>
                  <a:pt x="840577" y="1939321"/>
                </a:lnTo>
                <a:lnTo>
                  <a:pt x="938673" y="1939321"/>
                </a:lnTo>
                <a:lnTo>
                  <a:pt x="938673" y="1873675"/>
                </a:lnTo>
                <a:close/>
                <a:moveTo>
                  <a:pt x="656977" y="1873675"/>
                </a:moveTo>
                <a:lnTo>
                  <a:pt x="656977" y="1939321"/>
                </a:lnTo>
                <a:lnTo>
                  <a:pt x="755073" y="1939321"/>
                </a:lnTo>
                <a:lnTo>
                  <a:pt x="755073" y="1873675"/>
                </a:lnTo>
                <a:close/>
                <a:moveTo>
                  <a:pt x="1708938" y="1821270"/>
                </a:moveTo>
                <a:lnTo>
                  <a:pt x="1708938" y="1861094"/>
                </a:lnTo>
                <a:lnTo>
                  <a:pt x="2059441" y="1861094"/>
                </a:lnTo>
                <a:lnTo>
                  <a:pt x="2059441" y="1821270"/>
                </a:lnTo>
                <a:close/>
                <a:moveTo>
                  <a:pt x="1293406" y="1821270"/>
                </a:moveTo>
                <a:lnTo>
                  <a:pt x="1293406" y="1861094"/>
                </a:lnTo>
                <a:lnTo>
                  <a:pt x="1643909" y="1861094"/>
                </a:lnTo>
                <a:lnTo>
                  <a:pt x="1643909" y="1821270"/>
                </a:lnTo>
                <a:close/>
                <a:moveTo>
                  <a:pt x="1024178" y="1737466"/>
                </a:moveTo>
                <a:lnTo>
                  <a:pt x="1024178" y="1803112"/>
                </a:lnTo>
                <a:lnTo>
                  <a:pt x="1122274" y="1803112"/>
                </a:lnTo>
                <a:lnTo>
                  <a:pt x="1122274" y="1737466"/>
                </a:lnTo>
                <a:close/>
                <a:moveTo>
                  <a:pt x="840577" y="1737466"/>
                </a:moveTo>
                <a:lnTo>
                  <a:pt x="840577" y="1803112"/>
                </a:lnTo>
                <a:lnTo>
                  <a:pt x="938673" y="1803112"/>
                </a:lnTo>
                <a:lnTo>
                  <a:pt x="938673" y="1737466"/>
                </a:lnTo>
                <a:close/>
                <a:moveTo>
                  <a:pt x="656977" y="1737466"/>
                </a:moveTo>
                <a:lnTo>
                  <a:pt x="656977" y="1803112"/>
                </a:lnTo>
                <a:lnTo>
                  <a:pt x="755073" y="1803112"/>
                </a:lnTo>
                <a:lnTo>
                  <a:pt x="755073" y="1737466"/>
                </a:lnTo>
                <a:close/>
                <a:moveTo>
                  <a:pt x="1024178" y="1601257"/>
                </a:moveTo>
                <a:lnTo>
                  <a:pt x="1024178" y="1666903"/>
                </a:lnTo>
                <a:lnTo>
                  <a:pt x="1122274" y="1666903"/>
                </a:lnTo>
                <a:lnTo>
                  <a:pt x="1122274" y="1601257"/>
                </a:lnTo>
                <a:close/>
                <a:moveTo>
                  <a:pt x="840577" y="1601257"/>
                </a:moveTo>
                <a:lnTo>
                  <a:pt x="840577" y="1666903"/>
                </a:lnTo>
                <a:lnTo>
                  <a:pt x="938673" y="1666903"/>
                </a:lnTo>
                <a:lnTo>
                  <a:pt x="938673" y="1601257"/>
                </a:lnTo>
                <a:close/>
                <a:moveTo>
                  <a:pt x="656977" y="1601257"/>
                </a:moveTo>
                <a:lnTo>
                  <a:pt x="656977" y="1666903"/>
                </a:lnTo>
                <a:lnTo>
                  <a:pt x="755073" y="1666903"/>
                </a:lnTo>
                <a:lnTo>
                  <a:pt x="755073" y="1601257"/>
                </a:lnTo>
                <a:close/>
                <a:moveTo>
                  <a:pt x="1949811" y="1437108"/>
                </a:moveTo>
                <a:lnTo>
                  <a:pt x="1949811" y="1502754"/>
                </a:lnTo>
                <a:lnTo>
                  <a:pt x="2047907" y="1502754"/>
                </a:lnTo>
                <a:lnTo>
                  <a:pt x="2047907" y="1437108"/>
                </a:lnTo>
                <a:close/>
                <a:moveTo>
                  <a:pt x="1766210" y="1437108"/>
                </a:moveTo>
                <a:lnTo>
                  <a:pt x="1766210" y="1502754"/>
                </a:lnTo>
                <a:lnTo>
                  <a:pt x="1864306" y="1502754"/>
                </a:lnTo>
                <a:lnTo>
                  <a:pt x="1864306" y="1437108"/>
                </a:lnTo>
                <a:close/>
                <a:moveTo>
                  <a:pt x="1582610" y="1437108"/>
                </a:moveTo>
                <a:lnTo>
                  <a:pt x="1582610" y="1502754"/>
                </a:lnTo>
                <a:lnTo>
                  <a:pt x="1680706" y="1502754"/>
                </a:lnTo>
                <a:lnTo>
                  <a:pt x="1680706" y="1437108"/>
                </a:lnTo>
                <a:close/>
                <a:moveTo>
                  <a:pt x="1386037" y="1437108"/>
                </a:moveTo>
                <a:lnTo>
                  <a:pt x="1386037" y="1502754"/>
                </a:lnTo>
                <a:lnTo>
                  <a:pt x="1484133" y="1502754"/>
                </a:lnTo>
                <a:lnTo>
                  <a:pt x="1484133" y="1437108"/>
                </a:lnTo>
                <a:close/>
                <a:moveTo>
                  <a:pt x="1202437" y="1437108"/>
                </a:moveTo>
                <a:lnTo>
                  <a:pt x="1202437" y="1502754"/>
                </a:lnTo>
                <a:lnTo>
                  <a:pt x="1300533" y="1502754"/>
                </a:lnTo>
                <a:lnTo>
                  <a:pt x="1300533" y="1437108"/>
                </a:lnTo>
                <a:close/>
                <a:moveTo>
                  <a:pt x="1024178" y="1437108"/>
                </a:moveTo>
                <a:lnTo>
                  <a:pt x="1024178" y="1502754"/>
                </a:lnTo>
                <a:lnTo>
                  <a:pt x="1122274" y="1502754"/>
                </a:lnTo>
                <a:lnTo>
                  <a:pt x="1122274" y="1437108"/>
                </a:lnTo>
                <a:close/>
                <a:moveTo>
                  <a:pt x="840577" y="1437108"/>
                </a:moveTo>
                <a:lnTo>
                  <a:pt x="840577" y="1502754"/>
                </a:lnTo>
                <a:lnTo>
                  <a:pt x="938673" y="1502754"/>
                </a:lnTo>
                <a:lnTo>
                  <a:pt x="938673" y="1437108"/>
                </a:lnTo>
                <a:close/>
                <a:moveTo>
                  <a:pt x="656977" y="1437108"/>
                </a:moveTo>
                <a:lnTo>
                  <a:pt x="656977" y="1502754"/>
                </a:lnTo>
                <a:lnTo>
                  <a:pt x="755073" y="1502754"/>
                </a:lnTo>
                <a:lnTo>
                  <a:pt x="755073" y="1437108"/>
                </a:lnTo>
                <a:close/>
                <a:moveTo>
                  <a:pt x="1037978" y="331011"/>
                </a:moveTo>
                <a:lnTo>
                  <a:pt x="1037978" y="465308"/>
                </a:lnTo>
                <a:lnTo>
                  <a:pt x="1059098" y="468502"/>
                </a:lnTo>
                <a:cubicBezTo>
                  <a:pt x="1105963" y="483078"/>
                  <a:pt x="1143941" y="517827"/>
                  <a:pt x="1162875" y="562591"/>
                </a:cubicBezTo>
                <a:lnTo>
                  <a:pt x="1173239" y="613926"/>
                </a:lnTo>
                <a:lnTo>
                  <a:pt x="1175942" y="613926"/>
                </a:lnTo>
                <a:lnTo>
                  <a:pt x="1175942" y="627317"/>
                </a:lnTo>
                <a:lnTo>
                  <a:pt x="1175943" y="627321"/>
                </a:lnTo>
                <a:lnTo>
                  <a:pt x="1175942" y="1063497"/>
                </a:lnTo>
                <a:lnTo>
                  <a:pt x="1283069" y="1063497"/>
                </a:lnTo>
                <a:lnTo>
                  <a:pt x="1283069" y="627216"/>
                </a:lnTo>
                <a:cubicBezTo>
                  <a:pt x="1283069" y="558334"/>
                  <a:pt x="1324949" y="499233"/>
                  <a:pt x="1384635" y="473988"/>
                </a:cubicBezTo>
                <a:lnTo>
                  <a:pt x="1437863" y="463242"/>
                </a:lnTo>
                <a:lnTo>
                  <a:pt x="1437863" y="331011"/>
                </a:lnTo>
                <a:close/>
                <a:moveTo>
                  <a:pt x="785279" y="331011"/>
                </a:moveTo>
                <a:lnTo>
                  <a:pt x="785279" y="1063497"/>
                </a:lnTo>
                <a:lnTo>
                  <a:pt x="843351" y="1063497"/>
                </a:lnTo>
                <a:lnTo>
                  <a:pt x="843351" y="627321"/>
                </a:lnTo>
                <a:cubicBezTo>
                  <a:pt x="843351" y="558439"/>
                  <a:pt x="885231" y="499339"/>
                  <a:pt x="944917" y="474094"/>
                </a:cubicBezTo>
                <a:lnTo>
                  <a:pt x="996379" y="463704"/>
                </a:lnTo>
                <a:lnTo>
                  <a:pt x="996379" y="331011"/>
                </a:lnTo>
                <a:close/>
                <a:moveTo>
                  <a:pt x="683756" y="0"/>
                </a:moveTo>
                <a:lnTo>
                  <a:pt x="785279" y="0"/>
                </a:lnTo>
                <a:lnTo>
                  <a:pt x="785279" y="1"/>
                </a:lnTo>
                <a:lnTo>
                  <a:pt x="785279" y="150699"/>
                </a:lnTo>
                <a:lnTo>
                  <a:pt x="785279" y="150703"/>
                </a:lnTo>
                <a:lnTo>
                  <a:pt x="785279" y="185573"/>
                </a:lnTo>
                <a:lnTo>
                  <a:pt x="785279" y="268612"/>
                </a:lnTo>
                <a:lnTo>
                  <a:pt x="1437863" y="268612"/>
                </a:lnTo>
                <a:lnTo>
                  <a:pt x="1437863" y="268180"/>
                </a:lnTo>
                <a:lnTo>
                  <a:pt x="1479462" y="268180"/>
                </a:lnTo>
                <a:lnTo>
                  <a:pt x="1479462" y="466997"/>
                </a:lnTo>
                <a:lnTo>
                  <a:pt x="1514095" y="473988"/>
                </a:lnTo>
                <a:cubicBezTo>
                  <a:pt x="1558860" y="492922"/>
                  <a:pt x="1593608" y="530900"/>
                  <a:pt x="1608185" y="577765"/>
                </a:cubicBezTo>
                <a:lnTo>
                  <a:pt x="1613636" y="613821"/>
                </a:lnTo>
                <a:lnTo>
                  <a:pt x="1615660" y="613821"/>
                </a:lnTo>
                <a:lnTo>
                  <a:pt x="1615660" y="627210"/>
                </a:lnTo>
                <a:lnTo>
                  <a:pt x="1615661" y="627216"/>
                </a:lnTo>
                <a:lnTo>
                  <a:pt x="1615660" y="1063497"/>
                </a:lnTo>
                <a:lnTo>
                  <a:pt x="2163080" y="1063497"/>
                </a:lnTo>
                <a:lnTo>
                  <a:pt x="2163080" y="1184656"/>
                </a:lnTo>
                <a:lnTo>
                  <a:pt x="2163080" y="1530190"/>
                </a:lnTo>
                <a:lnTo>
                  <a:pt x="2163080" y="2078653"/>
                </a:lnTo>
                <a:lnTo>
                  <a:pt x="2163080" y="2082019"/>
                </a:lnTo>
                <a:lnTo>
                  <a:pt x="499194" y="2082019"/>
                </a:lnTo>
                <a:lnTo>
                  <a:pt x="499105" y="2082019"/>
                </a:lnTo>
                <a:lnTo>
                  <a:pt x="421721" y="2082019"/>
                </a:lnTo>
                <a:lnTo>
                  <a:pt x="421721" y="1864776"/>
                </a:lnTo>
                <a:lnTo>
                  <a:pt x="327071" y="1864776"/>
                </a:lnTo>
                <a:lnTo>
                  <a:pt x="327071" y="2082019"/>
                </a:lnTo>
                <a:lnTo>
                  <a:pt x="249597" y="2082019"/>
                </a:lnTo>
                <a:lnTo>
                  <a:pt x="249597" y="2082018"/>
                </a:lnTo>
                <a:lnTo>
                  <a:pt x="163326" y="2082018"/>
                </a:lnTo>
                <a:lnTo>
                  <a:pt x="163326" y="1864776"/>
                </a:lnTo>
                <a:lnTo>
                  <a:pt x="68676" y="1864776"/>
                </a:lnTo>
                <a:lnTo>
                  <a:pt x="68676" y="2082018"/>
                </a:lnTo>
                <a:lnTo>
                  <a:pt x="0" y="2082018"/>
                </a:lnTo>
                <a:lnTo>
                  <a:pt x="0" y="1070653"/>
                </a:lnTo>
                <a:lnTo>
                  <a:pt x="0" y="957871"/>
                </a:lnTo>
                <a:lnTo>
                  <a:pt x="0" y="957207"/>
                </a:lnTo>
                <a:lnTo>
                  <a:pt x="91842" y="957207"/>
                </a:lnTo>
                <a:lnTo>
                  <a:pt x="91842" y="351653"/>
                </a:lnTo>
                <a:lnTo>
                  <a:pt x="91841" y="351653"/>
                </a:lnTo>
                <a:lnTo>
                  <a:pt x="91841" y="185571"/>
                </a:lnTo>
                <a:lnTo>
                  <a:pt x="237438" y="185571"/>
                </a:lnTo>
                <a:lnTo>
                  <a:pt x="383036" y="185571"/>
                </a:lnTo>
                <a:lnTo>
                  <a:pt x="383037" y="185571"/>
                </a:lnTo>
                <a:lnTo>
                  <a:pt x="383037" y="337527"/>
                </a:lnTo>
                <a:lnTo>
                  <a:pt x="383038" y="337527"/>
                </a:lnTo>
                <a:lnTo>
                  <a:pt x="383038" y="337530"/>
                </a:lnTo>
                <a:lnTo>
                  <a:pt x="383038" y="955499"/>
                </a:lnTo>
                <a:lnTo>
                  <a:pt x="499194" y="955499"/>
                </a:lnTo>
                <a:lnTo>
                  <a:pt x="499194" y="956944"/>
                </a:lnTo>
                <a:lnTo>
                  <a:pt x="499194" y="1063497"/>
                </a:lnTo>
                <a:lnTo>
                  <a:pt x="591966" y="1063497"/>
                </a:lnTo>
                <a:lnTo>
                  <a:pt x="591966" y="185573"/>
                </a:lnTo>
                <a:lnTo>
                  <a:pt x="591966" y="150703"/>
                </a:lnTo>
                <a:lnTo>
                  <a:pt x="591966" y="1"/>
                </a:lnTo>
                <a:lnTo>
                  <a:pt x="683756" y="1"/>
                </a:lnTo>
                <a:close/>
              </a:path>
            </a:pathLst>
          </a:custGeom>
          <a:solidFill>
            <a:srgbClr val="ffffff"/>
          </a:solidFill>
          <a:ln w="12600">
            <a:noFill/>
          </a:ln>
        </p:spPr>
        <p:style>
          <a:lnRef idx="0"/>
          <a:fillRef idx="0"/>
          <a:effectRef idx="0"/>
          <a:fontRef idx="minor"/>
        </p:style>
      </p:sp>
      <p:sp>
        <p:nvSpPr>
          <p:cNvPr id="1904" name="CustomShape 27"/>
          <p:cNvSpPr/>
          <p:nvPr/>
        </p:nvSpPr>
        <p:spPr>
          <a:xfrm>
            <a:off x="5568840" y="3157200"/>
            <a:ext cx="526680" cy="38772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ffffff"/>
          </a:solidFill>
          <a:ln w="12600">
            <a:noFill/>
          </a:ln>
        </p:spPr>
        <p:style>
          <a:lnRef idx="0"/>
          <a:fillRef idx="0"/>
          <a:effectRef idx="0"/>
          <a:fontRef idx="minor"/>
        </p:style>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5"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1906" name="CustomShape 2"/>
          <p:cNvSpPr/>
          <p:nvPr/>
        </p:nvSpPr>
        <p:spPr>
          <a:xfrm>
            <a:off x="8405280" y="2687040"/>
            <a:ext cx="312768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a:t>
            </a:r>
            <a:endParaRPr b="0" lang="en-US" sz="1800" spc="-1" strike="noStrike">
              <a:solidFill>
                <a:srgbClr val="000000"/>
              </a:solidFill>
              <a:uFill>
                <a:solidFill>
                  <a:srgbClr val="ffffff"/>
                </a:solidFill>
              </a:uFill>
              <a:latin typeface="Arial"/>
            </a:endParaRPr>
          </a:p>
        </p:txBody>
      </p:sp>
      <p:sp>
        <p:nvSpPr>
          <p:cNvPr id="1907" name="CustomShape 3"/>
          <p:cNvSpPr/>
          <p:nvPr/>
        </p:nvSpPr>
        <p:spPr>
          <a:xfrm>
            <a:off x="8389440" y="2440800"/>
            <a:ext cx="3139200" cy="303480"/>
          </a:xfrm>
          <a:prstGeom prst="rect">
            <a:avLst/>
          </a:prstGeom>
          <a:noFill/>
          <a:ln>
            <a:noFill/>
          </a:ln>
        </p:spPr>
        <p:style>
          <a:lnRef idx="0"/>
          <a:fillRef idx="0"/>
          <a:effectRef idx="0"/>
          <a:fontRef idx="minor"/>
        </p:style>
        <p:txBody>
          <a:bodyPr lIns="108000" rIns="108000" tIns="45000" bIns="45000"/>
          <a:p>
            <a:pPr>
              <a:lnSpc>
                <a:spcPct val="100000"/>
              </a:lnSpc>
            </a:pPr>
            <a:r>
              <a:rPr b="1" lang="en-US" sz="1400" spc="-1" strike="noStrike">
                <a:solidFill>
                  <a:srgbClr val="404040"/>
                </a:solidFill>
                <a:uFill>
                  <a:solidFill>
                    <a:srgbClr val="ffffff"/>
                  </a:solidFill>
                </a:uFill>
                <a:latin typeface="Arial"/>
                <a:ea typeface="Arial Unicode MS"/>
              </a:rPr>
              <a:t>Contents Title</a:t>
            </a:r>
            <a:endParaRPr b="0" lang="en-US" sz="1800" spc="-1" strike="noStrike">
              <a:solidFill>
                <a:srgbClr val="000000"/>
              </a:solidFill>
              <a:uFill>
                <a:solidFill>
                  <a:srgbClr val="ffffff"/>
                </a:solidFill>
              </a:uFill>
              <a:latin typeface="Arial"/>
            </a:endParaRPr>
          </a:p>
        </p:txBody>
      </p:sp>
      <p:sp>
        <p:nvSpPr>
          <p:cNvPr id="1908" name="CustomShape 4"/>
          <p:cNvSpPr/>
          <p:nvPr/>
        </p:nvSpPr>
        <p:spPr>
          <a:xfrm>
            <a:off x="8405280" y="4968360"/>
            <a:ext cx="312768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a:t>
            </a:r>
            <a:endParaRPr b="0" lang="en-US" sz="1800" spc="-1" strike="noStrike">
              <a:solidFill>
                <a:srgbClr val="000000"/>
              </a:solidFill>
              <a:uFill>
                <a:solidFill>
                  <a:srgbClr val="ffffff"/>
                </a:solidFill>
              </a:uFill>
              <a:latin typeface="Arial"/>
            </a:endParaRPr>
          </a:p>
        </p:txBody>
      </p:sp>
      <p:sp>
        <p:nvSpPr>
          <p:cNvPr id="1909" name="CustomShape 5"/>
          <p:cNvSpPr/>
          <p:nvPr/>
        </p:nvSpPr>
        <p:spPr>
          <a:xfrm>
            <a:off x="8389440" y="4722120"/>
            <a:ext cx="3139200" cy="303480"/>
          </a:xfrm>
          <a:prstGeom prst="rect">
            <a:avLst/>
          </a:prstGeom>
          <a:noFill/>
          <a:ln>
            <a:noFill/>
          </a:ln>
        </p:spPr>
        <p:style>
          <a:lnRef idx="0"/>
          <a:fillRef idx="0"/>
          <a:effectRef idx="0"/>
          <a:fontRef idx="minor"/>
        </p:style>
        <p:txBody>
          <a:bodyPr lIns="108000" rIns="108000" tIns="45000" bIns="45000"/>
          <a:p>
            <a:pPr>
              <a:lnSpc>
                <a:spcPct val="100000"/>
              </a:lnSpc>
            </a:pPr>
            <a:r>
              <a:rPr b="1" lang="en-US" sz="1400" spc="-1" strike="noStrike">
                <a:solidFill>
                  <a:srgbClr val="404040"/>
                </a:solidFill>
                <a:uFill>
                  <a:solidFill>
                    <a:srgbClr val="ffffff"/>
                  </a:solidFill>
                </a:uFill>
                <a:latin typeface="Arial"/>
                <a:ea typeface="Arial Unicode MS"/>
              </a:rPr>
              <a:t>Contents Title</a:t>
            </a:r>
            <a:endParaRPr b="0" lang="en-US" sz="1800" spc="-1" strike="noStrike">
              <a:solidFill>
                <a:srgbClr val="000000"/>
              </a:solidFill>
              <a:uFill>
                <a:solidFill>
                  <a:srgbClr val="ffffff"/>
                </a:solidFill>
              </a:uFill>
              <a:latin typeface="Arial"/>
            </a:endParaRPr>
          </a:p>
        </p:txBody>
      </p:sp>
      <p:sp>
        <p:nvSpPr>
          <p:cNvPr id="1910" name="CustomShape 6"/>
          <p:cNvSpPr/>
          <p:nvPr/>
        </p:nvSpPr>
        <p:spPr>
          <a:xfrm>
            <a:off x="756000" y="3789360"/>
            <a:ext cx="3127680" cy="63792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a:t>
            </a:r>
            <a:endParaRPr b="0" lang="en-US" sz="1800" spc="-1" strike="noStrike">
              <a:solidFill>
                <a:srgbClr val="000000"/>
              </a:solidFill>
              <a:uFill>
                <a:solidFill>
                  <a:srgbClr val="ffffff"/>
                </a:solidFill>
              </a:uFill>
              <a:latin typeface="Arial"/>
            </a:endParaRPr>
          </a:p>
        </p:txBody>
      </p:sp>
      <p:sp>
        <p:nvSpPr>
          <p:cNvPr id="1911" name="CustomShape 7"/>
          <p:cNvSpPr/>
          <p:nvPr/>
        </p:nvSpPr>
        <p:spPr>
          <a:xfrm>
            <a:off x="739800" y="3543120"/>
            <a:ext cx="3139200" cy="303480"/>
          </a:xfrm>
          <a:prstGeom prst="rect">
            <a:avLst/>
          </a:prstGeom>
          <a:noFill/>
          <a:ln>
            <a:noFill/>
          </a:ln>
        </p:spPr>
        <p:style>
          <a:lnRef idx="0"/>
          <a:fillRef idx="0"/>
          <a:effectRef idx="0"/>
          <a:fontRef idx="minor"/>
        </p:style>
        <p:txBody>
          <a:bodyPr lIns="108000" rIns="108000" tIns="45000" bIns="45000"/>
          <a:p>
            <a:pPr algn="r">
              <a:lnSpc>
                <a:spcPct val="100000"/>
              </a:lnSpc>
            </a:pPr>
            <a:r>
              <a:rPr b="1" lang="en-US" sz="1400" spc="-1" strike="noStrike">
                <a:solidFill>
                  <a:srgbClr val="404040"/>
                </a:solidFill>
                <a:uFill>
                  <a:solidFill>
                    <a:srgbClr val="ffffff"/>
                  </a:solidFill>
                </a:uFill>
                <a:latin typeface="Arial"/>
                <a:ea typeface="Arial Unicode MS"/>
              </a:rPr>
              <a:t>Contents Title</a:t>
            </a:r>
            <a:endParaRPr b="0" lang="en-US" sz="1800" spc="-1" strike="noStrike">
              <a:solidFill>
                <a:srgbClr val="000000"/>
              </a:solidFill>
              <a:uFill>
                <a:solidFill>
                  <a:srgbClr val="ffffff"/>
                </a:solidFill>
              </a:uFill>
              <a:latin typeface="Arial"/>
            </a:endParaRPr>
          </a:p>
        </p:txBody>
      </p:sp>
      <p:sp>
        <p:nvSpPr>
          <p:cNvPr id="1912" name="CustomShape 8"/>
          <p:cNvSpPr/>
          <p:nvPr/>
        </p:nvSpPr>
        <p:spPr>
          <a:xfrm>
            <a:off x="6507360" y="5220000"/>
            <a:ext cx="969840" cy="969840"/>
          </a:xfrm>
          <a:prstGeom prst="ellipse">
            <a:avLst/>
          </a:prstGeom>
          <a:solidFill>
            <a:srgbClr val="ffffff"/>
          </a:solidFill>
          <a:ln w="63360">
            <a:solidFill>
              <a:srgbClr val="0680c3"/>
            </a:solidFill>
            <a:miter/>
          </a:ln>
        </p:spPr>
        <p:style>
          <a:lnRef idx="0"/>
          <a:fillRef idx="0"/>
          <a:effectRef idx="0"/>
          <a:fontRef idx="minor"/>
        </p:style>
      </p:sp>
      <p:sp>
        <p:nvSpPr>
          <p:cNvPr id="1913" name="CustomShape 9"/>
          <p:cNvSpPr/>
          <p:nvPr/>
        </p:nvSpPr>
        <p:spPr>
          <a:xfrm>
            <a:off x="4768200" y="4105080"/>
            <a:ext cx="969840" cy="969840"/>
          </a:xfrm>
          <a:prstGeom prst="ellipse">
            <a:avLst/>
          </a:prstGeom>
          <a:solidFill>
            <a:srgbClr val="ffffff"/>
          </a:solidFill>
          <a:ln w="63360">
            <a:solidFill>
              <a:srgbClr val="07a398"/>
            </a:solidFill>
            <a:miter/>
          </a:ln>
        </p:spPr>
        <p:style>
          <a:lnRef idx="0"/>
          <a:fillRef idx="0"/>
          <a:effectRef idx="0"/>
          <a:fontRef idx="minor"/>
        </p:style>
      </p:sp>
      <p:sp>
        <p:nvSpPr>
          <p:cNvPr id="1914" name="CustomShape 10"/>
          <p:cNvSpPr/>
          <p:nvPr/>
        </p:nvSpPr>
        <p:spPr>
          <a:xfrm>
            <a:off x="6507360" y="2990160"/>
            <a:ext cx="969840" cy="969840"/>
          </a:xfrm>
          <a:prstGeom prst="ellipse">
            <a:avLst/>
          </a:prstGeom>
          <a:solidFill>
            <a:srgbClr val="ffffff"/>
          </a:solidFill>
          <a:ln w="63360">
            <a:solidFill>
              <a:srgbClr val="90c221"/>
            </a:solidFill>
            <a:miter/>
          </a:ln>
        </p:spPr>
        <p:style>
          <a:lnRef idx="0"/>
          <a:fillRef idx="0"/>
          <a:effectRef idx="0"/>
          <a:fontRef idx="minor"/>
        </p:style>
      </p:sp>
      <p:sp>
        <p:nvSpPr>
          <p:cNvPr id="1915" name="CustomShape 11"/>
          <p:cNvSpPr/>
          <p:nvPr/>
        </p:nvSpPr>
        <p:spPr>
          <a:xfrm>
            <a:off x="4768200" y="1875240"/>
            <a:ext cx="969840" cy="969840"/>
          </a:xfrm>
          <a:prstGeom prst="ellipse">
            <a:avLst/>
          </a:prstGeom>
          <a:solidFill>
            <a:srgbClr val="ffffff"/>
          </a:solidFill>
          <a:ln w="63360">
            <a:solidFill>
              <a:srgbClr val="fba200"/>
            </a:solidFill>
            <a:miter/>
          </a:ln>
        </p:spPr>
        <p:style>
          <a:lnRef idx="0"/>
          <a:fillRef idx="0"/>
          <a:effectRef idx="0"/>
          <a:fontRef idx="minor"/>
        </p:style>
      </p:sp>
      <p:sp>
        <p:nvSpPr>
          <p:cNvPr id="1916" name="CustomShape 12"/>
          <p:cNvSpPr/>
          <p:nvPr/>
        </p:nvSpPr>
        <p:spPr>
          <a:xfrm>
            <a:off x="5898240" y="2309040"/>
            <a:ext cx="2331000" cy="1155960"/>
          </a:xfrm>
          <a:custGeom>
            <a:avLst/>
            <a:gdLst/>
            <a:ahLst/>
            <a:rect l="l" t="t" r="r" b="b"/>
            <a:pathLst>
              <a:path w="1447800" h="892628">
                <a:moveTo>
                  <a:pt x="0" y="0"/>
                </a:moveTo>
                <a:lnTo>
                  <a:pt x="1447800" y="0"/>
                </a:lnTo>
                <a:lnTo>
                  <a:pt x="1447800" y="892628"/>
                </a:lnTo>
                <a:lnTo>
                  <a:pt x="1077685" y="892628"/>
                </a:lnTo>
              </a:path>
            </a:pathLst>
          </a:custGeom>
          <a:noFill/>
          <a:ln w="50760">
            <a:solidFill>
              <a:srgbClr val="90c221"/>
            </a:solidFill>
            <a:miter/>
            <a:headEnd len="med" type="triangle" w="med"/>
          </a:ln>
        </p:spPr>
        <p:style>
          <a:lnRef idx="0"/>
          <a:fillRef idx="0"/>
          <a:effectRef idx="0"/>
          <a:fontRef idx="minor"/>
        </p:style>
      </p:sp>
      <p:sp>
        <p:nvSpPr>
          <p:cNvPr id="1917" name="CustomShape 13"/>
          <p:cNvSpPr/>
          <p:nvPr/>
        </p:nvSpPr>
        <p:spPr>
          <a:xfrm flipH="1">
            <a:off x="3961080" y="3432960"/>
            <a:ext cx="2331000" cy="1155960"/>
          </a:xfrm>
          <a:custGeom>
            <a:avLst/>
            <a:gdLst/>
            <a:ahLst/>
            <a:rect l="l" t="t" r="r" b="b"/>
            <a:pathLst>
              <a:path w="1447800" h="892628">
                <a:moveTo>
                  <a:pt x="0" y="0"/>
                </a:moveTo>
                <a:lnTo>
                  <a:pt x="1447800" y="0"/>
                </a:lnTo>
                <a:lnTo>
                  <a:pt x="1447800" y="892628"/>
                </a:lnTo>
                <a:lnTo>
                  <a:pt x="1077685" y="892628"/>
                </a:lnTo>
              </a:path>
            </a:pathLst>
          </a:custGeom>
          <a:noFill/>
          <a:ln w="50760">
            <a:solidFill>
              <a:srgbClr val="07a398"/>
            </a:solidFill>
            <a:miter/>
            <a:headEnd len="med" type="triangle" w="med"/>
          </a:ln>
        </p:spPr>
        <p:style>
          <a:lnRef idx="0"/>
          <a:fillRef idx="0"/>
          <a:effectRef idx="0"/>
          <a:fontRef idx="minor"/>
        </p:style>
      </p:sp>
      <p:sp>
        <p:nvSpPr>
          <p:cNvPr id="1918" name="CustomShape 14"/>
          <p:cNvSpPr/>
          <p:nvPr/>
        </p:nvSpPr>
        <p:spPr>
          <a:xfrm>
            <a:off x="5898240" y="4590360"/>
            <a:ext cx="2331000" cy="1155960"/>
          </a:xfrm>
          <a:custGeom>
            <a:avLst/>
            <a:gdLst/>
            <a:ahLst/>
            <a:rect l="l" t="t" r="r" b="b"/>
            <a:pathLst>
              <a:path w="1447800" h="892628">
                <a:moveTo>
                  <a:pt x="0" y="0"/>
                </a:moveTo>
                <a:lnTo>
                  <a:pt x="1447800" y="0"/>
                </a:lnTo>
                <a:lnTo>
                  <a:pt x="1447800" y="892628"/>
                </a:lnTo>
                <a:lnTo>
                  <a:pt x="1077685" y="892628"/>
                </a:lnTo>
              </a:path>
            </a:pathLst>
          </a:custGeom>
          <a:noFill/>
          <a:ln w="50760">
            <a:solidFill>
              <a:srgbClr val="0680c3"/>
            </a:solidFill>
            <a:miter/>
            <a:headEnd len="med" type="triangle" w="med"/>
          </a:ln>
        </p:spPr>
        <p:style>
          <a:lnRef idx="0"/>
          <a:fillRef idx="0"/>
          <a:effectRef idx="0"/>
          <a:fontRef idx="minor"/>
        </p:style>
      </p:sp>
      <p:sp>
        <p:nvSpPr>
          <p:cNvPr id="1919" name="CustomShape 15"/>
          <p:cNvSpPr/>
          <p:nvPr/>
        </p:nvSpPr>
        <p:spPr>
          <a:xfrm>
            <a:off x="6747840" y="5386680"/>
            <a:ext cx="538560" cy="556920"/>
          </a:xfrm>
          <a:custGeom>
            <a:avLst/>
            <a:gdLst/>
            <a:ah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solidFill>
            <a:srgbClr val="0680c3"/>
          </a:solidFill>
          <a:ln w="9000">
            <a:noFill/>
          </a:ln>
        </p:spPr>
        <p:style>
          <a:lnRef idx="0"/>
          <a:fillRef idx="0"/>
          <a:effectRef idx="0"/>
          <a:fontRef idx="minor"/>
        </p:style>
      </p:sp>
      <p:sp>
        <p:nvSpPr>
          <p:cNvPr id="1920" name="CustomShape 16"/>
          <p:cNvSpPr/>
          <p:nvPr/>
        </p:nvSpPr>
        <p:spPr>
          <a:xfrm>
            <a:off x="6778080" y="5938920"/>
            <a:ext cx="90720" cy="90720"/>
          </a:xfrm>
          <a:custGeom>
            <a:avLst/>
            <a:gdLst/>
            <a:ah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solidFill>
            <a:srgbClr val="0680c3"/>
          </a:solidFill>
          <a:ln w="9000">
            <a:noFill/>
          </a:ln>
        </p:spPr>
        <p:style>
          <a:lnRef idx="0"/>
          <a:fillRef idx="0"/>
          <a:effectRef idx="0"/>
          <a:fontRef idx="minor"/>
        </p:style>
      </p:sp>
      <p:sp>
        <p:nvSpPr>
          <p:cNvPr id="1921" name="CustomShape 17"/>
          <p:cNvSpPr/>
          <p:nvPr/>
        </p:nvSpPr>
        <p:spPr>
          <a:xfrm>
            <a:off x="6892560" y="5938920"/>
            <a:ext cx="90720" cy="9072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solidFill>
            <a:srgbClr val="0680c3"/>
          </a:solidFill>
          <a:ln w="9000">
            <a:noFill/>
          </a:ln>
        </p:spPr>
        <p:style>
          <a:lnRef idx="0"/>
          <a:fillRef idx="0"/>
          <a:effectRef idx="0"/>
          <a:fontRef idx="minor"/>
        </p:style>
      </p:sp>
      <p:sp>
        <p:nvSpPr>
          <p:cNvPr id="1922" name="CustomShape 18"/>
          <p:cNvSpPr/>
          <p:nvPr/>
        </p:nvSpPr>
        <p:spPr>
          <a:xfrm>
            <a:off x="7007040" y="5938920"/>
            <a:ext cx="90720" cy="9072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0680c3"/>
          </a:solidFill>
          <a:ln w="9000">
            <a:noFill/>
          </a:ln>
        </p:spPr>
        <p:style>
          <a:lnRef idx="0"/>
          <a:fillRef idx="0"/>
          <a:effectRef idx="0"/>
          <a:fontRef idx="minor"/>
        </p:style>
      </p:sp>
      <p:sp>
        <p:nvSpPr>
          <p:cNvPr id="1923" name="CustomShape 19"/>
          <p:cNvSpPr/>
          <p:nvPr/>
        </p:nvSpPr>
        <p:spPr>
          <a:xfrm>
            <a:off x="7121160" y="5938920"/>
            <a:ext cx="90720" cy="9072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0680c3"/>
          </a:solidFill>
          <a:ln w="9000">
            <a:noFill/>
          </a:ln>
        </p:spPr>
        <p:style>
          <a:lnRef idx="0"/>
          <a:fillRef idx="0"/>
          <a:effectRef idx="0"/>
          <a:fontRef idx="minor"/>
        </p:style>
      </p:sp>
      <p:sp>
        <p:nvSpPr>
          <p:cNvPr id="1924" name="CustomShape 20"/>
          <p:cNvSpPr/>
          <p:nvPr/>
        </p:nvSpPr>
        <p:spPr>
          <a:xfrm>
            <a:off x="4992840" y="4380480"/>
            <a:ext cx="569520" cy="417240"/>
          </a:xfrm>
          <a:custGeom>
            <a:avLst/>
            <a:gd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07a398"/>
          </a:solidFill>
          <a:ln w="12600">
            <a:noFill/>
          </a:ln>
        </p:spPr>
        <p:style>
          <a:lnRef idx="0"/>
          <a:fillRef idx="0"/>
          <a:effectRef idx="0"/>
          <a:fontRef idx="minor"/>
        </p:style>
      </p:sp>
      <p:sp>
        <p:nvSpPr>
          <p:cNvPr id="1925" name="CustomShape 21"/>
          <p:cNvSpPr/>
          <p:nvPr/>
        </p:nvSpPr>
        <p:spPr>
          <a:xfrm rot="5400000">
            <a:off x="6754320" y="3043080"/>
            <a:ext cx="532080" cy="671760"/>
          </a:xfrm>
          <a:custGeom>
            <a:avLst/>
            <a:gdLst/>
            <a:ah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solidFill>
            <a:srgbClr val="90c221"/>
          </a:solidFill>
          <a:ln w="9360">
            <a:noFill/>
          </a:ln>
        </p:spPr>
        <p:style>
          <a:lnRef idx="0"/>
          <a:fillRef idx="0"/>
          <a:effectRef idx="0"/>
          <a:fontRef idx="minor"/>
        </p:style>
      </p:sp>
      <p:sp>
        <p:nvSpPr>
          <p:cNvPr id="1926" name="CustomShape 22"/>
          <p:cNvSpPr/>
          <p:nvPr/>
        </p:nvSpPr>
        <p:spPr>
          <a:xfrm>
            <a:off x="6628320" y="3642120"/>
            <a:ext cx="708840" cy="110520"/>
          </a:xfrm>
          <a:custGeom>
            <a:avLst/>
            <a:gdLst/>
            <a:ah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rgbClr val="90c221"/>
          </a:solidFill>
          <a:ln w="12600">
            <a:noFill/>
          </a:ln>
        </p:spPr>
        <p:style>
          <a:lnRef idx="0"/>
          <a:fillRef idx="0"/>
          <a:effectRef idx="0"/>
          <a:fontRef idx="minor"/>
        </p:style>
      </p:sp>
      <p:sp>
        <p:nvSpPr>
          <p:cNvPr id="1927" name="CustomShape 23"/>
          <p:cNvSpPr/>
          <p:nvPr/>
        </p:nvSpPr>
        <p:spPr>
          <a:xfrm>
            <a:off x="5094720" y="2158920"/>
            <a:ext cx="15840" cy="5148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928" name="CustomShape 24"/>
          <p:cNvSpPr/>
          <p:nvPr/>
        </p:nvSpPr>
        <p:spPr>
          <a:xfrm>
            <a:off x="5094000" y="2210760"/>
            <a:ext cx="15840" cy="5148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929" name="CustomShape 25"/>
          <p:cNvSpPr/>
          <p:nvPr/>
        </p:nvSpPr>
        <p:spPr>
          <a:xfrm>
            <a:off x="5421600" y="2210040"/>
            <a:ext cx="15840" cy="5148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1930" name="CustomShape 26"/>
          <p:cNvSpPr/>
          <p:nvPr/>
        </p:nvSpPr>
        <p:spPr>
          <a:xfrm>
            <a:off x="5098680" y="2057040"/>
            <a:ext cx="339840" cy="64332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1931" name="CustomShape 27"/>
          <p:cNvSpPr/>
          <p:nvPr/>
        </p:nvSpPr>
        <p:spPr>
          <a:xfrm>
            <a:off x="5101200" y="2059920"/>
            <a:ext cx="331560" cy="63576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fba200"/>
          </a:solidFill>
          <a:ln w="9360">
            <a:noFill/>
          </a:ln>
        </p:spPr>
        <p:style>
          <a:lnRef idx="0"/>
          <a:fillRef idx="0"/>
          <a:effectRef idx="0"/>
          <a:fontRef idx="minor"/>
        </p:style>
      </p:sp>
      <p:sp>
        <p:nvSpPr>
          <p:cNvPr id="1932" name="CustomShape 28"/>
          <p:cNvSpPr/>
          <p:nvPr/>
        </p:nvSpPr>
        <p:spPr>
          <a:xfrm>
            <a:off x="5126400" y="2155320"/>
            <a:ext cx="282960" cy="458280"/>
          </a:xfrm>
          <a:custGeom>
            <a:avLst/>
            <a:gdLst/>
            <a:ahLst/>
            <a:rect l="l" t="t" r="r" b="b"/>
            <a:pathLst>
              <a:path w="333375" h="590550">
                <a:moveTo>
                  <a:pt x="7144" y="7144"/>
                </a:moveTo>
                <a:lnTo>
                  <a:pt x="331946" y="7144"/>
                </a:lnTo>
                <a:lnTo>
                  <a:pt x="331946" y="586264"/>
                </a:lnTo>
                <a:lnTo>
                  <a:pt x="7144" y="586264"/>
                </a:lnTo>
                <a:close/>
              </a:path>
            </a:pathLst>
          </a:custGeom>
          <a:solidFill>
            <a:srgbClr val="f2f2f2"/>
          </a:solidFill>
          <a:ln w="9360">
            <a:noFill/>
          </a:ln>
        </p:spPr>
        <p:style>
          <a:lnRef idx="0"/>
          <a:fillRef idx="0"/>
          <a:effectRef idx="0"/>
          <a:fontRef idx="minor"/>
        </p:style>
      </p:sp>
      <p:sp>
        <p:nvSpPr>
          <p:cNvPr id="1933" name="CustomShape 29"/>
          <p:cNvSpPr/>
          <p:nvPr/>
        </p:nvSpPr>
        <p:spPr>
          <a:xfrm>
            <a:off x="5244840" y="2634840"/>
            <a:ext cx="44280" cy="40320"/>
          </a:xfrm>
          <a:prstGeom prst="ellipse">
            <a:avLst/>
          </a:prstGeom>
          <a:solidFill>
            <a:srgbClr val="a6a6a6"/>
          </a:solidFill>
          <a:ln w="12600">
            <a:noFill/>
          </a:ln>
        </p:spPr>
        <p:style>
          <a:lnRef idx="0"/>
          <a:fillRef idx="0"/>
          <a:effectRef idx="0"/>
          <a:fontRef idx="minor"/>
        </p:style>
      </p:sp>
      <p:sp>
        <p:nvSpPr>
          <p:cNvPr id="1934" name="CustomShape 30"/>
          <p:cNvSpPr/>
          <p:nvPr/>
        </p:nvSpPr>
        <p:spPr>
          <a:xfrm>
            <a:off x="5254920" y="2643840"/>
            <a:ext cx="24120" cy="21960"/>
          </a:xfrm>
          <a:prstGeom prst="ellipse">
            <a:avLst/>
          </a:prstGeom>
          <a:solidFill>
            <a:srgbClr val="d9d9d9"/>
          </a:solidFill>
          <a:ln w="12600">
            <a:noFill/>
          </a:ln>
        </p:spPr>
        <p:style>
          <a:lnRef idx="0"/>
          <a:fillRef idx="0"/>
          <a:effectRef idx="0"/>
          <a:fontRef idx="minor"/>
        </p:style>
      </p:sp>
      <p:sp>
        <p:nvSpPr>
          <p:cNvPr id="1935" name="CustomShape 31"/>
          <p:cNvSpPr/>
          <p:nvPr/>
        </p:nvSpPr>
        <p:spPr>
          <a:xfrm>
            <a:off x="5176080" y="2162880"/>
            <a:ext cx="232920" cy="44352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1936" name="CustomShape 32"/>
          <p:cNvSpPr/>
          <p:nvPr/>
        </p:nvSpPr>
        <p:spPr>
          <a:xfrm>
            <a:off x="5237280" y="2120760"/>
            <a:ext cx="65160" cy="13320"/>
          </a:xfrm>
          <a:prstGeom prst="roundRect">
            <a:avLst>
              <a:gd name="adj" fmla="val 50000"/>
            </a:avLst>
          </a:prstGeom>
          <a:solidFill>
            <a:srgbClr val="808080"/>
          </a:solidFill>
          <a:ln w="12600">
            <a:noFill/>
          </a:ln>
        </p:spPr>
        <p:style>
          <a:lnRef idx="0"/>
          <a:fillRef idx="0"/>
          <a:effectRef idx="0"/>
          <a:fontRef idx="minor"/>
        </p:style>
      </p:sp>
      <p:sp>
        <p:nvSpPr>
          <p:cNvPr id="1937" name="CustomShape 33"/>
          <p:cNvSpPr/>
          <p:nvPr/>
        </p:nvSpPr>
        <p:spPr>
          <a:xfrm>
            <a:off x="5202360" y="2120760"/>
            <a:ext cx="14760" cy="13320"/>
          </a:xfrm>
          <a:prstGeom prst="ellipse">
            <a:avLst/>
          </a:prstGeom>
          <a:solidFill>
            <a:srgbClr val="a6a6a6"/>
          </a:solidFill>
          <a:ln w="12600">
            <a:noFill/>
          </a:ln>
        </p:spPr>
        <p:style>
          <a:lnRef idx="0"/>
          <a:fillRef idx="0"/>
          <a:effectRef idx="0"/>
          <a:fontRef idx="minor"/>
        </p:style>
      </p:sp>
      <p:sp>
        <p:nvSpPr>
          <p:cNvPr id="1938" name="CustomShape 34"/>
          <p:cNvSpPr/>
          <p:nvPr/>
        </p:nvSpPr>
        <p:spPr>
          <a:xfrm>
            <a:off x="5154480" y="2292480"/>
            <a:ext cx="232920" cy="17136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fba200"/>
          </a:solidFill>
          <a:ln w="12600">
            <a:noFill/>
          </a:ln>
        </p:spPr>
        <p:style>
          <a:lnRef idx="0"/>
          <a:fillRef idx="0"/>
          <a:effectRef idx="0"/>
          <a:fontRef idx="minor"/>
        </p:style>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9" name="CustomShape 1"/>
          <p:cNvSpPr/>
          <p:nvPr/>
        </p:nvSpPr>
        <p:spPr>
          <a:xfrm>
            <a:off x="5506560" y="827280"/>
            <a:ext cx="3095640" cy="395640"/>
          </a:xfrm>
          <a:prstGeom prst="rect">
            <a:avLst/>
          </a:prstGeom>
          <a:noFill/>
          <a:ln>
            <a:noFill/>
          </a:ln>
        </p:spPr>
        <p:style>
          <a:lnRef idx="0"/>
          <a:fillRef idx="0"/>
          <a:effectRef idx="0"/>
          <a:fontRef idx="minor"/>
        </p:style>
        <p:txBody>
          <a:bodyPr lIns="90000" rIns="90000" tIns="45000" bIns="45000" anchor="ctr"/>
          <a:p>
            <a:pPr algn="r">
              <a:lnSpc>
                <a:spcPct val="100000"/>
              </a:lnSpc>
            </a:pPr>
            <a:r>
              <a:rPr b="1" lang="en-US" sz="1600" spc="-1" strike="noStrike">
                <a:solidFill>
                  <a:srgbClr val="000000"/>
                </a:solidFill>
                <a:uFill>
                  <a:solidFill>
                    <a:srgbClr val="ffffff"/>
                  </a:solidFill>
                </a:uFill>
                <a:latin typeface="Arial"/>
                <a:ea typeface="Arial Unicode MS"/>
              </a:rPr>
              <a:t>Portfolio Presentation</a:t>
            </a:r>
            <a:endParaRPr b="0" lang="en-US" sz="1800" spc="-1" strike="noStrike">
              <a:solidFill>
                <a:srgbClr val="000000"/>
              </a:solidFill>
              <a:uFill>
                <a:solidFill>
                  <a:srgbClr val="ffffff"/>
                </a:solidFill>
              </a:uFill>
              <a:latin typeface="Arial"/>
            </a:endParaRPr>
          </a:p>
        </p:txBody>
      </p:sp>
      <p:sp>
        <p:nvSpPr>
          <p:cNvPr id="1940" name="CustomShape 2"/>
          <p:cNvSpPr/>
          <p:nvPr/>
        </p:nvSpPr>
        <p:spPr>
          <a:xfrm>
            <a:off x="4331520" y="1121760"/>
            <a:ext cx="4270680" cy="830520"/>
          </a:xfrm>
          <a:prstGeom prst="rect">
            <a:avLst/>
          </a:prstGeom>
          <a:noFill/>
          <a:ln>
            <a:noFill/>
          </a:ln>
        </p:spPr>
        <p:style>
          <a:lnRef idx="0"/>
          <a:fillRef idx="0"/>
          <a:effectRef idx="0"/>
          <a:fontRef idx="minor"/>
        </p:style>
        <p:txBody>
          <a:bodyPr lIns="90000" rIns="90000" tIns="45000" bIns="45000" anchor="ctr"/>
          <a:p>
            <a:pPr algn="r">
              <a:lnSpc>
                <a:spcPct val="110000"/>
              </a:lnSpc>
            </a:pPr>
            <a:r>
              <a:rPr b="1" lang="en-US" sz="6000" spc="-1" strike="noStrike">
                <a:solidFill>
                  <a:srgbClr val="0680c3"/>
                </a:solidFill>
                <a:uFill>
                  <a:solidFill>
                    <a:srgbClr val="ffffff"/>
                  </a:solidFill>
                </a:uFill>
                <a:latin typeface="Arial"/>
                <a:ea typeface="Arial Unicode MS"/>
              </a:rPr>
              <a:t>INDUSTRY</a:t>
            </a:r>
            <a:endParaRPr b="0" lang="en-US" sz="1800" spc="-1" strike="noStrike">
              <a:solidFill>
                <a:srgbClr val="000000"/>
              </a:solidFill>
              <a:uFill>
                <a:solidFill>
                  <a:srgbClr val="ffffff"/>
                </a:solidFill>
              </a:uFill>
              <a:latin typeface="Arial"/>
            </a:endParaRPr>
          </a:p>
        </p:txBody>
      </p:sp>
      <p:sp>
        <p:nvSpPr>
          <p:cNvPr id="1941" name="CustomShape 3"/>
          <p:cNvSpPr/>
          <p:nvPr/>
        </p:nvSpPr>
        <p:spPr>
          <a:xfrm>
            <a:off x="719640" y="3607560"/>
            <a:ext cx="2336040" cy="385920"/>
          </a:xfrm>
          <a:prstGeom prst="roundRect">
            <a:avLst>
              <a:gd name="adj" fmla="val 50000"/>
            </a:avLst>
          </a:prstGeom>
          <a:solidFill>
            <a:srgbClr val="07a398"/>
          </a:solidFill>
          <a:ln>
            <a:noFill/>
          </a:ln>
        </p:spPr>
        <p:style>
          <a:lnRef idx="0"/>
          <a:fillRef idx="0"/>
          <a:effectRef idx="0"/>
          <a:fontRef idx="minor"/>
        </p:style>
        <p:txBody>
          <a:bodyPr lIns="90000" rIns="90000" tIns="45000" bIns="45000" anchor="ctr"/>
          <a:p>
            <a:pPr>
              <a:lnSpc>
                <a:spcPct val="100000"/>
              </a:lnSpc>
            </a:pPr>
            <a:r>
              <a:rPr b="1" lang="en-US" sz="1200" spc="-1" strike="noStrike">
                <a:solidFill>
                  <a:srgbClr val="ffffff"/>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1942" name="CustomShape 4"/>
          <p:cNvSpPr/>
          <p:nvPr/>
        </p:nvSpPr>
        <p:spPr>
          <a:xfrm>
            <a:off x="719640" y="3920040"/>
            <a:ext cx="233604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a:t>
            </a:r>
            <a:endParaRPr b="0" lang="en-US" sz="1800" spc="-1" strike="noStrike">
              <a:solidFill>
                <a:srgbClr val="000000"/>
              </a:solidFill>
              <a:uFill>
                <a:solidFill>
                  <a:srgbClr val="ffffff"/>
                </a:solidFill>
              </a:uFill>
              <a:latin typeface="Arial"/>
            </a:endParaRPr>
          </a:p>
        </p:txBody>
      </p:sp>
      <p:sp>
        <p:nvSpPr>
          <p:cNvPr id="1943" name="CustomShape 5"/>
          <p:cNvSpPr/>
          <p:nvPr/>
        </p:nvSpPr>
        <p:spPr>
          <a:xfrm>
            <a:off x="3389400" y="3607560"/>
            <a:ext cx="2336040" cy="385920"/>
          </a:xfrm>
          <a:prstGeom prst="roundRect">
            <a:avLst>
              <a:gd name="adj" fmla="val 50000"/>
            </a:avLst>
          </a:prstGeom>
          <a:solidFill>
            <a:srgbClr val="0680c3"/>
          </a:solidFill>
          <a:ln>
            <a:noFill/>
          </a:ln>
        </p:spPr>
        <p:style>
          <a:lnRef idx="0"/>
          <a:fillRef idx="0"/>
          <a:effectRef idx="0"/>
          <a:fontRef idx="minor"/>
        </p:style>
        <p:txBody>
          <a:bodyPr lIns="90000" rIns="90000" tIns="45000" bIns="45000" anchor="ctr"/>
          <a:p>
            <a:pPr>
              <a:lnSpc>
                <a:spcPct val="100000"/>
              </a:lnSpc>
            </a:pPr>
            <a:r>
              <a:rPr b="1" lang="en-US" sz="1200" spc="-1" strike="noStrike">
                <a:solidFill>
                  <a:srgbClr val="ffffff"/>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1944" name="CustomShape 6"/>
          <p:cNvSpPr/>
          <p:nvPr/>
        </p:nvSpPr>
        <p:spPr>
          <a:xfrm>
            <a:off x="3389400" y="3920040"/>
            <a:ext cx="233604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a:t>
            </a:r>
            <a:endParaRPr b="0" lang="en-US" sz="1800" spc="-1" strike="noStrike">
              <a:solidFill>
                <a:srgbClr val="000000"/>
              </a:solidFill>
              <a:uFill>
                <a:solidFill>
                  <a:srgbClr val="ffffff"/>
                </a:solidFill>
              </a:uFill>
              <a:latin typeface="Arial"/>
            </a:endParaRPr>
          </a:p>
        </p:txBody>
      </p:sp>
      <p:sp>
        <p:nvSpPr>
          <p:cNvPr id="1945" name="CustomShape 7"/>
          <p:cNvSpPr/>
          <p:nvPr/>
        </p:nvSpPr>
        <p:spPr>
          <a:xfrm>
            <a:off x="719640" y="4982040"/>
            <a:ext cx="2336040" cy="385920"/>
          </a:xfrm>
          <a:prstGeom prst="roundRect">
            <a:avLst>
              <a:gd name="adj" fmla="val 50000"/>
            </a:avLst>
          </a:prstGeom>
          <a:solidFill>
            <a:srgbClr val="90c221"/>
          </a:solidFill>
          <a:ln>
            <a:noFill/>
          </a:ln>
        </p:spPr>
        <p:style>
          <a:lnRef idx="0"/>
          <a:fillRef idx="0"/>
          <a:effectRef idx="0"/>
          <a:fontRef idx="minor"/>
        </p:style>
        <p:txBody>
          <a:bodyPr lIns="90000" rIns="90000" tIns="45000" bIns="45000" anchor="ctr"/>
          <a:p>
            <a:pPr>
              <a:lnSpc>
                <a:spcPct val="100000"/>
              </a:lnSpc>
            </a:pPr>
            <a:r>
              <a:rPr b="1" lang="en-US" sz="1200" spc="-1" strike="noStrike">
                <a:solidFill>
                  <a:srgbClr val="ffffff"/>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1946" name="CustomShape 8"/>
          <p:cNvSpPr/>
          <p:nvPr/>
        </p:nvSpPr>
        <p:spPr>
          <a:xfrm>
            <a:off x="719640" y="5294520"/>
            <a:ext cx="233604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a:t>
            </a:r>
            <a:endParaRPr b="0" lang="en-US" sz="1800" spc="-1" strike="noStrike">
              <a:solidFill>
                <a:srgbClr val="000000"/>
              </a:solidFill>
              <a:uFill>
                <a:solidFill>
                  <a:srgbClr val="ffffff"/>
                </a:solidFill>
              </a:uFill>
              <a:latin typeface="Arial"/>
            </a:endParaRPr>
          </a:p>
        </p:txBody>
      </p:sp>
      <p:sp>
        <p:nvSpPr>
          <p:cNvPr id="1947" name="CustomShape 9"/>
          <p:cNvSpPr/>
          <p:nvPr/>
        </p:nvSpPr>
        <p:spPr>
          <a:xfrm>
            <a:off x="3389400" y="4982040"/>
            <a:ext cx="2336040" cy="385920"/>
          </a:xfrm>
          <a:prstGeom prst="roundRect">
            <a:avLst>
              <a:gd name="adj" fmla="val 50000"/>
            </a:avLst>
          </a:prstGeom>
          <a:solidFill>
            <a:srgbClr val="fba200"/>
          </a:solidFill>
          <a:ln>
            <a:noFill/>
          </a:ln>
        </p:spPr>
        <p:style>
          <a:lnRef idx="0"/>
          <a:fillRef idx="0"/>
          <a:effectRef idx="0"/>
          <a:fontRef idx="minor"/>
        </p:style>
        <p:txBody>
          <a:bodyPr lIns="90000" rIns="90000" tIns="45000" bIns="45000" anchor="ctr"/>
          <a:p>
            <a:pPr>
              <a:lnSpc>
                <a:spcPct val="100000"/>
              </a:lnSpc>
            </a:pPr>
            <a:r>
              <a:rPr b="1" lang="en-US" sz="1200" spc="-1" strike="noStrike">
                <a:solidFill>
                  <a:srgbClr val="ffffff"/>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1948" name="CustomShape 10"/>
          <p:cNvSpPr/>
          <p:nvPr/>
        </p:nvSpPr>
        <p:spPr>
          <a:xfrm>
            <a:off x="3389400" y="5294520"/>
            <a:ext cx="233604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a:t>
            </a:r>
            <a:endParaRPr b="0" lang="en-US" sz="1800" spc="-1" strike="noStrike">
              <a:solidFill>
                <a:srgbClr val="000000"/>
              </a:solidFill>
              <a:uFill>
                <a:solidFill>
                  <a:srgbClr val="ffffff"/>
                </a:solidFill>
              </a:uFill>
              <a:latin typeface="Arial"/>
            </a:endParaRPr>
          </a:p>
        </p:txBody>
      </p:sp>
      <p:sp>
        <p:nvSpPr>
          <p:cNvPr id="1949" name="CustomShape 11"/>
          <p:cNvSpPr/>
          <p:nvPr/>
        </p:nvSpPr>
        <p:spPr>
          <a:xfrm>
            <a:off x="719640" y="665280"/>
            <a:ext cx="3095640" cy="359640"/>
          </a:xfrm>
          <a:prstGeom prst="rect">
            <a:avLst/>
          </a:prstGeom>
          <a:noFill/>
          <a:ln>
            <a:noFill/>
          </a:ln>
        </p:spPr>
        <p:style>
          <a:lnRef idx="0"/>
          <a:fillRef idx="0"/>
          <a:effectRef idx="0"/>
          <a:fontRef idx="minor"/>
        </p:style>
        <p:txBody>
          <a:bodyPr lIns="90000" rIns="90000" tIns="45000" bIns="45000" anchor="ctr"/>
          <a:p>
            <a:pPr>
              <a:lnSpc>
                <a:spcPct val="110000"/>
              </a:lnSpc>
            </a:pPr>
            <a:r>
              <a:rPr b="1" lang="en-US" sz="2000" spc="-1" strike="noStrike">
                <a:solidFill>
                  <a:srgbClr val="404040"/>
                </a:solidFill>
                <a:uFill>
                  <a:solidFill>
                    <a:srgbClr val="ffffff"/>
                  </a:solidFill>
                </a:uFill>
                <a:latin typeface="Arial"/>
                <a:ea typeface="Arial Unicode MS"/>
              </a:rPr>
              <a:t>Portfolio  Designed</a:t>
            </a:r>
            <a:endParaRPr b="0" lang="en-US" sz="1800" spc="-1" strike="noStrike">
              <a:solidFill>
                <a:srgbClr val="000000"/>
              </a:solidFill>
              <a:uFill>
                <a:solidFill>
                  <a:srgbClr val="ffffff"/>
                </a:solidFill>
              </a:uFill>
              <a:latin typeface="Arial"/>
            </a:endParaRPr>
          </a:p>
        </p:txBody>
      </p:sp>
      <p:sp>
        <p:nvSpPr>
          <p:cNvPr id="1950" name="CustomShape 12"/>
          <p:cNvSpPr/>
          <p:nvPr/>
        </p:nvSpPr>
        <p:spPr>
          <a:xfrm>
            <a:off x="719640" y="1025280"/>
            <a:ext cx="3095640" cy="2280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I hope and I believe that this Template will your Time, Money and Reputation. Get a modern PowerPoint  Presentation that is beautifully designed. You can simply impress your audience and add a unique zing and appeal to your Presentations.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a:t>
            </a:r>
            <a:endParaRPr b="0" lang="en-US" sz="1800" spc="-1" strike="noStrike">
              <a:solidFill>
                <a:srgbClr val="000000"/>
              </a:solidFill>
              <a:uFill>
                <a:solidFill>
                  <a:srgbClr val="ffffff"/>
                </a:solidFill>
              </a:uFill>
              <a:latin typeface="Arial"/>
            </a:endParaRPr>
          </a:p>
        </p:txBody>
      </p:sp>
      <p:pic>
        <p:nvPicPr>
          <p:cNvPr id="1951" name="Picture Placeholder 3" descr=""/>
          <p:cNvPicPr/>
          <p:nvPr/>
        </p:nvPicPr>
        <p:blipFill>
          <a:blip r:embed="rId1"/>
          <a:srcRect l="0" t="21088" r="0" b="21088"/>
          <a:stretch/>
        </p:blipFill>
        <p:spPr>
          <a:xfrm>
            <a:off x="5961240" y="583920"/>
            <a:ext cx="5713920" cy="5875920"/>
          </a:xfrm>
          <a:prstGeom prst="rect">
            <a:avLst/>
          </a:prstGeom>
          <a:ln w="25560">
            <a:noFill/>
          </a:ln>
        </p:spPr>
      </p:pic>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2"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1953" name="CustomShape 2"/>
          <p:cNvSpPr/>
          <p:nvPr/>
        </p:nvSpPr>
        <p:spPr>
          <a:xfrm>
            <a:off x="3184560" y="1796040"/>
            <a:ext cx="5822280" cy="5683320"/>
          </a:xfrm>
          <a:prstGeom prst="blockArc">
            <a:avLst>
              <a:gd name="adj1" fmla="val 12061455"/>
              <a:gd name="adj2" fmla="val 21582676"/>
              <a:gd name="adj3" fmla="val 6648"/>
            </a:avLst>
          </a:prstGeom>
          <a:solidFill>
            <a:srgbClr val="07a398"/>
          </a:solidFill>
          <a:ln w="12600">
            <a:noFill/>
          </a:ln>
        </p:spPr>
        <p:style>
          <a:lnRef idx="0"/>
          <a:fillRef idx="0"/>
          <a:effectRef idx="0"/>
          <a:fontRef idx="minor"/>
        </p:style>
      </p:sp>
      <p:sp>
        <p:nvSpPr>
          <p:cNvPr id="1954" name="CustomShape 3"/>
          <p:cNvSpPr/>
          <p:nvPr/>
        </p:nvSpPr>
        <p:spPr>
          <a:xfrm>
            <a:off x="3670200" y="2269440"/>
            <a:ext cx="4851720" cy="4736160"/>
          </a:xfrm>
          <a:prstGeom prst="blockArc">
            <a:avLst>
              <a:gd name="adj1" fmla="val 14170005"/>
              <a:gd name="adj2" fmla="val 21560482"/>
              <a:gd name="adj3" fmla="val 8217"/>
            </a:avLst>
          </a:prstGeom>
          <a:solidFill>
            <a:srgbClr val="0680c3"/>
          </a:solidFill>
          <a:ln w="12600">
            <a:noFill/>
          </a:ln>
        </p:spPr>
        <p:style>
          <a:lnRef idx="0"/>
          <a:fillRef idx="0"/>
          <a:effectRef idx="0"/>
          <a:fontRef idx="minor"/>
        </p:style>
      </p:sp>
      <p:sp>
        <p:nvSpPr>
          <p:cNvPr id="1955" name="CustomShape 4"/>
          <p:cNvSpPr/>
          <p:nvPr/>
        </p:nvSpPr>
        <p:spPr>
          <a:xfrm>
            <a:off x="4155120" y="2743200"/>
            <a:ext cx="3881520" cy="3788640"/>
          </a:xfrm>
          <a:prstGeom prst="blockArc">
            <a:avLst>
              <a:gd name="adj1" fmla="val 16206623"/>
              <a:gd name="adj2" fmla="val 21541480"/>
              <a:gd name="adj3" fmla="val 10244"/>
            </a:avLst>
          </a:prstGeom>
          <a:solidFill>
            <a:srgbClr val="fba200"/>
          </a:solidFill>
          <a:ln w="12600">
            <a:noFill/>
          </a:ln>
        </p:spPr>
        <p:style>
          <a:lnRef idx="0"/>
          <a:fillRef idx="0"/>
          <a:effectRef idx="0"/>
          <a:fontRef idx="minor"/>
        </p:style>
      </p:sp>
      <p:sp>
        <p:nvSpPr>
          <p:cNvPr id="1956" name="CustomShape 5"/>
          <p:cNvSpPr/>
          <p:nvPr/>
        </p:nvSpPr>
        <p:spPr>
          <a:xfrm>
            <a:off x="4640040" y="3216960"/>
            <a:ext cx="2911320" cy="2841480"/>
          </a:xfrm>
          <a:prstGeom prst="blockArc">
            <a:avLst>
              <a:gd name="adj1" fmla="val 17869891"/>
              <a:gd name="adj2" fmla="val 21536610"/>
              <a:gd name="adj3" fmla="val 13299"/>
            </a:avLst>
          </a:prstGeom>
          <a:solidFill>
            <a:srgbClr val="90c221"/>
          </a:solidFill>
          <a:ln w="12600">
            <a:noFill/>
          </a:ln>
        </p:spPr>
        <p:style>
          <a:lnRef idx="0"/>
          <a:fillRef idx="0"/>
          <a:effectRef idx="0"/>
          <a:fontRef idx="minor"/>
        </p:style>
      </p:sp>
      <p:sp>
        <p:nvSpPr>
          <p:cNvPr id="1957" name="CustomShape 6"/>
          <p:cNvSpPr/>
          <p:nvPr/>
        </p:nvSpPr>
        <p:spPr>
          <a:xfrm>
            <a:off x="5638680" y="4003920"/>
            <a:ext cx="914040" cy="914040"/>
          </a:xfrm>
          <a:prstGeom prst="donut">
            <a:avLst>
              <a:gd name="adj" fmla="val 8334"/>
            </a:avLst>
          </a:prstGeom>
          <a:solidFill>
            <a:srgbClr val="ffffff"/>
          </a:solidFill>
          <a:ln w="12600">
            <a:noFill/>
          </a:ln>
        </p:spPr>
        <p:style>
          <a:lnRef idx="0"/>
          <a:fillRef idx="0"/>
          <a:effectRef idx="0"/>
          <a:fontRef idx="minor"/>
        </p:style>
      </p:sp>
      <p:sp>
        <p:nvSpPr>
          <p:cNvPr id="1958" name="CustomShape 7"/>
          <p:cNvSpPr/>
          <p:nvPr/>
        </p:nvSpPr>
        <p:spPr>
          <a:xfrm>
            <a:off x="5812200" y="4177080"/>
            <a:ext cx="567360" cy="567360"/>
          </a:xfrm>
          <a:prstGeom prst="donut">
            <a:avLst>
              <a:gd name="adj" fmla="val 13542"/>
            </a:avLst>
          </a:prstGeom>
          <a:solidFill>
            <a:srgbClr val="e62601"/>
          </a:solidFill>
          <a:ln w="12600">
            <a:noFill/>
          </a:ln>
        </p:spPr>
        <p:style>
          <a:lnRef idx="0"/>
          <a:fillRef idx="0"/>
          <a:effectRef idx="0"/>
          <a:fontRef idx="minor"/>
        </p:style>
      </p:sp>
      <p:sp>
        <p:nvSpPr>
          <p:cNvPr id="1959" name="CustomShape 8"/>
          <p:cNvSpPr/>
          <p:nvPr/>
        </p:nvSpPr>
        <p:spPr>
          <a:xfrm>
            <a:off x="2945160" y="4672800"/>
            <a:ext cx="704160" cy="2732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200" spc="-1" strike="noStrike">
                <a:solidFill>
                  <a:srgbClr val="404040"/>
                </a:solidFill>
                <a:uFill>
                  <a:solidFill>
                    <a:srgbClr val="ffffff"/>
                  </a:solidFill>
                </a:uFill>
                <a:latin typeface="Arial"/>
                <a:ea typeface="Arial Unicode MS"/>
              </a:rPr>
              <a:t>80%</a:t>
            </a:r>
            <a:endParaRPr b="0" lang="en-US" sz="1800" spc="-1" strike="noStrike">
              <a:solidFill>
                <a:srgbClr val="000000"/>
              </a:solidFill>
              <a:uFill>
                <a:solidFill>
                  <a:srgbClr val="ffffff"/>
                </a:solidFill>
              </a:uFill>
              <a:latin typeface="Arial"/>
            </a:endParaRPr>
          </a:p>
        </p:txBody>
      </p:sp>
      <p:sp>
        <p:nvSpPr>
          <p:cNvPr id="1960" name="CustomShape 9"/>
          <p:cNvSpPr/>
          <p:nvPr/>
        </p:nvSpPr>
        <p:spPr>
          <a:xfrm>
            <a:off x="3989520" y="4672800"/>
            <a:ext cx="704160" cy="2732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200" spc="-1" strike="noStrike">
                <a:solidFill>
                  <a:srgbClr val="404040"/>
                </a:solidFill>
                <a:uFill>
                  <a:solidFill>
                    <a:srgbClr val="ffffff"/>
                  </a:solidFill>
                </a:uFill>
                <a:latin typeface="Arial"/>
                <a:ea typeface="Arial Unicode MS"/>
              </a:rPr>
              <a:t>50%</a:t>
            </a:r>
            <a:endParaRPr b="0" lang="en-US" sz="1800" spc="-1" strike="noStrike">
              <a:solidFill>
                <a:srgbClr val="000000"/>
              </a:solidFill>
              <a:uFill>
                <a:solidFill>
                  <a:srgbClr val="ffffff"/>
                </a:solidFill>
              </a:uFill>
              <a:latin typeface="Arial"/>
            </a:endParaRPr>
          </a:p>
        </p:txBody>
      </p:sp>
      <p:sp>
        <p:nvSpPr>
          <p:cNvPr id="1961" name="CustomShape 10"/>
          <p:cNvSpPr/>
          <p:nvPr/>
        </p:nvSpPr>
        <p:spPr>
          <a:xfrm>
            <a:off x="3467160" y="4672800"/>
            <a:ext cx="704160" cy="2732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200" spc="-1" strike="noStrike">
                <a:solidFill>
                  <a:srgbClr val="404040"/>
                </a:solidFill>
                <a:uFill>
                  <a:solidFill>
                    <a:srgbClr val="ffffff"/>
                  </a:solidFill>
                </a:uFill>
                <a:latin typeface="Arial"/>
                <a:ea typeface="Arial Unicode MS"/>
              </a:rPr>
              <a:t>60%</a:t>
            </a:r>
            <a:endParaRPr b="0" lang="en-US" sz="1800" spc="-1" strike="noStrike">
              <a:solidFill>
                <a:srgbClr val="000000"/>
              </a:solidFill>
              <a:uFill>
                <a:solidFill>
                  <a:srgbClr val="ffffff"/>
                </a:solidFill>
              </a:uFill>
              <a:latin typeface="Arial"/>
            </a:endParaRPr>
          </a:p>
        </p:txBody>
      </p:sp>
      <p:sp>
        <p:nvSpPr>
          <p:cNvPr id="1962" name="CustomShape 11"/>
          <p:cNvSpPr/>
          <p:nvPr/>
        </p:nvSpPr>
        <p:spPr>
          <a:xfrm>
            <a:off x="4511880" y="4672800"/>
            <a:ext cx="704160" cy="2732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200" spc="-1" strike="noStrike">
                <a:solidFill>
                  <a:srgbClr val="404040"/>
                </a:solidFill>
                <a:uFill>
                  <a:solidFill>
                    <a:srgbClr val="ffffff"/>
                  </a:solidFill>
                </a:uFill>
                <a:latin typeface="Arial"/>
                <a:ea typeface="Arial Unicode MS"/>
              </a:rPr>
              <a:t>40%</a:t>
            </a:r>
            <a:endParaRPr b="0" lang="en-US" sz="1800" spc="-1" strike="noStrike">
              <a:solidFill>
                <a:srgbClr val="000000"/>
              </a:solidFill>
              <a:uFill>
                <a:solidFill>
                  <a:srgbClr val="ffffff"/>
                </a:solidFill>
              </a:uFill>
              <a:latin typeface="Arial"/>
            </a:endParaRPr>
          </a:p>
        </p:txBody>
      </p:sp>
      <p:sp>
        <p:nvSpPr>
          <p:cNvPr id="1963" name="CustomShape 12"/>
          <p:cNvSpPr/>
          <p:nvPr/>
        </p:nvSpPr>
        <p:spPr>
          <a:xfrm>
            <a:off x="1430280" y="5047200"/>
            <a:ext cx="1886760" cy="3038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400" spc="-1" strike="noStrike">
                <a:solidFill>
                  <a:srgbClr val="07a398"/>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1964" name="CustomShape 13"/>
          <p:cNvSpPr/>
          <p:nvPr/>
        </p:nvSpPr>
        <p:spPr>
          <a:xfrm>
            <a:off x="1439280" y="5271120"/>
            <a:ext cx="187992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a:t>
            </a:r>
            <a:endParaRPr b="0" lang="en-US" sz="1800" spc="-1" strike="noStrike">
              <a:solidFill>
                <a:srgbClr val="000000"/>
              </a:solidFill>
              <a:uFill>
                <a:solidFill>
                  <a:srgbClr val="ffffff"/>
                </a:solidFill>
              </a:uFill>
              <a:latin typeface="Arial"/>
            </a:endParaRPr>
          </a:p>
        </p:txBody>
      </p:sp>
      <p:sp>
        <p:nvSpPr>
          <p:cNvPr id="1965" name="CustomShape 14"/>
          <p:cNvSpPr/>
          <p:nvPr/>
        </p:nvSpPr>
        <p:spPr>
          <a:xfrm>
            <a:off x="4092840" y="5047200"/>
            <a:ext cx="1886760" cy="3038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400" spc="-1" strike="noStrike">
                <a:solidFill>
                  <a:srgbClr val="0680c3"/>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1966" name="CustomShape 15"/>
          <p:cNvSpPr/>
          <p:nvPr/>
        </p:nvSpPr>
        <p:spPr>
          <a:xfrm>
            <a:off x="4102200" y="5271120"/>
            <a:ext cx="187992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a:t>
            </a:r>
            <a:endParaRPr b="0" lang="en-US" sz="1800" spc="-1" strike="noStrike">
              <a:solidFill>
                <a:srgbClr val="000000"/>
              </a:solidFill>
              <a:uFill>
                <a:solidFill>
                  <a:srgbClr val="ffffff"/>
                </a:solidFill>
              </a:uFill>
              <a:latin typeface="Arial"/>
            </a:endParaRPr>
          </a:p>
        </p:txBody>
      </p:sp>
      <p:sp>
        <p:nvSpPr>
          <p:cNvPr id="1967" name="CustomShape 16"/>
          <p:cNvSpPr/>
          <p:nvPr/>
        </p:nvSpPr>
        <p:spPr>
          <a:xfrm>
            <a:off x="6755400" y="5047200"/>
            <a:ext cx="1886760" cy="3038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400" spc="-1" strike="noStrike">
                <a:solidFill>
                  <a:srgbClr val="fba20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1968" name="CustomShape 17"/>
          <p:cNvSpPr/>
          <p:nvPr/>
        </p:nvSpPr>
        <p:spPr>
          <a:xfrm>
            <a:off x="6764760" y="5271120"/>
            <a:ext cx="187992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a:t>
            </a:r>
            <a:endParaRPr b="0" lang="en-US" sz="1800" spc="-1" strike="noStrike">
              <a:solidFill>
                <a:srgbClr val="000000"/>
              </a:solidFill>
              <a:uFill>
                <a:solidFill>
                  <a:srgbClr val="ffffff"/>
                </a:solidFill>
              </a:uFill>
              <a:latin typeface="Arial"/>
            </a:endParaRPr>
          </a:p>
        </p:txBody>
      </p:sp>
      <p:sp>
        <p:nvSpPr>
          <p:cNvPr id="1969" name="CustomShape 18"/>
          <p:cNvSpPr/>
          <p:nvPr/>
        </p:nvSpPr>
        <p:spPr>
          <a:xfrm>
            <a:off x="9418320" y="5047200"/>
            <a:ext cx="1886760" cy="3038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400" spc="-1" strike="noStrike">
                <a:solidFill>
                  <a:srgbClr val="90c221"/>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1970" name="CustomShape 19"/>
          <p:cNvSpPr/>
          <p:nvPr/>
        </p:nvSpPr>
        <p:spPr>
          <a:xfrm>
            <a:off x="9427680" y="5271120"/>
            <a:ext cx="187992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a:t>
            </a:r>
            <a:endParaRPr b="0" lang="en-US" sz="1800" spc="-1" strike="noStrike">
              <a:solidFill>
                <a:srgbClr val="000000"/>
              </a:solidFill>
              <a:uFill>
                <a:solidFill>
                  <a:srgbClr val="ffffff"/>
                </a:solidFill>
              </a:uFill>
              <a:latin typeface="Arial"/>
            </a:endParaRPr>
          </a:p>
        </p:txBody>
      </p:sp>
      <p:sp>
        <p:nvSpPr>
          <p:cNvPr id="1971" name="CustomShape 20"/>
          <p:cNvSpPr/>
          <p:nvPr/>
        </p:nvSpPr>
        <p:spPr>
          <a:xfrm>
            <a:off x="780120" y="5101560"/>
            <a:ext cx="765000" cy="5778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404040"/>
                </a:solidFill>
                <a:uFill>
                  <a:solidFill>
                    <a:srgbClr val="ffffff"/>
                  </a:solidFill>
                </a:uFill>
                <a:latin typeface="Arial"/>
                <a:ea typeface="Arial Unicode MS"/>
              </a:rPr>
              <a:t>01</a:t>
            </a:r>
            <a:endParaRPr b="0" lang="en-US" sz="1800" spc="-1" strike="noStrike">
              <a:solidFill>
                <a:srgbClr val="000000"/>
              </a:solidFill>
              <a:uFill>
                <a:solidFill>
                  <a:srgbClr val="ffffff"/>
                </a:solidFill>
              </a:uFill>
              <a:latin typeface="Arial"/>
            </a:endParaRPr>
          </a:p>
        </p:txBody>
      </p:sp>
      <p:sp>
        <p:nvSpPr>
          <p:cNvPr id="1972" name="CustomShape 21"/>
          <p:cNvSpPr/>
          <p:nvPr/>
        </p:nvSpPr>
        <p:spPr>
          <a:xfrm>
            <a:off x="3432960" y="5101560"/>
            <a:ext cx="765000" cy="5778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404040"/>
                </a:solidFill>
                <a:uFill>
                  <a:solidFill>
                    <a:srgbClr val="ffffff"/>
                  </a:solidFill>
                </a:uFill>
                <a:latin typeface="Arial"/>
                <a:ea typeface="Arial Unicode MS"/>
              </a:rPr>
              <a:t>02</a:t>
            </a:r>
            <a:endParaRPr b="0" lang="en-US" sz="1800" spc="-1" strike="noStrike">
              <a:solidFill>
                <a:srgbClr val="000000"/>
              </a:solidFill>
              <a:uFill>
                <a:solidFill>
                  <a:srgbClr val="ffffff"/>
                </a:solidFill>
              </a:uFill>
              <a:latin typeface="Arial"/>
            </a:endParaRPr>
          </a:p>
        </p:txBody>
      </p:sp>
      <p:sp>
        <p:nvSpPr>
          <p:cNvPr id="1973" name="CustomShape 22"/>
          <p:cNvSpPr/>
          <p:nvPr/>
        </p:nvSpPr>
        <p:spPr>
          <a:xfrm>
            <a:off x="6085440" y="5101560"/>
            <a:ext cx="765000" cy="5778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404040"/>
                </a:solidFill>
                <a:uFill>
                  <a:solidFill>
                    <a:srgbClr val="ffffff"/>
                  </a:solidFill>
                </a:uFill>
                <a:latin typeface="Arial"/>
                <a:ea typeface="Arial Unicode MS"/>
              </a:rPr>
              <a:t>03</a:t>
            </a:r>
            <a:endParaRPr b="0" lang="en-US" sz="1800" spc="-1" strike="noStrike">
              <a:solidFill>
                <a:srgbClr val="000000"/>
              </a:solidFill>
              <a:uFill>
                <a:solidFill>
                  <a:srgbClr val="ffffff"/>
                </a:solidFill>
              </a:uFill>
              <a:latin typeface="Arial"/>
            </a:endParaRPr>
          </a:p>
        </p:txBody>
      </p:sp>
      <p:sp>
        <p:nvSpPr>
          <p:cNvPr id="1974" name="CustomShape 23"/>
          <p:cNvSpPr/>
          <p:nvPr/>
        </p:nvSpPr>
        <p:spPr>
          <a:xfrm>
            <a:off x="8738280" y="5101560"/>
            <a:ext cx="765000" cy="5778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404040"/>
                </a:solidFill>
                <a:uFill>
                  <a:solidFill>
                    <a:srgbClr val="ffffff"/>
                  </a:solidFill>
                </a:uFill>
                <a:latin typeface="Arial"/>
                <a:ea typeface="Arial Unicode MS"/>
              </a:rPr>
              <a:t>04</a:t>
            </a:r>
            <a:endParaRPr b="0" lang="en-US" sz="1800" spc="-1" strike="noStrike">
              <a:solidFill>
                <a:srgbClr val="000000"/>
              </a:solidFill>
              <a:uFill>
                <a:solidFill>
                  <a:srgbClr val="ffffff"/>
                </a:solidFill>
              </a:uFill>
              <a:latin typeface="Arial"/>
            </a:endParaRPr>
          </a:p>
        </p:txBody>
      </p:sp>
      <p:sp>
        <p:nvSpPr>
          <p:cNvPr id="1975" name="CustomShape 24"/>
          <p:cNvSpPr/>
          <p:nvPr/>
        </p:nvSpPr>
        <p:spPr>
          <a:xfrm>
            <a:off x="8418960" y="3696480"/>
            <a:ext cx="503640" cy="395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404040"/>
                </a:solidFill>
                <a:uFill>
                  <a:solidFill>
                    <a:srgbClr val="ffffff"/>
                  </a:solidFill>
                </a:uFill>
                <a:latin typeface="Arial"/>
                <a:ea typeface="Arial Unicode MS"/>
              </a:rPr>
              <a:t>04</a:t>
            </a:r>
            <a:endParaRPr b="0" lang="en-US" sz="1800" spc="-1" strike="noStrike">
              <a:solidFill>
                <a:srgbClr val="000000"/>
              </a:solidFill>
              <a:uFill>
                <a:solidFill>
                  <a:srgbClr val="ffffff"/>
                </a:solidFill>
              </a:uFill>
              <a:latin typeface="Arial"/>
            </a:endParaRPr>
          </a:p>
        </p:txBody>
      </p:sp>
      <p:sp>
        <p:nvSpPr>
          <p:cNvPr id="1976" name="CustomShape 25"/>
          <p:cNvSpPr/>
          <p:nvPr/>
        </p:nvSpPr>
        <p:spPr>
          <a:xfrm>
            <a:off x="7299360" y="2730960"/>
            <a:ext cx="503640" cy="395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404040"/>
                </a:solidFill>
                <a:uFill>
                  <a:solidFill>
                    <a:srgbClr val="ffffff"/>
                  </a:solidFill>
                </a:uFill>
                <a:latin typeface="Arial"/>
                <a:ea typeface="Arial Unicode MS"/>
              </a:rPr>
              <a:t>03</a:t>
            </a:r>
            <a:endParaRPr b="0" lang="en-US" sz="1800" spc="-1" strike="noStrike">
              <a:solidFill>
                <a:srgbClr val="000000"/>
              </a:solidFill>
              <a:uFill>
                <a:solidFill>
                  <a:srgbClr val="ffffff"/>
                </a:solidFill>
              </a:uFill>
              <a:latin typeface="Arial"/>
            </a:endParaRPr>
          </a:p>
        </p:txBody>
      </p:sp>
      <p:sp>
        <p:nvSpPr>
          <p:cNvPr id="1977" name="CustomShape 26"/>
          <p:cNvSpPr/>
          <p:nvPr/>
        </p:nvSpPr>
        <p:spPr>
          <a:xfrm>
            <a:off x="6165720" y="2743200"/>
            <a:ext cx="503640" cy="395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404040"/>
                </a:solidFill>
                <a:uFill>
                  <a:solidFill>
                    <a:srgbClr val="ffffff"/>
                  </a:solidFill>
                </a:uFill>
                <a:latin typeface="Arial"/>
                <a:ea typeface="Arial Unicode MS"/>
              </a:rPr>
              <a:t>02</a:t>
            </a:r>
            <a:endParaRPr b="0" lang="en-US" sz="1800" spc="-1" strike="noStrike">
              <a:solidFill>
                <a:srgbClr val="000000"/>
              </a:solidFill>
              <a:uFill>
                <a:solidFill>
                  <a:srgbClr val="ffffff"/>
                </a:solidFill>
              </a:uFill>
              <a:latin typeface="Arial"/>
            </a:endParaRPr>
          </a:p>
        </p:txBody>
      </p:sp>
      <p:sp>
        <p:nvSpPr>
          <p:cNvPr id="1978" name="CustomShape 27"/>
          <p:cNvSpPr/>
          <p:nvPr/>
        </p:nvSpPr>
        <p:spPr>
          <a:xfrm>
            <a:off x="5515920" y="3324960"/>
            <a:ext cx="503640" cy="395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404040"/>
                </a:solidFill>
                <a:uFill>
                  <a:solidFill>
                    <a:srgbClr val="ffffff"/>
                  </a:solidFill>
                </a:uFill>
                <a:latin typeface="Arial"/>
                <a:ea typeface="Arial Unicode MS"/>
              </a:rPr>
              <a:t>01</a:t>
            </a:r>
            <a:endParaRPr b="0" lang="en-US" sz="1800" spc="-1" strike="noStrike">
              <a:solidFill>
                <a:srgbClr val="000000"/>
              </a:solidFill>
              <a:uFill>
                <a:solidFill>
                  <a:srgbClr val="ffffff"/>
                </a:solidFill>
              </a:uFill>
              <a:latin typeface="Arial"/>
            </a:endParaRPr>
          </a:p>
        </p:txBody>
      </p:sp>
      <p:sp>
        <p:nvSpPr>
          <p:cNvPr id="1979" name="CustomShape 28"/>
          <p:cNvSpPr/>
          <p:nvPr/>
        </p:nvSpPr>
        <p:spPr>
          <a:xfrm>
            <a:off x="6022080" y="1745640"/>
            <a:ext cx="147240" cy="2446560"/>
          </a:xfrm>
          <a:prstGeom prst="triangle">
            <a:avLst>
              <a:gd name="adj" fmla="val 50000"/>
            </a:avLst>
          </a:prstGeom>
          <a:solidFill>
            <a:srgbClr val="e62601"/>
          </a:solidFill>
          <a:ln w="12600">
            <a:noFill/>
          </a:ln>
        </p:spPr>
        <p:style>
          <a:lnRef idx="0"/>
          <a:fillRef idx="0"/>
          <a:effectRef idx="0"/>
          <a:fontRef idx="minor"/>
        </p:style>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0" name="CustomShape 1"/>
          <p:cNvSpPr/>
          <p:nvPr/>
        </p:nvSpPr>
        <p:spPr>
          <a:xfrm>
            <a:off x="6891480" y="1956240"/>
            <a:ext cx="2806560" cy="1096920"/>
          </a:xfrm>
          <a:prstGeom prst="bentConnector3">
            <a:avLst>
              <a:gd name="adj1" fmla="val 100117"/>
            </a:avLst>
          </a:prstGeom>
          <a:noFill/>
          <a:ln w="25560">
            <a:solidFill>
              <a:srgbClr val="0680c3"/>
            </a:solidFill>
            <a:miter/>
          </a:ln>
        </p:spPr>
        <p:style>
          <a:lnRef idx="0"/>
          <a:fillRef idx="0"/>
          <a:effectRef idx="0"/>
          <a:fontRef idx="minor"/>
        </p:style>
      </p:sp>
      <p:sp>
        <p:nvSpPr>
          <p:cNvPr id="1981" name="TextShape 2"/>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1982" name="CustomShape 3"/>
          <p:cNvSpPr/>
          <p:nvPr/>
        </p:nvSpPr>
        <p:spPr>
          <a:xfrm>
            <a:off x="1063080" y="5258160"/>
            <a:ext cx="2335320" cy="80280"/>
          </a:xfrm>
          <a:custGeom>
            <a:avLst/>
            <a:gdLst/>
            <a:ah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fillRef idx="0"/>
          <a:effectRef idx="0"/>
          <a:fontRef idx="minor"/>
        </p:style>
      </p:sp>
      <p:sp>
        <p:nvSpPr>
          <p:cNvPr id="1983" name="CustomShape 4"/>
          <p:cNvSpPr/>
          <p:nvPr/>
        </p:nvSpPr>
        <p:spPr>
          <a:xfrm>
            <a:off x="1304640" y="4040640"/>
            <a:ext cx="1851840" cy="1207800"/>
          </a:xfrm>
          <a:custGeom>
            <a:avLst/>
            <a:gdLst/>
            <a:ah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fillRef idx="0"/>
          <a:effectRef idx="0"/>
          <a:fontRef idx="minor"/>
        </p:style>
      </p:sp>
      <p:sp>
        <p:nvSpPr>
          <p:cNvPr id="1984" name="CustomShape 5"/>
          <p:cNvSpPr/>
          <p:nvPr/>
        </p:nvSpPr>
        <p:spPr>
          <a:xfrm>
            <a:off x="1383840" y="4114440"/>
            <a:ext cx="1690920" cy="1033200"/>
          </a:xfrm>
          <a:custGeom>
            <a:avLst/>
            <a:gdLst/>
            <a:ah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fillRef idx="0"/>
          <a:effectRef idx="0"/>
          <a:fontRef idx="minor"/>
        </p:style>
      </p:sp>
      <p:sp>
        <p:nvSpPr>
          <p:cNvPr id="1985" name="CustomShape 6"/>
          <p:cNvSpPr/>
          <p:nvPr/>
        </p:nvSpPr>
        <p:spPr>
          <a:xfrm>
            <a:off x="1049760" y="5201640"/>
            <a:ext cx="2361960" cy="93600"/>
          </a:xfrm>
          <a:custGeom>
            <a:avLst/>
            <a:gdLst/>
            <a:ah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fillRef idx="0"/>
          <a:effectRef idx="0"/>
          <a:fontRef idx="minor"/>
        </p:style>
      </p:sp>
      <p:sp>
        <p:nvSpPr>
          <p:cNvPr id="1986" name="CustomShape 7"/>
          <p:cNvSpPr/>
          <p:nvPr/>
        </p:nvSpPr>
        <p:spPr>
          <a:xfrm>
            <a:off x="2067840" y="5212080"/>
            <a:ext cx="330120" cy="37080"/>
          </a:xfrm>
          <a:custGeom>
            <a:avLst/>
            <a:gdLst/>
            <a:ah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fillRef idx="0"/>
          <a:effectRef idx="0"/>
          <a:fontRef idx="minor"/>
        </p:style>
      </p:sp>
      <p:sp>
        <p:nvSpPr>
          <p:cNvPr id="1987" name="CustomShape 8"/>
          <p:cNvSpPr/>
          <p:nvPr/>
        </p:nvSpPr>
        <p:spPr>
          <a:xfrm>
            <a:off x="1162080" y="5246280"/>
            <a:ext cx="84240" cy="23040"/>
          </a:xfrm>
          <a:prstGeom prst="roundRect">
            <a:avLst>
              <a:gd name="adj" fmla="val 28154"/>
            </a:avLst>
          </a:prstGeom>
          <a:solidFill>
            <a:srgbClr val="bfbfbf"/>
          </a:solidFill>
          <a:ln w="12600">
            <a:noFill/>
          </a:ln>
        </p:spPr>
        <p:style>
          <a:lnRef idx="0"/>
          <a:fillRef idx="0"/>
          <a:effectRef idx="0"/>
          <a:fontRef idx="minor"/>
        </p:style>
      </p:sp>
      <p:sp>
        <p:nvSpPr>
          <p:cNvPr id="1988" name="CustomShape 9"/>
          <p:cNvSpPr/>
          <p:nvPr/>
        </p:nvSpPr>
        <p:spPr>
          <a:xfrm>
            <a:off x="1181160" y="5252040"/>
            <a:ext cx="46080" cy="10800"/>
          </a:xfrm>
          <a:prstGeom prst="roundRect">
            <a:avLst>
              <a:gd name="adj" fmla="val 28154"/>
            </a:avLst>
          </a:prstGeom>
          <a:solidFill>
            <a:srgbClr val="595959"/>
          </a:solidFill>
          <a:ln w="12600">
            <a:noFill/>
          </a:ln>
        </p:spPr>
        <p:style>
          <a:lnRef idx="0"/>
          <a:fillRef idx="0"/>
          <a:effectRef idx="0"/>
          <a:fontRef idx="minor"/>
        </p:style>
      </p:sp>
      <p:sp>
        <p:nvSpPr>
          <p:cNvPr id="1989" name="CustomShape 10"/>
          <p:cNvSpPr/>
          <p:nvPr/>
        </p:nvSpPr>
        <p:spPr>
          <a:xfrm>
            <a:off x="3173760" y="5245920"/>
            <a:ext cx="180360" cy="23040"/>
          </a:xfrm>
          <a:prstGeom prst="roundRect">
            <a:avLst>
              <a:gd name="adj" fmla="val 28154"/>
            </a:avLst>
          </a:prstGeom>
          <a:solidFill>
            <a:srgbClr val="bfbfbf"/>
          </a:solidFill>
          <a:ln w="12600">
            <a:noFill/>
          </a:ln>
        </p:spPr>
        <p:style>
          <a:lnRef idx="0"/>
          <a:fillRef idx="0"/>
          <a:effectRef idx="0"/>
          <a:fontRef idx="minor"/>
        </p:style>
      </p:sp>
      <p:sp>
        <p:nvSpPr>
          <p:cNvPr id="1990" name="CustomShape 11"/>
          <p:cNvSpPr/>
          <p:nvPr/>
        </p:nvSpPr>
        <p:spPr>
          <a:xfrm>
            <a:off x="3208320" y="5252040"/>
            <a:ext cx="111600" cy="10800"/>
          </a:xfrm>
          <a:prstGeom prst="roundRect">
            <a:avLst>
              <a:gd name="adj" fmla="val 28154"/>
            </a:avLst>
          </a:prstGeom>
          <a:solidFill>
            <a:srgbClr val="595959"/>
          </a:solidFill>
          <a:ln w="12600">
            <a:noFill/>
          </a:ln>
        </p:spPr>
        <p:style>
          <a:lnRef idx="0"/>
          <a:fillRef idx="0"/>
          <a:effectRef idx="0"/>
          <a:fontRef idx="minor"/>
        </p:style>
      </p:sp>
      <p:sp>
        <p:nvSpPr>
          <p:cNvPr id="1991" name="CustomShape 12"/>
          <p:cNvSpPr/>
          <p:nvPr/>
        </p:nvSpPr>
        <p:spPr>
          <a:xfrm>
            <a:off x="1956600" y="4044600"/>
            <a:ext cx="1118160" cy="110844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1992" name="CustomShape 13"/>
          <p:cNvSpPr/>
          <p:nvPr/>
        </p:nvSpPr>
        <p:spPr>
          <a:xfrm>
            <a:off x="2859120" y="4468320"/>
            <a:ext cx="25920" cy="842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993" name="CustomShape 14"/>
          <p:cNvSpPr/>
          <p:nvPr/>
        </p:nvSpPr>
        <p:spPr>
          <a:xfrm>
            <a:off x="2857680" y="4552920"/>
            <a:ext cx="25920" cy="842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994" name="CustomShape 15"/>
          <p:cNvSpPr/>
          <p:nvPr/>
        </p:nvSpPr>
        <p:spPr>
          <a:xfrm>
            <a:off x="3392640" y="4551480"/>
            <a:ext cx="25920" cy="842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1995" name="CustomShape 16"/>
          <p:cNvSpPr/>
          <p:nvPr/>
        </p:nvSpPr>
        <p:spPr>
          <a:xfrm>
            <a:off x="2865600" y="4301640"/>
            <a:ext cx="554400" cy="104976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1996" name="CustomShape 17"/>
          <p:cNvSpPr/>
          <p:nvPr/>
        </p:nvSpPr>
        <p:spPr>
          <a:xfrm>
            <a:off x="2869560" y="4306680"/>
            <a:ext cx="541080" cy="103788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fillRef idx="0"/>
          <a:effectRef idx="0"/>
          <a:fontRef idx="minor"/>
        </p:style>
      </p:sp>
      <p:sp>
        <p:nvSpPr>
          <p:cNvPr id="1997" name="CustomShape 18"/>
          <p:cNvSpPr/>
          <p:nvPr/>
        </p:nvSpPr>
        <p:spPr>
          <a:xfrm>
            <a:off x="2910600" y="4462200"/>
            <a:ext cx="461880" cy="748080"/>
          </a:xfrm>
          <a:custGeom>
            <a:avLst/>
            <a:gdLst/>
            <a:ahLst/>
            <a:rect l="l" t="t" r="r" b="b"/>
            <a:pathLst>
              <a:path w="333375" h="590550">
                <a:moveTo>
                  <a:pt x="7144" y="7144"/>
                </a:moveTo>
                <a:lnTo>
                  <a:pt x="331946" y="7144"/>
                </a:lnTo>
                <a:lnTo>
                  <a:pt x="331946" y="586264"/>
                </a:lnTo>
                <a:lnTo>
                  <a:pt x="7144" y="586264"/>
                </a:lnTo>
                <a:close/>
              </a:path>
            </a:pathLst>
          </a:custGeom>
          <a:solidFill>
            <a:srgbClr val="f2f2f2"/>
          </a:solidFill>
          <a:ln w="9360">
            <a:noFill/>
          </a:ln>
        </p:spPr>
        <p:style>
          <a:lnRef idx="0"/>
          <a:fillRef idx="0"/>
          <a:effectRef idx="0"/>
          <a:fontRef idx="minor"/>
        </p:style>
      </p:sp>
      <p:sp>
        <p:nvSpPr>
          <p:cNvPr id="1998" name="CustomShape 19"/>
          <p:cNvSpPr/>
          <p:nvPr/>
        </p:nvSpPr>
        <p:spPr>
          <a:xfrm>
            <a:off x="3104280" y="5244480"/>
            <a:ext cx="72360" cy="65880"/>
          </a:xfrm>
          <a:prstGeom prst="ellipse">
            <a:avLst/>
          </a:prstGeom>
          <a:solidFill>
            <a:srgbClr val="a6a6a6"/>
          </a:solidFill>
          <a:ln w="12600">
            <a:noFill/>
          </a:ln>
        </p:spPr>
        <p:style>
          <a:lnRef idx="0"/>
          <a:fillRef idx="0"/>
          <a:effectRef idx="0"/>
          <a:fontRef idx="minor"/>
        </p:style>
      </p:sp>
      <p:sp>
        <p:nvSpPr>
          <p:cNvPr id="1999" name="CustomShape 20"/>
          <p:cNvSpPr/>
          <p:nvPr/>
        </p:nvSpPr>
        <p:spPr>
          <a:xfrm>
            <a:off x="3120480" y="5259600"/>
            <a:ext cx="39600" cy="36000"/>
          </a:xfrm>
          <a:prstGeom prst="ellipse">
            <a:avLst/>
          </a:prstGeom>
          <a:solidFill>
            <a:srgbClr val="d9d9d9"/>
          </a:solidFill>
          <a:ln w="12600">
            <a:noFill/>
          </a:ln>
        </p:spPr>
        <p:style>
          <a:lnRef idx="0"/>
          <a:fillRef idx="0"/>
          <a:effectRef idx="0"/>
          <a:fontRef idx="minor"/>
        </p:style>
      </p:sp>
      <p:sp>
        <p:nvSpPr>
          <p:cNvPr id="2000" name="CustomShape 21"/>
          <p:cNvSpPr/>
          <p:nvPr/>
        </p:nvSpPr>
        <p:spPr>
          <a:xfrm>
            <a:off x="2991960" y="4474440"/>
            <a:ext cx="380160" cy="72360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2001" name="CustomShape 22"/>
          <p:cNvSpPr/>
          <p:nvPr/>
        </p:nvSpPr>
        <p:spPr>
          <a:xfrm>
            <a:off x="3091680" y="4405680"/>
            <a:ext cx="106200" cy="21960"/>
          </a:xfrm>
          <a:prstGeom prst="roundRect">
            <a:avLst>
              <a:gd name="adj" fmla="val 50000"/>
            </a:avLst>
          </a:prstGeom>
          <a:solidFill>
            <a:srgbClr val="808080"/>
          </a:solidFill>
          <a:ln w="12600">
            <a:noFill/>
          </a:ln>
        </p:spPr>
        <p:style>
          <a:lnRef idx="0"/>
          <a:fillRef idx="0"/>
          <a:effectRef idx="0"/>
          <a:fontRef idx="minor"/>
        </p:style>
      </p:sp>
      <p:sp>
        <p:nvSpPr>
          <p:cNvPr id="2002" name="CustomShape 23"/>
          <p:cNvSpPr/>
          <p:nvPr/>
        </p:nvSpPr>
        <p:spPr>
          <a:xfrm>
            <a:off x="3034800" y="4405680"/>
            <a:ext cx="24120" cy="21960"/>
          </a:xfrm>
          <a:prstGeom prst="ellipse">
            <a:avLst/>
          </a:prstGeom>
          <a:solidFill>
            <a:srgbClr val="a6a6a6"/>
          </a:solidFill>
          <a:ln w="12600">
            <a:noFill/>
          </a:ln>
        </p:spPr>
        <p:style>
          <a:lnRef idx="0"/>
          <a:fillRef idx="0"/>
          <a:effectRef idx="0"/>
          <a:fontRef idx="minor"/>
        </p:style>
      </p:sp>
      <p:sp>
        <p:nvSpPr>
          <p:cNvPr id="2003" name="CustomShape 24"/>
          <p:cNvSpPr/>
          <p:nvPr/>
        </p:nvSpPr>
        <p:spPr>
          <a:xfrm>
            <a:off x="1893240" y="3440520"/>
            <a:ext cx="675000" cy="49680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fba200"/>
          </a:solidFill>
          <a:ln w="12600">
            <a:noFill/>
          </a:ln>
        </p:spPr>
        <p:style>
          <a:lnRef idx="0"/>
          <a:fillRef idx="0"/>
          <a:effectRef idx="0"/>
          <a:fontRef idx="minor"/>
        </p:style>
      </p:sp>
      <p:sp>
        <p:nvSpPr>
          <p:cNvPr id="2004" name="CustomShape 25"/>
          <p:cNvSpPr/>
          <p:nvPr/>
        </p:nvSpPr>
        <p:spPr>
          <a:xfrm flipH="1" rot="8929800">
            <a:off x="6859800" y="4446000"/>
            <a:ext cx="60480" cy="39600"/>
          </a:xfrm>
          <a:prstGeom prst="trapezoid">
            <a:avLst>
              <a:gd name="adj" fmla="val 12383"/>
            </a:avLst>
          </a:prstGeom>
          <a:solidFill>
            <a:srgbClr val="03514c"/>
          </a:solidFill>
          <a:ln w="12600">
            <a:solidFill>
              <a:srgbClr val="2c2f45"/>
            </a:solidFill>
            <a:miter/>
          </a:ln>
        </p:spPr>
        <p:style>
          <a:lnRef idx="0"/>
          <a:fillRef idx="0"/>
          <a:effectRef idx="0"/>
          <a:fontRef idx="minor"/>
        </p:style>
      </p:sp>
      <p:sp>
        <p:nvSpPr>
          <p:cNvPr id="2005" name="CustomShape 26"/>
          <p:cNvSpPr/>
          <p:nvPr/>
        </p:nvSpPr>
        <p:spPr>
          <a:xfrm flipH="1" rot="10295400">
            <a:off x="6886440" y="4546080"/>
            <a:ext cx="43920" cy="41040"/>
          </a:xfrm>
          <a:prstGeom prst="trapezoid">
            <a:avLst>
              <a:gd name="adj" fmla="val 12383"/>
            </a:avLst>
          </a:prstGeom>
          <a:solidFill>
            <a:srgbClr val="03514c"/>
          </a:solidFill>
          <a:ln w="12600">
            <a:solidFill>
              <a:srgbClr val="2c2f45"/>
            </a:solidFill>
            <a:miter/>
          </a:ln>
        </p:spPr>
        <p:style>
          <a:lnRef idx="0"/>
          <a:fillRef idx="0"/>
          <a:effectRef idx="0"/>
          <a:fontRef idx="minor"/>
        </p:style>
      </p:sp>
      <p:sp>
        <p:nvSpPr>
          <p:cNvPr id="2006" name="CustomShape 27"/>
          <p:cNvSpPr/>
          <p:nvPr/>
        </p:nvSpPr>
        <p:spPr>
          <a:xfrm flipH="1" rot="8929800">
            <a:off x="6813720" y="4345560"/>
            <a:ext cx="85680" cy="11412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2007" name="CustomShape 28"/>
          <p:cNvSpPr/>
          <p:nvPr/>
        </p:nvSpPr>
        <p:spPr>
          <a:xfrm flipH="1" rot="10295400">
            <a:off x="6868440" y="4470120"/>
            <a:ext cx="62280" cy="8316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2008" name="CustomShape 29"/>
          <p:cNvSpPr/>
          <p:nvPr/>
        </p:nvSpPr>
        <p:spPr>
          <a:xfrm flipH="1" rot="11885400">
            <a:off x="6876360" y="4569840"/>
            <a:ext cx="39960" cy="7776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2009" name="CustomShape 30"/>
          <p:cNvSpPr/>
          <p:nvPr/>
        </p:nvSpPr>
        <p:spPr>
          <a:xfrm flipH="1" rot="1778400">
            <a:off x="6685920" y="4436640"/>
            <a:ext cx="60480" cy="40320"/>
          </a:xfrm>
          <a:prstGeom prst="trapezoid">
            <a:avLst>
              <a:gd name="adj" fmla="val 12383"/>
            </a:avLst>
          </a:prstGeom>
          <a:solidFill>
            <a:srgbClr val="03514c"/>
          </a:solidFill>
          <a:ln w="12600">
            <a:solidFill>
              <a:srgbClr val="2c2f45"/>
            </a:solidFill>
            <a:miter/>
          </a:ln>
        </p:spPr>
        <p:style>
          <a:lnRef idx="0"/>
          <a:fillRef idx="0"/>
          <a:effectRef idx="0"/>
          <a:fontRef idx="minor"/>
        </p:style>
      </p:sp>
      <p:sp>
        <p:nvSpPr>
          <p:cNvPr id="2010" name="CustomShape 31"/>
          <p:cNvSpPr/>
          <p:nvPr/>
        </p:nvSpPr>
        <p:spPr>
          <a:xfrm flipH="1" rot="1778400">
            <a:off x="6706800" y="4335120"/>
            <a:ext cx="85680" cy="11484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2011" name="CustomShape 32"/>
          <p:cNvSpPr/>
          <p:nvPr/>
        </p:nvSpPr>
        <p:spPr>
          <a:xfrm flipH="1" rot="413400">
            <a:off x="6680160" y="4537080"/>
            <a:ext cx="43920" cy="41760"/>
          </a:xfrm>
          <a:prstGeom prst="trapezoid">
            <a:avLst>
              <a:gd name="adj" fmla="val 12383"/>
            </a:avLst>
          </a:prstGeom>
          <a:solidFill>
            <a:srgbClr val="03514c"/>
          </a:solidFill>
          <a:ln w="12600">
            <a:solidFill>
              <a:srgbClr val="2c2f45"/>
            </a:solidFill>
            <a:miter/>
          </a:ln>
        </p:spPr>
        <p:style>
          <a:lnRef idx="0"/>
          <a:fillRef idx="0"/>
          <a:effectRef idx="0"/>
          <a:fontRef idx="minor"/>
        </p:style>
      </p:sp>
      <p:sp>
        <p:nvSpPr>
          <p:cNvPr id="2012" name="CustomShape 33"/>
          <p:cNvSpPr/>
          <p:nvPr/>
        </p:nvSpPr>
        <p:spPr>
          <a:xfrm flipH="1" rot="413400">
            <a:off x="6678360" y="4461120"/>
            <a:ext cx="62280" cy="8388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2013" name="CustomShape 34"/>
          <p:cNvSpPr/>
          <p:nvPr/>
        </p:nvSpPr>
        <p:spPr>
          <a:xfrm flipH="1" rot="20423400">
            <a:off x="6695640" y="4561200"/>
            <a:ext cx="39960" cy="7884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2014" name="CustomShape 35"/>
          <p:cNvSpPr/>
          <p:nvPr/>
        </p:nvSpPr>
        <p:spPr>
          <a:xfrm rot="7898400">
            <a:off x="6529320" y="3944160"/>
            <a:ext cx="191520" cy="479520"/>
          </a:xfrm>
          <a:prstGeom prst="trapezoid">
            <a:avLst>
              <a:gd name="adj" fmla="val 9168"/>
            </a:avLst>
          </a:prstGeom>
          <a:solidFill>
            <a:srgbClr val="07a398"/>
          </a:solidFill>
          <a:ln w="12600">
            <a:solidFill>
              <a:srgbClr val="2c2f45"/>
            </a:solidFill>
            <a:miter/>
          </a:ln>
        </p:spPr>
        <p:style>
          <a:lnRef idx="0"/>
          <a:fillRef idx="0"/>
          <a:effectRef idx="0"/>
          <a:fontRef idx="minor"/>
        </p:style>
      </p:sp>
      <p:sp>
        <p:nvSpPr>
          <p:cNvPr id="2015" name="CustomShape 36"/>
          <p:cNvSpPr/>
          <p:nvPr/>
        </p:nvSpPr>
        <p:spPr>
          <a:xfrm rot="7898400">
            <a:off x="6549840" y="3989520"/>
            <a:ext cx="69480" cy="479520"/>
          </a:xfrm>
          <a:custGeom>
            <a:avLst/>
            <a:gdLst/>
            <a:ahLst/>
            <a:rect l="l" t="t" r="r" b="b"/>
            <a:pathLst>
              <a:path w="182880" h="1664988">
                <a:moveTo>
                  <a:pt x="0" y="1664988"/>
                </a:moveTo>
                <a:lnTo>
                  <a:pt x="0" y="0"/>
                </a:lnTo>
                <a:lnTo>
                  <a:pt x="133619" y="3079"/>
                </a:lnTo>
                <a:lnTo>
                  <a:pt x="182880" y="1664988"/>
                </a:lnTo>
                <a:lnTo>
                  <a:pt x="0" y="1664988"/>
                </a:lnTo>
                <a:close/>
              </a:path>
            </a:pathLst>
          </a:custGeom>
          <a:solidFill>
            <a:srgbClr val="057a72"/>
          </a:solidFill>
          <a:ln w="12600">
            <a:solidFill>
              <a:srgbClr val="2c2f45"/>
            </a:solidFill>
            <a:miter/>
          </a:ln>
        </p:spPr>
        <p:style>
          <a:lnRef idx="0"/>
          <a:fillRef idx="0"/>
          <a:effectRef idx="0"/>
          <a:fontRef idx="minor"/>
        </p:style>
      </p:sp>
      <p:sp>
        <p:nvSpPr>
          <p:cNvPr id="2016" name="CustomShape 37"/>
          <p:cNvSpPr/>
          <p:nvPr/>
        </p:nvSpPr>
        <p:spPr>
          <a:xfrm rot="14391600">
            <a:off x="5954760" y="3792960"/>
            <a:ext cx="230400" cy="764280"/>
          </a:xfrm>
          <a:prstGeom prst="roundRect">
            <a:avLst>
              <a:gd name="adj" fmla="val 0"/>
            </a:avLst>
          </a:prstGeom>
          <a:solidFill>
            <a:srgbClr val="07a398"/>
          </a:solidFill>
          <a:ln w="12600">
            <a:solidFill>
              <a:srgbClr val="2c2f45"/>
            </a:solidFill>
            <a:miter/>
          </a:ln>
        </p:spPr>
        <p:style>
          <a:lnRef idx="0"/>
          <a:fillRef idx="0"/>
          <a:effectRef idx="0"/>
          <a:fontRef idx="minor"/>
        </p:style>
      </p:sp>
      <p:sp>
        <p:nvSpPr>
          <p:cNvPr id="2017" name="CustomShape 38"/>
          <p:cNvSpPr/>
          <p:nvPr/>
        </p:nvSpPr>
        <p:spPr>
          <a:xfrm rot="14391600">
            <a:off x="6066360" y="3863520"/>
            <a:ext cx="84240" cy="764280"/>
          </a:xfrm>
          <a:prstGeom prst="roundRect">
            <a:avLst>
              <a:gd name="adj" fmla="val 0"/>
            </a:avLst>
          </a:prstGeom>
          <a:solidFill>
            <a:srgbClr val="057a72"/>
          </a:solidFill>
          <a:ln w="12600">
            <a:solidFill>
              <a:srgbClr val="2c2f45"/>
            </a:solidFill>
            <a:miter/>
          </a:ln>
        </p:spPr>
        <p:style>
          <a:lnRef idx="0"/>
          <a:fillRef idx="0"/>
          <a:effectRef idx="0"/>
          <a:fontRef idx="minor"/>
        </p:style>
      </p:sp>
      <p:sp>
        <p:nvSpPr>
          <p:cNvPr id="2018" name="CustomShape 39"/>
          <p:cNvSpPr/>
          <p:nvPr/>
        </p:nvSpPr>
        <p:spPr>
          <a:xfrm rot="1062600">
            <a:off x="6320520" y="3906360"/>
            <a:ext cx="243360" cy="243360"/>
          </a:xfrm>
          <a:prstGeom prst="ellipse">
            <a:avLst/>
          </a:prstGeom>
          <a:solidFill>
            <a:srgbClr val="07a398"/>
          </a:solidFill>
          <a:ln w="12600">
            <a:solidFill>
              <a:srgbClr val="2c2f45"/>
            </a:solidFill>
            <a:miter/>
          </a:ln>
        </p:spPr>
        <p:style>
          <a:lnRef idx="0"/>
          <a:fillRef idx="0"/>
          <a:effectRef idx="0"/>
          <a:fontRef idx="minor"/>
        </p:style>
      </p:sp>
      <p:sp>
        <p:nvSpPr>
          <p:cNvPr id="2019" name="CustomShape 40"/>
          <p:cNvSpPr/>
          <p:nvPr/>
        </p:nvSpPr>
        <p:spPr>
          <a:xfrm rot="1062600">
            <a:off x="6346440" y="3932640"/>
            <a:ext cx="190800" cy="1908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2020" name="CustomShape 41"/>
          <p:cNvSpPr/>
          <p:nvPr/>
        </p:nvSpPr>
        <p:spPr>
          <a:xfrm rot="1062600">
            <a:off x="6394320" y="3980520"/>
            <a:ext cx="95040" cy="943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2021" name="CustomShape 42"/>
          <p:cNvSpPr/>
          <p:nvPr/>
        </p:nvSpPr>
        <p:spPr>
          <a:xfrm rot="1062600">
            <a:off x="6426360" y="4012560"/>
            <a:ext cx="31320" cy="31320"/>
          </a:xfrm>
          <a:prstGeom prst="ellipse">
            <a:avLst/>
          </a:prstGeom>
          <a:solidFill>
            <a:srgbClr val="ffffff"/>
          </a:solidFill>
          <a:ln w="19080">
            <a:noFill/>
          </a:ln>
        </p:spPr>
        <p:style>
          <a:lnRef idx="0"/>
          <a:fillRef idx="0"/>
          <a:effectRef idx="0"/>
          <a:fontRef idx="minor"/>
        </p:style>
      </p:sp>
      <p:sp>
        <p:nvSpPr>
          <p:cNvPr id="2022" name="CustomShape 43"/>
          <p:cNvSpPr/>
          <p:nvPr/>
        </p:nvSpPr>
        <p:spPr>
          <a:xfrm>
            <a:off x="5262840" y="5141520"/>
            <a:ext cx="900720" cy="142200"/>
          </a:xfrm>
          <a:prstGeom prst="round2SameRect">
            <a:avLst>
              <a:gd name="adj1" fmla="val 50000"/>
              <a:gd name="adj2" fmla="val 0"/>
            </a:avLst>
          </a:prstGeom>
          <a:solidFill>
            <a:srgbClr val="07a398"/>
          </a:solidFill>
          <a:ln w="12600">
            <a:solidFill>
              <a:srgbClr val="2c2f45"/>
            </a:solidFill>
            <a:miter/>
          </a:ln>
        </p:spPr>
        <p:style>
          <a:lnRef idx="0"/>
          <a:fillRef idx="0"/>
          <a:effectRef idx="0"/>
          <a:fontRef idx="minor"/>
        </p:style>
      </p:sp>
      <p:sp>
        <p:nvSpPr>
          <p:cNvPr id="2023" name="CustomShape 44"/>
          <p:cNvSpPr/>
          <p:nvPr/>
        </p:nvSpPr>
        <p:spPr>
          <a:xfrm rot="21552000">
            <a:off x="5607360" y="4392000"/>
            <a:ext cx="213840" cy="629640"/>
          </a:xfrm>
          <a:prstGeom prst="roundRect">
            <a:avLst>
              <a:gd name="adj" fmla="val 0"/>
            </a:avLst>
          </a:prstGeom>
          <a:solidFill>
            <a:srgbClr val="07a398"/>
          </a:solidFill>
          <a:ln w="12600">
            <a:solidFill>
              <a:srgbClr val="2c2f45"/>
            </a:solidFill>
            <a:miter/>
          </a:ln>
        </p:spPr>
        <p:style>
          <a:lnRef idx="0"/>
          <a:fillRef idx="0"/>
          <a:effectRef idx="0"/>
          <a:fontRef idx="minor"/>
        </p:style>
      </p:sp>
      <p:sp>
        <p:nvSpPr>
          <p:cNvPr id="2024" name="CustomShape 45"/>
          <p:cNvSpPr/>
          <p:nvPr/>
        </p:nvSpPr>
        <p:spPr>
          <a:xfrm rot="21552000">
            <a:off x="5600520" y="4391640"/>
            <a:ext cx="78120" cy="629640"/>
          </a:xfrm>
          <a:prstGeom prst="roundRect">
            <a:avLst>
              <a:gd name="adj" fmla="val 0"/>
            </a:avLst>
          </a:prstGeom>
          <a:solidFill>
            <a:srgbClr val="057a72"/>
          </a:solidFill>
          <a:ln w="12600">
            <a:solidFill>
              <a:srgbClr val="2c2f45"/>
            </a:solidFill>
            <a:miter/>
          </a:ln>
        </p:spPr>
        <p:style>
          <a:lnRef idx="0"/>
          <a:fillRef idx="0"/>
          <a:effectRef idx="0"/>
          <a:fontRef idx="minor"/>
        </p:style>
      </p:sp>
      <p:sp>
        <p:nvSpPr>
          <p:cNvPr id="2025" name="CustomShape 46"/>
          <p:cNvSpPr/>
          <p:nvPr/>
        </p:nvSpPr>
        <p:spPr>
          <a:xfrm>
            <a:off x="5552640" y="4264200"/>
            <a:ext cx="292680" cy="292680"/>
          </a:xfrm>
          <a:prstGeom prst="ellipse">
            <a:avLst/>
          </a:prstGeom>
          <a:solidFill>
            <a:srgbClr val="07a398"/>
          </a:solidFill>
          <a:ln w="12600">
            <a:solidFill>
              <a:srgbClr val="2c2f45"/>
            </a:solidFill>
            <a:miter/>
          </a:ln>
        </p:spPr>
        <p:style>
          <a:lnRef idx="0"/>
          <a:fillRef idx="0"/>
          <a:effectRef idx="0"/>
          <a:fontRef idx="minor"/>
        </p:style>
      </p:sp>
      <p:sp>
        <p:nvSpPr>
          <p:cNvPr id="2026" name="CustomShape 47"/>
          <p:cNvSpPr/>
          <p:nvPr/>
        </p:nvSpPr>
        <p:spPr>
          <a:xfrm>
            <a:off x="5584320" y="4295520"/>
            <a:ext cx="229320" cy="2293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2027" name="CustomShape 48"/>
          <p:cNvSpPr/>
          <p:nvPr/>
        </p:nvSpPr>
        <p:spPr>
          <a:xfrm>
            <a:off x="5641560" y="4353480"/>
            <a:ext cx="114120" cy="11376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2028" name="CustomShape 49"/>
          <p:cNvSpPr/>
          <p:nvPr/>
        </p:nvSpPr>
        <p:spPr>
          <a:xfrm>
            <a:off x="5680080" y="4391280"/>
            <a:ext cx="37800" cy="37800"/>
          </a:xfrm>
          <a:prstGeom prst="ellipse">
            <a:avLst/>
          </a:prstGeom>
          <a:solidFill>
            <a:srgbClr val="ffffff"/>
          </a:solidFill>
          <a:ln w="19080">
            <a:noFill/>
          </a:ln>
        </p:spPr>
        <p:style>
          <a:lnRef idx="0"/>
          <a:fillRef idx="0"/>
          <a:effectRef idx="0"/>
          <a:fontRef idx="minor"/>
        </p:style>
      </p:sp>
      <p:sp>
        <p:nvSpPr>
          <p:cNvPr id="2029" name="CustomShape 50"/>
          <p:cNvSpPr/>
          <p:nvPr/>
        </p:nvSpPr>
        <p:spPr>
          <a:xfrm>
            <a:off x="5366520" y="5102280"/>
            <a:ext cx="693360" cy="39240"/>
          </a:xfrm>
          <a:prstGeom prst="round2SameRect">
            <a:avLst>
              <a:gd name="adj1" fmla="val 50000"/>
              <a:gd name="adj2" fmla="val 0"/>
            </a:avLst>
          </a:prstGeom>
          <a:solidFill>
            <a:srgbClr val="057a72"/>
          </a:solidFill>
          <a:ln w="12600">
            <a:solidFill>
              <a:srgbClr val="2c2f45"/>
            </a:solidFill>
            <a:miter/>
          </a:ln>
        </p:spPr>
        <p:style>
          <a:lnRef idx="0"/>
          <a:fillRef idx="0"/>
          <a:effectRef idx="0"/>
          <a:fontRef idx="minor"/>
        </p:style>
      </p:sp>
      <p:sp>
        <p:nvSpPr>
          <p:cNvPr id="2030" name="CustomShape 51"/>
          <p:cNvSpPr/>
          <p:nvPr/>
        </p:nvSpPr>
        <p:spPr>
          <a:xfrm>
            <a:off x="5456880" y="4962240"/>
            <a:ext cx="512280" cy="142200"/>
          </a:xfrm>
          <a:prstGeom prst="round2SameRect">
            <a:avLst>
              <a:gd name="adj1" fmla="val 50000"/>
              <a:gd name="adj2" fmla="val 0"/>
            </a:avLst>
          </a:prstGeom>
          <a:solidFill>
            <a:srgbClr val="07a398"/>
          </a:solidFill>
          <a:ln w="12600">
            <a:solidFill>
              <a:srgbClr val="2c2f45"/>
            </a:solidFill>
            <a:miter/>
          </a:ln>
        </p:spPr>
        <p:style>
          <a:lnRef idx="0"/>
          <a:fillRef idx="0"/>
          <a:effectRef idx="0"/>
          <a:fontRef idx="minor"/>
        </p:style>
      </p:sp>
      <p:sp>
        <p:nvSpPr>
          <p:cNvPr id="2031" name="CustomShape 52"/>
          <p:cNvSpPr/>
          <p:nvPr/>
        </p:nvSpPr>
        <p:spPr>
          <a:xfrm rot="2713800">
            <a:off x="6706080" y="4245480"/>
            <a:ext cx="160560" cy="160560"/>
          </a:xfrm>
          <a:prstGeom prst="ellipse">
            <a:avLst/>
          </a:prstGeom>
          <a:solidFill>
            <a:srgbClr val="07a398"/>
          </a:solidFill>
          <a:ln w="12600">
            <a:solidFill>
              <a:srgbClr val="2c2f45"/>
            </a:solidFill>
            <a:miter/>
          </a:ln>
        </p:spPr>
        <p:style>
          <a:lnRef idx="0"/>
          <a:fillRef idx="0"/>
          <a:effectRef idx="0"/>
          <a:fontRef idx="minor"/>
        </p:style>
      </p:sp>
      <p:sp>
        <p:nvSpPr>
          <p:cNvPr id="2032" name="CustomShape 53"/>
          <p:cNvSpPr/>
          <p:nvPr/>
        </p:nvSpPr>
        <p:spPr>
          <a:xfrm rot="2713800">
            <a:off x="6731640" y="4271040"/>
            <a:ext cx="109800" cy="10944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rgbClr val="ffffff"/>
          </a:solidFill>
          <a:ln w="5040">
            <a:noFill/>
          </a:ln>
        </p:spPr>
        <p:style>
          <a:lnRef idx="0"/>
          <a:fillRef idx="0"/>
          <a:effectRef idx="0"/>
          <a:fontRef idx="minor"/>
        </p:style>
      </p:sp>
      <p:sp>
        <p:nvSpPr>
          <p:cNvPr id="2033" name="CustomShape 54"/>
          <p:cNvSpPr/>
          <p:nvPr/>
        </p:nvSpPr>
        <p:spPr>
          <a:xfrm>
            <a:off x="5774400" y="3429000"/>
            <a:ext cx="675000" cy="49680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fba200"/>
          </a:solidFill>
          <a:ln w="12600">
            <a:noFill/>
          </a:ln>
        </p:spPr>
        <p:style>
          <a:lnRef idx="0"/>
          <a:fillRef idx="0"/>
          <a:effectRef idx="0"/>
          <a:fontRef idx="minor"/>
        </p:style>
      </p:sp>
      <p:sp>
        <p:nvSpPr>
          <p:cNvPr id="2034" name="CustomShape 55"/>
          <p:cNvSpPr/>
          <p:nvPr/>
        </p:nvSpPr>
        <p:spPr>
          <a:xfrm>
            <a:off x="8799840" y="5099760"/>
            <a:ext cx="1765800" cy="276120"/>
          </a:xfrm>
          <a:prstGeom prst="roundRect">
            <a:avLst>
              <a:gd name="adj" fmla="val 50000"/>
            </a:avLst>
          </a:prstGeom>
          <a:solidFill>
            <a:srgbClr val="0680c3"/>
          </a:solidFill>
          <a:ln w="12600">
            <a:noFill/>
          </a:ln>
        </p:spPr>
        <p:style>
          <a:lnRef idx="0"/>
          <a:fillRef idx="0"/>
          <a:effectRef idx="0"/>
          <a:fontRef idx="minor"/>
        </p:style>
      </p:sp>
      <p:sp>
        <p:nvSpPr>
          <p:cNvPr id="2035" name="CustomShape 56"/>
          <p:cNvSpPr/>
          <p:nvPr/>
        </p:nvSpPr>
        <p:spPr>
          <a:xfrm>
            <a:off x="8835120" y="5134320"/>
            <a:ext cx="1695240" cy="206640"/>
          </a:xfrm>
          <a:prstGeom prst="roundRect">
            <a:avLst>
              <a:gd name="adj" fmla="val 50000"/>
            </a:avLst>
          </a:prstGeom>
          <a:solidFill>
            <a:srgbClr val="ffffff"/>
          </a:solidFill>
          <a:ln w="12600">
            <a:noFill/>
          </a:ln>
        </p:spPr>
        <p:style>
          <a:lnRef idx="0"/>
          <a:fillRef idx="0"/>
          <a:effectRef idx="0"/>
          <a:fontRef idx="minor"/>
        </p:style>
      </p:sp>
      <p:sp>
        <p:nvSpPr>
          <p:cNvPr id="2036" name="CustomShape 57"/>
          <p:cNvSpPr/>
          <p:nvPr/>
        </p:nvSpPr>
        <p:spPr>
          <a:xfrm>
            <a:off x="8871840" y="5154120"/>
            <a:ext cx="170280" cy="170280"/>
          </a:xfrm>
          <a:prstGeom prst="donut">
            <a:avLst>
              <a:gd name="adj" fmla="val 25000"/>
            </a:avLst>
          </a:prstGeom>
          <a:solidFill>
            <a:srgbClr val="0680c3"/>
          </a:solidFill>
          <a:ln w="12600">
            <a:noFill/>
          </a:ln>
        </p:spPr>
        <p:style>
          <a:lnRef idx="0"/>
          <a:fillRef idx="0"/>
          <a:effectRef idx="0"/>
          <a:fontRef idx="minor"/>
        </p:style>
      </p:sp>
      <p:sp>
        <p:nvSpPr>
          <p:cNvPr id="2037" name="CustomShape 58"/>
          <p:cNvSpPr/>
          <p:nvPr/>
        </p:nvSpPr>
        <p:spPr>
          <a:xfrm>
            <a:off x="9114480" y="5154120"/>
            <a:ext cx="170280" cy="170280"/>
          </a:xfrm>
          <a:prstGeom prst="donut">
            <a:avLst>
              <a:gd name="adj" fmla="val 25000"/>
            </a:avLst>
          </a:prstGeom>
          <a:solidFill>
            <a:srgbClr val="0680c3"/>
          </a:solidFill>
          <a:ln w="12600">
            <a:noFill/>
          </a:ln>
        </p:spPr>
        <p:style>
          <a:lnRef idx="0"/>
          <a:fillRef idx="0"/>
          <a:effectRef idx="0"/>
          <a:fontRef idx="minor"/>
        </p:style>
      </p:sp>
      <p:sp>
        <p:nvSpPr>
          <p:cNvPr id="2038" name="CustomShape 59"/>
          <p:cNvSpPr/>
          <p:nvPr/>
        </p:nvSpPr>
        <p:spPr>
          <a:xfrm>
            <a:off x="9357120" y="5154120"/>
            <a:ext cx="170280" cy="170280"/>
          </a:xfrm>
          <a:prstGeom prst="donut">
            <a:avLst>
              <a:gd name="adj" fmla="val 25000"/>
            </a:avLst>
          </a:prstGeom>
          <a:solidFill>
            <a:srgbClr val="0680c3"/>
          </a:solidFill>
          <a:ln w="12600">
            <a:noFill/>
          </a:ln>
        </p:spPr>
        <p:style>
          <a:lnRef idx="0"/>
          <a:fillRef idx="0"/>
          <a:effectRef idx="0"/>
          <a:fontRef idx="minor"/>
        </p:style>
      </p:sp>
      <p:sp>
        <p:nvSpPr>
          <p:cNvPr id="2039" name="CustomShape 60"/>
          <p:cNvSpPr/>
          <p:nvPr/>
        </p:nvSpPr>
        <p:spPr>
          <a:xfrm>
            <a:off x="9599760" y="5154120"/>
            <a:ext cx="170280" cy="170280"/>
          </a:xfrm>
          <a:prstGeom prst="donut">
            <a:avLst>
              <a:gd name="adj" fmla="val 25000"/>
            </a:avLst>
          </a:prstGeom>
          <a:solidFill>
            <a:srgbClr val="0680c3"/>
          </a:solidFill>
          <a:ln w="12600">
            <a:noFill/>
          </a:ln>
        </p:spPr>
        <p:style>
          <a:lnRef idx="0"/>
          <a:fillRef idx="0"/>
          <a:effectRef idx="0"/>
          <a:fontRef idx="minor"/>
        </p:style>
      </p:sp>
      <p:sp>
        <p:nvSpPr>
          <p:cNvPr id="2040" name="CustomShape 61"/>
          <p:cNvSpPr/>
          <p:nvPr/>
        </p:nvSpPr>
        <p:spPr>
          <a:xfrm>
            <a:off x="9842400" y="5154120"/>
            <a:ext cx="170280" cy="170280"/>
          </a:xfrm>
          <a:prstGeom prst="donut">
            <a:avLst>
              <a:gd name="adj" fmla="val 25000"/>
            </a:avLst>
          </a:prstGeom>
          <a:solidFill>
            <a:srgbClr val="0680c3"/>
          </a:solidFill>
          <a:ln w="12600">
            <a:noFill/>
          </a:ln>
        </p:spPr>
        <p:style>
          <a:lnRef idx="0"/>
          <a:fillRef idx="0"/>
          <a:effectRef idx="0"/>
          <a:fontRef idx="minor"/>
        </p:style>
      </p:sp>
      <p:sp>
        <p:nvSpPr>
          <p:cNvPr id="2041" name="CustomShape 62"/>
          <p:cNvSpPr/>
          <p:nvPr/>
        </p:nvSpPr>
        <p:spPr>
          <a:xfrm>
            <a:off x="10085040" y="5154120"/>
            <a:ext cx="170280" cy="170280"/>
          </a:xfrm>
          <a:prstGeom prst="donut">
            <a:avLst>
              <a:gd name="adj" fmla="val 25000"/>
            </a:avLst>
          </a:prstGeom>
          <a:solidFill>
            <a:srgbClr val="0680c3"/>
          </a:solidFill>
          <a:ln w="12600">
            <a:noFill/>
          </a:ln>
        </p:spPr>
        <p:style>
          <a:lnRef idx="0"/>
          <a:fillRef idx="0"/>
          <a:effectRef idx="0"/>
          <a:fontRef idx="minor"/>
        </p:style>
      </p:sp>
      <p:sp>
        <p:nvSpPr>
          <p:cNvPr id="2042" name="CustomShape 63"/>
          <p:cNvSpPr/>
          <p:nvPr/>
        </p:nvSpPr>
        <p:spPr>
          <a:xfrm>
            <a:off x="10328040" y="5154120"/>
            <a:ext cx="170280" cy="170280"/>
          </a:xfrm>
          <a:prstGeom prst="donut">
            <a:avLst>
              <a:gd name="adj" fmla="val 25000"/>
            </a:avLst>
          </a:prstGeom>
          <a:solidFill>
            <a:srgbClr val="0680c3"/>
          </a:solidFill>
          <a:ln w="12600">
            <a:noFill/>
          </a:ln>
        </p:spPr>
        <p:style>
          <a:lnRef idx="0"/>
          <a:fillRef idx="0"/>
          <a:effectRef idx="0"/>
          <a:fontRef idx="minor"/>
        </p:style>
      </p:sp>
      <p:sp>
        <p:nvSpPr>
          <p:cNvPr id="2043" name="CustomShape 64"/>
          <p:cNvSpPr/>
          <p:nvPr/>
        </p:nvSpPr>
        <p:spPr>
          <a:xfrm>
            <a:off x="10081440" y="4100400"/>
            <a:ext cx="225720" cy="1005120"/>
          </a:xfrm>
          <a:prstGeom prst="rect">
            <a:avLst/>
          </a:prstGeom>
          <a:solidFill>
            <a:srgbClr val="0680c3"/>
          </a:solidFill>
          <a:ln w="12600">
            <a:noFill/>
          </a:ln>
        </p:spPr>
        <p:style>
          <a:lnRef idx="0"/>
          <a:fillRef idx="0"/>
          <a:effectRef idx="0"/>
          <a:fontRef idx="minor"/>
        </p:style>
      </p:sp>
      <p:sp>
        <p:nvSpPr>
          <p:cNvPr id="2044" name="CustomShape 65"/>
          <p:cNvSpPr/>
          <p:nvPr/>
        </p:nvSpPr>
        <p:spPr>
          <a:xfrm>
            <a:off x="10193400" y="4100400"/>
            <a:ext cx="113760" cy="1005120"/>
          </a:xfrm>
          <a:prstGeom prst="rect">
            <a:avLst/>
          </a:prstGeom>
          <a:solidFill>
            <a:srgbClr val="046092"/>
          </a:solidFill>
          <a:ln w="12600">
            <a:noFill/>
          </a:ln>
        </p:spPr>
        <p:style>
          <a:lnRef idx="0"/>
          <a:fillRef idx="0"/>
          <a:effectRef idx="0"/>
          <a:fontRef idx="minor"/>
        </p:style>
      </p:sp>
      <p:sp>
        <p:nvSpPr>
          <p:cNvPr id="2045" name="CustomShape 66"/>
          <p:cNvSpPr/>
          <p:nvPr/>
        </p:nvSpPr>
        <p:spPr>
          <a:xfrm>
            <a:off x="10015200" y="4369680"/>
            <a:ext cx="358200" cy="182880"/>
          </a:xfrm>
          <a:prstGeom prst="rect">
            <a:avLst/>
          </a:prstGeom>
          <a:solidFill>
            <a:srgbClr val="90c221"/>
          </a:solidFill>
          <a:ln w="12600">
            <a:noFill/>
          </a:ln>
        </p:spPr>
        <p:style>
          <a:lnRef idx="0"/>
          <a:fillRef idx="0"/>
          <a:effectRef idx="0"/>
          <a:fontRef idx="minor"/>
        </p:style>
      </p:sp>
      <p:sp>
        <p:nvSpPr>
          <p:cNvPr id="2046" name="CustomShape 67"/>
          <p:cNvSpPr/>
          <p:nvPr/>
        </p:nvSpPr>
        <p:spPr>
          <a:xfrm>
            <a:off x="10192680" y="4369680"/>
            <a:ext cx="180720" cy="182880"/>
          </a:xfrm>
          <a:prstGeom prst="rect">
            <a:avLst/>
          </a:prstGeom>
          <a:solidFill>
            <a:srgbClr val="6c9119"/>
          </a:solidFill>
          <a:ln w="12600">
            <a:noFill/>
          </a:ln>
        </p:spPr>
        <p:style>
          <a:lnRef idx="0"/>
          <a:fillRef idx="0"/>
          <a:effectRef idx="0"/>
          <a:fontRef idx="minor"/>
        </p:style>
      </p:sp>
      <p:sp>
        <p:nvSpPr>
          <p:cNvPr id="2047" name="CustomShape 68"/>
          <p:cNvSpPr/>
          <p:nvPr/>
        </p:nvSpPr>
        <p:spPr>
          <a:xfrm>
            <a:off x="10081440" y="4556520"/>
            <a:ext cx="225720" cy="94680"/>
          </a:xfrm>
          <a:prstGeom prst="rect">
            <a:avLst/>
          </a:prstGeom>
          <a:solidFill>
            <a:srgbClr val="034062"/>
          </a:solidFill>
          <a:ln w="12600">
            <a:noFill/>
          </a:ln>
        </p:spPr>
        <p:style>
          <a:lnRef idx="0"/>
          <a:fillRef idx="0"/>
          <a:effectRef idx="0"/>
          <a:fontRef idx="minor"/>
        </p:style>
      </p:sp>
      <p:sp>
        <p:nvSpPr>
          <p:cNvPr id="2048" name="CustomShape 69"/>
          <p:cNvSpPr/>
          <p:nvPr/>
        </p:nvSpPr>
        <p:spPr>
          <a:xfrm>
            <a:off x="10164960" y="4651560"/>
            <a:ext cx="60840" cy="105480"/>
          </a:xfrm>
          <a:prstGeom prst="rect">
            <a:avLst/>
          </a:prstGeom>
          <a:solidFill>
            <a:srgbClr val="90c221"/>
          </a:solidFill>
          <a:ln w="12600">
            <a:noFill/>
          </a:ln>
        </p:spPr>
        <p:style>
          <a:lnRef idx="0"/>
          <a:fillRef idx="0"/>
          <a:effectRef idx="0"/>
          <a:fontRef idx="minor"/>
        </p:style>
      </p:sp>
      <p:sp>
        <p:nvSpPr>
          <p:cNvPr id="2049" name="CustomShape 70"/>
          <p:cNvSpPr/>
          <p:nvPr/>
        </p:nvSpPr>
        <p:spPr>
          <a:xfrm>
            <a:off x="10182240" y="4759920"/>
            <a:ext cx="27360" cy="75240"/>
          </a:xfrm>
          <a:prstGeom prst="rect">
            <a:avLst/>
          </a:prstGeom>
          <a:solidFill>
            <a:srgbClr val="034062"/>
          </a:solidFill>
          <a:ln w="12600">
            <a:noFill/>
          </a:ln>
        </p:spPr>
        <p:style>
          <a:lnRef idx="0"/>
          <a:fillRef idx="0"/>
          <a:effectRef idx="0"/>
          <a:fontRef idx="minor"/>
        </p:style>
      </p:sp>
      <p:sp>
        <p:nvSpPr>
          <p:cNvPr id="2050" name="CustomShape 71"/>
          <p:cNvSpPr/>
          <p:nvPr/>
        </p:nvSpPr>
        <p:spPr>
          <a:xfrm>
            <a:off x="10148040" y="4816080"/>
            <a:ext cx="88920" cy="29448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360">
            <a:noFill/>
          </a:ln>
        </p:spPr>
        <p:style>
          <a:lnRef idx="0"/>
          <a:fillRef idx="0"/>
          <a:effectRef idx="0"/>
          <a:fontRef idx="minor"/>
        </p:style>
      </p:sp>
      <p:sp>
        <p:nvSpPr>
          <p:cNvPr id="2051" name="CustomShape 72"/>
          <p:cNvSpPr/>
          <p:nvPr/>
        </p:nvSpPr>
        <p:spPr>
          <a:xfrm>
            <a:off x="9569880" y="4100400"/>
            <a:ext cx="225720" cy="1005120"/>
          </a:xfrm>
          <a:prstGeom prst="rect">
            <a:avLst/>
          </a:prstGeom>
          <a:solidFill>
            <a:srgbClr val="0680c3"/>
          </a:solidFill>
          <a:ln w="12600">
            <a:noFill/>
          </a:ln>
        </p:spPr>
        <p:style>
          <a:lnRef idx="0"/>
          <a:fillRef idx="0"/>
          <a:effectRef idx="0"/>
          <a:fontRef idx="minor"/>
        </p:style>
      </p:sp>
      <p:sp>
        <p:nvSpPr>
          <p:cNvPr id="2052" name="CustomShape 73"/>
          <p:cNvSpPr/>
          <p:nvPr/>
        </p:nvSpPr>
        <p:spPr>
          <a:xfrm>
            <a:off x="9681840" y="4100400"/>
            <a:ext cx="113760" cy="1005120"/>
          </a:xfrm>
          <a:prstGeom prst="rect">
            <a:avLst/>
          </a:prstGeom>
          <a:solidFill>
            <a:srgbClr val="046092"/>
          </a:solidFill>
          <a:ln w="12600">
            <a:noFill/>
          </a:ln>
        </p:spPr>
        <p:style>
          <a:lnRef idx="0"/>
          <a:fillRef idx="0"/>
          <a:effectRef idx="0"/>
          <a:fontRef idx="minor"/>
        </p:style>
      </p:sp>
      <p:sp>
        <p:nvSpPr>
          <p:cNvPr id="2053" name="CustomShape 74"/>
          <p:cNvSpPr/>
          <p:nvPr/>
        </p:nvSpPr>
        <p:spPr>
          <a:xfrm>
            <a:off x="9503640" y="4369680"/>
            <a:ext cx="358200" cy="182880"/>
          </a:xfrm>
          <a:prstGeom prst="rect">
            <a:avLst/>
          </a:prstGeom>
          <a:solidFill>
            <a:srgbClr val="90c221"/>
          </a:solidFill>
          <a:ln w="12600">
            <a:noFill/>
          </a:ln>
        </p:spPr>
        <p:style>
          <a:lnRef idx="0"/>
          <a:fillRef idx="0"/>
          <a:effectRef idx="0"/>
          <a:fontRef idx="minor"/>
        </p:style>
      </p:sp>
      <p:sp>
        <p:nvSpPr>
          <p:cNvPr id="2054" name="CustomShape 75"/>
          <p:cNvSpPr/>
          <p:nvPr/>
        </p:nvSpPr>
        <p:spPr>
          <a:xfrm>
            <a:off x="9681120" y="4369680"/>
            <a:ext cx="180720" cy="182880"/>
          </a:xfrm>
          <a:prstGeom prst="rect">
            <a:avLst/>
          </a:prstGeom>
          <a:solidFill>
            <a:srgbClr val="6c9119"/>
          </a:solidFill>
          <a:ln w="12600">
            <a:noFill/>
          </a:ln>
        </p:spPr>
        <p:style>
          <a:lnRef idx="0"/>
          <a:fillRef idx="0"/>
          <a:effectRef idx="0"/>
          <a:fontRef idx="minor"/>
        </p:style>
      </p:sp>
      <p:sp>
        <p:nvSpPr>
          <p:cNvPr id="2055" name="CustomShape 76"/>
          <p:cNvSpPr/>
          <p:nvPr/>
        </p:nvSpPr>
        <p:spPr>
          <a:xfrm>
            <a:off x="9569880" y="4556520"/>
            <a:ext cx="225720" cy="94680"/>
          </a:xfrm>
          <a:prstGeom prst="rect">
            <a:avLst/>
          </a:prstGeom>
          <a:solidFill>
            <a:srgbClr val="034062"/>
          </a:solidFill>
          <a:ln w="12600">
            <a:noFill/>
          </a:ln>
        </p:spPr>
        <p:style>
          <a:lnRef idx="0"/>
          <a:fillRef idx="0"/>
          <a:effectRef idx="0"/>
          <a:fontRef idx="minor"/>
        </p:style>
      </p:sp>
      <p:sp>
        <p:nvSpPr>
          <p:cNvPr id="2056" name="CustomShape 77"/>
          <p:cNvSpPr/>
          <p:nvPr/>
        </p:nvSpPr>
        <p:spPr>
          <a:xfrm>
            <a:off x="9653400" y="4651560"/>
            <a:ext cx="60840" cy="105480"/>
          </a:xfrm>
          <a:prstGeom prst="rect">
            <a:avLst/>
          </a:prstGeom>
          <a:solidFill>
            <a:srgbClr val="90c221"/>
          </a:solidFill>
          <a:ln w="12600">
            <a:noFill/>
          </a:ln>
        </p:spPr>
        <p:style>
          <a:lnRef idx="0"/>
          <a:fillRef idx="0"/>
          <a:effectRef idx="0"/>
          <a:fontRef idx="minor"/>
        </p:style>
      </p:sp>
      <p:sp>
        <p:nvSpPr>
          <p:cNvPr id="2057" name="CustomShape 78"/>
          <p:cNvSpPr/>
          <p:nvPr/>
        </p:nvSpPr>
        <p:spPr>
          <a:xfrm>
            <a:off x="9670680" y="4759920"/>
            <a:ext cx="27360" cy="75240"/>
          </a:xfrm>
          <a:prstGeom prst="rect">
            <a:avLst/>
          </a:prstGeom>
          <a:solidFill>
            <a:srgbClr val="034062"/>
          </a:solidFill>
          <a:ln w="12600">
            <a:noFill/>
          </a:ln>
        </p:spPr>
        <p:style>
          <a:lnRef idx="0"/>
          <a:fillRef idx="0"/>
          <a:effectRef idx="0"/>
          <a:fontRef idx="minor"/>
        </p:style>
      </p:sp>
      <p:sp>
        <p:nvSpPr>
          <p:cNvPr id="2058" name="CustomShape 79"/>
          <p:cNvSpPr/>
          <p:nvPr/>
        </p:nvSpPr>
        <p:spPr>
          <a:xfrm>
            <a:off x="9636480" y="4816080"/>
            <a:ext cx="88920" cy="29448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360">
            <a:noFill/>
          </a:ln>
        </p:spPr>
        <p:style>
          <a:lnRef idx="0"/>
          <a:fillRef idx="0"/>
          <a:effectRef idx="0"/>
          <a:fontRef idx="minor"/>
        </p:style>
      </p:sp>
      <p:sp>
        <p:nvSpPr>
          <p:cNvPr id="2059" name="CustomShape 80"/>
          <p:cNvSpPr/>
          <p:nvPr/>
        </p:nvSpPr>
        <p:spPr>
          <a:xfrm>
            <a:off x="9058320" y="4100400"/>
            <a:ext cx="225720" cy="1005120"/>
          </a:xfrm>
          <a:prstGeom prst="rect">
            <a:avLst/>
          </a:prstGeom>
          <a:solidFill>
            <a:srgbClr val="0680c3"/>
          </a:solidFill>
          <a:ln w="12600">
            <a:noFill/>
          </a:ln>
        </p:spPr>
        <p:style>
          <a:lnRef idx="0"/>
          <a:fillRef idx="0"/>
          <a:effectRef idx="0"/>
          <a:fontRef idx="minor"/>
        </p:style>
      </p:sp>
      <p:sp>
        <p:nvSpPr>
          <p:cNvPr id="2060" name="CustomShape 81"/>
          <p:cNvSpPr/>
          <p:nvPr/>
        </p:nvSpPr>
        <p:spPr>
          <a:xfrm>
            <a:off x="9170280" y="4100400"/>
            <a:ext cx="113760" cy="1005120"/>
          </a:xfrm>
          <a:prstGeom prst="rect">
            <a:avLst/>
          </a:prstGeom>
          <a:solidFill>
            <a:srgbClr val="046092"/>
          </a:solidFill>
          <a:ln w="12600">
            <a:noFill/>
          </a:ln>
        </p:spPr>
        <p:style>
          <a:lnRef idx="0"/>
          <a:fillRef idx="0"/>
          <a:effectRef idx="0"/>
          <a:fontRef idx="minor"/>
        </p:style>
      </p:sp>
      <p:sp>
        <p:nvSpPr>
          <p:cNvPr id="2061" name="CustomShape 82"/>
          <p:cNvSpPr/>
          <p:nvPr/>
        </p:nvSpPr>
        <p:spPr>
          <a:xfrm>
            <a:off x="8992080" y="4369680"/>
            <a:ext cx="358200" cy="182880"/>
          </a:xfrm>
          <a:prstGeom prst="rect">
            <a:avLst/>
          </a:prstGeom>
          <a:solidFill>
            <a:srgbClr val="90c221"/>
          </a:solidFill>
          <a:ln w="12600">
            <a:noFill/>
          </a:ln>
        </p:spPr>
        <p:style>
          <a:lnRef idx="0"/>
          <a:fillRef idx="0"/>
          <a:effectRef idx="0"/>
          <a:fontRef idx="minor"/>
        </p:style>
      </p:sp>
      <p:sp>
        <p:nvSpPr>
          <p:cNvPr id="2062" name="CustomShape 83"/>
          <p:cNvSpPr/>
          <p:nvPr/>
        </p:nvSpPr>
        <p:spPr>
          <a:xfrm>
            <a:off x="9169560" y="4369680"/>
            <a:ext cx="180720" cy="182880"/>
          </a:xfrm>
          <a:prstGeom prst="rect">
            <a:avLst/>
          </a:prstGeom>
          <a:solidFill>
            <a:srgbClr val="6c9119"/>
          </a:solidFill>
          <a:ln w="12600">
            <a:noFill/>
          </a:ln>
        </p:spPr>
        <p:style>
          <a:lnRef idx="0"/>
          <a:fillRef idx="0"/>
          <a:effectRef idx="0"/>
          <a:fontRef idx="minor"/>
        </p:style>
      </p:sp>
      <p:sp>
        <p:nvSpPr>
          <p:cNvPr id="2063" name="CustomShape 84"/>
          <p:cNvSpPr/>
          <p:nvPr/>
        </p:nvSpPr>
        <p:spPr>
          <a:xfrm>
            <a:off x="9058320" y="4556520"/>
            <a:ext cx="225720" cy="94680"/>
          </a:xfrm>
          <a:prstGeom prst="rect">
            <a:avLst/>
          </a:prstGeom>
          <a:solidFill>
            <a:srgbClr val="034062"/>
          </a:solidFill>
          <a:ln w="12600">
            <a:noFill/>
          </a:ln>
        </p:spPr>
        <p:style>
          <a:lnRef idx="0"/>
          <a:fillRef idx="0"/>
          <a:effectRef idx="0"/>
          <a:fontRef idx="minor"/>
        </p:style>
      </p:sp>
      <p:sp>
        <p:nvSpPr>
          <p:cNvPr id="2064" name="CustomShape 85"/>
          <p:cNvSpPr/>
          <p:nvPr/>
        </p:nvSpPr>
        <p:spPr>
          <a:xfrm>
            <a:off x="9141840" y="4651560"/>
            <a:ext cx="60840" cy="105480"/>
          </a:xfrm>
          <a:prstGeom prst="rect">
            <a:avLst/>
          </a:prstGeom>
          <a:solidFill>
            <a:srgbClr val="90c221"/>
          </a:solidFill>
          <a:ln w="12600">
            <a:noFill/>
          </a:ln>
        </p:spPr>
        <p:style>
          <a:lnRef idx="0"/>
          <a:fillRef idx="0"/>
          <a:effectRef idx="0"/>
          <a:fontRef idx="minor"/>
        </p:style>
      </p:sp>
      <p:sp>
        <p:nvSpPr>
          <p:cNvPr id="2065" name="CustomShape 86"/>
          <p:cNvSpPr/>
          <p:nvPr/>
        </p:nvSpPr>
        <p:spPr>
          <a:xfrm>
            <a:off x="9159120" y="4759920"/>
            <a:ext cx="27360" cy="75240"/>
          </a:xfrm>
          <a:prstGeom prst="rect">
            <a:avLst/>
          </a:prstGeom>
          <a:solidFill>
            <a:srgbClr val="034062"/>
          </a:solidFill>
          <a:ln w="12600">
            <a:noFill/>
          </a:ln>
        </p:spPr>
        <p:style>
          <a:lnRef idx="0"/>
          <a:fillRef idx="0"/>
          <a:effectRef idx="0"/>
          <a:fontRef idx="minor"/>
        </p:style>
      </p:sp>
      <p:sp>
        <p:nvSpPr>
          <p:cNvPr id="2066" name="CustomShape 87"/>
          <p:cNvSpPr/>
          <p:nvPr/>
        </p:nvSpPr>
        <p:spPr>
          <a:xfrm>
            <a:off x="9124920" y="4816080"/>
            <a:ext cx="88920" cy="29448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360">
            <a:noFill/>
          </a:ln>
        </p:spPr>
        <p:style>
          <a:lnRef idx="0"/>
          <a:fillRef idx="0"/>
          <a:effectRef idx="0"/>
          <a:fontRef idx="minor"/>
        </p:style>
      </p:sp>
      <p:sp>
        <p:nvSpPr>
          <p:cNvPr id="2067" name="CustomShape 88"/>
          <p:cNvSpPr/>
          <p:nvPr/>
        </p:nvSpPr>
        <p:spPr>
          <a:xfrm>
            <a:off x="9345240" y="3444480"/>
            <a:ext cx="675000" cy="49680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fba200"/>
          </a:solidFill>
          <a:ln w="12600">
            <a:noFill/>
          </a:ln>
        </p:spPr>
        <p:style>
          <a:lnRef idx="0"/>
          <a:fillRef idx="0"/>
          <a:effectRef idx="0"/>
          <a:fontRef idx="minor"/>
        </p:style>
      </p:sp>
      <p:sp>
        <p:nvSpPr>
          <p:cNvPr id="2068" name="CustomShape 89"/>
          <p:cNvSpPr/>
          <p:nvPr/>
        </p:nvSpPr>
        <p:spPr>
          <a:xfrm flipV="1" rot="10800000">
            <a:off x="5552640" y="3038760"/>
            <a:ext cx="3360600" cy="1138680"/>
          </a:xfrm>
          <a:prstGeom prst="bentConnector2">
            <a:avLst/>
          </a:prstGeom>
          <a:noFill/>
          <a:ln w="25560">
            <a:solidFill>
              <a:srgbClr val="0680c3"/>
            </a:solidFill>
            <a:miter/>
          </a:ln>
        </p:spPr>
        <p:style>
          <a:lnRef idx="0"/>
          <a:fillRef idx="0"/>
          <a:effectRef idx="0"/>
          <a:fontRef idx="minor"/>
        </p:style>
      </p:sp>
      <p:sp>
        <p:nvSpPr>
          <p:cNvPr id="2069" name="CustomShape 90"/>
          <p:cNvSpPr/>
          <p:nvPr/>
        </p:nvSpPr>
        <p:spPr>
          <a:xfrm>
            <a:off x="2037600" y="3040200"/>
            <a:ext cx="307440" cy="307440"/>
          </a:xfrm>
          <a:prstGeom prst="donut">
            <a:avLst>
              <a:gd name="adj" fmla="val 25000"/>
            </a:avLst>
          </a:prstGeom>
          <a:noFill/>
          <a:ln w="25560">
            <a:solidFill>
              <a:srgbClr val="0680c3"/>
            </a:solidFill>
            <a:miter/>
          </a:ln>
        </p:spPr>
        <p:style>
          <a:lnRef idx="0"/>
          <a:fillRef idx="0"/>
          <a:effectRef idx="0"/>
          <a:fontRef idx="minor"/>
        </p:style>
      </p:sp>
      <p:sp>
        <p:nvSpPr>
          <p:cNvPr id="2070" name="CustomShape 91"/>
          <p:cNvSpPr/>
          <p:nvPr/>
        </p:nvSpPr>
        <p:spPr>
          <a:xfrm>
            <a:off x="5942160" y="3025080"/>
            <a:ext cx="307440" cy="307440"/>
          </a:xfrm>
          <a:prstGeom prst="donut">
            <a:avLst>
              <a:gd name="adj" fmla="val 25000"/>
            </a:avLst>
          </a:prstGeom>
          <a:noFill/>
          <a:ln w="25560">
            <a:solidFill>
              <a:srgbClr val="0680c3"/>
            </a:solidFill>
            <a:miter/>
          </a:ln>
        </p:spPr>
        <p:style>
          <a:lnRef idx="0"/>
          <a:fillRef idx="0"/>
          <a:effectRef idx="0"/>
          <a:fontRef idx="minor"/>
        </p:style>
      </p:sp>
      <p:sp>
        <p:nvSpPr>
          <p:cNvPr id="2071" name="CustomShape 92"/>
          <p:cNvSpPr/>
          <p:nvPr/>
        </p:nvSpPr>
        <p:spPr>
          <a:xfrm>
            <a:off x="9541800" y="3053520"/>
            <a:ext cx="307440" cy="307440"/>
          </a:xfrm>
          <a:prstGeom prst="donut">
            <a:avLst>
              <a:gd name="adj" fmla="val 25000"/>
            </a:avLst>
          </a:prstGeom>
          <a:noFill/>
          <a:ln w="25560">
            <a:solidFill>
              <a:srgbClr val="0680c3"/>
            </a:solidFill>
            <a:miter/>
          </a:ln>
        </p:spPr>
        <p:style>
          <a:lnRef idx="0"/>
          <a:fillRef idx="0"/>
          <a:effectRef idx="0"/>
          <a:fontRef idx="minor"/>
        </p:style>
      </p:sp>
      <p:sp>
        <p:nvSpPr>
          <p:cNvPr id="2072" name="Line 93"/>
          <p:cNvSpPr/>
          <p:nvPr/>
        </p:nvSpPr>
        <p:spPr>
          <a:xfrm>
            <a:off x="6087600" y="2397960"/>
            <a:ext cx="8280" cy="627120"/>
          </a:xfrm>
          <a:prstGeom prst="line">
            <a:avLst/>
          </a:prstGeom>
          <a:ln w="25560">
            <a:solidFill>
              <a:srgbClr val="0680c3"/>
            </a:solidFill>
            <a:miter/>
          </a:ln>
        </p:spPr>
        <p:style>
          <a:lnRef idx="0"/>
          <a:fillRef idx="0"/>
          <a:effectRef idx="0"/>
          <a:fontRef idx="minor"/>
        </p:style>
      </p:sp>
      <p:sp>
        <p:nvSpPr>
          <p:cNvPr id="2073" name="CustomShape 94"/>
          <p:cNvSpPr/>
          <p:nvPr/>
        </p:nvSpPr>
        <p:spPr>
          <a:xfrm flipH="1">
            <a:off x="4791240" y="1469160"/>
            <a:ext cx="2232000" cy="1202400"/>
          </a:xfrm>
          <a:custGeom>
            <a:avLst/>
            <a:gdLst/>
            <a:ah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rgbClr val="ffffff"/>
          </a:solidFill>
          <a:ln w="12600">
            <a:noFill/>
          </a:ln>
          <a:effectLst>
            <a:outerShdw dist="0" dir="0">
              <a:srgbClr val="000000">
                <a:alpha val="40000"/>
              </a:srgbClr>
            </a:outerShdw>
          </a:effectLst>
        </p:spPr>
        <p:style>
          <a:lnRef idx="0"/>
          <a:fillRef idx="0"/>
          <a:effectRef idx="0"/>
          <a:fontRef idx="minor"/>
        </p:style>
      </p:sp>
      <p:sp>
        <p:nvSpPr>
          <p:cNvPr id="2074" name="CustomShape 95"/>
          <p:cNvSpPr/>
          <p:nvPr/>
        </p:nvSpPr>
        <p:spPr>
          <a:xfrm flipH="1">
            <a:off x="5168520" y="1558080"/>
            <a:ext cx="2232000" cy="1202400"/>
          </a:xfrm>
          <a:custGeom>
            <a:avLst/>
            <a:gdLst/>
            <a:ah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rgbClr val="ffffff"/>
          </a:solidFill>
          <a:ln w="12600">
            <a:noFill/>
          </a:ln>
          <a:effectLst>
            <a:outerShdw dist="0" dir="0">
              <a:srgbClr val="000000">
                <a:alpha val="40000"/>
              </a:srgbClr>
            </a:outerShdw>
          </a:effectLst>
        </p:spPr>
        <p:style>
          <a:lnRef idx="0"/>
          <a:fillRef idx="0"/>
          <a:effectRef idx="0"/>
          <a:fontRef idx="minor"/>
        </p:style>
      </p:sp>
      <p:sp>
        <p:nvSpPr>
          <p:cNvPr id="2075" name="CustomShape 96"/>
          <p:cNvSpPr/>
          <p:nvPr/>
        </p:nvSpPr>
        <p:spPr>
          <a:xfrm>
            <a:off x="5464800" y="1940760"/>
            <a:ext cx="1645920" cy="639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680c3"/>
                </a:solidFill>
                <a:uFill>
                  <a:solidFill>
                    <a:srgbClr val="ffffff"/>
                  </a:solidFill>
                </a:uFill>
                <a:latin typeface="Arial"/>
                <a:ea typeface="Arial Unicode MS"/>
              </a:rPr>
              <a:t>CLOUD COMPUTING</a:t>
            </a:r>
            <a:endParaRPr b="0" lang="en-US" sz="1800" spc="-1" strike="noStrike">
              <a:solidFill>
                <a:srgbClr val="000000"/>
              </a:solidFill>
              <a:uFill>
                <a:solidFill>
                  <a:srgbClr val="ffffff"/>
                </a:solidFill>
              </a:uFill>
              <a:latin typeface="Arial"/>
            </a:endParaRPr>
          </a:p>
        </p:txBody>
      </p:sp>
      <p:sp>
        <p:nvSpPr>
          <p:cNvPr id="2076" name="CustomShape 97"/>
          <p:cNvSpPr/>
          <p:nvPr/>
        </p:nvSpPr>
        <p:spPr>
          <a:xfrm>
            <a:off x="914040" y="5957640"/>
            <a:ext cx="2919600" cy="4557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00000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077" name="CustomShape 98"/>
          <p:cNvSpPr/>
          <p:nvPr/>
        </p:nvSpPr>
        <p:spPr>
          <a:xfrm>
            <a:off x="914040" y="5597640"/>
            <a:ext cx="2919600" cy="303840"/>
          </a:xfrm>
          <a:prstGeom prst="rect">
            <a:avLst/>
          </a:prstGeom>
          <a:noFill/>
          <a:ln w="3240">
            <a:noFill/>
          </a:ln>
        </p:spPr>
        <p:style>
          <a:lnRef idx="0"/>
          <a:fillRef idx="0"/>
          <a:effectRef idx="0"/>
          <a:fontRef idx="minor"/>
        </p:style>
        <p:txBody>
          <a:bodyPr lIns="90000" rIns="90000" tIns="45000" bIns="45000" anchor="ctr"/>
          <a:p>
            <a:pPr algn="ctr">
              <a:lnSpc>
                <a:spcPct val="100000"/>
              </a:lnSpc>
            </a:pPr>
            <a:r>
              <a:rPr b="1" lang="en-US" sz="1400" spc="-1" strike="noStrike">
                <a:solidFill>
                  <a:srgbClr val="00000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078" name="CustomShape 99"/>
          <p:cNvSpPr/>
          <p:nvPr/>
        </p:nvSpPr>
        <p:spPr>
          <a:xfrm>
            <a:off x="4618800" y="5957640"/>
            <a:ext cx="2919600" cy="4557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00000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079" name="CustomShape 100"/>
          <p:cNvSpPr/>
          <p:nvPr/>
        </p:nvSpPr>
        <p:spPr>
          <a:xfrm>
            <a:off x="4618800" y="5597640"/>
            <a:ext cx="2919600" cy="303840"/>
          </a:xfrm>
          <a:prstGeom prst="rect">
            <a:avLst/>
          </a:prstGeom>
          <a:noFill/>
          <a:ln w="3240">
            <a:noFill/>
          </a:ln>
        </p:spPr>
        <p:style>
          <a:lnRef idx="0"/>
          <a:fillRef idx="0"/>
          <a:effectRef idx="0"/>
          <a:fontRef idx="minor"/>
        </p:style>
        <p:txBody>
          <a:bodyPr lIns="90000" rIns="90000" tIns="45000" bIns="45000" anchor="ctr"/>
          <a:p>
            <a:pPr algn="ctr">
              <a:lnSpc>
                <a:spcPct val="100000"/>
              </a:lnSpc>
            </a:pPr>
            <a:r>
              <a:rPr b="1" lang="en-US" sz="1400" spc="-1" strike="noStrike">
                <a:solidFill>
                  <a:srgbClr val="00000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080" name="CustomShape 101"/>
          <p:cNvSpPr/>
          <p:nvPr/>
        </p:nvSpPr>
        <p:spPr>
          <a:xfrm>
            <a:off x="8323560" y="5957640"/>
            <a:ext cx="2919600" cy="4557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00000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081" name="CustomShape 102"/>
          <p:cNvSpPr/>
          <p:nvPr/>
        </p:nvSpPr>
        <p:spPr>
          <a:xfrm>
            <a:off x="8323560" y="5597640"/>
            <a:ext cx="2919600" cy="303840"/>
          </a:xfrm>
          <a:prstGeom prst="rect">
            <a:avLst/>
          </a:prstGeom>
          <a:noFill/>
          <a:ln w="3240">
            <a:noFill/>
          </a:ln>
        </p:spPr>
        <p:style>
          <a:lnRef idx="0"/>
          <a:fillRef idx="0"/>
          <a:effectRef idx="0"/>
          <a:fontRef idx="minor"/>
        </p:style>
        <p:txBody>
          <a:bodyPr lIns="90000" rIns="90000" tIns="45000" bIns="45000" anchor="ctr"/>
          <a:p>
            <a:pPr algn="ctr">
              <a:lnSpc>
                <a:spcPct val="100000"/>
              </a:lnSpc>
            </a:pPr>
            <a:r>
              <a:rPr b="1" lang="en-US" sz="1400" spc="-1" strike="noStrike">
                <a:solidFill>
                  <a:srgbClr val="00000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2" name="Picture Placeholder 6" descr=""/>
          <p:cNvPicPr/>
          <p:nvPr/>
        </p:nvPicPr>
        <p:blipFill>
          <a:blip r:embed="rId1"/>
          <a:srcRect l="0" t="25383" r="0" b="25383"/>
          <a:stretch/>
        </p:blipFill>
        <p:spPr>
          <a:xfrm>
            <a:off x="5164560" y="635760"/>
            <a:ext cx="6379560" cy="5586480"/>
          </a:xfrm>
          <a:prstGeom prst="rect">
            <a:avLst/>
          </a:prstGeom>
          <a:ln w="25560">
            <a:noFill/>
          </a:ln>
        </p:spPr>
      </p:pic>
      <p:sp>
        <p:nvSpPr>
          <p:cNvPr id="2083" name="CustomShape 1"/>
          <p:cNvSpPr/>
          <p:nvPr/>
        </p:nvSpPr>
        <p:spPr>
          <a:xfrm>
            <a:off x="5960520" y="2229120"/>
            <a:ext cx="797040" cy="797760"/>
          </a:xfrm>
          <a:prstGeom prst="rect">
            <a:avLst/>
          </a:prstGeom>
          <a:solidFill>
            <a:srgbClr val="fba200">
              <a:alpha val="70000"/>
            </a:srgbClr>
          </a:solidFill>
          <a:ln w="12600">
            <a:noFill/>
          </a:ln>
        </p:spPr>
        <p:style>
          <a:lnRef idx="0"/>
          <a:fillRef idx="0"/>
          <a:effectRef idx="0"/>
          <a:fontRef idx="minor"/>
        </p:style>
      </p:sp>
      <p:sp>
        <p:nvSpPr>
          <p:cNvPr id="2084" name="CustomShape 2"/>
          <p:cNvSpPr/>
          <p:nvPr/>
        </p:nvSpPr>
        <p:spPr>
          <a:xfrm>
            <a:off x="6757920" y="4630320"/>
            <a:ext cx="797040" cy="797760"/>
          </a:xfrm>
          <a:prstGeom prst="rect">
            <a:avLst/>
          </a:prstGeom>
          <a:solidFill>
            <a:srgbClr val="fba200">
              <a:alpha val="70000"/>
            </a:srgbClr>
          </a:solidFill>
          <a:ln w="12600">
            <a:noFill/>
          </a:ln>
        </p:spPr>
        <p:style>
          <a:lnRef idx="0"/>
          <a:fillRef idx="0"/>
          <a:effectRef idx="0"/>
          <a:fontRef idx="minor"/>
        </p:style>
      </p:sp>
      <p:sp>
        <p:nvSpPr>
          <p:cNvPr id="2085" name="CustomShape 3"/>
          <p:cNvSpPr/>
          <p:nvPr/>
        </p:nvSpPr>
        <p:spPr>
          <a:xfrm>
            <a:off x="7553880" y="3036600"/>
            <a:ext cx="797040" cy="797760"/>
          </a:xfrm>
          <a:prstGeom prst="rect">
            <a:avLst/>
          </a:prstGeom>
          <a:solidFill>
            <a:srgbClr val="fba200">
              <a:alpha val="70000"/>
            </a:srgbClr>
          </a:solidFill>
          <a:ln w="12600">
            <a:noFill/>
          </a:ln>
        </p:spPr>
        <p:style>
          <a:lnRef idx="0"/>
          <a:fillRef idx="0"/>
          <a:effectRef idx="0"/>
          <a:fontRef idx="minor"/>
        </p:style>
      </p:sp>
      <p:sp>
        <p:nvSpPr>
          <p:cNvPr id="2086" name="CustomShape 4"/>
          <p:cNvSpPr/>
          <p:nvPr/>
        </p:nvSpPr>
        <p:spPr>
          <a:xfrm>
            <a:off x="10746720" y="635760"/>
            <a:ext cx="797040" cy="797760"/>
          </a:xfrm>
          <a:prstGeom prst="rect">
            <a:avLst/>
          </a:prstGeom>
          <a:solidFill>
            <a:srgbClr val="fba200">
              <a:alpha val="70000"/>
            </a:srgbClr>
          </a:solidFill>
          <a:ln w="12600">
            <a:noFill/>
          </a:ln>
        </p:spPr>
        <p:style>
          <a:lnRef idx="0"/>
          <a:fillRef idx="0"/>
          <a:effectRef idx="0"/>
          <a:fontRef idx="minor"/>
        </p:style>
      </p:sp>
      <p:sp>
        <p:nvSpPr>
          <p:cNvPr id="2087" name="CustomShape 5"/>
          <p:cNvSpPr/>
          <p:nvPr/>
        </p:nvSpPr>
        <p:spPr>
          <a:xfrm>
            <a:off x="8351280" y="1442880"/>
            <a:ext cx="797040" cy="797760"/>
          </a:xfrm>
          <a:prstGeom prst="rect">
            <a:avLst/>
          </a:prstGeom>
          <a:solidFill>
            <a:srgbClr val="fba200">
              <a:alpha val="70000"/>
            </a:srgbClr>
          </a:solidFill>
          <a:ln w="12600">
            <a:noFill/>
          </a:ln>
        </p:spPr>
        <p:style>
          <a:lnRef idx="0"/>
          <a:fillRef idx="0"/>
          <a:effectRef idx="0"/>
          <a:fontRef idx="minor"/>
        </p:style>
      </p:sp>
      <p:sp>
        <p:nvSpPr>
          <p:cNvPr id="2088" name="CustomShape 6"/>
          <p:cNvSpPr/>
          <p:nvPr/>
        </p:nvSpPr>
        <p:spPr>
          <a:xfrm>
            <a:off x="5955840" y="2250000"/>
            <a:ext cx="797040" cy="797760"/>
          </a:xfrm>
          <a:prstGeom prst="rect">
            <a:avLst/>
          </a:prstGeom>
          <a:solidFill>
            <a:srgbClr val="fba200">
              <a:alpha val="70000"/>
            </a:srgbClr>
          </a:solidFill>
          <a:ln w="12600">
            <a:noFill/>
          </a:ln>
        </p:spPr>
        <p:style>
          <a:lnRef idx="0"/>
          <a:fillRef idx="0"/>
          <a:effectRef idx="0"/>
          <a:fontRef idx="minor"/>
        </p:style>
      </p:sp>
      <p:sp>
        <p:nvSpPr>
          <p:cNvPr id="2089" name="CustomShape 7"/>
          <p:cNvSpPr/>
          <p:nvPr/>
        </p:nvSpPr>
        <p:spPr>
          <a:xfrm>
            <a:off x="8351280" y="3843720"/>
            <a:ext cx="797040" cy="797760"/>
          </a:xfrm>
          <a:prstGeom prst="rect">
            <a:avLst/>
          </a:prstGeom>
          <a:solidFill>
            <a:srgbClr val="fba200">
              <a:alpha val="70000"/>
            </a:srgbClr>
          </a:solidFill>
          <a:ln w="12600">
            <a:noFill/>
          </a:ln>
        </p:spPr>
        <p:style>
          <a:lnRef idx="0"/>
          <a:fillRef idx="0"/>
          <a:effectRef idx="0"/>
          <a:fontRef idx="minor"/>
        </p:style>
      </p:sp>
      <p:sp>
        <p:nvSpPr>
          <p:cNvPr id="2090" name="CustomShape 8"/>
          <p:cNvSpPr/>
          <p:nvPr/>
        </p:nvSpPr>
        <p:spPr>
          <a:xfrm>
            <a:off x="4367160" y="1432440"/>
            <a:ext cx="797040" cy="797760"/>
          </a:xfrm>
          <a:prstGeom prst="rect">
            <a:avLst/>
          </a:prstGeom>
          <a:solidFill>
            <a:srgbClr val="fba200"/>
          </a:solidFill>
          <a:ln w="12600">
            <a:noFill/>
          </a:ln>
        </p:spPr>
        <p:style>
          <a:lnRef idx="0"/>
          <a:fillRef idx="0"/>
          <a:effectRef idx="0"/>
          <a:fontRef idx="minor"/>
        </p:style>
      </p:sp>
      <p:sp>
        <p:nvSpPr>
          <p:cNvPr id="2091" name="CustomShape 9"/>
          <p:cNvSpPr/>
          <p:nvPr/>
        </p:nvSpPr>
        <p:spPr>
          <a:xfrm>
            <a:off x="4367160" y="3826440"/>
            <a:ext cx="797040" cy="797760"/>
          </a:xfrm>
          <a:prstGeom prst="rect">
            <a:avLst/>
          </a:prstGeom>
          <a:solidFill>
            <a:srgbClr val="fba200"/>
          </a:solidFill>
          <a:ln w="12600">
            <a:noFill/>
          </a:ln>
        </p:spPr>
        <p:style>
          <a:lnRef idx="0"/>
          <a:fillRef idx="0"/>
          <a:effectRef idx="0"/>
          <a:fontRef idx="minor"/>
        </p:style>
      </p:sp>
      <p:sp>
        <p:nvSpPr>
          <p:cNvPr id="2092" name="CustomShape 10"/>
          <p:cNvSpPr/>
          <p:nvPr/>
        </p:nvSpPr>
        <p:spPr>
          <a:xfrm>
            <a:off x="5164560" y="4627080"/>
            <a:ext cx="797040" cy="797760"/>
          </a:xfrm>
          <a:prstGeom prst="rect">
            <a:avLst/>
          </a:prstGeom>
          <a:solidFill>
            <a:srgbClr val="fba200"/>
          </a:solidFill>
          <a:ln w="12600">
            <a:noFill/>
          </a:ln>
        </p:spPr>
        <p:style>
          <a:lnRef idx="0"/>
          <a:fillRef idx="0"/>
          <a:effectRef idx="0"/>
          <a:fontRef idx="minor"/>
        </p:style>
      </p:sp>
      <p:sp>
        <p:nvSpPr>
          <p:cNvPr id="2093" name="CustomShape 11"/>
          <p:cNvSpPr/>
          <p:nvPr/>
        </p:nvSpPr>
        <p:spPr>
          <a:xfrm>
            <a:off x="824760" y="646200"/>
            <a:ext cx="3096720" cy="204048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3200" spc="-1" strike="noStrike">
                <a:solidFill>
                  <a:srgbClr val="fba200"/>
                </a:solidFill>
                <a:uFill>
                  <a:solidFill>
                    <a:srgbClr val="ffffff"/>
                  </a:solidFill>
                </a:uFill>
                <a:latin typeface="Arial"/>
                <a:ea typeface="Arial Unicode MS"/>
              </a:rPr>
              <a:t>ALLPPT</a:t>
            </a:r>
            <a:r>
              <a:rPr b="0" lang="en-US" sz="3200" spc="-1" strike="noStrike">
                <a:solidFill>
                  <a:srgbClr val="000000"/>
                </a:solidFill>
                <a:uFill>
                  <a:solidFill>
                    <a:srgbClr val="ffffff"/>
                  </a:solidFill>
                </a:uFill>
                <a:latin typeface="Arial"/>
                <a:ea typeface="Arial Unicode MS"/>
              </a:rPr>
              <a:t> Layout</a:t>
            </a:r>
            <a:endParaRPr b="0" lang="en-US" sz="1800" spc="-1" strike="noStrike">
              <a:solidFill>
                <a:srgbClr val="000000"/>
              </a:solidFill>
              <a:uFill>
                <a:solidFill>
                  <a:srgbClr val="ffffff"/>
                </a:solidFill>
              </a:uFill>
              <a:latin typeface="Arial"/>
            </a:endParaRPr>
          </a:p>
          <a:p>
            <a:pPr algn="r">
              <a:lnSpc>
                <a:spcPct val="100000"/>
              </a:lnSpc>
            </a:pPr>
            <a:r>
              <a:rPr b="0" lang="en-US" sz="3200" spc="-1" strike="noStrike">
                <a:solidFill>
                  <a:srgbClr val="000000"/>
                </a:solidFill>
                <a:uFill>
                  <a:solidFill>
                    <a:srgbClr val="ffffff"/>
                  </a:solidFill>
                </a:uFill>
                <a:latin typeface="Arial"/>
                <a:ea typeface="Arial Unicode MS"/>
              </a:rPr>
              <a:t>Clean Text Slide for your Presentation</a:t>
            </a:r>
            <a:endParaRPr b="0" lang="en-US" sz="1800" spc="-1" strike="noStrike">
              <a:solidFill>
                <a:srgbClr val="000000"/>
              </a:solidFill>
              <a:uFill>
                <a:solidFill>
                  <a:srgbClr val="ffffff"/>
                </a:solidFill>
              </a:uFill>
              <a:latin typeface="Arial"/>
            </a:endParaRPr>
          </a:p>
        </p:txBody>
      </p:sp>
      <p:sp>
        <p:nvSpPr>
          <p:cNvPr id="2094" name="CustomShape 12"/>
          <p:cNvSpPr/>
          <p:nvPr/>
        </p:nvSpPr>
        <p:spPr>
          <a:xfrm>
            <a:off x="1041120" y="3167280"/>
            <a:ext cx="2880360" cy="264492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endParaRPr b="0" lang="en-US" sz="1800" spc="-1" strike="noStrike">
              <a:solidFill>
                <a:srgbClr val="000000"/>
              </a:solidFill>
              <a:uFill>
                <a:solidFill>
                  <a:srgbClr val="ffffff"/>
                </a:solidFill>
              </a:uFill>
              <a:latin typeface="Arial"/>
            </a:endParaRPr>
          </a:p>
          <a:p>
            <a:pPr algn="r">
              <a:lnSpc>
                <a:spcPct val="100000"/>
              </a:lnSpc>
            </a:pPr>
            <a:r>
              <a:rPr b="0" lang="en-US" sz="1200" spc="-1" strike="noStrike">
                <a:solidFill>
                  <a:srgbClr val="404040"/>
                </a:solidFill>
                <a:uFill>
                  <a:solidFill>
                    <a:srgbClr val="ffffff"/>
                  </a:solidFill>
                </a:uFill>
                <a:latin typeface="Arial"/>
                <a:ea typeface="Arial Unicode MS"/>
              </a:rPr>
              <a:t>Easy to change colors, photos and Text. You can simply impress your audience and add a unique zing and appeal to your Presentations. </a:t>
            </a:r>
            <a:endParaRPr b="0" lang="en-US" sz="1800" spc="-1" strike="noStrike">
              <a:solidFill>
                <a:srgbClr val="000000"/>
              </a:solidFill>
              <a:uFill>
                <a:solidFill>
                  <a:srgbClr val="ffffff"/>
                </a:solidFill>
              </a:uFill>
              <a:latin typeface="Arial"/>
            </a:endParaRPr>
          </a:p>
        </p:txBody>
      </p:sp>
      <p:sp>
        <p:nvSpPr>
          <p:cNvPr id="2095" name="CustomShape 13"/>
          <p:cNvSpPr/>
          <p:nvPr/>
        </p:nvSpPr>
        <p:spPr>
          <a:xfrm>
            <a:off x="1479960" y="6068520"/>
            <a:ext cx="2371320" cy="303480"/>
          </a:xfrm>
          <a:prstGeom prst="rect">
            <a:avLst/>
          </a:prstGeom>
          <a:solidFill>
            <a:srgbClr val="fba200"/>
          </a:solid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ffffff"/>
                </a:solidFill>
                <a:uFill>
                  <a:solidFill>
                    <a:srgbClr val="ffffff"/>
                  </a:solidFill>
                </a:uFill>
                <a:latin typeface="Arial"/>
                <a:ea typeface="Arial Unicode MS"/>
              </a:rPr>
              <a:t>Add Contents Title</a:t>
            </a:r>
            <a:endParaRPr b="0" lang="en-US" sz="1800" spc="-1" strike="noStrike">
              <a:solidFill>
                <a:srgbClr val="000000"/>
              </a:solidFill>
              <a:uFill>
                <a:solidFill>
                  <a:srgbClr val="ffffff"/>
                </a:solidFill>
              </a:uFill>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6"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graphicFrame>
        <p:nvGraphicFramePr>
          <p:cNvPr id="2097" name="Table 2"/>
          <p:cNvGraphicFramePr/>
          <p:nvPr/>
        </p:nvGraphicFramePr>
        <p:xfrm>
          <a:off x="940680" y="1785240"/>
          <a:ext cx="10327680" cy="3802320"/>
        </p:xfrm>
        <a:graphic>
          <a:graphicData uri="http://schemas.openxmlformats.org/drawingml/2006/table">
            <a:tbl>
              <a:tblPr/>
              <a:tblGrid>
                <a:gridCol w="2810520"/>
                <a:gridCol w="306000"/>
                <a:gridCol w="2014560"/>
                <a:gridCol w="278640"/>
                <a:gridCol w="270720"/>
                <a:gridCol w="1922760"/>
                <a:gridCol w="264960"/>
                <a:gridCol w="284040"/>
                <a:gridCol w="1909800"/>
                <a:gridCol w="266040"/>
              </a:tblGrid>
              <a:tr h="311400">
                <a:tc>
                  <a:txBody>
                    <a:bodyPr anchor="ctr"/>
                    <a:p>
                      <a:pPr algn="ctr">
                        <a:lnSpc>
                          <a:spcPct val="100000"/>
                        </a:lnSpc>
                      </a:pPr>
                      <a:r>
                        <a:rPr b="1" lang="en-US" sz="1500" spc="-1" strike="noStrike">
                          <a:solidFill>
                            <a:srgbClr val="ffffff"/>
                          </a:solidFill>
                          <a:uFill>
                            <a:solidFill>
                              <a:srgbClr val="ffffff"/>
                            </a:solidFill>
                          </a:uFill>
                          <a:latin typeface="Arial"/>
                          <a:ea typeface="Arial Unicode MS"/>
                        </a:rPr>
                        <a:t>TITLE</a:t>
                      </a:r>
                      <a:endParaRPr b="0" lang="en-US" sz="1800" spc="-1" strike="noStrike">
                        <a:solidFill>
                          <a:srgbClr val="000000"/>
                        </a:solidFill>
                        <a:uFill>
                          <a:solidFill>
                            <a:srgbClr val="ffffff"/>
                          </a:solidFill>
                        </a:uFill>
                        <a:latin typeface="Arial"/>
                      </a:endParaRPr>
                    </a:p>
                  </a:txBody>
                  <a:tcPr marL="91440" marR="91440">
                    <a:lnL w="12240">
                      <a:solidFill>
                        <a:srgbClr val="404040"/>
                      </a:solidFill>
                    </a:lnL>
                    <a:lnR w="12240">
                      <a:solidFill>
                        <a:srgbClr val="000000"/>
                      </a:solidFill>
                    </a:lnR>
                    <a:lnT w="12240">
                      <a:solidFill>
                        <a:srgbClr val="404040"/>
                      </a:solidFill>
                    </a:lnT>
                    <a:lnB w="9360">
                      <a:solidFill>
                        <a:srgbClr val="000000"/>
                      </a:solidFill>
                    </a:lnB>
                    <a:solidFill>
                      <a:srgbClr val="0680c3"/>
                    </a:solidFill>
                  </a:tcPr>
                </a:tc>
                <a:tc gridSpan="3">
                  <a:txBody>
                    <a:bodyPr anchor="ctr"/>
                    <a:p>
                      <a:pPr algn="ctr">
                        <a:lnSpc>
                          <a:spcPct val="100000"/>
                        </a:lnSpc>
                      </a:pPr>
                      <a:r>
                        <a:rPr b="1" lang="en-US" sz="1500" spc="-1" strike="noStrike">
                          <a:solidFill>
                            <a:srgbClr val="ffffff"/>
                          </a:solidFill>
                          <a:uFill>
                            <a:solidFill>
                              <a:srgbClr val="ffffff"/>
                            </a:solidFill>
                          </a:uFill>
                          <a:latin typeface="Arial"/>
                          <a:ea typeface="Arial Unicode MS"/>
                        </a:rPr>
                        <a:t>A TITLE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404040"/>
                      </a:solidFill>
                    </a:lnT>
                    <a:lnB w="9360">
                      <a:solidFill>
                        <a:srgbClr val="000000"/>
                      </a:solidFill>
                    </a:lnB>
                    <a:solidFill>
                      <a:srgbClr val="fba200"/>
                    </a:solidFill>
                  </a:tcPr>
                </a:tc>
                <a:tc hMerge="1">
                  <a:tcPr>
                    <a:solidFill>
                      <a:srgbClr val="729fcf"/>
                    </a:solidFill>
                  </a:tcPr>
                </a:tc>
                <a:tc gridSpan="3">
                  <a:txBody>
                    <a:bodyPr anchor="ctr"/>
                    <a:p>
                      <a:pPr algn="ctr">
                        <a:lnSpc>
                          <a:spcPct val="100000"/>
                        </a:lnSpc>
                      </a:pPr>
                      <a:r>
                        <a:rPr b="1" lang="en-US" sz="1500" spc="-1" strike="noStrike">
                          <a:solidFill>
                            <a:srgbClr val="ffffff"/>
                          </a:solidFill>
                          <a:uFill>
                            <a:solidFill>
                              <a:srgbClr val="ffffff"/>
                            </a:solidFill>
                          </a:uFill>
                          <a:latin typeface="Arial"/>
                          <a:ea typeface="Arial Unicode MS"/>
                        </a:rPr>
                        <a:t>B TITLE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404040"/>
                      </a:solidFill>
                    </a:lnT>
                    <a:lnB w="9360">
                      <a:solidFill>
                        <a:srgbClr val="000000"/>
                      </a:solidFill>
                    </a:lnB>
                    <a:solidFill>
                      <a:srgbClr val="90c221"/>
                    </a:solidFill>
                  </a:tcPr>
                </a:tc>
                <a:tc gridSpan="3">
                  <a:txBody>
                    <a:bodyPr anchor="ctr"/>
                    <a:p>
                      <a:pPr algn="ctr">
                        <a:lnSpc>
                          <a:spcPct val="100000"/>
                        </a:lnSpc>
                      </a:pPr>
                      <a:r>
                        <a:rPr b="1" lang="en-US" sz="1500" spc="-1" strike="noStrike">
                          <a:solidFill>
                            <a:srgbClr val="ffffff"/>
                          </a:solidFill>
                          <a:uFill>
                            <a:solidFill>
                              <a:srgbClr val="ffffff"/>
                            </a:solidFill>
                          </a:uFill>
                          <a:latin typeface="Arial"/>
                          <a:ea typeface="Arial Unicode MS"/>
                        </a:rPr>
                        <a:t>C TITLE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404040"/>
                      </a:solidFill>
                    </a:lnR>
                    <a:lnT w="12240">
                      <a:solidFill>
                        <a:srgbClr val="404040"/>
                      </a:solidFill>
                    </a:lnT>
                    <a:lnB w="9360">
                      <a:solidFill>
                        <a:srgbClr val="000000"/>
                      </a:solidFill>
                    </a:lnB>
                    <a:solidFill>
                      <a:srgbClr val="07a398"/>
                    </a:solidFill>
                  </a:tcPr>
                </a:tc>
              </a:tr>
              <a:tr h="262440">
                <a:tc>
                  <a:txBody>
                    <a:bodyPr anchor="ctr"/>
                    <a:p>
                      <a:pPr>
                        <a:lnSpc>
                          <a:spcPct val="100000"/>
                        </a:lnSpc>
                      </a:pPr>
                      <a:r>
                        <a:rPr b="0" lang="en-US" sz="1200" spc="-1" strike="noStrike">
                          <a:solidFill>
                            <a:srgbClr val="404040"/>
                          </a:solidFill>
                          <a:uFill>
                            <a:solidFill>
                              <a:srgbClr val="ffffff"/>
                            </a:solidFill>
                          </a:uFill>
                          <a:latin typeface="Arial"/>
                          <a:ea typeface="Arial Unicode MS"/>
                        </a:rPr>
                        <a:t>Replaced with your own text. </a:t>
                      </a:r>
                      <a:endParaRPr b="0" lang="en-US" sz="1800" spc="-1" strike="noStrike">
                        <a:solidFill>
                          <a:srgbClr val="000000"/>
                        </a:solidFill>
                        <a:uFill>
                          <a:solidFill>
                            <a:srgbClr val="ffffff"/>
                          </a:solidFill>
                        </a:uFill>
                        <a:latin typeface="Arial"/>
                      </a:endParaRPr>
                    </a:p>
                  </a:txBody>
                  <a:tcPr marL="91440" marR="91440">
                    <a:lnL w="12240">
                      <a:solidFill>
                        <a:srgbClr val="404040"/>
                      </a:solidFill>
                    </a:lnL>
                    <a:lnR w="12240">
                      <a:solidFill>
                        <a:srgbClr val="000000"/>
                      </a:solidFill>
                    </a:lnR>
                    <a:lnT w="9360">
                      <a:solidFill>
                        <a:srgbClr val="000000"/>
                      </a:solidFill>
                    </a:lnT>
                    <a:lnB w="9360">
                      <a:solidFill>
                        <a:srgbClr val="000000"/>
                      </a:solidFill>
                    </a:lnB>
                    <a:solidFill>
                      <a:srgbClr val="ececec"/>
                    </a:solid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9360">
                      <a:solidFill>
                        <a:srgbClr val="000000"/>
                      </a:solidFill>
                    </a:lnT>
                    <a:lnB w="9360">
                      <a:solidFill>
                        <a:srgbClr val="000000"/>
                      </a:solidFill>
                    </a:lnB>
                    <a:solidFill>
                      <a:srgbClr val="ececec"/>
                    </a:solidFill>
                  </a:tcPr>
                </a:tc>
                <a:tc hMerge="1">
                  <a:tcPr>
                    <a:solidFill>
                      <a:srgbClr val="729fcf"/>
                    </a:solid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Text</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9360">
                      <a:solidFill>
                        <a:srgbClr val="000000"/>
                      </a:solidFill>
                    </a:lnT>
                    <a:lnB w="9360">
                      <a:solidFill>
                        <a:srgbClr val="000000"/>
                      </a:solidFill>
                    </a:lnB>
                    <a:solidFill>
                      <a:srgbClr val="ececec"/>
                    </a:solid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404040"/>
                      </a:solidFill>
                    </a:lnR>
                    <a:lnT w="9360">
                      <a:solidFill>
                        <a:srgbClr val="000000"/>
                      </a:solidFill>
                    </a:lnT>
                    <a:lnB w="9360">
                      <a:solidFill>
                        <a:srgbClr val="000000"/>
                      </a:solidFill>
                    </a:lnB>
                    <a:solidFill>
                      <a:srgbClr val="ececec"/>
                    </a:solidFill>
                  </a:tcPr>
                </a:tc>
              </a:tr>
              <a:tr h="262440">
                <a:tc>
                  <a:txBody>
                    <a:bodyPr anchor="ctr"/>
                    <a:p>
                      <a:pPr>
                        <a:lnSpc>
                          <a:spcPct val="100000"/>
                        </a:lnSpc>
                      </a:pPr>
                      <a:r>
                        <a:rPr b="0" lang="en-US" sz="1200" spc="-1" strike="noStrike">
                          <a:solidFill>
                            <a:srgbClr val="404040"/>
                          </a:solidFill>
                          <a:uFill>
                            <a:solidFill>
                              <a:srgbClr val="ffffff"/>
                            </a:solidFill>
                          </a:uFill>
                          <a:latin typeface="Arial"/>
                          <a:ea typeface="Arial Unicode MS"/>
                        </a:rPr>
                        <a:t>PowerPiont Template</a:t>
                      </a:r>
                      <a:endParaRPr b="0" lang="en-US" sz="1800" spc="-1" strike="noStrike">
                        <a:solidFill>
                          <a:srgbClr val="000000"/>
                        </a:solidFill>
                        <a:uFill>
                          <a:solidFill>
                            <a:srgbClr val="ffffff"/>
                          </a:solidFill>
                        </a:uFill>
                        <a:latin typeface="Arial"/>
                      </a:endParaRPr>
                    </a:p>
                  </a:txBody>
                  <a:tcPr marL="91440" marR="91440">
                    <a:lnL w="12240">
                      <a:solidFill>
                        <a:srgbClr val="404040"/>
                      </a:solidFill>
                    </a:lnL>
                    <a:lnR w="12240">
                      <a:solidFill>
                        <a:srgbClr val="000000"/>
                      </a:solidFill>
                    </a:lnR>
                    <a:lnT w="9360">
                      <a:solidFill>
                        <a:srgbClr val="000000"/>
                      </a:solidFill>
                    </a:lnT>
                    <a:lnB w="9360">
                      <a:solidFill>
                        <a:srgbClr val="000000"/>
                      </a:solidFill>
                    </a:lnB>
                    <a:no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9360">
                      <a:solidFill>
                        <a:srgbClr val="000000"/>
                      </a:solidFill>
                    </a:lnT>
                    <a:lnB w="9360">
                      <a:solidFill>
                        <a:srgbClr val="000000"/>
                      </a:solidFill>
                    </a:lnB>
                    <a:noFill/>
                  </a:tcPr>
                </a:tc>
                <a:tc hMerge="1">
                  <a:tcPr>
                    <a:solidFill>
                      <a:srgbClr val="729fcf"/>
                    </a:solid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9360">
                      <a:solidFill>
                        <a:srgbClr val="000000"/>
                      </a:solidFill>
                    </a:lnT>
                    <a:lnB w="9360">
                      <a:solidFill>
                        <a:srgbClr val="000000"/>
                      </a:solidFill>
                    </a:lnB>
                    <a:no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Text</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404040"/>
                      </a:solidFill>
                    </a:lnR>
                    <a:lnT w="9360">
                      <a:solidFill>
                        <a:srgbClr val="000000"/>
                      </a:solidFill>
                    </a:lnT>
                    <a:lnB w="9360">
                      <a:solidFill>
                        <a:srgbClr val="000000"/>
                      </a:solidFill>
                    </a:lnB>
                    <a:noFill/>
                  </a:tcPr>
                </a:tc>
              </a:tr>
              <a:tr h="262440">
                <a:tc>
                  <a:txBody>
                    <a:bodyPr anchor="ctr"/>
                    <a:p>
                      <a:pPr>
                        <a:lnSpc>
                          <a:spcPct val="100000"/>
                        </a:lnSpc>
                      </a:pPr>
                      <a:r>
                        <a:rPr b="0" lang="en-US" sz="1200" spc="-1" strike="noStrike">
                          <a:solidFill>
                            <a:srgbClr val="404040"/>
                          </a:solidFill>
                          <a:uFill>
                            <a:solidFill>
                              <a:srgbClr val="ffffff"/>
                            </a:solidFill>
                          </a:uFill>
                          <a:latin typeface="Arial"/>
                          <a:ea typeface="Arial Unicode MS"/>
                        </a:rPr>
                        <a:t>Replaced with your own text. </a:t>
                      </a:r>
                      <a:endParaRPr b="0" lang="en-US" sz="1800" spc="-1" strike="noStrike">
                        <a:solidFill>
                          <a:srgbClr val="000000"/>
                        </a:solidFill>
                        <a:uFill>
                          <a:solidFill>
                            <a:srgbClr val="ffffff"/>
                          </a:solidFill>
                        </a:uFill>
                        <a:latin typeface="Arial"/>
                      </a:endParaRPr>
                    </a:p>
                  </a:txBody>
                  <a:tcPr marL="91440" marR="91440">
                    <a:lnL w="12240">
                      <a:solidFill>
                        <a:srgbClr val="404040"/>
                      </a:solidFill>
                    </a:lnL>
                    <a:lnR w="12240">
                      <a:solidFill>
                        <a:srgbClr val="000000"/>
                      </a:solidFill>
                    </a:lnR>
                    <a:lnT w="9360">
                      <a:solidFill>
                        <a:srgbClr val="000000"/>
                      </a:solidFill>
                    </a:lnT>
                    <a:lnB w="9360">
                      <a:solidFill>
                        <a:srgbClr val="000000"/>
                      </a:solidFill>
                    </a:lnB>
                    <a:solidFill>
                      <a:srgbClr val="ececec"/>
                    </a:solid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9360">
                      <a:solidFill>
                        <a:srgbClr val="000000"/>
                      </a:solidFill>
                    </a:lnT>
                    <a:lnB w="9360">
                      <a:solidFill>
                        <a:srgbClr val="000000"/>
                      </a:solidFill>
                    </a:lnB>
                    <a:solidFill>
                      <a:srgbClr val="ececec"/>
                    </a:solidFill>
                  </a:tcPr>
                </a:tc>
                <a:tc hMerge="1">
                  <a:tcPr>
                    <a:solidFill>
                      <a:srgbClr val="729fcf"/>
                    </a:solid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Text</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9360">
                      <a:solidFill>
                        <a:srgbClr val="000000"/>
                      </a:solidFill>
                    </a:lnT>
                    <a:lnB w="9360">
                      <a:solidFill>
                        <a:srgbClr val="000000"/>
                      </a:solidFill>
                    </a:lnB>
                    <a:solidFill>
                      <a:srgbClr val="ececec"/>
                    </a:solid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404040"/>
                      </a:solidFill>
                    </a:lnR>
                    <a:lnT w="9360">
                      <a:solidFill>
                        <a:srgbClr val="000000"/>
                      </a:solidFill>
                    </a:lnT>
                    <a:lnB w="9360">
                      <a:solidFill>
                        <a:srgbClr val="000000"/>
                      </a:solidFill>
                    </a:lnB>
                    <a:solidFill>
                      <a:srgbClr val="ececec"/>
                    </a:solidFill>
                  </a:tcPr>
                </a:tc>
              </a:tr>
              <a:tr h="262440">
                <a:tc>
                  <a:txBody>
                    <a:bodyPr anchor="ctr"/>
                    <a:p>
                      <a:pPr>
                        <a:lnSpc>
                          <a:spcPct val="100000"/>
                        </a:lnSpc>
                      </a:pPr>
                      <a:r>
                        <a:rPr b="0" lang="en-US" sz="1200" spc="-1" strike="noStrike">
                          <a:solidFill>
                            <a:srgbClr val="404040"/>
                          </a:solidFill>
                          <a:uFill>
                            <a:solidFill>
                              <a:srgbClr val="ffffff"/>
                            </a:solidFill>
                          </a:uFill>
                          <a:latin typeface="Arial"/>
                          <a:ea typeface="Arial Unicode MS"/>
                        </a:rPr>
                        <a:t>PowerPiont Template</a:t>
                      </a:r>
                      <a:endParaRPr b="0" lang="en-US" sz="1800" spc="-1" strike="noStrike">
                        <a:solidFill>
                          <a:srgbClr val="000000"/>
                        </a:solidFill>
                        <a:uFill>
                          <a:solidFill>
                            <a:srgbClr val="ffffff"/>
                          </a:solidFill>
                        </a:uFill>
                        <a:latin typeface="Arial"/>
                      </a:endParaRPr>
                    </a:p>
                  </a:txBody>
                  <a:tcPr marL="91440" marR="91440">
                    <a:lnL w="12240">
                      <a:solidFill>
                        <a:srgbClr val="404040"/>
                      </a:solidFill>
                    </a:lnL>
                    <a:lnR w="12240">
                      <a:solidFill>
                        <a:srgbClr val="000000"/>
                      </a:solidFill>
                    </a:lnR>
                    <a:lnT w="9360">
                      <a:solidFill>
                        <a:srgbClr val="000000"/>
                      </a:solidFill>
                    </a:lnT>
                    <a:lnB w="12240">
                      <a:solidFill>
                        <a:srgbClr val="000000"/>
                      </a:solidFill>
                    </a:lnB>
                    <a:no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9360">
                      <a:solidFill>
                        <a:srgbClr val="000000"/>
                      </a:solidFill>
                    </a:lnT>
                    <a:lnB w="12240">
                      <a:solidFill>
                        <a:srgbClr val="000000"/>
                      </a:solidFill>
                    </a:lnB>
                    <a:noFill/>
                  </a:tcPr>
                </a:tc>
                <a:tc hMerge="1">
                  <a:tcPr>
                    <a:solidFill>
                      <a:srgbClr val="729fcf"/>
                    </a:solid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9360">
                      <a:solidFill>
                        <a:srgbClr val="000000"/>
                      </a:solidFill>
                    </a:lnT>
                    <a:lnB w="12240">
                      <a:solidFill>
                        <a:srgbClr val="000000"/>
                      </a:solidFill>
                    </a:lnB>
                    <a:no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Text</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404040"/>
                      </a:solidFill>
                    </a:lnR>
                    <a:lnT w="9360">
                      <a:solidFill>
                        <a:srgbClr val="000000"/>
                      </a:solidFill>
                    </a:lnT>
                    <a:lnB w="12240">
                      <a:solidFill>
                        <a:srgbClr val="000000"/>
                      </a:solidFill>
                    </a:lnB>
                    <a:noFill/>
                  </a:tcPr>
                </a:tc>
              </a:tr>
              <a:tr h="262440">
                <a:tc>
                  <a:txBody>
                    <a:bodyPr anchor="ctr"/>
                    <a:p>
                      <a:pPr>
                        <a:lnSpc>
                          <a:spcPct val="100000"/>
                        </a:lnSpc>
                      </a:pPr>
                      <a:r>
                        <a:rPr b="0" lang="en-US" sz="1200" spc="-1" strike="noStrike">
                          <a:solidFill>
                            <a:srgbClr val="404040"/>
                          </a:solidFill>
                          <a:uFill>
                            <a:solidFill>
                              <a:srgbClr val="ffffff"/>
                            </a:solidFill>
                          </a:uFill>
                          <a:latin typeface="Arial"/>
                          <a:ea typeface="Arial Unicode MS"/>
                        </a:rPr>
                        <a:t>Replaced with your own text. </a:t>
                      </a:r>
                      <a:endParaRPr b="0" lang="en-US" sz="1800" spc="-1" strike="noStrike">
                        <a:solidFill>
                          <a:srgbClr val="000000"/>
                        </a:solidFill>
                        <a:uFill>
                          <a:solidFill>
                            <a:srgbClr val="ffffff"/>
                          </a:solidFill>
                        </a:uFill>
                        <a:latin typeface="Arial"/>
                      </a:endParaRPr>
                    </a:p>
                  </a:txBody>
                  <a:tcPr marL="91440" marR="91440">
                    <a:lnL w="12240">
                      <a:solidFill>
                        <a:srgbClr val="404040"/>
                      </a:solidFill>
                    </a:lnL>
                    <a:lnR w="12240">
                      <a:solidFill>
                        <a:srgbClr val="000000"/>
                      </a:solidFill>
                    </a:lnR>
                    <a:lnT w="9360">
                      <a:solidFill>
                        <a:srgbClr val="000000"/>
                      </a:solidFill>
                    </a:lnT>
                    <a:lnB w="12240">
                      <a:solidFill>
                        <a:srgbClr val="000000"/>
                      </a:solidFill>
                    </a:lnB>
                    <a:solidFill>
                      <a:srgbClr val="f2f2f2"/>
                    </a:solid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9360">
                      <a:solidFill>
                        <a:srgbClr val="000000"/>
                      </a:solidFill>
                    </a:lnT>
                    <a:lnB w="12240">
                      <a:solidFill>
                        <a:srgbClr val="000000"/>
                      </a:solidFill>
                    </a:lnB>
                    <a:solidFill>
                      <a:srgbClr val="f2f2f2"/>
                    </a:solidFill>
                  </a:tcPr>
                </a:tc>
                <a:tc hMerge="1">
                  <a:tcPr>
                    <a:solidFill>
                      <a:srgbClr val="729fcf"/>
                    </a:solid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Text</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9360">
                      <a:solidFill>
                        <a:srgbClr val="000000"/>
                      </a:solidFill>
                    </a:lnT>
                    <a:lnB w="12240">
                      <a:solidFill>
                        <a:srgbClr val="000000"/>
                      </a:solidFill>
                    </a:lnB>
                    <a:solidFill>
                      <a:srgbClr val="f2f2f2"/>
                    </a:solid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404040"/>
                      </a:solidFill>
                    </a:lnR>
                    <a:lnT w="9360">
                      <a:solidFill>
                        <a:srgbClr val="000000"/>
                      </a:solidFill>
                    </a:lnT>
                    <a:lnB w="12240">
                      <a:solidFill>
                        <a:srgbClr val="000000"/>
                      </a:solidFill>
                    </a:lnB>
                    <a:solidFill>
                      <a:srgbClr val="f2f2f2"/>
                    </a:solidFill>
                  </a:tcPr>
                </a:tc>
              </a:tr>
              <a:tr h="262440">
                <a:tc>
                  <a:txBody>
                    <a:bodyPr anchor="ctr"/>
                    <a:p>
                      <a:pPr>
                        <a:lnSpc>
                          <a:spcPct val="100000"/>
                        </a:lnSpc>
                      </a:pPr>
                      <a:r>
                        <a:rPr b="0" lang="en-US" sz="1200" spc="-1" strike="noStrike">
                          <a:solidFill>
                            <a:srgbClr val="404040"/>
                          </a:solidFill>
                          <a:uFill>
                            <a:solidFill>
                              <a:srgbClr val="ffffff"/>
                            </a:solidFill>
                          </a:uFill>
                          <a:latin typeface="Arial"/>
                          <a:ea typeface="Arial Unicode MS"/>
                        </a:rPr>
                        <a:t>PowerPiont Template</a:t>
                      </a:r>
                      <a:endParaRPr b="0" lang="en-US" sz="1800" spc="-1" strike="noStrike">
                        <a:solidFill>
                          <a:srgbClr val="000000"/>
                        </a:solidFill>
                        <a:uFill>
                          <a:solidFill>
                            <a:srgbClr val="ffffff"/>
                          </a:solidFill>
                        </a:uFill>
                        <a:latin typeface="Arial"/>
                      </a:endParaRPr>
                    </a:p>
                  </a:txBody>
                  <a:tcPr marL="91440" marR="91440">
                    <a:lnL w="12240">
                      <a:solidFill>
                        <a:srgbClr val="404040"/>
                      </a:solidFill>
                    </a:lnL>
                    <a:lnR w="12240">
                      <a:solidFill>
                        <a:srgbClr val="000000"/>
                      </a:solidFill>
                    </a:lnR>
                    <a:lnT w="9360">
                      <a:solidFill>
                        <a:srgbClr val="000000"/>
                      </a:solidFill>
                    </a:lnT>
                    <a:lnB w="12240">
                      <a:solidFill>
                        <a:srgbClr val="000000"/>
                      </a:solidFill>
                    </a:lnB>
                    <a:no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9360">
                      <a:solidFill>
                        <a:srgbClr val="000000"/>
                      </a:solidFill>
                    </a:lnT>
                    <a:lnB w="12240">
                      <a:solidFill>
                        <a:srgbClr val="000000"/>
                      </a:solidFill>
                    </a:lnB>
                    <a:noFill/>
                  </a:tcPr>
                </a:tc>
                <a:tc hMerge="1">
                  <a:tcPr>
                    <a:solidFill>
                      <a:srgbClr val="729fcf"/>
                    </a:solid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9360">
                      <a:solidFill>
                        <a:srgbClr val="000000"/>
                      </a:solidFill>
                    </a:lnT>
                    <a:lnB w="12240">
                      <a:solidFill>
                        <a:srgbClr val="000000"/>
                      </a:solidFill>
                    </a:lnB>
                    <a:no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Text</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404040"/>
                      </a:solidFill>
                    </a:lnR>
                    <a:lnT w="9360">
                      <a:solidFill>
                        <a:srgbClr val="000000"/>
                      </a:solidFill>
                    </a:lnT>
                    <a:lnB w="12240">
                      <a:solidFill>
                        <a:srgbClr val="000000"/>
                      </a:solidFill>
                    </a:lnB>
                    <a:noFill/>
                  </a:tcPr>
                </a:tc>
              </a:tr>
              <a:tr h="262440">
                <a:tc>
                  <a:txBody>
                    <a:bodyPr anchor="ctr"/>
                    <a:p>
                      <a:pPr>
                        <a:lnSpc>
                          <a:spcPct val="100000"/>
                        </a:lnSpc>
                      </a:pPr>
                      <a:r>
                        <a:rPr b="0" lang="en-US" sz="1200" spc="-1" strike="noStrike">
                          <a:solidFill>
                            <a:srgbClr val="404040"/>
                          </a:solidFill>
                          <a:uFill>
                            <a:solidFill>
                              <a:srgbClr val="ffffff"/>
                            </a:solidFill>
                          </a:uFill>
                          <a:latin typeface="Arial"/>
                          <a:ea typeface="Arial Unicode MS"/>
                        </a:rPr>
                        <a:t>Replaced with your own text. </a:t>
                      </a:r>
                      <a:endParaRPr b="0" lang="en-US" sz="1800" spc="-1" strike="noStrike">
                        <a:solidFill>
                          <a:srgbClr val="000000"/>
                        </a:solidFill>
                        <a:uFill>
                          <a:solidFill>
                            <a:srgbClr val="ffffff"/>
                          </a:solidFill>
                        </a:uFill>
                        <a:latin typeface="Arial"/>
                      </a:endParaRPr>
                    </a:p>
                  </a:txBody>
                  <a:tcPr marL="91440" marR="91440">
                    <a:lnL w="12240">
                      <a:solidFill>
                        <a:srgbClr val="404040"/>
                      </a:solidFill>
                    </a:lnL>
                    <a:lnR w="12240">
                      <a:solidFill>
                        <a:srgbClr val="000000"/>
                      </a:solidFill>
                    </a:lnR>
                    <a:lnT w="9360">
                      <a:solidFill>
                        <a:srgbClr val="000000"/>
                      </a:solidFill>
                    </a:lnT>
                    <a:lnB w="12240">
                      <a:solidFill>
                        <a:srgbClr val="000000"/>
                      </a:solidFill>
                    </a:lnB>
                    <a:solidFill>
                      <a:srgbClr val="f2f2f2"/>
                    </a:solid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9360">
                      <a:solidFill>
                        <a:srgbClr val="000000"/>
                      </a:solidFill>
                    </a:lnT>
                    <a:lnB w="12240">
                      <a:solidFill>
                        <a:srgbClr val="000000"/>
                      </a:solidFill>
                    </a:lnB>
                    <a:solidFill>
                      <a:srgbClr val="f2f2f2"/>
                    </a:solidFill>
                  </a:tcPr>
                </a:tc>
                <a:tc hMerge="1">
                  <a:tcPr>
                    <a:solidFill>
                      <a:srgbClr val="729fcf"/>
                    </a:solid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Text</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9360">
                      <a:solidFill>
                        <a:srgbClr val="000000"/>
                      </a:solidFill>
                    </a:lnT>
                    <a:lnB w="12240">
                      <a:solidFill>
                        <a:srgbClr val="000000"/>
                      </a:solidFill>
                    </a:lnB>
                    <a:solidFill>
                      <a:srgbClr val="f2f2f2"/>
                    </a:solid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404040"/>
                      </a:solidFill>
                    </a:lnR>
                    <a:lnT w="9360">
                      <a:solidFill>
                        <a:srgbClr val="000000"/>
                      </a:solidFill>
                    </a:lnT>
                    <a:lnB w="12240">
                      <a:solidFill>
                        <a:srgbClr val="000000"/>
                      </a:solidFill>
                    </a:lnB>
                    <a:solidFill>
                      <a:srgbClr val="f2f2f2"/>
                    </a:solidFill>
                  </a:tcPr>
                </a:tc>
              </a:tr>
              <a:tr h="262440">
                <a:tc>
                  <a:txBody>
                    <a:bodyPr anchor="ctr"/>
                    <a:p>
                      <a:pPr>
                        <a:lnSpc>
                          <a:spcPct val="100000"/>
                        </a:lnSpc>
                      </a:pPr>
                      <a:r>
                        <a:rPr b="0" lang="en-US" sz="1200" spc="-1" strike="noStrike">
                          <a:solidFill>
                            <a:srgbClr val="404040"/>
                          </a:solidFill>
                          <a:uFill>
                            <a:solidFill>
                              <a:srgbClr val="ffffff"/>
                            </a:solidFill>
                          </a:uFill>
                          <a:latin typeface="Arial"/>
                          <a:ea typeface="Arial Unicode MS"/>
                        </a:rPr>
                        <a:t>PowerPiont Template</a:t>
                      </a:r>
                      <a:endParaRPr b="0" lang="en-US" sz="1800" spc="-1" strike="noStrike">
                        <a:solidFill>
                          <a:srgbClr val="000000"/>
                        </a:solidFill>
                        <a:uFill>
                          <a:solidFill>
                            <a:srgbClr val="ffffff"/>
                          </a:solidFill>
                        </a:uFill>
                        <a:latin typeface="Arial"/>
                      </a:endParaRPr>
                    </a:p>
                  </a:txBody>
                  <a:tcPr marL="91440" marR="91440">
                    <a:lnL w="12240">
                      <a:solidFill>
                        <a:srgbClr val="404040"/>
                      </a:solidFill>
                    </a:lnL>
                    <a:lnR w="12240">
                      <a:solidFill>
                        <a:srgbClr val="000000"/>
                      </a:solidFill>
                    </a:lnR>
                    <a:lnT w="9360">
                      <a:solidFill>
                        <a:srgbClr val="000000"/>
                      </a:solidFill>
                    </a:lnT>
                    <a:lnB w="12240">
                      <a:solidFill>
                        <a:srgbClr val="000000"/>
                      </a:solidFill>
                    </a:lnB>
                    <a:no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9360">
                      <a:solidFill>
                        <a:srgbClr val="000000"/>
                      </a:solidFill>
                    </a:lnT>
                    <a:lnB w="12240">
                      <a:solidFill>
                        <a:srgbClr val="000000"/>
                      </a:solidFill>
                    </a:lnB>
                    <a:noFill/>
                  </a:tcPr>
                </a:tc>
                <a:tc hMerge="1">
                  <a:tcPr>
                    <a:solidFill>
                      <a:srgbClr val="729fcf"/>
                    </a:solid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9360">
                      <a:solidFill>
                        <a:srgbClr val="000000"/>
                      </a:solidFill>
                    </a:lnT>
                    <a:lnB w="12240">
                      <a:solidFill>
                        <a:srgbClr val="000000"/>
                      </a:solidFill>
                    </a:lnB>
                    <a:noFill/>
                  </a:tcPr>
                </a:tc>
                <a:tc gridSpan="3">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Text</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404040"/>
                      </a:solidFill>
                    </a:lnR>
                    <a:lnT w="9360">
                      <a:solidFill>
                        <a:srgbClr val="000000"/>
                      </a:solidFill>
                    </a:lnT>
                    <a:lnB w="12240">
                      <a:solidFill>
                        <a:srgbClr val="000000"/>
                      </a:solidFill>
                    </a:lnB>
                    <a:noFill/>
                  </a:tcPr>
                </a:tc>
              </a:tr>
              <a:tr h="267120">
                <a:tc>
                  <a:txBody>
                    <a:bodyPr anchor="ctr"/>
                    <a:p>
                      <a:pP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404040"/>
                      </a:solidFill>
                    </a:lnL>
                    <a:lnR w="12240">
                      <a:solidFill>
                        <a:srgbClr val="000000"/>
                      </a:solidFill>
                    </a:lnR>
                    <a:lnT w="12240">
                      <a:solidFill>
                        <a:srgbClr val="000000"/>
                      </a:solidFill>
                    </a:lnT>
                    <a:lnB w="12240">
                      <a:solidFill>
                        <a:srgbClr val="404040"/>
                      </a:solidFill>
                    </a:lnB>
                    <a:solidFill>
                      <a:srgbClr val="f2f2f2"/>
                    </a:solidFill>
                  </a:tcPr>
                </a:tc>
                <a:tc gridSpan="3">
                  <a:txBody>
                    <a:bodyPr anchor="ctr"/>
                    <a:p>
                      <a:pPr algn="ctr">
                        <a:lnSpc>
                          <a:spcPct val="100000"/>
                        </a:lnSpc>
                      </a:pPr>
                      <a:r>
                        <a:rPr b="1" lang="en-US" sz="1200" spc="-1" strike="noStrike">
                          <a:solidFill>
                            <a:srgbClr val="ffffff"/>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ba200"/>
                    </a:solidFill>
                  </a:tcPr>
                </a:tc>
                <a:tc hMerge="1">
                  <a:tcPr>
                    <a:solidFill>
                      <a:srgbClr val="729fcf"/>
                    </a:solidFill>
                  </a:tcPr>
                </a:tc>
                <a:tc gridSpan="3">
                  <a:txBody>
                    <a:bodyPr anchor="ctr"/>
                    <a:p>
                      <a:pPr algn="ctr">
                        <a:lnSpc>
                          <a:spcPct val="100000"/>
                        </a:lnSpc>
                      </a:pPr>
                      <a:r>
                        <a:rPr b="1" lang="en-US" sz="1200" spc="-1" strike="noStrike">
                          <a:solidFill>
                            <a:srgbClr val="ffffff"/>
                          </a:solidFill>
                          <a:uFill>
                            <a:solidFill>
                              <a:srgbClr val="ffffff"/>
                            </a:solidFill>
                          </a:uFill>
                          <a:latin typeface="Arial"/>
                          <a:ea typeface="Arial Unicode MS"/>
                        </a:rPr>
                        <a:t>Text</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90c221"/>
                    </a:solidFill>
                  </a:tcPr>
                </a:tc>
                <a:tc gridSpan="3">
                  <a:txBody>
                    <a:bodyPr anchor="ctr"/>
                    <a:p>
                      <a:pPr algn="ctr">
                        <a:lnSpc>
                          <a:spcPct val="100000"/>
                        </a:lnSpc>
                      </a:pPr>
                      <a:r>
                        <a:rPr b="1" lang="en-US" sz="1200" spc="-1" strike="noStrike">
                          <a:solidFill>
                            <a:srgbClr val="ffffff"/>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7a398"/>
                    </a:solidFill>
                  </a:tcPr>
                </a:tc>
              </a:tr>
              <a:tr h="428760">
                <a:tc rowSpan="3">
                  <a:tcPr marL="91440" marR="91440">
                    <a:lnL w="12240">
                      <a:solidFill>
                        <a:srgbClr val="000000"/>
                      </a:solidFill>
                    </a:lnL>
                    <a:lnR w="12240">
                      <a:solidFill>
                        <a:srgbClr val="404040"/>
                      </a:solidFill>
                    </a:lnR>
                    <a:lnT w="12240">
                      <a:solidFill>
                        <a:srgbClr val="404040"/>
                      </a:solidFill>
                    </a:lnT>
                    <a:lnB w="12240">
                      <a:solidFill>
                        <a:srgbClr val="000000"/>
                      </a:solidFill>
                    </a:lnB>
                    <a:noFill/>
                  </a:tcPr>
                </a:tc>
                <a:tc>
                  <a:tcPr marL="91440" marR="91440">
                    <a:lnL w="12240">
                      <a:solidFill>
                        <a:srgbClr val="40404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404040"/>
                      </a:solidFill>
                    </a:lnR>
                    <a:lnT w="12240">
                      <a:solidFill>
                        <a:srgbClr val="000000"/>
                      </a:solidFill>
                    </a:lnT>
                    <a:lnB w="12240">
                      <a:solidFill>
                        <a:srgbClr val="000000"/>
                      </a:solidFill>
                    </a:lnB>
                    <a:solidFill>
                      <a:srgbClr val="ffffff"/>
                    </a:solidFill>
                  </a:tcPr>
                </a:tc>
                <a:tc>
                  <a:tcPr marL="91440" marR="91440">
                    <a:lnL w="12240">
                      <a:solidFill>
                        <a:srgbClr val="40404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404040"/>
                      </a:solidFill>
                    </a:lnR>
                    <a:lnT w="12240">
                      <a:solidFill>
                        <a:srgbClr val="000000"/>
                      </a:solidFill>
                    </a:lnT>
                    <a:lnB w="12240">
                      <a:solidFill>
                        <a:srgbClr val="000000"/>
                      </a:solidFill>
                    </a:lnB>
                    <a:solidFill>
                      <a:srgbClr val="ffffff"/>
                    </a:solidFill>
                  </a:tcPr>
                </a:tc>
                <a:tc>
                  <a:tcPr marL="91440" marR="91440">
                    <a:lnL w="12240">
                      <a:solidFill>
                        <a:srgbClr val="40404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404040"/>
                      </a:solidFill>
                    </a:lnR>
                    <a:lnT w="12240">
                      <a:solidFill>
                        <a:srgbClr val="000000"/>
                      </a:solidFill>
                    </a:lnT>
                    <a:lnB w="12240">
                      <a:solidFill>
                        <a:srgbClr val="000000"/>
                      </a:solidFill>
                    </a:lnB>
                    <a:solidFill>
                      <a:srgbClr val="ffffff"/>
                    </a:solidFill>
                  </a:tcPr>
                </a:tc>
              </a:tr>
              <a:tr h="267120">
                <a:tc>
                  <a:tcPr marL="91440" marR="91440">
                    <a:lnL w="12240">
                      <a:solidFill>
                        <a:srgbClr val="404040"/>
                      </a:solidFill>
                    </a:lnL>
                    <a:lnR w="12240">
                      <a:solidFill>
                        <a:srgbClr val="000000"/>
                      </a:solidFill>
                    </a:lnR>
                    <a:lnT w="12240">
                      <a:solidFill>
                        <a:srgbClr val="000000"/>
                      </a:solidFill>
                    </a:lnT>
                    <a:lnB w="12240">
                      <a:solidFill>
                        <a:srgbClr val="000000"/>
                      </a:solidFill>
                    </a:lnB>
                    <a:solidFill>
                      <a:srgbClr val="ffffff"/>
                    </a:solidFill>
                  </a:tcPr>
                </a:tc>
                <a:tc>
                  <a:txBody>
                    <a:bodyPr anchor="ctr"/>
                    <a:p>
                      <a:pPr algn="ctr">
                        <a:lnSpc>
                          <a:spcPct val="100000"/>
                        </a:lnSpc>
                      </a:pPr>
                      <a:r>
                        <a:rPr b="1" lang="en-US" sz="1200" spc="-1" strike="noStrike">
                          <a:solidFill>
                            <a:srgbClr val="ffffff"/>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680c3"/>
                    </a:solidFill>
                  </a:tcPr>
                </a:tc>
                <a:tc>
                  <a:tcPr marL="91440" marR="91440">
                    <a:lnL w="12240">
                      <a:solidFill>
                        <a:srgbClr val="000000"/>
                      </a:solidFill>
                    </a:lnL>
                    <a:lnR w="12240">
                      <a:solidFill>
                        <a:srgbClr val="404040"/>
                      </a:solidFill>
                    </a:lnR>
                    <a:lnT w="12240">
                      <a:solidFill>
                        <a:srgbClr val="000000"/>
                      </a:solidFill>
                    </a:lnT>
                    <a:lnB w="12240">
                      <a:solidFill>
                        <a:srgbClr val="000000"/>
                      </a:solidFill>
                    </a:lnB>
                    <a:solidFill>
                      <a:srgbClr val="ffffff"/>
                    </a:solidFill>
                  </a:tcPr>
                </a:tc>
                <a:tc>
                  <a:tcPr marL="91440" marR="91440">
                    <a:lnL w="12240">
                      <a:solidFill>
                        <a:srgbClr val="404040"/>
                      </a:solidFill>
                    </a:lnL>
                    <a:lnR w="12240">
                      <a:solidFill>
                        <a:srgbClr val="000000"/>
                      </a:solidFill>
                    </a:lnR>
                    <a:lnT w="12240">
                      <a:solidFill>
                        <a:srgbClr val="000000"/>
                      </a:solidFill>
                    </a:lnT>
                    <a:lnB w="12240">
                      <a:solidFill>
                        <a:srgbClr val="000000"/>
                      </a:solidFill>
                    </a:lnB>
                    <a:solidFill>
                      <a:srgbClr val="ffffff"/>
                    </a:solidFill>
                  </a:tcPr>
                </a:tc>
                <a:tc>
                  <a:txBody>
                    <a:bodyPr anchor="ctr"/>
                    <a:p>
                      <a:pPr algn="ctr">
                        <a:lnSpc>
                          <a:spcPct val="100000"/>
                        </a:lnSpc>
                      </a:pPr>
                      <a:r>
                        <a:rPr b="1" lang="en-US" sz="1200" spc="-1" strike="noStrike">
                          <a:solidFill>
                            <a:srgbClr val="ffffff"/>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680c3"/>
                    </a:solidFill>
                  </a:tcPr>
                </a:tc>
                <a:tc>
                  <a:tcPr marL="91440" marR="91440">
                    <a:lnL w="12240">
                      <a:solidFill>
                        <a:srgbClr val="000000"/>
                      </a:solidFill>
                    </a:lnL>
                    <a:lnR w="12240">
                      <a:solidFill>
                        <a:srgbClr val="404040"/>
                      </a:solidFill>
                    </a:lnR>
                    <a:lnT w="12240">
                      <a:solidFill>
                        <a:srgbClr val="000000"/>
                      </a:solidFill>
                    </a:lnT>
                    <a:lnB w="12240">
                      <a:solidFill>
                        <a:srgbClr val="000000"/>
                      </a:solidFill>
                    </a:lnB>
                    <a:solidFill>
                      <a:srgbClr val="ffffff"/>
                    </a:solidFill>
                  </a:tcPr>
                </a:tc>
                <a:tc>
                  <a:tcPr marL="91440" marR="91440">
                    <a:lnL w="12240">
                      <a:solidFill>
                        <a:srgbClr val="404040"/>
                      </a:solidFill>
                    </a:lnL>
                    <a:lnR w="12240">
                      <a:solidFill>
                        <a:srgbClr val="000000"/>
                      </a:solidFill>
                    </a:lnR>
                    <a:lnT w="12240">
                      <a:solidFill>
                        <a:srgbClr val="000000"/>
                      </a:solidFill>
                    </a:lnT>
                    <a:lnB w="12240">
                      <a:solidFill>
                        <a:srgbClr val="000000"/>
                      </a:solidFill>
                    </a:lnB>
                    <a:solidFill>
                      <a:srgbClr val="ffffff"/>
                    </a:solidFill>
                  </a:tcPr>
                </a:tc>
                <a:tc>
                  <a:txBody>
                    <a:bodyPr anchor="ctr"/>
                    <a:p>
                      <a:pPr algn="ctr">
                        <a:lnSpc>
                          <a:spcPct val="100000"/>
                        </a:lnSpc>
                      </a:pPr>
                      <a:r>
                        <a:rPr b="1" lang="en-US" sz="1200" spc="-1" strike="noStrike">
                          <a:solidFill>
                            <a:srgbClr val="ffffff"/>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680c3"/>
                    </a:solidFill>
                  </a:tcPr>
                </a:tc>
                <a:tc>
                  <a:tcPr marL="91440" marR="91440">
                    <a:lnL w="12240">
                      <a:solidFill>
                        <a:srgbClr val="000000"/>
                      </a:solidFill>
                    </a:lnL>
                    <a:lnR w="12240">
                      <a:solidFill>
                        <a:srgbClr val="404040"/>
                      </a:solidFill>
                    </a:lnR>
                    <a:lnT w="12240">
                      <a:solidFill>
                        <a:srgbClr val="000000"/>
                      </a:solidFill>
                    </a:lnT>
                    <a:lnB w="12240">
                      <a:solidFill>
                        <a:srgbClr val="000000"/>
                      </a:solidFill>
                    </a:lnB>
                    <a:solidFill>
                      <a:srgbClr val="ffffff"/>
                    </a:solidFill>
                  </a:tcPr>
                </a:tc>
              </a:tr>
              <a:tr h="428760">
                <a:tc>
                  <a:tcPr marL="91440" marR="91440">
                    <a:lnL w="12240">
                      <a:solidFill>
                        <a:srgbClr val="404040"/>
                      </a:solidFill>
                    </a:lnL>
                    <a:lnR w="12240">
                      <a:solidFill>
                        <a:srgbClr val="000000"/>
                      </a:solidFill>
                    </a:lnR>
                    <a:lnT w="12240">
                      <a:solidFill>
                        <a:srgbClr val="000000"/>
                      </a:solidFill>
                    </a:lnT>
                    <a:lnB w="12240">
                      <a:solidFill>
                        <a:srgbClr val="40404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404040"/>
                      </a:solidFill>
                    </a:lnB>
                    <a:solidFill>
                      <a:srgbClr val="ffffff"/>
                    </a:solidFill>
                  </a:tcPr>
                </a:tc>
                <a:tc>
                  <a:tcPr marL="91440" marR="91440">
                    <a:lnL w="12240">
                      <a:solidFill>
                        <a:srgbClr val="000000"/>
                      </a:solidFill>
                    </a:lnL>
                    <a:lnR w="12240">
                      <a:solidFill>
                        <a:srgbClr val="404040"/>
                      </a:solidFill>
                    </a:lnR>
                    <a:lnT w="12240">
                      <a:solidFill>
                        <a:srgbClr val="000000"/>
                      </a:solidFill>
                    </a:lnT>
                    <a:lnB w="12240">
                      <a:solidFill>
                        <a:srgbClr val="404040"/>
                      </a:solidFill>
                    </a:lnB>
                    <a:solidFill>
                      <a:srgbClr val="ffffff"/>
                    </a:solidFill>
                  </a:tcPr>
                </a:tc>
                <a:tc>
                  <a:tcPr marL="91440" marR="91440">
                    <a:lnL w="12240">
                      <a:solidFill>
                        <a:srgbClr val="404040"/>
                      </a:solidFill>
                    </a:lnL>
                    <a:lnR w="12240">
                      <a:solidFill>
                        <a:srgbClr val="000000"/>
                      </a:solidFill>
                    </a:lnR>
                    <a:lnT w="12240">
                      <a:solidFill>
                        <a:srgbClr val="000000"/>
                      </a:solidFill>
                    </a:lnT>
                    <a:lnB w="12240">
                      <a:solidFill>
                        <a:srgbClr val="40404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404040"/>
                      </a:solidFill>
                    </a:lnB>
                    <a:solidFill>
                      <a:srgbClr val="ffffff"/>
                    </a:solidFill>
                  </a:tcPr>
                </a:tc>
                <a:tc>
                  <a:tcPr marL="91440" marR="91440">
                    <a:lnL w="12240">
                      <a:solidFill>
                        <a:srgbClr val="000000"/>
                      </a:solidFill>
                    </a:lnL>
                    <a:lnR w="12240">
                      <a:solidFill>
                        <a:srgbClr val="404040"/>
                      </a:solidFill>
                    </a:lnR>
                    <a:lnT w="12240">
                      <a:solidFill>
                        <a:srgbClr val="000000"/>
                      </a:solidFill>
                    </a:lnT>
                    <a:lnB w="12240">
                      <a:solidFill>
                        <a:srgbClr val="404040"/>
                      </a:solidFill>
                    </a:lnB>
                    <a:solidFill>
                      <a:srgbClr val="ffffff"/>
                    </a:solidFill>
                  </a:tcPr>
                </a:tc>
                <a:tc>
                  <a:tcPr marL="91440" marR="91440">
                    <a:lnL w="12240">
                      <a:solidFill>
                        <a:srgbClr val="404040"/>
                      </a:solidFill>
                    </a:lnL>
                    <a:lnR w="12240">
                      <a:solidFill>
                        <a:srgbClr val="000000"/>
                      </a:solidFill>
                    </a:lnR>
                    <a:lnT w="12240">
                      <a:solidFill>
                        <a:srgbClr val="000000"/>
                      </a:solidFill>
                    </a:lnT>
                    <a:lnB w="12240">
                      <a:solidFill>
                        <a:srgbClr val="40404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404040"/>
                      </a:solidFill>
                    </a:lnB>
                    <a:solidFill>
                      <a:srgbClr val="ffffff"/>
                    </a:solidFill>
                  </a:tcPr>
                </a:tc>
                <a:tc>
                  <a:tcPr marL="91440" marR="91440">
                    <a:lnL w="12240">
                      <a:solidFill>
                        <a:srgbClr val="000000"/>
                      </a:solidFill>
                    </a:lnL>
                    <a:lnR w="12240">
                      <a:solidFill>
                        <a:srgbClr val="404040"/>
                      </a:solidFill>
                    </a:lnR>
                    <a:lnT w="12240">
                      <a:solidFill>
                        <a:srgbClr val="000000"/>
                      </a:solidFill>
                    </a:lnT>
                    <a:lnB w="12240">
                      <a:solidFill>
                        <a:srgbClr val="404040"/>
                      </a:solidFill>
                    </a:lnB>
                    <a:solidFill>
                      <a:srgbClr val="ffffff"/>
                    </a:solidFill>
                  </a:tcPr>
                </a:tc>
              </a:tr>
            </a:tbl>
          </a:graphicData>
        </a:graphic>
      </p:graphicFrame>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8" name="CustomShape 1"/>
          <p:cNvSpPr/>
          <p:nvPr/>
        </p:nvSpPr>
        <p:spPr>
          <a:xfrm>
            <a:off x="1969200" y="4103640"/>
            <a:ext cx="8278920" cy="761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ffffff"/>
                </a:solidFill>
                <a:uFill>
                  <a:solidFill>
                    <a:srgbClr val="ffffff"/>
                  </a:solidFill>
                </a:uFill>
                <a:latin typeface="Arial"/>
                <a:ea typeface="Arial Unicode MS"/>
              </a:rPr>
              <a:t>Awesome Presentation</a:t>
            </a:r>
            <a:endParaRPr b="0" lang="en-US" sz="1800" spc="-1" strike="noStrike">
              <a:solidFill>
                <a:srgbClr val="000000"/>
              </a:solidFill>
              <a:uFill>
                <a:solidFill>
                  <a:srgbClr val="ffffff"/>
                </a:solidFill>
              </a:uFill>
              <a:latin typeface="Arial"/>
            </a:endParaRPr>
          </a:p>
        </p:txBody>
      </p:sp>
      <p:sp>
        <p:nvSpPr>
          <p:cNvPr id="2099" name="CustomShape 2"/>
          <p:cNvSpPr/>
          <p:nvPr/>
        </p:nvSpPr>
        <p:spPr>
          <a:xfrm>
            <a:off x="1956240" y="4886640"/>
            <a:ext cx="8278920" cy="366120"/>
          </a:xfrm>
          <a:prstGeom prst="rect">
            <a:avLst/>
          </a:prstGeom>
          <a:noFill/>
          <a:ln>
            <a:noFill/>
          </a:ln>
        </p:spPr>
        <p:style>
          <a:lnRef idx="0"/>
          <a:fillRef idx="0"/>
          <a:effectRef idx="0"/>
          <a:fontRef idx="minor"/>
        </p:style>
        <p:txBody>
          <a:bodyPr lIns="47880" rIns="24120" tIns="0" bIns="0"/>
          <a:p>
            <a:pPr algn="ctr">
              <a:lnSpc>
                <a:spcPct val="100000"/>
              </a:lnSpc>
            </a:pPr>
            <a:r>
              <a:rPr b="0" lang="en-US" sz="2400" spc="-1" strike="noStrike">
                <a:solidFill>
                  <a:srgbClr val="ffffff"/>
                </a:solidFill>
                <a:uFill>
                  <a:solidFill>
                    <a:srgbClr val="ffffff"/>
                  </a:solidFill>
                </a:uFill>
                <a:latin typeface="Arial"/>
                <a:ea typeface="Arial Unicode MS"/>
              </a:rPr>
              <a:t>We Create Professional Presentation</a:t>
            </a:r>
            <a:endParaRPr b="0" lang="en-US" sz="1800" spc="-1" strike="noStrike">
              <a:solidFill>
                <a:srgbClr val="000000"/>
              </a:solidFill>
              <a:uFill>
                <a:solidFill>
                  <a:srgbClr val="ffffff"/>
                </a:solidFill>
              </a:uFill>
              <a:latin typeface="Arial"/>
            </a:endParaRPr>
          </a:p>
        </p:txBody>
      </p:sp>
      <p:sp>
        <p:nvSpPr>
          <p:cNvPr id="2100" name="CustomShape 3"/>
          <p:cNvSpPr/>
          <p:nvPr/>
        </p:nvSpPr>
        <p:spPr>
          <a:xfrm>
            <a:off x="1542960" y="5477040"/>
            <a:ext cx="8781840" cy="45360"/>
          </a:xfrm>
          <a:prstGeom prst="rect">
            <a:avLst/>
          </a:prstGeom>
          <a:solidFill>
            <a:srgbClr val="ffffff"/>
          </a:solidFill>
          <a:ln w="12600">
            <a:noFill/>
          </a:ln>
        </p:spPr>
        <p:style>
          <a:lnRef idx="0"/>
          <a:fillRef idx="0"/>
          <a:effectRef idx="0"/>
          <a:fontRef idx="minor"/>
        </p:style>
      </p:sp>
      <p:sp>
        <p:nvSpPr>
          <p:cNvPr id="2101" name="CustomShape 4"/>
          <p:cNvSpPr/>
          <p:nvPr/>
        </p:nvSpPr>
        <p:spPr>
          <a:xfrm>
            <a:off x="2048040" y="5655960"/>
            <a:ext cx="8121600" cy="820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ffffff"/>
                </a:solidFill>
                <a:uFill>
                  <a:solidFill>
                    <a:srgbClr val="ffffff"/>
                  </a:solidFill>
                </a:uFill>
                <a:latin typeface="Arial"/>
                <a:ea typeface="Arial Unicode MS"/>
              </a:rPr>
              <a:t>You can simply impress your audience and add a unique zing and appeal to your Presentations. Get a modern PowerPoint  Presentation that is beautifully designed. I hope and I believe that this Template will your Time, Money and Reputation. Get a modern PowerPoint  Presentation that is beautifully designed. I hope and I believe that this Template will your Time, Money and Reputation. </a:t>
            </a:r>
            <a:endParaRPr b="0" lang="en-US" sz="1800" spc="-1" strike="noStrike">
              <a:solidFill>
                <a:srgbClr val="000000"/>
              </a:solidFill>
              <a:uFill>
                <a:solidFill>
                  <a:srgbClr val="ffffff"/>
                </a:solidFill>
              </a:uFill>
              <a:latin typeface="Arial"/>
            </a:endParaRPr>
          </a:p>
        </p:txBody>
      </p:sp>
      <p:sp>
        <p:nvSpPr>
          <p:cNvPr id="2102" name="CustomShape 5"/>
          <p:cNvSpPr/>
          <p:nvPr/>
        </p:nvSpPr>
        <p:spPr>
          <a:xfrm>
            <a:off x="0" y="2378160"/>
            <a:ext cx="4706280" cy="1794600"/>
          </a:xfrm>
          <a:custGeom>
            <a:avLst/>
            <a:gdLst/>
            <a:ahLst/>
            <a:rect l="l" t="t" r="r" b="b"/>
            <a:pathLst>
              <a:path w="4706782" h="1794817">
                <a:moveTo>
                  <a:pt x="949937" y="813733"/>
                </a:moveTo>
                <a:cubicBezTo>
                  <a:pt x="938877" y="813733"/>
                  <a:pt x="936549" y="818389"/>
                  <a:pt x="936549" y="828285"/>
                </a:cubicBezTo>
                <a:cubicBezTo>
                  <a:pt x="937132" y="856806"/>
                  <a:pt x="936549" y="885909"/>
                  <a:pt x="936549" y="914431"/>
                </a:cubicBezTo>
                <a:cubicBezTo>
                  <a:pt x="936549" y="942370"/>
                  <a:pt x="937132" y="969727"/>
                  <a:pt x="936549" y="997667"/>
                </a:cubicBezTo>
                <a:cubicBezTo>
                  <a:pt x="936549" y="1008726"/>
                  <a:pt x="940041" y="1012800"/>
                  <a:pt x="951101" y="1012800"/>
                </a:cubicBezTo>
                <a:cubicBezTo>
                  <a:pt x="962160" y="1012800"/>
                  <a:pt x="965653" y="1008144"/>
                  <a:pt x="965653" y="997667"/>
                </a:cubicBezTo>
                <a:cubicBezTo>
                  <a:pt x="964488" y="941206"/>
                  <a:pt x="964488" y="884163"/>
                  <a:pt x="965071" y="827702"/>
                </a:cubicBezTo>
                <a:cubicBezTo>
                  <a:pt x="965071" y="816061"/>
                  <a:pt x="959832" y="813733"/>
                  <a:pt x="949937" y="813733"/>
                </a:cubicBezTo>
                <a:close/>
                <a:moveTo>
                  <a:pt x="792778" y="766003"/>
                </a:moveTo>
                <a:cubicBezTo>
                  <a:pt x="783465" y="766003"/>
                  <a:pt x="780555" y="770078"/>
                  <a:pt x="780555" y="778809"/>
                </a:cubicBezTo>
                <a:cubicBezTo>
                  <a:pt x="780555" y="790450"/>
                  <a:pt x="780555" y="801510"/>
                  <a:pt x="780555" y="813151"/>
                </a:cubicBezTo>
                <a:cubicBezTo>
                  <a:pt x="780555" y="813151"/>
                  <a:pt x="780555" y="813151"/>
                  <a:pt x="779973" y="813151"/>
                </a:cubicBezTo>
                <a:cubicBezTo>
                  <a:pt x="779973" y="824210"/>
                  <a:pt x="779973" y="835270"/>
                  <a:pt x="779973" y="845747"/>
                </a:cubicBezTo>
                <a:cubicBezTo>
                  <a:pt x="779973" y="859134"/>
                  <a:pt x="774152" y="865537"/>
                  <a:pt x="760183" y="864955"/>
                </a:cubicBezTo>
                <a:cubicBezTo>
                  <a:pt x="746213" y="864373"/>
                  <a:pt x="732243" y="864955"/>
                  <a:pt x="718274" y="864955"/>
                </a:cubicBezTo>
                <a:cubicBezTo>
                  <a:pt x="709542" y="864955"/>
                  <a:pt x="705468" y="867283"/>
                  <a:pt x="705468" y="876596"/>
                </a:cubicBezTo>
                <a:cubicBezTo>
                  <a:pt x="706050" y="888820"/>
                  <a:pt x="701976" y="903371"/>
                  <a:pt x="722930" y="903371"/>
                </a:cubicBezTo>
                <a:cubicBezTo>
                  <a:pt x="730496" y="903371"/>
                  <a:pt x="729332" y="912103"/>
                  <a:pt x="729332" y="917923"/>
                </a:cubicBezTo>
                <a:cubicBezTo>
                  <a:pt x="729332" y="944116"/>
                  <a:pt x="729915" y="970310"/>
                  <a:pt x="729332" y="997085"/>
                </a:cubicBezTo>
                <a:cubicBezTo>
                  <a:pt x="729332" y="1008726"/>
                  <a:pt x="733407" y="1013383"/>
                  <a:pt x="745049" y="1012800"/>
                </a:cubicBezTo>
                <a:cubicBezTo>
                  <a:pt x="760183" y="1012219"/>
                  <a:pt x="775898" y="1012219"/>
                  <a:pt x="791032" y="1012800"/>
                </a:cubicBezTo>
                <a:cubicBezTo>
                  <a:pt x="799763" y="1012800"/>
                  <a:pt x="803837" y="1009308"/>
                  <a:pt x="803255" y="1000577"/>
                </a:cubicBezTo>
                <a:cubicBezTo>
                  <a:pt x="803837" y="926072"/>
                  <a:pt x="803837" y="852149"/>
                  <a:pt x="803837" y="778227"/>
                </a:cubicBezTo>
                <a:cubicBezTo>
                  <a:pt x="803837" y="770660"/>
                  <a:pt x="801509" y="766003"/>
                  <a:pt x="792778" y="766003"/>
                </a:cubicBezTo>
                <a:close/>
                <a:moveTo>
                  <a:pt x="763675" y="598950"/>
                </a:moveTo>
                <a:cubicBezTo>
                  <a:pt x="750869" y="598367"/>
                  <a:pt x="747377" y="603606"/>
                  <a:pt x="747959" y="615247"/>
                </a:cubicBezTo>
                <a:cubicBezTo>
                  <a:pt x="748541" y="642023"/>
                  <a:pt x="747959" y="668798"/>
                  <a:pt x="747959" y="695573"/>
                </a:cubicBezTo>
                <a:cubicBezTo>
                  <a:pt x="747959" y="695573"/>
                  <a:pt x="747959" y="695573"/>
                  <a:pt x="747377" y="695573"/>
                </a:cubicBezTo>
                <a:cubicBezTo>
                  <a:pt x="747377" y="721766"/>
                  <a:pt x="747377" y="747959"/>
                  <a:pt x="747377" y="774734"/>
                </a:cubicBezTo>
                <a:cubicBezTo>
                  <a:pt x="747377" y="793942"/>
                  <a:pt x="742721" y="798017"/>
                  <a:pt x="723512" y="799181"/>
                </a:cubicBezTo>
                <a:cubicBezTo>
                  <a:pt x="704304" y="799763"/>
                  <a:pt x="704304" y="801510"/>
                  <a:pt x="705468" y="830031"/>
                </a:cubicBezTo>
                <a:cubicBezTo>
                  <a:pt x="706050" y="846329"/>
                  <a:pt x="716527" y="842836"/>
                  <a:pt x="726423" y="842254"/>
                </a:cubicBezTo>
                <a:cubicBezTo>
                  <a:pt x="728168" y="842254"/>
                  <a:pt x="729332" y="841672"/>
                  <a:pt x="731079" y="841672"/>
                </a:cubicBezTo>
                <a:cubicBezTo>
                  <a:pt x="757854" y="840508"/>
                  <a:pt x="757854" y="840508"/>
                  <a:pt x="757854" y="812569"/>
                </a:cubicBezTo>
                <a:cubicBezTo>
                  <a:pt x="757854" y="793942"/>
                  <a:pt x="759018" y="775899"/>
                  <a:pt x="757272" y="757272"/>
                </a:cubicBezTo>
                <a:cubicBezTo>
                  <a:pt x="756690" y="747959"/>
                  <a:pt x="761347" y="746213"/>
                  <a:pt x="767749" y="745049"/>
                </a:cubicBezTo>
                <a:cubicBezTo>
                  <a:pt x="770077" y="744467"/>
                  <a:pt x="772406" y="744467"/>
                  <a:pt x="775316" y="744467"/>
                </a:cubicBezTo>
                <a:cubicBezTo>
                  <a:pt x="805584" y="744467"/>
                  <a:pt x="803837" y="747377"/>
                  <a:pt x="803255" y="714199"/>
                </a:cubicBezTo>
                <a:cubicBezTo>
                  <a:pt x="802091" y="678693"/>
                  <a:pt x="814315" y="651336"/>
                  <a:pt x="848657" y="636784"/>
                </a:cubicBezTo>
                <a:cubicBezTo>
                  <a:pt x="863791" y="630381"/>
                  <a:pt x="856224" y="616993"/>
                  <a:pt x="856224" y="606516"/>
                </a:cubicBezTo>
                <a:cubicBezTo>
                  <a:pt x="856224" y="597203"/>
                  <a:pt x="847493" y="598950"/>
                  <a:pt x="841090" y="598950"/>
                </a:cubicBezTo>
                <a:cubicBezTo>
                  <a:pt x="815479" y="598950"/>
                  <a:pt x="789286" y="599531"/>
                  <a:pt x="763675" y="598950"/>
                </a:cubicBezTo>
                <a:close/>
                <a:moveTo>
                  <a:pt x="1859510" y="462385"/>
                </a:moveTo>
                <a:lnTo>
                  <a:pt x="1859510" y="563358"/>
                </a:lnTo>
                <a:lnTo>
                  <a:pt x="1898670" y="571265"/>
                </a:lnTo>
                <a:cubicBezTo>
                  <a:pt x="1944088" y="590475"/>
                  <a:pt x="1975957" y="635447"/>
                  <a:pt x="1975957" y="687863"/>
                </a:cubicBezTo>
                <a:lnTo>
                  <a:pt x="1975957" y="1019771"/>
                </a:lnTo>
                <a:lnTo>
                  <a:pt x="2020147" y="1019771"/>
                </a:lnTo>
                <a:lnTo>
                  <a:pt x="2020147" y="462385"/>
                </a:lnTo>
                <a:close/>
                <a:moveTo>
                  <a:pt x="1523563" y="462385"/>
                </a:moveTo>
                <a:lnTo>
                  <a:pt x="1523563" y="563007"/>
                </a:lnTo>
                <a:lnTo>
                  <a:pt x="1564067" y="571184"/>
                </a:lnTo>
                <a:cubicBezTo>
                  <a:pt x="1609485" y="590394"/>
                  <a:pt x="1641354" y="635367"/>
                  <a:pt x="1641354" y="687783"/>
                </a:cubicBezTo>
                <a:lnTo>
                  <a:pt x="1641354" y="1019771"/>
                </a:lnTo>
                <a:lnTo>
                  <a:pt x="1722872" y="1019771"/>
                </a:lnTo>
                <a:lnTo>
                  <a:pt x="1722871" y="687863"/>
                </a:lnTo>
                <a:lnTo>
                  <a:pt x="1722872" y="687860"/>
                </a:lnTo>
                <a:lnTo>
                  <a:pt x="1722872" y="677670"/>
                </a:lnTo>
                <a:lnTo>
                  <a:pt x="1724928" y="677670"/>
                </a:lnTo>
                <a:lnTo>
                  <a:pt x="1732815" y="638606"/>
                </a:lnTo>
                <a:cubicBezTo>
                  <a:pt x="1747223" y="604543"/>
                  <a:pt x="1776122" y="578101"/>
                  <a:pt x="1811784" y="567009"/>
                </a:cubicBezTo>
                <a:lnTo>
                  <a:pt x="1827855" y="564579"/>
                </a:lnTo>
                <a:lnTo>
                  <a:pt x="1827855" y="462385"/>
                </a:lnTo>
                <a:close/>
                <a:moveTo>
                  <a:pt x="131548" y="0"/>
                </a:moveTo>
                <a:lnTo>
                  <a:pt x="216530" y="0"/>
                </a:lnTo>
                <a:lnTo>
                  <a:pt x="254364" y="802091"/>
                </a:lnTo>
                <a:lnTo>
                  <a:pt x="303840" y="803838"/>
                </a:lnTo>
                <a:lnTo>
                  <a:pt x="342838" y="164726"/>
                </a:lnTo>
                <a:lnTo>
                  <a:pt x="429567" y="164726"/>
                </a:lnTo>
                <a:lnTo>
                  <a:pt x="466820" y="806748"/>
                </a:lnTo>
                <a:lnTo>
                  <a:pt x="537832" y="810240"/>
                </a:lnTo>
                <a:cubicBezTo>
                  <a:pt x="537832" y="775316"/>
                  <a:pt x="537832" y="739810"/>
                  <a:pt x="537832" y="704886"/>
                </a:cubicBezTo>
                <a:cubicBezTo>
                  <a:pt x="537832" y="677529"/>
                  <a:pt x="548891" y="655992"/>
                  <a:pt x="573338" y="642023"/>
                </a:cubicBezTo>
                <a:cubicBezTo>
                  <a:pt x="577413" y="639694"/>
                  <a:pt x="580323" y="637366"/>
                  <a:pt x="582651" y="633291"/>
                </a:cubicBezTo>
                <a:cubicBezTo>
                  <a:pt x="587890" y="623396"/>
                  <a:pt x="618158" y="619904"/>
                  <a:pt x="623396" y="629217"/>
                </a:cubicBezTo>
                <a:cubicBezTo>
                  <a:pt x="628635" y="638530"/>
                  <a:pt x="636784" y="642023"/>
                  <a:pt x="643769" y="647843"/>
                </a:cubicBezTo>
                <a:cubicBezTo>
                  <a:pt x="660067" y="660649"/>
                  <a:pt x="669962" y="676947"/>
                  <a:pt x="669962" y="697319"/>
                </a:cubicBezTo>
                <a:cubicBezTo>
                  <a:pt x="669962" y="711871"/>
                  <a:pt x="675782" y="715945"/>
                  <a:pt x="688588" y="714199"/>
                </a:cubicBezTo>
                <a:cubicBezTo>
                  <a:pt x="701393" y="712453"/>
                  <a:pt x="706632" y="719438"/>
                  <a:pt x="706050" y="731661"/>
                </a:cubicBezTo>
                <a:cubicBezTo>
                  <a:pt x="705468" y="740974"/>
                  <a:pt x="706050" y="750287"/>
                  <a:pt x="706050" y="760182"/>
                </a:cubicBezTo>
                <a:cubicBezTo>
                  <a:pt x="706050" y="764257"/>
                  <a:pt x="705468" y="768914"/>
                  <a:pt x="711289" y="769495"/>
                </a:cubicBezTo>
                <a:cubicBezTo>
                  <a:pt x="717691" y="770078"/>
                  <a:pt x="717691" y="764257"/>
                  <a:pt x="717691" y="759601"/>
                </a:cubicBezTo>
                <a:cubicBezTo>
                  <a:pt x="718274" y="744467"/>
                  <a:pt x="719438" y="728751"/>
                  <a:pt x="719438" y="713617"/>
                </a:cubicBezTo>
                <a:cubicBezTo>
                  <a:pt x="720019" y="672872"/>
                  <a:pt x="720019" y="632127"/>
                  <a:pt x="719438" y="591382"/>
                </a:cubicBezTo>
                <a:cubicBezTo>
                  <a:pt x="719438" y="579159"/>
                  <a:pt x="723512" y="571010"/>
                  <a:pt x="737482" y="571010"/>
                </a:cubicBezTo>
                <a:cubicBezTo>
                  <a:pt x="781719" y="571010"/>
                  <a:pt x="825956" y="571010"/>
                  <a:pt x="870193" y="571010"/>
                </a:cubicBezTo>
                <a:cubicBezTo>
                  <a:pt x="881253" y="571010"/>
                  <a:pt x="886491" y="576831"/>
                  <a:pt x="885909" y="587890"/>
                </a:cubicBezTo>
                <a:cubicBezTo>
                  <a:pt x="885909" y="598367"/>
                  <a:pt x="886491" y="608844"/>
                  <a:pt x="885327" y="619322"/>
                </a:cubicBezTo>
                <a:cubicBezTo>
                  <a:pt x="884163" y="630963"/>
                  <a:pt x="888238" y="637366"/>
                  <a:pt x="899297" y="642023"/>
                </a:cubicBezTo>
                <a:cubicBezTo>
                  <a:pt x="923744" y="653082"/>
                  <a:pt x="935385" y="673454"/>
                  <a:pt x="935967" y="700230"/>
                </a:cubicBezTo>
                <a:cubicBezTo>
                  <a:pt x="935967" y="718856"/>
                  <a:pt x="935967" y="738064"/>
                  <a:pt x="935967" y="756690"/>
                </a:cubicBezTo>
                <a:cubicBezTo>
                  <a:pt x="935967" y="789868"/>
                  <a:pt x="932475" y="785793"/>
                  <a:pt x="965653" y="785793"/>
                </a:cubicBezTo>
                <a:cubicBezTo>
                  <a:pt x="991264" y="785793"/>
                  <a:pt x="993010" y="787540"/>
                  <a:pt x="993010" y="812569"/>
                </a:cubicBezTo>
                <a:cubicBezTo>
                  <a:pt x="993592" y="873104"/>
                  <a:pt x="994756" y="933639"/>
                  <a:pt x="994756" y="994174"/>
                </a:cubicBezTo>
                <a:lnTo>
                  <a:pt x="1035501" y="918505"/>
                </a:lnTo>
                <a:lnTo>
                  <a:pt x="1178690" y="999413"/>
                </a:lnTo>
                <a:lnTo>
                  <a:pt x="1222345" y="919088"/>
                </a:lnTo>
                <a:lnTo>
                  <a:pt x="1378340" y="1008144"/>
                </a:lnTo>
                <a:lnTo>
                  <a:pt x="1378403" y="1019771"/>
                </a:lnTo>
                <a:lnTo>
                  <a:pt x="1388268" y="1019771"/>
                </a:lnTo>
                <a:lnTo>
                  <a:pt x="1388267" y="687783"/>
                </a:lnTo>
                <a:lnTo>
                  <a:pt x="1388268" y="687778"/>
                </a:lnTo>
                <a:lnTo>
                  <a:pt x="1388268" y="677590"/>
                </a:lnTo>
                <a:lnTo>
                  <a:pt x="1389808" y="677590"/>
                </a:lnTo>
                <a:lnTo>
                  <a:pt x="1393956" y="650153"/>
                </a:lnTo>
                <a:cubicBezTo>
                  <a:pt x="1405049" y="614491"/>
                  <a:pt x="1431490" y="585592"/>
                  <a:pt x="1465554" y="571184"/>
                </a:cubicBezTo>
                <a:lnTo>
                  <a:pt x="1491908" y="565864"/>
                </a:lnTo>
                <a:lnTo>
                  <a:pt x="1491908" y="414574"/>
                </a:lnTo>
                <a:lnTo>
                  <a:pt x="1523563" y="414574"/>
                </a:lnTo>
                <a:lnTo>
                  <a:pt x="1523563" y="414903"/>
                </a:lnTo>
                <a:lnTo>
                  <a:pt x="2020147" y="414903"/>
                </a:lnTo>
                <a:lnTo>
                  <a:pt x="2020147" y="351714"/>
                </a:lnTo>
                <a:lnTo>
                  <a:pt x="2020147" y="325180"/>
                </a:lnTo>
                <a:lnTo>
                  <a:pt x="2020147" y="325177"/>
                </a:lnTo>
                <a:lnTo>
                  <a:pt x="2020147" y="210503"/>
                </a:lnTo>
                <a:lnTo>
                  <a:pt x="2020147" y="210502"/>
                </a:lnTo>
                <a:lnTo>
                  <a:pt x="2097401" y="210502"/>
                </a:lnTo>
                <a:lnTo>
                  <a:pt x="2097401" y="210503"/>
                </a:lnTo>
                <a:lnTo>
                  <a:pt x="2167249" y="210503"/>
                </a:lnTo>
                <a:lnTo>
                  <a:pt x="2167249" y="325180"/>
                </a:lnTo>
                <a:lnTo>
                  <a:pt x="2167249" y="351714"/>
                </a:lnTo>
                <a:lnTo>
                  <a:pt x="2167249" y="1019771"/>
                </a:lnTo>
                <a:lnTo>
                  <a:pt x="2237844" y="1019771"/>
                </a:lnTo>
                <a:lnTo>
                  <a:pt x="2237844" y="938690"/>
                </a:lnTo>
                <a:lnTo>
                  <a:pt x="2237844" y="937590"/>
                </a:lnTo>
                <a:lnTo>
                  <a:pt x="2326233" y="937590"/>
                </a:lnTo>
                <a:lnTo>
                  <a:pt x="2326233" y="467346"/>
                </a:lnTo>
                <a:lnTo>
                  <a:pt x="2326233" y="467344"/>
                </a:lnTo>
                <a:lnTo>
                  <a:pt x="2326233" y="467344"/>
                </a:lnTo>
                <a:lnTo>
                  <a:pt x="2326233" y="351712"/>
                </a:lnTo>
                <a:lnTo>
                  <a:pt x="2326234" y="351712"/>
                </a:lnTo>
                <a:lnTo>
                  <a:pt x="2437027" y="351712"/>
                </a:lnTo>
                <a:lnTo>
                  <a:pt x="2547819" y="351712"/>
                </a:lnTo>
                <a:lnTo>
                  <a:pt x="2547819" y="478093"/>
                </a:lnTo>
                <a:lnTo>
                  <a:pt x="2547819" y="478093"/>
                </a:lnTo>
                <a:lnTo>
                  <a:pt x="2547819" y="827806"/>
                </a:lnTo>
                <a:lnTo>
                  <a:pt x="2711095" y="924585"/>
                </a:lnTo>
                <a:lnTo>
                  <a:pt x="2711095" y="698636"/>
                </a:lnTo>
                <a:lnTo>
                  <a:pt x="3092295" y="924585"/>
                </a:lnTo>
                <a:lnTo>
                  <a:pt x="3092295" y="698636"/>
                </a:lnTo>
                <a:lnTo>
                  <a:pt x="3473494" y="924585"/>
                </a:lnTo>
                <a:lnTo>
                  <a:pt x="3473494" y="698636"/>
                </a:lnTo>
                <a:lnTo>
                  <a:pt x="3857188" y="926064"/>
                </a:lnTo>
                <a:lnTo>
                  <a:pt x="3857188" y="616960"/>
                </a:lnTo>
                <a:lnTo>
                  <a:pt x="3857261" y="620087"/>
                </a:lnTo>
                <a:lnTo>
                  <a:pt x="3857261" y="926107"/>
                </a:lnTo>
                <a:lnTo>
                  <a:pt x="3857993" y="926541"/>
                </a:lnTo>
                <a:lnTo>
                  <a:pt x="3857993" y="610937"/>
                </a:lnTo>
                <a:cubicBezTo>
                  <a:pt x="3857993" y="608741"/>
                  <a:pt x="3857627" y="606545"/>
                  <a:pt x="3858725" y="604349"/>
                </a:cubicBezTo>
                <a:cubicBezTo>
                  <a:pt x="3864581" y="551645"/>
                  <a:pt x="3913259" y="522365"/>
                  <a:pt x="3948761" y="526025"/>
                </a:cubicBezTo>
                <a:cubicBezTo>
                  <a:pt x="3994877" y="523097"/>
                  <a:pt x="4037333" y="566285"/>
                  <a:pt x="4036967" y="610571"/>
                </a:cubicBezTo>
                <a:cubicBezTo>
                  <a:pt x="4036601" y="702071"/>
                  <a:pt x="4036967" y="793939"/>
                  <a:pt x="4036967" y="885805"/>
                </a:cubicBezTo>
                <a:cubicBezTo>
                  <a:pt x="4036967" y="971083"/>
                  <a:pt x="4036967" y="1056727"/>
                  <a:pt x="4036967" y="1142005"/>
                </a:cubicBezTo>
                <a:cubicBezTo>
                  <a:pt x="4036967" y="1146397"/>
                  <a:pt x="4034405" y="1151887"/>
                  <a:pt x="4040627" y="1154815"/>
                </a:cubicBezTo>
                <a:cubicBezTo>
                  <a:pt x="4046483" y="1137979"/>
                  <a:pt x="4054901" y="1122607"/>
                  <a:pt x="4064051" y="1107601"/>
                </a:cubicBezTo>
                <a:cubicBezTo>
                  <a:pt x="4068443" y="1100647"/>
                  <a:pt x="4069907" y="1094059"/>
                  <a:pt x="4069907" y="1086373"/>
                </a:cubicBezTo>
                <a:cubicBezTo>
                  <a:pt x="4069907" y="960103"/>
                  <a:pt x="4069907" y="833833"/>
                  <a:pt x="4069907" y="707561"/>
                </a:cubicBezTo>
                <a:cubicBezTo>
                  <a:pt x="4069907" y="676451"/>
                  <a:pt x="4070639" y="645341"/>
                  <a:pt x="4069907" y="614231"/>
                </a:cubicBezTo>
                <a:cubicBezTo>
                  <a:pt x="4068809" y="576167"/>
                  <a:pt x="4096259" y="535175"/>
                  <a:pt x="4144571" y="526025"/>
                </a:cubicBezTo>
                <a:cubicBezTo>
                  <a:pt x="4149695" y="524927"/>
                  <a:pt x="4155185" y="524927"/>
                  <a:pt x="4160309" y="525659"/>
                </a:cubicBezTo>
                <a:cubicBezTo>
                  <a:pt x="4208255" y="523463"/>
                  <a:pt x="4248515" y="567017"/>
                  <a:pt x="4248515" y="610205"/>
                </a:cubicBezTo>
                <a:cubicBezTo>
                  <a:pt x="4248149" y="722567"/>
                  <a:pt x="4248515" y="834931"/>
                  <a:pt x="4248515" y="947293"/>
                </a:cubicBezTo>
                <a:cubicBezTo>
                  <a:pt x="4248515" y="950953"/>
                  <a:pt x="4248515" y="954247"/>
                  <a:pt x="4248515" y="957541"/>
                </a:cubicBezTo>
                <a:cubicBezTo>
                  <a:pt x="4248515" y="961567"/>
                  <a:pt x="4251809" y="961933"/>
                  <a:pt x="4254737" y="961933"/>
                </a:cubicBezTo>
                <a:cubicBezTo>
                  <a:pt x="4294998" y="949489"/>
                  <a:pt x="4336721" y="946195"/>
                  <a:pt x="4378080" y="951319"/>
                </a:cubicBezTo>
                <a:cubicBezTo>
                  <a:pt x="4500324" y="966691"/>
                  <a:pt x="4588896" y="1030375"/>
                  <a:pt x="4643064" y="1141273"/>
                </a:cubicBezTo>
                <a:cubicBezTo>
                  <a:pt x="4650018" y="1155913"/>
                  <a:pt x="4656240" y="1170919"/>
                  <a:pt x="4659534" y="1186657"/>
                </a:cubicBezTo>
                <a:cubicBezTo>
                  <a:pt x="4661730" y="1187755"/>
                  <a:pt x="4663560" y="1188853"/>
                  <a:pt x="4665756" y="1189219"/>
                </a:cubicBezTo>
                <a:cubicBezTo>
                  <a:pt x="4678932" y="1192147"/>
                  <a:pt x="4684056" y="1198003"/>
                  <a:pt x="4684056" y="1211545"/>
                </a:cubicBezTo>
                <a:lnTo>
                  <a:pt x="4684375" y="1279490"/>
                </a:lnTo>
                <a:lnTo>
                  <a:pt x="4706782" y="1279490"/>
                </a:lnTo>
                <a:lnTo>
                  <a:pt x="4706782" y="1794815"/>
                </a:lnTo>
                <a:lnTo>
                  <a:pt x="3873498" y="1794815"/>
                </a:lnTo>
                <a:lnTo>
                  <a:pt x="3873498" y="1794817"/>
                </a:lnTo>
                <a:lnTo>
                  <a:pt x="2427775" y="1794817"/>
                </a:lnTo>
                <a:lnTo>
                  <a:pt x="2368821" y="1794817"/>
                </a:lnTo>
                <a:lnTo>
                  <a:pt x="2329895" y="1794817"/>
                </a:lnTo>
                <a:lnTo>
                  <a:pt x="2329895" y="1794815"/>
                </a:lnTo>
                <a:lnTo>
                  <a:pt x="2296797" y="1794815"/>
                </a:lnTo>
                <a:lnTo>
                  <a:pt x="2296797" y="1794817"/>
                </a:lnTo>
                <a:lnTo>
                  <a:pt x="2237911" y="1794817"/>
                </a:lnTo>
                <a:lnTo>
                  <a:pt x="2237844" y="1794817"/>
                </a:lnTo>
                <a:lnTo>
                  <a:pt x="971708" y="1794817"/>
                </a:lnTo>
                <a:lnTo>
                  <a:pt x="971708" y="1794815"/>
                </a:lnTo>
                <a:lnTo>
                  <a:pt x="1164" y="1794815"/>
                </a:lnTo>
                <a:lnTo>
                  <a:pt x="1164" y="1279490"/>
                </a:lnTo>
                <a:lnTo>
                  <a:pt x="1753" y="1279490"/>
                </a:lnTo>
                <a:lnTo>
                  <a:pt x="0" y="803255"/>
                </a:lnTo>
                <a:lnTo>
                  <a:pt x="92549" y="801510"/>
                </a:lnTo>
                <a:close/>
              </a:path>
            </a:pathLst>
          </a:custGeom>
          <a:solidFill>
            <a:srgbClr val="07a398"/>
          </a:solidFill>
          <a:ln w="3600">
            <a:noFill/>
          </a:ln>
        </p:spPr>
        <p:style>
          <a:lnRef idx="0"/>
          <a:fillRef idx="0"/>
          <a:effectRef idx="0"/>
          <a:fontRef idx="minor"/>
        </p:style>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3"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2104" name="CustomShape 2"/>
          <p:cNvSpPr/>
          <p:nvPr/>
        </p:nvSpPr>
        <p:spPr>
          <a:xfrm flipH="1">
            <a:off x="7469280" y="1911600"/>
            <a:ext cx="3969720" cy="3969720"/>
          </a:xfrm>
          <a:prstGeom prst="arc">
            <a:avLst>
              <a:gd name="adj1" fmla="val 16200000"/>
              <a:gd name="adj2" fmla="val 5433205"/>
            </a:avLst>
          </a:prstGeom>
          <a:noFill/>
          <a:ln w="54000">
            <a:solidFill>
              <a:srgbClr val="d9d9d9"/>
            </a:solidFill>
            <a:miter/>
          </a:ln>
        </p:spPr>
        <p:style>
          <a:lnRef idx="0"/>
          <a:fillRef idx="0"/>
          <a:effectRef idx="0"/>
          <a:fontRef idx="minor"/>
        </p:style>
      </p:sp>
      <p:sp>
        <p:nvSpPr>
          <p:cNvPr id="2105" name="CustomShape 3"/>
          <p:cNvSpPr/>
          <p:nvPr/>
        </p:nvSpPr>
        <p:spPr>
          <a:xfrm flipH="1">
            <a:off x="8506440" y="2491560"/>
            <a:ext cx="2679840" cy="2626200"/>
          </a:xfrm>
          <a:custGeom>
            <a:avLst/>
            <a:gdLst/>
            <a:ah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0680c3"/>
          </a:solidFill>
          <a:ln w="9360">
            <a:noFill/>
          </a:ln>
        </p:spPr>
        <p:style>
          <a:lnRef idx="0"/>
          <a:fillRef idx="0"/>
          <a:effectRef idx="0"/>
          <a:fontRef idx="minor"/>
        </p:style>
      </p:sp>
      <p:sp>
        <p:nvSpPr>
          <p:cNvPr id="2106" name="CustomShape 4"/>
          <p:cNvSpPr/>
          <p:nvPr/>
        </p:nvSpPr>
        <p:spPr>
          <a:xfrm flipH="1">
            <a:off x="8609040" y="1968480"/>
            <a:ext cx="215640" cy="215640"/>
          </a:xfrm>
          <a:prstGeom prst="ellipse">
            <a:avLst/>
          </a:prstGeom>
          <a:solidFill>
            <a:srgbClr val="2c2f45"/>
          </a:solidFill>
          <a:ln w="12600">
            <a:noFill/>
          </a:ln>
        </p:spPr>
        <p:style>
          <a:lnRef idx="0"/>
          <a:fillRef idx="0"/>
          <a:effectRef idx="0"/>
          <a:fontRef idx="minor"/>
        </p:style>
      </p:sp>
      <p:sp>
        <p:nvSpPr>
          <p:cNvPr id="2107" name="CustomShape 5"/>
          <p:cNvSpPr/>
          <p:nvPr/>
        </p:nvSpPr>
        <p:spPr>
          <a:xfrm flipH="1">
            <a:off x="6349680" y="1825200"/>
            <a:ext cx="549360" cy="549360"/>
          </a:xfrm>
          <a:prstGeom prst="ellipse">
            <a:avLst/>
          </a:prstGeom>
          <a:solidFill>
            <a:srgbClr val="2c2f45"/>
          </a:solidFill>
          <a:ln w="12600">
            <a:noFill/>
          </a:ln>
        </p:spPr>
        <p:style>
          <a:lnRef idx="0"/>
          <a:fillRef idx="0"/>
          <a:effectRef idx="0"/>
          <a:fontRef idx="minor"/>
        </p:style>
      </p:sp>
      <p:sp>
        <p:nvSpPr>
          <p:cNvPr id="2108" name="CustomShape 6"/>
          <p:cNvSpPr/>
          <p:nvPr/>
        </p:nvSpPr>
        <p:spPr>
          <a:xfrm>
            <a:off x="1573200" y="1949040"/>
            <a:ext cx="461700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a:t>
            </a:r>
            <a:endParaRPr b="0" lang="en-US" sz="1800" spc="-1" strike="noStrike">
              <a:solidFill>
                <a:srgbClr val="000000"/>
              </a:solidFill>
              <a:uFill>
                <a:solidFill>
                  <a:srgbClr val="ffffff"/>
                </a:solidFill>
              </a:uFill>
              <a:latin typeface="Arial"/>
            </a:endParaRPr>
          </a:p>
        </p:txBody>
      </p:sp>
      <p:sp>
        <p:nvSpPr>
          <p:cNvPr id="2109" name="CustomShape 7"/>
          <p:cNvSpPr/>
          <p:nvPr/>
        </p:nvSpPr>
        <p:spPr>
          <a:xfrm>
            <a:off x="1573200" y="1742040"/>
            <a:ext cx="461700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ea typeface="Arial Unicode MS"/>
              </a:rPr>
              <a:t>Add Contents Title</a:t>
            </a:r>
            <a:endParaRPr b="0" lang="en-US" sz="1800" spc="-1" strike="noStrike">
              <a:solidFill>
                <a:srgbClr val="000000"/>
              </a:solidFill>
              <a:uFill>
                <a:solidFill>
                  <a:srgbClr val="ffffff"/>
                </a:solidFill>
              </a:uFill>
              <a:latin typeface="Arial"/>
            </a:endParaRPr>
          </a:p>
        </p:txBody>
      </p:sp>
      <p:sp>
        <p:nvSpPr>
          <p:cNvPr id="2110" name="CustomShape 8"/>
          <p:cNvSpPr/>
          <p:nvPr/>
        </p:nvSpPr>
        <p:spPr>
          <a:xfrm flipH="1">
            <a:off x="5404320" y="3661560"/>
            <a:ext cx="549360" cy="549360"/>
          </a:xfrm>
          <a:prstGeom prst="ellipse">
            <a:avLst/>
          </a:prstGeom>
          <a:solidFill>
            <a:srgbClr val="07a398"/>
          </a:solidFill>
          <a:ln w="12600">
            <a:noFill/>
          </a:ln>
        </p:spPr>
        <p:style>
          <a:lnRef idx="0"/>
          <a:fillRef idx="0"/>
          <a:effectRef idx="0"/>
          <a:fontRef idx="minor"/>
        </p:style>
      </p:sp>
      <p:sp>
        <p:nvSpPr>
          <p:cNvPr id="2111" name="CustomShape 9"/>
          <p:cNvSpPr/>
          <p:nvPr/>
        </p:nvSpPr>
        <p:spPr>
          <a:xfrm>
            <a:off x="627480" y="3785040"/>
            <a:ext cx="461700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a:t>
            </a:r>
            <a:endParaRPr b="0" lang="en-US" sz="1800" spc="-1" strike="noStrike">
              <a:solidFill>
                <a:srgbClr val="000000"/>
              </a:solidFill>
              <a:uFill>
                <a:solidFill>
                  <a:srgbClr val="ffffff"/>
                </a:solidFill>
              </a:uFill>
              <a:latin typeface="Arial"/>
            </a:endParaRPr>
          </a:p>
        </p:txBody>
      </p:sp>
      <p:sp>
        <p:nvSpPr>
          <p:cNvPr id="2112" name="CustomShape 10"/>
          <p:cNvSpPr/>
          <p:nvPr/>
        </p:nvSpPr>
        <p:spPr>
          <a:xfrm>
            <a:off x="627480" y="3578400"/>
            <a:ext cx="461700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ea typeface="Arial Unicode MS"/>
              </a:rPr>
              <a:t>Add Contents Title</a:t>
            </a:r>
            <a:endParaRPr b="0" lang="en-US" sz="1800" spc="-1" strike="noStrike">
              <a:solidFill>
                <a:srgbClr val="000000"/>
              </a:solidFill>
              <a:uFill>
                <a:solidFill>
                  <a:srgbClr val="ffffff"/>
                </a:solidFill>
              </a:uFill>
              <a:latin typeface="Arial"/>
            </a:endParaRPr>
          </a:p>
        </p:txBody>
      </p:sp>
      <p:sp>
        <p:nvSpPr>
          <p:cNvPr id="2113" name="CustomShape 11"/>
          <p:cNvSpPr/>
          <p:nvPr/>
        </p:nvSpPr>
        <p:spPr>
          <a:xfrm flipH="1">
            <a:off x="6473520" y="5497920"/>
            <a:ext cx="549360" cy="549360"/>
          </a:xfrm>
          <a:prstGeom prst="ellipse">
            <a:avLst/>
          </a:prstGeom>
          <a:solidFill>
            <a:srgbClr val="fba200"/>
          </a:solidFill>
          <a:ln w="12600">
            <a:noFill/>
          </a:ln>
        </p:spPr>
        <p:style>
          <a:lnRef idx="0"/>
          <a:fillRef idx="0"/>
          <a:effectRef idx="0"/>
          <a:fontRef idx="minor"/>
        </p:style>
      </p:sp>
      <p:sp>
        <p:nvSpPr>
          <p:cNvPr id="2114" name="CustomShape 12"/>
          <p:cNvSpPr/>
          <p:nvPr/>
        </p:nvSpPr>
        <p:spPr>
          <a:xfrm>
            <a:off x="1697040" y="5621400"/>
            <a:ext cx="461700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a:t>
            </a:r>
            <a:endParaRPr b="0" lang="en-US" sz="1800" spc="-1" strike="noStrike">
              <a:solidFill>
                <a:srgbClr val="000000"/>
              </a:solidFill>
              <a:uFill>
                <a:solidFill>
                  <a:srgbClr val="ffffff"/>
                </a:solidFill>
              </a:uFill>
              <a:latin typeface="Arial"/>
            </a:endParaRPr>
          </a:p>
        </p:txBody>
      </p:sp>
      <p:sp>
        <p:nvSpPr>
          <p:cNvPr id="2115" name="CustomShape 13"/>
          <p:cNvSpPr/>
          <p:nvPr/>
        </p:nvSpPr>
        <p:spPr>
          <a:xfrm>
            <a:off x="1697040" y="5414400"/>
            <a:ext cx="461700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ea typeface="Arial Unicode MS"/>
              </a:rPr>
              <a:t>Add Contents Title</a:t>
            </a:r>
            <a:endParaRPr b="0" lang="en-US" sz="1800" spc="-1" strike="noStrike">
              <a:solidFill>
                <a:srgbClr val="000000"/>
              </a:solidFill>
              <a:uFill>
                <a:solidFill>
                  <a:srgbClr val="ffffff"/>
                </a:solidFill>
              </a:uFill>
              <a:latin typeface="Arial"/>
            </a:endParaRPr>
          </a:p>
        </p:txBody>
      </p:sp>
      <p:sp>
        <p:nvSpPr>
          <p:cNvPr id="2116" name="CustomShape 14"/>
          <p:cNvSpPr/>
          <p:nvPr/>
        </p:nvSpPr>
        <p:spPr>
          <a:xfrm flipH="1">
            <a:off x="5654160" y="2743560"/>
            <a:ext cx="549360" cy="549360"/>
          </a:xfrm>
          <a:prstGeom prst="ellipse">
            <a:avLst/>
          </a:prstGeom>
          <a:solidFill>
            <a:srgbClr val="0680c3"/>
          </a:solidFill>
          <a:ln w="12600">
            <a:noFill/>
          </a:ln>
        </p:spPr>
        <p:style>
          <a:lnRef idx="0"/>
          <a:fillRef idx="0"/>
          <a:effectRef idx="0"/>
          <a:fontRef idx="minor"/>
        </p:style>
      </p:sp>
      <p:sp>
        <p:nvSpPr>
          <p:cNvPr id="2117" name="CustomShape 15"/>
          <p:cNvSpPr/>
          <p:nvPr/>
        </p:nvSpPr>
        <p:spPr>
          <a:xfrm>
            <a:off x="877320" y="2867040"/>
            <a:ext cx="461700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a:t>
            </a:r>
            <a:endParaRPr b="0" lang="en-US" sz="1800" spc="-1" strike="noStrike">
              <a:solidFill>
                <a:srgbClr val="000000"/>
              </a:solidFill>
              <a:uFill>
                <a:solidFill>
                  <a:srgbClr val="ffffff"/>
                </a:solidFill>
              </a:uFill>
              <a:latin typeface="Arial"/>
            </a:endParaRPr>
          </a:p>
        </p:txBody>
      </p:sp>
      <p:sp>
        <p:nvSpPr>
          <p:cNvPr id="2118" name="CustomShape 16"/>
          <p:cNvSpPr/>
          <p:nvPr/>
        </p:nvSpPr>
        <p:spPr>
          <a:xfrm>
            <a:off x="877320" y="2660040"/>
            <a:ext cx="461700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ea typeface="Arial Unicode MS"/>
              </a:rPr>
              <a:t>Add Contents Title</a:t>
            </a:r>
            <a:endParaRPr b="0" lang="en-US" sz="1800" spc="-1" strike="noStrike">
              <a:solidFill>
                <a:srgbClr val="000000"/>
              </a:solidFill>
              <a:uFill>
                <a:solidFill>
                  <a:srgbClr val="ffffff"/>
                </a:solidFill>
              </a:uFill>
              <a:latin typeface="Arial"/>
            </a:endParaRPr>
          </a:p>
        </p:txBody>
      </p:sp>
      <p:sp>
        <p:nvSpPr>
          <p:cNvPr id="2119" name="CustomShape 17"/>
          <p:cNvSpPr/>
          <p:nvPr/>
        </p:nvSpPr>
        <p:spPr>
          <a:xfrm flipH="1">
            <a:off x="5629680" y="4579560"/>
            <a:ext cx="549360" cy="549360"/>
          </a:xfrm>
          <a:prstGeom prst="ellipse">
            <a:avLst/>
          </a:prstGeom>
          <a:solidFill>
            <a:srgbClr val="90c221"/>
          </a:solidFill>
          <a:ln w="12600">
            <a:noFill/>
          </a:ln>
        </p:spPr>
        <p:style>
          <a:lnRef idx="0"/>
          <a:fillRef idx="0"/>
          <a:effectRef idx="0"/>
          <a:fontRef idx="minor"/>
        </p:style>
      </p:sp>
      <p:sp>
        <p:nvSpPr>
          <p:cNvPr id="2120" name="CustomShape 18"/>
          <p:cNvSpPr/>
          <p:nvPr/>
        </p:nvSpPr>
        <p:spPr>
          <a:xfrm>
            <a:off x="853200" y="4703400"/>
            <a:ext cx="461700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a:t>
            </a:r>
            <a:endParaRPr b="0" lang="en-US" sz="1800" spc="-1" strike="noStrike">
              <a:solidFill>
                <a:srgbClr val="000000"/>
              </a:solidFill>
              <a:uFill>
                <a:solidFill>
                  <a:srgbClr val="ffffff"/>
                </a:solidFill>
              </a:uFill>
              <a:latin typeface="Arial"/>
            </a:endParaRPr>
          </a:p>
        </p:txBody>
      </p:sp>
      <p:sp>
        <p:nvSpPr>
          <p:cNvPr id="2121" name="CustomShape 19"/>
          <p:cNvSpPr/>
          <p:nvPr/>
        </p:nvSpPr>
        <p:spPr>
          <a:xfrm>
            <a:off x="853200" y="4496400"/>
            <a:ext cx="461700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ea typeface="Arial Unicode MS"/>
              </a:rPr>
              <a:t>Add Contents Title</a:t>
            </a:r>
            <a:endParaRPr b="0" lang="en-US" sz="1800" spc="-1" strike="noStrike">
              <a:solidFill>
                <a:srgbClr val="000000"/>
              </a:solidFill>
              <a:uFill>
                <a:solidFill>
                  <a:srgbClr val="ffffff"/>
                </a:solidFill>
              </a:uFill>
              <a:latin typeface="Arial"/>
            </a:endParaRPr>
          </a:p>
        </p:txBody>
      </p:sp>
      <p:sp>
        <p:nvSpPr>
          <p:cNvPr id="2122" name="CustomShape 20"/>
          <p:cNvSpPr/>
          <p:nvPr/>
        </p:nvSpPr>
        <p:spPr>
          <a:xfrm flipH="1">
            <a:off x="7579800" y="2886480"/>
            <a:ext cx="215640" cy="215640"/>
          </a:xfrm>
          <a:prstGeom prst="ellipse">
            <a:avLst/>
          </a:prstGeom>
          <a:solidFill>
            <a:srgbClr val="0680c3"/>
          </a:solidFill>
          <a:ln w="12600">
            <a:noFill/>
          </a:ln>
        </p:spPr>
        <p:style>
          <a:lnRef idx="0"/>
          <a:fillRef idx="0"/>
          <a:effectRef idx="0"/>
          <a:fontRef idx="minor"/>
        </p:style>
      </p:sp>
      <p:sp>
        <p:nvSpPr>
          <p:cNvPr id="2123" name="CustomShape 21"/>
          <p:cNvSpPr/>
          <p:nvPr/>
        </p:nvSpPr>
        <p:spPr>
          <a:xfrm flipH="1">
            <a:off x="7346880" y="3804840"/>
            <a:ext cx="215640" cy="215640"/>
          </a:xfrm>
          <a:prstGeom prst="ellipse">
            <a:avLst/>
          </a:prstGeom>
          <a:solidFill>
            <a:srgbClr val="07a398"/>
          </a:solidFill>
          <a:ln w="12600">
            <a:noFill/>
          </a:ln>
        </p:spPr>
        <p:style>
          <a:lnRef idx="0"/>
          <a:fillRef idx="0"/>
          <a:effectRef idx="0"/>
          <a:fontRef idx="minor"/>
        </p:style>
      </p:sp>
      <p:sp>
        <p:nvSpPr>
          <p:cNvPr id="2124" name="CustomShape 22"/>
          <p:cNvSpPr/>
          <p:nvPr/>
        </p:nvSpPr>
        <p:spPr>
          <a:xfrm flipH="1">
            <a:off x="7600320" y="4722840"/>
            <a:ext cx="215640" cy="215640"/>
          </a:xfrm>
          <a:prstGeom prst="ellipse">
            <a:avLst/>
          </a:prstGeom>
          <a:solidFill>
            <a:srgbClr val="90c221"/>
          </a:solidFill>
          <a:ln w="12600">
            <a:noFill/>
          </a:ln>
        </p:spPr>
        <p:style>
          <a:lnRef idx="0"/>
          <a:fillRef idx="0"/>
          <a:effectRef idx="0"/>
          <a:fontRef idx="minor"/>
        </p:style>
      </p:sp>
      <p:sp>
        <p:nvSpPr>
          <p:cNvPr id="2125" name="CustomShape 23"/>
          <p:cNvSpPr/>
          <p:nvPr/>
        </p:nvSpPr>
        <p:spPr>
          <a:xfrm flipH="1">
            <a:off x="8609040" y="5640840"/>
            <a:ext cx="215640" cy="215640"/>
          </a:xfrm>
          <a:prstGeom prst="ellipse">
            <a:avLst/>
          </a:prstGeom>
          <a:solidFill>
            <a:srgbClr val="fba200"/>
          </a:solidFill>
          <a:ln w="12600">
            <a:noFill/>
          </a:ln>
        </p:spPr>
        <p:style>
          <a:lnRef idx="0"/>
          <a:fillRef idx="0"/>
          <a:effectRef idx="0"/>
          <a:fontRef idx="minor"/>
        </p:style>
      </p:sp>
      <p:sp>
        <p:nvSpPr>
          <p:cNvPr id="2126" name="Line 24"/>
          <p:cNvSpPr/>
          <p:nvPr/>
        </p:nvSpPr>
        <p:spPr>
          <a:xfrm flipH="1">
            <a:off x="7214400" y="2076480"/>
            <a:ext cx="1080360" cy="0"/>
          </a:xfrm>
          <a:prstGeom prst="line">
            <a:avLst/>
          </a:prstGeom>
          <a:ln w="19080">
            <a:solidFill>
              <a:srgbClr val="bfbfbf"/>
            </a:solidFill>
            <a:miter/>
            <a:headEnd len="med" type="oval" w="med"/>
            <a:tailEnd len="med" type="oval" w="med"/>
          </a:ln>
        </p:spPr>
        <p:style>
          <a:lnRef idx="0"/>
          <a:fillRef idx="0"/>
          <a:effectRef idx="0"/>
          <a:fontRef idx="minor"/>
        </p:style>
      </p:sp>
      <p:sp>
        <p:nvSpPr>
          <p:cNvPr id="2127" name="Line 25"/>
          <p:cNvSpPr/>
          <p:nvPr/>
        </p:nvSpPr>
        <p:spPr>
          <a:xfrm flipH="1">
            <a:off x="6351840" y="2994480"/>
            <a:ext cx="1080360" cy="0"/>
          </a:xfrm>
          <a:prstGeom prst="line">
            <a:avLst/>
          </a:prstGeom>
          <a:ln w="19080">
            <a:solidFill>
              <a:srgbClr val="bfbfbf"/>
            </a:solidFill>
            <a:miter/>
            <a:headEnd len="med" type="oval" w="med"/>
            <a:tailEnd len="med" type="oval" w="med"/>
          </a:ln>
        </p:spPr>
        <p:style>
          <a:lnRef idx="0"/>
          <a:fillRef idx="0"/>
          <a:effectRef idx="0"/>
          <a:fontRef idx="minor"/>
        </p:style>
      </p:sp>
      <p:sp>
        <p:nvSpPr>
          <p:cNvPr id="2128" name="Line 26"/>
          <p:cNvSpPr/>
          <p:nvPr/>
        </p:nvSpPr>
        <p:spPr>
          <a:xfrm flipH="1">
            <a:off x="6110640" y="3912480"/>
            <a:ext cx="1080360" cy="0"/>
          </a:xfrm>
          <a:prstGeom prst="line">
            <a:avLst/>
          </a:prstGeom>
          <a:ln w="19080">
            <a:solidFill>
              <a:srgbClr val="bfbfbf"/>
            </a:solidFill>
            <a:miter/>
            <a:headEnd len="med" type="oval" w="med"/>
            <a:tailEnd len="med" type="oval" w="med"/>
          </a:ln>
        </p:spPr>
        <p:style>
          <a:lnRef idx="0"/>
          <a:fillRef idx="0"/>
          <a:effectRef idx="0"/>
          <a:fontRef idx="minor"/>
        </p:style>
      </p:sp>
      <p:sp>
        <p:nvSpPr>
          <p:cNvPr id="2129" name="Line 27"/>
          <p:cNvSpPr/>
          <p:nvPr/>
        </p:nvSpPr>
        <p:spPr>
          <a:xfrm flipH="1">
            <a:off x="6350040" y="4830840"/>
            <a:ext cx="1080360" cy="0"/>
          </a:xfrm>
          <a:prstGeom prst="line">
            <a:avLst/>
          </a:prstGeom>
          <a:ln w="19080">
            <a:solidFill>
              <a:srgbClr val="bfbfbf"/>
            </a:solidFill>
            <a:miter/>
            <a:headEnd len="med" type="oval" w="med"/>
            <a:tailEnd len="med" type="oval" w="med"/>
          </a:ln>
        </p:spPr>
        <p:style>
          <a:lnRef idx="0"/>
          <a:fillRef idx="0"/>
          <a:effectRef idx="0"/>
          <a:fontRef idx="minor"/>
        </p:style>
      </p:sp>
      <p:sp>
        <p:nvSpPr>
          <p:cNvPr id="2130" name="Line 28"/>
          <p:cNvSpPr/>
          <p:nvPr/>
        </p:nvSpPr>
        <p:spPr>
          <a:xfrm flipH="1">
            <a:off x="7276320" y="5748840"/>
            <a:ext cx="1080360" cy="0"/>
          </a:xfrm>
          <a:prstGeom prst="line">
            <a:avLst/>
          </a:prstGeom>
          <a:ln w="19080">
            <a:solidFill>
              <a:srgbClr val="bfbfbf"/>
            </a:solidFill>
            <a:miter/>
            <a:headEnd len="med" type="oval" w="med"/>
            <a:tailEnd len="med" type="oval" w="med"/>
          </a:ln>
        </p:spPr>
        <p:style>
          <a:lnRef idx="0"/>
          <a:fillRef idx="0"/>
          <a:effectRef idx="0"/>
          <a:fontRef idx="minor"/>
        </p:style>
      </p:sp>
      <p:sp>
        <p:nvSpPr>
          <p:cNvPr id="2131" name="CustomShape 29"/>
          <p:cNvSpPr/>
          <p:nvPr/>
        </p:nvSpPr>
        <p:spPr>
          <a:xfrm>
            <a:off x="6589080" y="5628240"/>
            <a:ext cx="292320" cy="293040"/>
          </a:xfrm>
          <a:custGeom>
            <a:avLst/>
            <a:gdLst/>
            <a:ah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rgbClr val="ffffff"/>
          </a:solidFill>
          <a:ln w="12600">
            <a:noFill/>
          </a:ln>
        </p:spPr>
        <p:style>
          <a:lnRef idx="0"/>
          <a:fillRef idx="0"/>
          <a:effectRef idx="0"/>
          <a:fontRef idx="minor"/>
        </p:style>
      </p:sp>
      <p:sp>
        <p:nvSpPr>
          <p:cNvPr id="2132" name="CustomShape 30"/>
          <p:cNvSpPr/>
          <p:nvPr/>
        </p:nvSpPr>
        <p:spPr>
          <a:xfrm flipH="1">
            <a:off x="6448680" y="1949040"/>
            <a:ext cx="355320" cy="286920"/>
          </a:xfrm>
          <a:custGeom>
            <a:avLst/>
            <a:gdLst/>
            <a:ah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rgbClr val="ffffff"/>
          </a:solidFill>
          <a:ln w="12600">
            <a:noFill/>
          </a:ln>
        </p:spPr>
        <p:style>
          <a:lnRef idx="0"/>
          <a:fillRef idx="0"/>
          <a:effectRef idx="0"/>
          <a:fontRef idx="minor"/>
        </p:style>
      </p:sp>
      <p:sp>
        <p:nvSpPr>
          <p:cNvPr id="2133" name="CustomShape 31"/>
          <p:cNvSpPr/>
          <p:nvPr/>
        </p:nvSpPr>
        <p:spPr>
          <a:xfrm flipH="1">
            <a:off x="5768280" y="2864520"/>
            <a:ext cx="300240" cy="300240"/>
          </a:xfrm>
          <a:custGeom>
            <a:avLst/>
            <a:gdLst/>
            <a:ah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rgbClr val="ffffff"/>
          </a:solidFill>
          <a:ln w="12600">
            <a:noFill/>
          </a:ln>
        </p:spPr>
        <p:style>
          <a:lnRef idx="0"/>
          <a:fillRef idx="0"/>
          <a:effectRef idx="0"/>
          <a:fontRef idx="minor"/>
        </p:style>
      </p:sp>
      <p:sp>
        <p:nvSpPr>
          <p:cNvPr id="2134" name="CustomShape 32"/>
          <p:cNvSpPr/>
          <p:nvPr/>
        </p:nvSpPr>
        <p:spPr>
          <a:xfrm flipH="1">
            <a:off x="5740560" y="4719600"/>
            <a:ext cx="342720" cy="251280"/>
          </a:xfrm>
          <a:custGeom>
            <a:avLst/>
            <a:gd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ffffff"/>
          </a:solidFill>
          <a:ln w="12600">
            <a:noFill/>
          </a:ln>
        </p:spPr>
        <p:style>
          <a:lnRef idx="0"/>
          <a:fillRef idx="0"/>
          <a:effectRef idx="0"/>
          <a:fontRef idx="minor"/>
        </p:style>
      </p:sp>
      <p:sp>
        <p:nvSpPr>
          <p:cNvPr id="2135" name="CustomShape 33"/>
          <p:cNvSpPr/>
          <p:nvPr/>
        </p:nvSpPr>
        <p:spPr>
          <a:xfrm flipH="1">
            <a:off x="5552280" y="3756240"/>
            <a:ext cx="235800" cy="340920"/>
          </a:xfrm>
          <a:custGeom>
            <a:avLst/>
            <a:gdLst/>
            <a:ah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rgbClr val="ffffff"/>
          </a:solidFill>
          <a:ln w="12600">
            <a:noFill/>
          </a:ln>
        </p:spPr>
        <p:style>
          <a:lnRef idx="0"/>
          <a:fillRef idx="0"/>
          <a:effectRef idx="0"/>
          <a:fontRef idx="minor"/>
        </p:style>
      </p:sp>
      <p:sp>
        <p:nvSpPr>
          <p:cNvPr id="2136" name="CustomShape 34"/>
          <p:cNvSpPr/>
          <p:nvPr/>
        </p:nvSpPr>
        <p:spPr>
          <a:xfrm flipH="1">
            <a:off x="8983440" y="4025880"/>
            <a:ext cx="1657800" cy="240840"/>
          </a:xfrm>
          <a:custGeom>
            <a:avLst/>
            <a:gdLst/>
            <a:ah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rgbClr val="ffffff"/>
          </a:solidFill>
          <a:ln>
            <a:noFill/>
          </a:ln>
        </p:spPr>
        <p:style>
          <a:lnRef idx="0"/>
          <a:fillRef idx="0"/>
          <a:effectRef idx="0"/>
          <a:fontRef idx="minor"/>
        </p:style>
      </p:sp>
      <p:sp>
        <p:nvSpPr>
          <p:cNvPr id="2137" name="CustomShape 35"/>
          <p:cNvSpPr/>
          <p:nvPr/>
        </p:nvSpPr>
        <p:spPr>
          <a:xfrm flipH="1">
            <a:off x="9532800" y="3446640"/>
            <a:ext cx="551880" cy="46800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rgbClr val="ffffff"/>
          </a:solidFill>
          <a:ln w="12600">
            <a:noFill/>
          </a:ln>
        </p:spPr>
        <p:style>
          <a:lnRef idx="0"/>
          <a:fillRef idx="0"/>
          <a:effectRef idx="0"/>
          <a:fontRef idx="minor"/>
        </p:style>
      </p:sp>
      <p:sp>
        <p:nvSpPr>
          <p:cNvPr id="2138" name="CustomShape 36"/>
          <p:cNvSpPr/>
          <p:nvPr/>
        </p:nvSpPr>
        <p:spPr>
          <a:xfrm>
            <a:off x="10122480" y="3390840"/>
            <a:ext cx="534240" cy="53316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ffffff"/>
          </a:solidFill>
          <a:ln w="12600">
            <a:noFill/>
          </a:ln>
        </p:spPr>
        <p:style>
          <a:lnRef idx="0"/>
          <a:fillRef idx="0"/>
          <a:effectRef idx="0"/>
          <a:fontRef idx="minor"/>
        </p:style>
      </p:sp>
      <p:sp>
        <p:nvSpPr>
          <p:cNvPr id="2139" name="CustomShape 37"/>
          <p:cNvSpPr/>
          <p:nvPr/>
        </p:nvSpPr>
        <p:spPr>
          <a:xfrm>
            <a:off x="10214640" y="3482640"/>
            <a:ext cx="350640" cy="3495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rgbClr val="ffffff"/>
          </a:solidFill>
          <a:ln w="12600">
            <a:noFill/>
          </a:ln>
        </p:spPr>
        <p:style>
          <a:lnRef idx="0"/>
          <a:fillRef idx="0"/>
          <a:effectRef idx="0"/>
          <a:fontRef idx="minor"/>
        </p:style>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0"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2141" name="CustomShape 2"/>
          <p:cNvSpPr/>
          <p:nvPr/>
        </p:nvSpPr>
        <p:spPr>
          <a:xfrm>
            <a:off x="4780800" y="3676320"/>
            <a:ext cx="1314720" cy="1465920"/>
          </a:xfrm>
          <a:custGeom>
            <a:avLst/>
            <a:gdLst/>
            <a:ahLst/>
            <a:rect l="l" t="t" r="r" b="b"/>
            <a:pathLst>
              <a:path w="21600" h="21600">
                <a:moveTo>
                  <a:pt x="0" y="0"/>
                </a:moveTo>
                <a:lnTo>
                  <a:pt x="21600" y="21600"/>
                </a:lnTo>
              </a:path>
            </a:pathLst>
          </a:custGeom>
          <a:noFill/>
          <a:ln w="19080">
            <a:solidFill>
              <a:srgbClr val="161722"/>
            </a:solidFill>
            <a:custDash>
              <a:ds d="100000" sp="100000"/>
            </a:custDash>
            <a:miter/>
            <a:headEnd len="med" type="triangle" w="med"/>
          </a:ln>
        </p:spPr>
        <p:style>
          <a:lnRef idx="0"/>
          <a:fillRef idx="0"/>
          <a:effectRef idx="0"/>
          <a:fontRef idx="minor"/>
        </p:style>
      </p:sp>
      <p:sp>
        <p:nvSpPr>
          <p:cNvPr id="2142" name="CustomShape 3"/>
          <p:cNvSpPr/>
          <p:nvPr/>
        </p:nvSpPr>
        <p:spPr>
          <a:xfrm>
            <a:off x="2165040" y="3676320"/>
            <a:ext cx="2955600" cy="1396800"/>
          </a:xfrm>
          <a:custGeom>
            <a:avLst/>
            <a:gdLst/>
            <a:ahLst/>
            <a:rect l="l" t="t" r="r" b="b"/>
            <a:pathLst>
              <a:path w="21600" h="21600">
                <a:moveTo>
                  <a:pt x="0" y="0"/>
                </a:moveTo>
                <a:lnTo>
                  <a:pt x="21600" y="21600"/>
                </a:lnTo>
              </a:path>
            </a:pathLst>
          </a:custGeom>
          <a:noFill/>
          <a:ln w="19080">
            <a:solidFill>
              <a:srgbClr val="161722"/>
            </a:solidFill>
            <a:custDash>
              <a:ds d="100000" sp="100000"/>
            </a:custDash>
            <a:miter/>
            <a:headEnd len="med" type="triangle" w="med"/>
          </a:ln>
        </p:spPr>
        <p:style>
          <a:lnRef idx="0"/>
          <a:fillRef idx="0"/>
          <a:effectRef idx="0"/>
          <a:fontRef idx="minor"/>
        </p:style>
      </p:sp>
      <p:sp>
        <p:nvSpPr>
          <p:cNvPr id="2143" name="CustomShape 4"/>
          <p:cNvSpPr/>
          <p:nvPr/>
        </p:nvSpPr>
        <p:spPr>
          <a:xfrm flipH="1">
            <a:off x="6095880" y="3676320"/>
            <a:ext cx="1300320" cy="1465920"/>
          </a:xfrm>
          <a:custGeom>
            <a:avLst/>
            <a:gdLst/>
            <a:ahLst/>
            <a:rect l="l" t="t" r="r" b="b"/>
            <a:pathLst>
              <a:path w="21600" h="21600">
                <a:moveTo>
                  <a:pt x="0" y="0"/>
                </a:moveTo>
                <a:lnTo>
                  <a:pt x="21600" y="21600"/>
                </a:lnTo>
              </a:path>
            </a:pathLst>
          </a:custGeom>
          <a:noFill/>
          <a:ln w="19080">
            <a:solidFill>
              <a:srgbClr val="161722"/>
            </a:solidFill>
            <a:custDash>
              <a:ds d="100000" sp="100000"/>
            </a:custDash>
            <a:miter/>
            <a:headEnd len="med" type="triangle" w="med"/>
          </a:ln>
        </p:spPr>
        <p:style>
          <a:lnRef idx="0"/>
          <a:fillRef idx="0"/>
          <a:effectRef idx="0"/>
          <a:fontRef idx="minor"/>
        </p:style>
      </p:sp>
      <p:sp>
        <p:nvSpPr>
          <p:cNvPr id="2144" name="CustomShape 5"/>
          <p:cNvSpPr/>
          <p:nvPr/>
        </p:nvSpPr>
        <p:spPr>
          <a:xfrm flipH="1">
            <a:off x="7035480" y="3676320"/>
            <a:ext cx="2975400" cy="1396800"/>
          </a:xfrm>
          <a:custGeom>
            <a:avLst/>
            <a:gdLst/>
            <a:ahLst/>
            <a:rect l="l" t="t" r="r" b="b"/>
            <a:pathLst>
              <a:path w="21600" h="21600">
                <a:moveTo>
                  <a:pt x="0" y="0"/>
                </a:moveTo>
                <a:lnTo>
                  <a:pt x="21600" y="21600"/>
                </a:lnTo>
              </a:path>
            </a:pathLst>
          </a:custGeom>
          <a:noFill/>
          <a:ln w="19080">
            <a:solidFill>
              <a:srgbClr val="161722"/>
            </a:solidFill>
            <a:custDash>
              <a:ds d="100000" sp="100000"/>
            </a:custDash>
            <a:miter/>
            <a:headEnd len="med" type="triangle" w="med"/>
          </a:ln>
        </p:spPr>
        <p:style>
          <a:lnRef idx="0"/>
          <a:fillRef idx="0"/>
          <a:effectRef idx="0"/>
          <a:fontRef idx="minor"/>
        </p:style>
      </p:sp>
      <p:sp>
        <p:nvSpPr>
          <p:cNvPr id="2145" name="CustomShape 6"/>
          <p:cNvSpPr/>
          <p:nvPr/>
        </p:nvSpPr>
        <p:spPr>
          <a:xfrm>
            <a:off x="7902720" y="5034960"/>
            <a:ext cx="345924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Easy to change colors, photos and Text.  </a:t>
            </a:r>
            <a:endParaRPr b="0" lang="en-US" sz="1800" spc="-1" strike="noStrike">
              <a:solidFill>
                <a:srgbClr val="000000"/>
              </a:solidFill>
              <a:uFill>
                <a:solidFill>
                  <a:srgbClr val="ffffff"/>
                </a:solidFill>
              </a:uFill>
              <a:latin typeface="Arial"/>
            </a:endParaRPr>
          </a:p>
        </p:txBody>
      </p:sp>
      <p:sp>
        <p:nvSpPr>
          <p:cNvPr id="2146" name="CustomShape 7"/>
          <p:cNvSpPr/>
          <p:nvPr/>
        </p:nvSpPr>
        <p:spPr>
          <a:xfrm>
            <a:off x="7902720" y="4758120"/>
            <a:ext cx="343008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2147" name="CustomShape 8"/>
          <p:cNvSpPr/>
          <p:nvPr/>
        </p:nvSpPr>
        <p:spPr>
          <a:xfrm>
            <a:off x="829440" y="5034960"/>
            <a:ext cx="3430080" cy="63792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Easy to change colors, photos and Text.  </a:t>
            </a:r>
            <a:endParaRPr b="0" lang="en-US" sz="1800" spc="-1" strike="noStrike">
              <a:solidFill>
                <a:srgbClr val="000000"/>
              </a:solidFill>
              <a:uFill>
                <a:solidFill>
                  <a:srgbClr val="ffffff"/>
                </a:solidFill>
              </a:uFill>
              <a:latin typeface="Arial"/>
            </a:endParaRPr>
          </a:p>
        </p:txBody>
      </p:sp>
      <p:sp>
        <p:nvSpPr>
          <p:cNvPr id="2148" name="CustomShape 9"/>
          <p:cNvSpPr/>
          <p:nvPr/>
        </p:nvSpPr>
        <p:spPr>
          <a:xfrm>
            <a:off x="829440" y="4758120"/>
            <a:ext cx="3400920" cy="27288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2149" name="CustomShape 10"/>
          <p:cNvSpPr/>
          <p:nvPr/>
        </p:nvSpPr>
        <p:spPr>
          <a:xfrm>
            <a:off x="5183640" y="4209840"/>
            <a:ext cx="1808640" cy="1808640"/>
          </a:xfrm>
          <a:prstGeom prst="ellipse">
            <a:avLst/>
          </a:prstGeom>
          <a:solidFill>
            <a:srgbClr val="2c2f45"/>
          </a:solidFill>
          <a:ln w="38160">
            <a:noFill/>
          </a:ln>
        </p:spPr>
        <p:style>
          <a:lnRef idx="0"/>
          <a:fillRef idx="0"/>
          <a:effectRef idx="0"/>
          <a:fontRef idx="minor"/>
        </p:style>
      </p:sp>
      <p:sp>
        <p:nvSpPr>
          <p:cNvPr id="2150" name="CustomShape 11"/>
          <p:cNvSpPr/>
          <p:nvPr/>
        </p:nvSpPr>
        <p:spPr>
          <a:xfrm>
            <a:off x="5441040" y="4865760"/>
            <a:ext cx="1317600" cy="7653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Arial"/>
                <a:ea typeface="Arial Unicode MS"/>
              </a:rPr>
              <a:t>Easy to change colors, photos and Text.  </a:t>
            </a:r>
            <a:endParaRPr b="0" lang="en-US" sz="1800" spc="-1" strike="noStrike">
              <a:solidFill>
                <a:srgbClr val="000000"/>
              </a:solidFill>
              <a:uFill>
                <a:solidFill>
                  <a:srgbClr val="ffffff"/>
                </a:solidFill>
              </a:uFill>
              <a:latin typeface="Arial"/>
            </a:endParaRPr>
          </a:p>
        </p:txBody>
      </p:sp>
      <p:sp>
        <p:nvSpPr>
          <p:cNvPr id="2151" name="CustomShape 12"/>
          <p:cNvSpPr/>
          <p:nvPr/>
        </p:nvSpPr>
        <p:spPr>
          <a:xfrm>
            <a:off x="5432760" y="4629600"/>
            <a:ext cx="1325880" cy="304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400" spc="-1" strike="noStrike">
                <a:solidFill>
                  <a:srgbClr val="ffffff"/>
                </a:solidFill>
                <a:uFill>
                  <a:solidFill>
                    <a:srgbClr val="ffffff"/>
                  </a:solidFill>
                </a:uFill>
                <a:latin typeface="Arial"/>
                <a:ea typeface="Arial Unicode MS"/>
              </a:rPr>
              <a:t>Add Text</a:t>
            </a:r>
            <a:endParaRPr b="0" lang="en-US" sz="1800" spc="-1" strike="noStrike">
              <a:solidFill>
                <a:srgbClr val="000000"/>
              </a:solidFill>
              <a:uFill>
                <a:solidFill>
                  <a:srgbClr val="ffffff"/>
                </a:solidFill>
              </a:uFill>
              <a:latin typeface="Arial"/>
            </a:endParaRPr>
          </a:p>
        </p:txBody>
      </p:sp>
      <p:graphicFrame>
        <p:nvGraphicFramePr>
          <p:cNvPr id="2152" name="Table 13"/>
          <p:cNvGraphicFramePr/>
          <p:nvPr/>
        </p:nvGraphicFramePr>
        <p:xfrm>
          <a:off x="940680" y="1846440"/>
          <a:ext cx="2447640" cy="1828800"/>
        </p:xfrm>
        <a:graphic>
          <a:graphicData uri="http://schemas.openxmlformats.org/drawingml/2006/table">
            <a:tbl>
              <a:tblPr/>
              <a:tblGrid>
                <a:gridCol w="273240"/>
                <a:gridCol w="1890720"/>
                <a:gridCol w="284040"/>
              </a:tblGrid>
              <a:tr h="366120">
                <a:tc>
                  <a:tcPr marL="91440" marR="91440">
                    <a:lnL w="28080">
                      <a:solidFill>
                        <a:srgbClr val="0680c3"/>
                      </a:solidFill>
                    </a:lnL>
                    <a:lnR w="28080">
                      <a:solidFill>
                        <a:srgbClr val="000000"/>
                      </a:solidFill>
                    </a:lnR>
                    <a:lnT w="28080">
                      <a:solidFill>
                        <a:srgbClr val="0680c3"/>
                      </a:solidFill>
                    </a:lnT>
                    <a:lnB w="28080">
                      <a:solidFill>
                        <a:srgbClr val="000000"/>
                      </a:solidFill>
                    </a:lnB>
                    <a:solidFill>
                      <a:srgbClr val="ffffff"/>
                    </a:solidFill>
                  </a:tcPr>
                </a:tc>
                <a:tc>
                  <a:tcPr marL="91440" marR="91440">
                    <a:lnL w="28080">
                      <a:solidFill>
                        <a:srgbClr val="000000"/>
                      </a:solidFill>
                    </a:lnL>
                    <a:lnR w="28080">
                      <a:solidFill>
                        <a:srgbClr val="000000"/>
                      </a:solidFill>
                    </a:lnR>
                    <a:lnT w="28080">
                      <a:solidFill>
                        <a:srgbClr val="0680c3"/>
                      </a:solidFill>
                    </a:lnT>
                    <a:lnB w="28080">
                      <a:solidFill>
                        <a:srgbClr val="000000"/>
                      </a:solidFill>
                    </a:lnB>
                    <a:solidFill>
                      <a:srgbClr val="ffffff"/>
                    </a:solidFill>
                  </a:tcPr>
                </a:tc>
                <a:tc>
                  <a:tcPr marL="91440" marR="91440">
                    <a:lnL w="28080">
                      <a:solidFill>
                        <a:srgbClr val="000000"/>
                      </a:solidFill>
                    </a:lnL>
                    <a:lnR w="28080">
                      <a:solidFill>
                        <a:srgbClr val="0680c3"/>
                      </a:solidFill>
                    </a:lnR>
                    <a:lnT w="28080">
                      <a:solidFill>
                        <a:srgbClr val="0680c3"/>
                      </a:solidFill>
                    </a:lnT>
                    <a:lnB w="28080">
                      <a:solidFill>
                        <a:srgbClr val="000000"/>
                      </a:solidFill>
                    </a:lnB>
                    <a:solidFill>
                      <a:srgbClr val="ffffff"/>
                    </a:solidFill>
                  </a:tcPr>
                </a:tc>
              </a:tr>
              <a:tr h="547920">
                <a:tc>
                  <a:tcPr marL="91440" marR="91440">
                    <a:lnL w="28080">
                      <a:solidFill>
                        <a:srgbClr val="0680c3"/>
                      </a:solidFill>
                    </a:lnL>
                    <a:lnR w="28080">
                      <a:solidFill>
                        <a:srgbClr val="000000"/>
                      </a:solidFill>
                    </a:lnR>
                    <a:lnT w="28080">
                      <a:solidFill>
                        <a:srgbClr val="000000"/>
                      </a:solidFill>
                    </a:lnT>
                    <a:lnB w="28080">
                      <a:solidFill>
                        <a:srgbClr val="000000"/>
                      </a:solidFill>
                    </a:lnB>
                    <a:solidFill>
                      <a:srgbClr val="ffffff"/>
                    </a:solidFill>
                  </a:tcPr>
                </a:tc>
                <a:tc>
                  <a:txBody>
                    <a:bodyPr tIns="0" bIns="0" anchor="ctr"/>
                    <a:p>
                      <a:pPr algn="ct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t>
                      </a:r>
                      <a:endParaRPr b="0" lang="en-US" sz="1800" spc="-1" strike="noStrike">
                        <a:solidFill>
                          <a:srgbClr val="000000"/>
                        </a:solidFill>
                        <a:uFill>
                          <a:solidFill>
                            <a:srgbClr val="ffffff"/>
                          </a:solidFill>
                        </a:uFill>
                        <a:latin typeface="Arial"/>
                      </a:endParaRPr>
                    </a:p>
                  </a:txBody>
                  <a:tcPr marL="91440" marR="91440">
                    <a:lnL w="28080">
                      <a:solidFill>
                        <a:srgbClr val="000000"/>
                      </a:solidFill>
                    </a:lnL>
                    <a:lnR w="28080">
                      <a:solidFill>
                        <a:srgbClr val="000000"/>
                      </a:solidFill>
                    </a:lnR>
                    <a:lnT w="28080">
                      <a:solidFill>
                        <a:srgbClr val="000000"/>
                      </a:solidFill>
                    </a:lnT>
                    <a:lnB w="28080">
                      <a:solidFill>
                        <a:srgbClr val="000000"/>
                      </a:solidFill>
                    </a:lnB>
                    <a:solidFill>
                      <a:srgbClr val="ffffff"/>
                    </a:solidFill>
                  </a:tcPr>
                </a:tc>
                <a:tc>
                  <a:tcPr marL="91440" marR="91440">
                    <a:lnL w="28080">
                      <a:solidFill>
                        <a:srgbClr val="000000"/>
                      </a:solidFill>
                    </a:lnL>
                    <a:lnR w="28080">
                      <a:solidFill>
                        <a:srgbClr val="0680c3"/>
                      </a:solidFill>
                    </a:lnR>
                    <a:lnT w="28080">
                      <a:solidFill>
                        <a:srgbClr val="000000"/>
                      </a:solidFill>
                    </a:lnT>
                    <a:lnB w="28080">
                      <a:solidFill>
                        <a:srgbClr val="000000"/>
                      </a:solidFill>
                    </a:lnB>
                    <a:solidFill>
                      <a:srgbClr val="ffffff"/>
                    </a:solidFill>
                  </a:tcPr>
                </a:tc>
              </a:tr>
              <a:tr h="366120">
                <a:tc>
                  <a:tcPr marL="91440" marR="91440">
                    <a:lnL w="28080">
                      <a:solidFill>
                        <a:srgbClr val="0680c3"/>
                      </a:solidFill>
                    </a:lnL>
                    <a:lnR w="28080">
                      <a:solidFill>
                        <a:srgbClr val="000000"/>
                      </a:solidFill>
                    </a:lnR>
                    <a:lnT w="28080">
                      <a:solidFill>
                        <a:srgbClr val="000000"/>
                      </a:solidFill>
                    </a:lnT>
                    <a:lnB w="28080">
                      <a:solidFill>
                        <a:srgbClr val="000000"/>
                      </a:solidFill>
                    </a:lnB>
                    <a:solidFill>
                      <a:srgbClr val="ffffff"/>
                    </a:solidFill>
                  </a:tcPr>
                </a:tc>
                <a:tc>
                  <a:tcPr marL="91440" marR="91440">
                    <a:lnL w="28080">
                      <a:solidFill>
                        <a:srgbClr val="000000"/>
                      </a:solidFill>
                    </a:lnL>
                    <a:lnR w="28080">
                      <a:solidFill>
                        <a:srgbClr val="000000"/>
                      </a:solidFill>
                    </a:lnR>
                    <a:lnT w="28080">
                      <a:solidFill>
                        <a:srgbClr val="000000"/>
                      </a:solidFill>
                    </a:lnT>
                    <a:lnB w="28080">
                      <a:solidFill>
                        <a:srgbClr val="000000"/>
                      </a:solidFill>
                    </a:lnB>
                    <a:solidFill>
                      <a:srgbClr val="ffffff"/>
                    </a:solidFill>
                  </a:tcPr>
                </a:tc>
                <a:tc>
                  <a:tcPr marL="91440" marR="91440">
                    <a:lnL w="28080">
                      <a:solidFill>
                        <a:srgbClr val="000000"/>
                      </a:solidFill>
                    </a:lnL>
                    <a:lnR w="28080">
                      <a:solidFill>
                        <a:srgbClr val="0680c3"/>
                      </a:solidFill>
                    </a:lnR>
                    <a:lnT w="28080">
                      <a:solidFill>
                        <a:srgbClr val="000000"/>
                      </a:solidFill>
                    </a:lnT>
                    <a:lnB w="28080">
                      <a:solidFill>
                        <a:srgbClr val="000000"/>
                      </a:solidFill>
                    </a:lnB>
                    <a:solidFill>
                      <a:srgbClr val="ffffff"/>
                    </a:solidFill>
                  </a:tcPr>
                </a:tc>
              </a:tr>
              <a:tr h="182880">
                <a:tc>
                  <a:tcPr marL="91440" marR="91440">
                    <a:lnL w="28080">
                      <a:solidFill>
                        <a:srgbClr val="0680c3"/>
                      </a:solidFill>
                    </a:lnL>
                    <a:lnR w="28080">
                      <a:solidFill>
                        <a:srgbClr val="000000"/>
                      </a:solidFill>
                    </a:lnR>
                    <a:lnT w="28080">
                      <a:solidFill>
                        <a:srgbClr val="000000"/>
                      </a:solidFill>
                    </a:lnT>
                    <a:lnB w="28080">
                      <a:solidFill>
                        <a:srgbClr val="000000"/>
                      </a:solidFill>
                    </a:lnB>
                    <a:solidFill>
                      <a:srgbClr val="ffffff"/>
                    </a:solidFill>
                  </a:tcPr>
                </a:tc>
                <a:tc>
                  <a:txBody>
                    <a:bodyPr tIns="0" bIns="0" anchor="ctr"/>
                    <a:p>
                      <a:pPr algn="ctr">
                        <a:lnSpc>
                          <a:spcPct val="100000"/>
                        </a:lnSpc>
                      </a:pPr>
                      <a:r>
                        <a:rPr b="0" lang="en-US" sz="1200" spc="-1" strike="noStrike">
                          <a:solidFill>
                            <a:srgbClr val="ffffff"/>
                          </a:solidFill>
                          <a:uFill>
                            <a:solidFill>
                              <a:srgbClr val="ffffff"/>
                            </a:solidFill>
                          </a:uFill>
                          <a:latin typeface="Arial"/>
                          <a:ea typeface="Arial Unicode MS"/>
                        </a:rPr>
                        <a:t>Add Text</a:t>
                      </a:r>
                      <a:endParaRPr b="0" lang="en-US" sz="1800" spc="-1" strike="noStrike">
                        <a:solidFill>
                          <a:srgbClr val="000000"/>
                        </a:solidFill>
                        <a:uFill>
                          <a:solidFill>
                            <a:srgbClr val="ffffff"/>
                          </a:solidFill>
                        </a:uFill>
                        <a:latin typeface="Arial"/>
                      </a:endParaRPr>
                    </a:p>
                  </a:txBody>
                  <a:tcPr marL="91440" marR="91440">
                    <a:lnL w="28080">
                      <a:solidFill>
                        <a:srgbClr val="000000"/>
                      </a:solidFill>
                    </a:lnL>
                    <a:lnR w="28080">
                      <a:solidFill>
                        <a:srgbClr val="000000"/>
                      </a:solidFill>
                    </a:lnR>
                    <a:lnT w="28080">
                      <a:solidFill>
                        <a:srgbClr val="000000"/>
                      </a:solidFill>
                    </a:lnT>
                    <a:lnB w="28080">
                      <a:solidFill>
                        <a:srgbClr val="000000"/>
                      </a:solidFill>
                    </a:lnB>
                    <a:solidFill>
                      <a:srgbClr val="0680c3"/>
                    </a:solidFill>
                  </a:tcPr>
                </a:tc>
                <a:tc>
                  <a:tcPr marL="91440" marR="91440">
                    <a:lnL w="28080">
                      <a:solidFill>
                        <a:srgbClr val="000000"/>
                      </a:solidFill>
                    </a:lnL>
                    <a:lnR w="28080">
                      <a:solidFill>
                        <a:srgbClr val="0680c3"/>
                      </a:solidFill>
                    </a:lnR>
                    <a:lnT w="28080">
                      <a:solidFill>
                        <a:srgbClr val="000000"/>
                      </a:solidFill>
                    </a:lnT>
                    <a:lnB w="28080">
                      <a:solidFill>
                        <a:srgbClr val="000000"/>
                      </a:solidFill>
                    </a:lnB>
                    <a:solidFill>
                      <a:srgbClr val="ffffff"/>
                    </a:solidFill>
                  </a:tcPr>
                </a:tc>
              </a:tr>
              <a:tr h="366120">
                <a:tc>
                  <a:tcPr marL="91440" marR="91440">
                    <a:lnL w="28080">
                      <a:solidFill>
                        <a:srgbClr val="0680c3"/>
                      </a:solidFill>
                    </a:lnL>
                    <a:lnR w="28080">
                      <a:solidFill>
                        <a:srgbClr val="000000"/>
                      </a:solidFill>
                    </a:lnR>
                    <a:lnT w="28080">
                      <a:solidFill>
                        <a:srgbClr val="000000"/>
                      </a:solidFill>
                    </a:lnT>
                    <a:lnB w="28080">
                      <a:solidFill>
                        <a:srgbClr val="0680c3"/>
                      </a:solidFill>
                    </a:lnB>
                    <a:solidFill>
                      <a:srgbClr val="ffffff"/>
                    </a:solidFill>
                  </a:tcPr>
                </a:tc>
                <a:tc>
                  <a:tcPr marL="91440" marR="91440">
                    <a:lnL w="28080">
                      <a:solidFill>
                        <a:srgbClr val="000000"/>
                      </a:solidFill>
                    </a:lnL>
                    <a:lnR w="28080">
                      <a:solidFill>
                        <a:srgbClr val="000000"/>
                      </a:solidFill>
                    </a:lnR>
                    <a:lnT w="28080">
                      <a:solidFill>
                        <a:srgbClr val="000000"/>
                      </a:solidFill>
                    </a:lnT>
                    <a:lnB w="28080">
                      <a:solidFill>
                        <a:srgbClr val="0680c3"/>
                      </a:solidFill>
                    </a:lnB>
                    <a:solidFill>
                      <a:srgbClr val="ffffff"/>
                    </a:solidFill>
                  </a:tcPr>
                </a:tc>
                <a:tc>
                  <a:tcPr marL="91440" marR="91440">
                    <a:lnL w="28080">
                      <a:solidFill>
                        <a:srgbClr val="000000"/>
                      </a:solidFill>
                    </a:lnL>
                    <a:lnR w="28080">
                      <a:solidFill>
                        <a:srgbClr val="0680c3"/>
                      </a:solidFill>
                    </a:lnR>
                    <a:lnT w="28080">
                      <a:solidFill>
                        <a:srgbClr val="000000"/>
                      </a:solidFill>
                    </a:lnT>
                    <a:lnB w="28080">
                      <a:solidFill>
                        <a:srgbClr val="0680c3"/>
                      </a:solidFill>
                    </a:lnB>
                    <a:solidFill>
                      <a:srgbClr val="ffffff"/>
                    </a:solidFill>
                  </a:tcPr>
                </a:tc>
              </a:tr>
            </a:tbl>
          </a:graphicData>
        </a:graphic>
      </p:graphicFrame>
      <p:graphicFrame>
        <p:nvGraphicFramePr>
          <p:cNvPr id="2153" name="Table 14"/>
          <p:cNvGraphicFramePr/>
          <p:nvPr/>
        </p:nvGraphicFramePr>
        <p:xfrm>
          <a:off x="3556800" y="1846440"/>
          <a:ext cx="2447640" cy="1828800"/>
        </p:xfrm>
        <a:graphic>
          <a:graphicData uri="http://schemas.openxmlformats.org/drawingml/2006/table">
            <a:tbl>
              <a:tblPr/>
              <a:tblGrid>
                <a:gridCol w="273240"/>
                <a:gridCol w="1890720"/>
                <a:gridCol w="284040"/>
              </a:tblGrid>
              <a:tr h="366120">
                <a:tc>
                  <a:tcPr marL="91440" marR="91440">
                    <a:lnL w="28080">
                      <a:solidFill>
                        <a:srgbClr val="07a398"/>
                      </a:solidFill>
                    </a:lnL>
                    <a:lnR w="28080">
                      <a:solidFill>
                        <a:srgbClr val="000000"/>
                      </a:solidFill>
                    </a:lnR>
                    <a:lnT w="28080">
                      <a:solidFill>
                        <a:srgbClr val="07a398"/>
                      </a:solidFill>
                    </a:lnT>
                    <a:lnB w="28080">
                      <a:solidFill>
                        <a:srgbClr val="000000"/>
                      </a:solidFill>
                    </a:lnB>
                    <a:solidFill>
                      <a:srgbClr val="07a398"/>
                    </a:solidFill>
                  </a:tcPr>
                </a:tc>
                <a:tc>
                  <a:tcPr marL="91440" marR="91440">
                    <a:lnL w="28080">
                      <a:solidFill>
                        <a:srgbClr val="000000"/>
                      </a:solidFill>
                    </a:lnL>
                    <a:lnR w="28080">
                      <a:solidFill>
                        <a:srgbClr val="000000"/>
                      </a:solidFill>
                    </a:lnR>
                    <a:lnT w="28080">
                      <a:solidFill>
                        <a:srgbClr val="07a398"/>
                      </a:solidFill>
                    </a:lnT>
                    <a:lnB w="28080">
                      <a:solidFill>
                        <a:srgbClr val="000000"/>
                      </a:solidFill>
                    </a:lnB>
                    <a:solidFill>
                      <a:srgbClr val="07a398"/>
                    </a:solidFill>
                  </a:tcPr>
                </a:tc>
                <a:tc>
                  <a:tcPr marL="91440" marR="91440">
                    <a:lnL w="28080">
                      <a:solidFill>
                        <a:srgbClr val="000000"/>
                      </a:solidFill>
                    </a:lnL>
                    <a:lnR w="28080">
                      <a:solidFill>
                        <a:srgbClr val="07a398"/>
                      </a:solidFill>
                    </a:lnR>
                    <a:lnT w="28080">
                      <a:solidFill>
                        <a:srgbClr val="07a398"/>
                      </a:solidFill>
                    </a:lnT>
                    <a:lnB w="28080">
                      <a:solidFill>
                        <a:srgbClr val="000000"/>
                      </a:solidFill>
                    </a:lnB>
                    <a:solidFill>
                      <a:srgbClr val="07a398"/>
                    </a:solidFill>
                  </a:tcPr>
                </a:tc>
              </a:tr>
              <a:tr h="547920">
                <a:tc>
                  <a:tcPr marL="91440" marR="91440">
                    <a:lnL w="28080">
                      <a:solidFill>
                        <a:srgbClr val="07a398"/>
                      </a:solidFill>
                    </a:lnL>
                    <a:lnR w="28080">
                      <a:solidFill>
                        <a:srgbClr val="000000"/>
                      </a:solidFill>
                    </a:lnR>
                    <a:lnT w="28080">
                      <a:solidFill>
                        <a:srgbClr val="000000"/>
                      </a:solidFill>
                    </a:lnT>
                    <a:lnB w="28080">
                      <a:solidFill>
                        <a:srgbClr val="000000"/>
                      </a:solidFill>
                    </a:lnB>
                    <a:solidFill>
                      <a:srgbClr val="07a398"/>
                    </a:solidFill>
                  </a:tcPr>
                </a:tc>
                <a:tc>
                  <a:txBody>
                    <a:bodyPr tIns="0" bIns="0" anchor="ctr"/>
                    <a:p>
                      <a:pPr algn="ctr">
                        <a:lnSpc>
                          <a:spcPct val="100000"/>
                        </a:lnSpc>
                      </a:pPr>
                      <a:r>
                        <a:rPr b="0" lang="en-US" sz="1200" spc="-1" strike="noStrike">
                          <a:solidFill>
                            <a:srgbClr val="ffffff"/>
                          </a:solidFill>
                          <a:uFill>
                            <a:solidFill>
                              <a:srgbClr val="ffffff"/>
                            </a:solidFill>
                          </a:uFill>
                          <a:latin typeface="Arial"/>
                          <a:ea typeface="Arial Unicode MS"/>
                        </a:rPr>
                        <a:t>You can simply impress your audience and add a unique zing </a:t>
                      </a:r>
                      <a:endParaRPr b="0" lang="en-US" sz="1800" spc="-1" strike="noStrike">
                        <a:solidFill>
                          <a:srgbClr val="000000"/>
                        </a:solidFill>
                        <a:uFill>
                          <a:solidFill>
                            <a:srgbClr val="ffffff"/>
                          </a:solidFill>
                        </a:uFill>
                        <a:latin typeface="Arial"/>
                      </a:endParaRPr>
                    </a:p>
                  </a:txBody>
                  <a:tcPr marL="91440" marR="91440">
                    <a:lnL w="28080">
                      <a:solidFill>
                        <a:srgbClr val="000000"/>
                      </a:solidFill>
                    </a:lnL>
                    <a:lnR w="28080">
                      <a:solidFill>
                        <a:srgbClr val="000000"/>
                      </a:solidFill>
                    </a:lnR>
                    <a:lnT w="28080">
                      <a:solidFill>
                        <a:srgbClr val="000000"/>
                      </a:solidFill>
                    </a:lnT>
                    <a:lnB w="28080">
                      <a:solidFill>
                        <a:srgbClr val="000000"/>
                      </a:solidFill>
                    </a:lnB>
                    <a:solidFill>
                      <a:srgbClr val="07a398"/>
                    </a:solidFill>
                  </a:tcPr>
                </a:tc>
                <a:tc>
                  <a:tcPr marL="91440" marR="91440">
                    <a:lnL w="28080">
                      <a:solidFill>
                        <a:srgbClr val="000000"/>
                      </a:solidFill>
                    </a:lnL>
                    <a:lnR w="28080">
                      <a:solidFill>
                        <a:srgbClr val="07a398"/>
                      </a:solidFill>
                    </a:lnR>
                    <a:lnT w="28080">
                      <a:solidFill>
                        <a:srgbClr val="000000"/>
                      </a:solidFill>
                    </a:lnT>
                    <a:lnB w="28080">
                      <a:solidFill>
                        <a:srgbClr val="000000"/>
                      </a:solidFill>
                    </a:lnB>
                    <a:solidFill>
                      <a:srgbClr val="07a398"/>
                    </a:solidFill>
                  </a:tcPr>
                </a:tc>
              </a:tr>
              <a:tr h="366120">
                <a:tc>
                  <a:tcPr marL="91440" marR="91440">
                    <a:lnL w="28080">
                      <a:solidFill>
                        <a:srgbClr val="07a398"/>
                      </a:solidFill>
                    </a:lnL>
                    <a:lnR w="28080">
                      <a:solidFill>
                        <a:srgbClr val="000000"/>
                      </a:solidFill>
                    </a:lnR>
                    <a:lnT w="28080">
                      <a:solidFill>
                        <a:srgbClr val="000000"/>
                      </a:solidFill>
                    </a:lnT>
                    <a:lnB w="28080">
                      <a:solidFill>
                        <a:srgbClr val="000000"/>
                      </a:solidFill>
                    </a:lnB>
                    <a:solidFill>
                      <a:srgbClr val="07a398"/>
                    </a:solidFill>
                  </a:tcPr>
                </a:tc>
                <a:tc>
                  <a:tcPr marL="91440" marR="91440">
                    <a:lnL w="28080">
                      <a:solidFill>
                        <a:srgbClr val="000000"/>
                      </a:solidFill>
                    </a:lnL>
                    <a:lnR w="28080">
                      <a:solidFill>
                        <a:srgbClr val="000000"/>
                      </a:solidFill>
                    </a:lnR>
                    <a:lnT w="28080">
                      <a:solidFill>
                        <a:srgbClr val="000000"/>
                      </a:solidFill>
                    </a:lnT>
                    <a:lnB w="28080">
                      <a:solidFill>
                        <a:srgbClr val="000000"/>
                      </a:solidFill>
                    </a:lnB>
                    <a:solidFill>
                      <a:srgbClr val="07a398"/>
                    </a:solidFill>
                  </a:tcPr>
                </a:tc>
                <a:tc>
                  <a:tcPr marL="91440" marR="91440">
                    <a:lnL w="28080">
                      <a:solidFill>
                        <a:srgbClr val="000000"/>
                      </a:solidFill>
                    </a:lnL>
                    <a:lnR w="28080">
                      <a:solidFill>
                        <a:srgbClr val="07a398"/>
                      </a:solidFill>
                    </a:lnR>
                    <a:lnT w="28080">
                      <a:solidFill>
                        <a:srgbClr val="000000"/>
                      </a:solidFill>
                    </a:lnT>
                    <a:lnB w="28080">
                      <a:solidFill>
                        <a:srgbClr val="000000"/>
                      </a:solidFill>
                    </a:lnB>
                    <a:solidFill>
                      <a:srgbClr val="07a398"/>
                    </a:solidFill>
                  </a:tcPr>
                </a:tc>
              </a:tr>
              <a:tr h="182880">
                <a:tc>
                  <a:tcPr marL="91440" marR="91440">
                    <a:lnL w="28080">
                      <a:solidFill>
                        <a:srgbClr val="07a398"/>
                      </a:solidFill>
                    </a:lnL>
                    <a:lnR w="28080">
                      <a:solidFill>
                        <a:srgbClr val="000000"/>
                      </a:solidFill>
                    </a:lnR>
                    <a:lnT w="28080">
                      <a:solidFill>
                        <a:srgbClr val="000000"/>
                      </a:solidFill>
                    </a:lnT>
                    <a:lnB w="28080">
                      <a:solidFill>
                        <a:srgbClr val="000000"/>
                      </a:solidFill>
                    </a:lnB>
                    <a:solidFill>
                      <a:srgbClr val="07a398"/>
                    </a:solidFill>
                  </a:tcPr>
                </a:tc>
                <a:tc>
                  <a:txBody>
                    <a:bodyPr tIns="0" bIns="0" anchor="ctr"/>
                    <a:p>
                      <a:pPr algn="ctr">
                        <a:lnSpc>
                          <a:spcPct val="100000"/>
                        </a:lnSpc>
                      </a:pPr>
                      <a:r>
                        <a:rPr b="0" lang="en-US" sz="1200" spc="-1" strike="noStrike">
                          <a:solidFill>
                            <a:srgbClr val="404040"/>
                          </a:solidFill>
                          <a:uFill>
                            <a:solidFill>
                              <a:srgbClr val="ffffff"/>
                            </a:solidFill>
                          </a:uFill>
                          <a:latin typeface="Arial"/>
                          <a:ea typeface="Arial Unicode MS"/>
                        </a:rPr>
                        <a:t>Add Text</a:t>
                      </a:r>
                      <a:endParaRPr b="0" lang="en-US" sz="1800" spc="-1" strike="noStrike">
                        <a:solidFill>
                          <a:srgbClr val="000000"/>
                        </a:solidFill>
                        <a:uFill>
                          <a:solidFill>
                            <a:srgbClr val="ffffff"/>
                          </a:solidFill>
                        </a:uFill>
                        <a:latin typeface="Arial"/>
                      </a:endParaRPr>
                    </a:p>
                  </a:txBody>
                  <a:tcPr marL="91440" marR="91440">
                    <a:lnL w="28080">
                      <a:solidFill>
                        <a:srgbClr val="000000"/>
                      </a:solidFill>
                    </a:lnL>
                    <a:lnR w="28080">
                      <a:solidFill>
                        <a:srgbClr val="000000"/>
                      </a:solidFill>
                    </a:lnR>
                    <a:lnT w="28080">
                      <a:solidFill>
                        <a:srgbClr val="000000"/>
                      </a:solidFill>
                    </a:lnT>
                    <a:lnB w="28080">
                      <a:solidFill>
                        <a:srgbClr val="000000"/>
                      </a:solidFill>
                    </a:lnB>
                    <a:solidFill>
                      <a:srgbClr val="ffffff"/>
                    </a:solidFill>
                  </a:tcPr>
                </a:tc>
                <a:tc>
                  <a:tcPr marL="91440" marR="91440">
                    <a:lnL w="28080">
                      <a:solidFill>
                        <a:srgbClr val="000000"/>
                      </a:solidFill>
                    </a:lnL>
                    <a:lnR w="28080">
                      <a:solidFill>
                        <a:srgbClr val="07a398"/>
                      </a:solidFill>
                    </a:lnR>
                    <a:lnT w="28080">
                      <a:solidFill>
                        <a:srgbClr val="000000"/>
                      </a:solidFill>
                    </a:lnT>
                    <a:lnB w="28080">
                      <a:solidFill>
                        <a:srgbClr val="000000"/>
                      </a:solidFill>
                    </a:lnB>
                    <a:solidFill>
                      <a:srgbClr val="07a398"/>
                    </a:solidFill>
                  </a:tcPr>
                </a:tc>
              </a:tr>
              <a:tr h="366120">
                <a:tc>
                  <a:tcPr marL="91440" marR="91440">
                    <a:lnL w="28080">
                      <a:solidFill>
                        <a:srgbClr val="07a398"/>
                      </a:solidFill>
                    </a:lnL>
                    <a:lnR w="28080">
                      <a:solidFill>
                        <a:srgbClr val="000000"/>
                      </a:solidFill>
                    </a:lnR>
                    <a:lnT w="28080">
                      <a:solidFill>
                        <a:srgbClr val="000000"/>
                      </a:solidFill>
                    </a:lnT>
                    <a:lnB w="28080">
                      <a:solidFill>
                        <a:srgbClr val="07a398"/>
                      </a:solidFill>
                    </a:lnB>
                    <a:solidFill>
                      <a:srgbClr val="07a398"/>
                    </a:solidFill>
                  </a:tcPr>
                </a:tc>
                <a:tc>
                  <a:tcPr marL="91440" marR="91440">
                    <a:lnL w="28080">
                      <a:solidFill>
                        <a:srgbClr val="000000"/>
                      </a:solidFill>
                    </a:lnL>
                    <a:lnR w="28080">
                      <a:solidFill>
                        <a:srgbClr val="000000"/>
                      </a:solidFill>
                    </a:lnR>
                    <a:lnT w="28080">
                      <a:solidFill>
                        <a:srgbClr val="000000"/>
                      </a:solidFill>
                    </a:lnT>
                    <a:lnB w="28080">
                      <a:solidFill>
                        <a:srgbClr val="07a398"/>
                      </a:solidFill>
                    </a:lnB>
                    <a:solidFill>
                      <a:srgbClr val="07a398"/>
                    </a:solidFill>
                  </a:tcPr>
                </a:tc>
                <a:tc>
                  <a:tcPr marL="91440" marR="91440">
                    <a:lnL w="28080">
                      <a:solidFill>
                        <a:srgbClr val="000000"/>
                      </a:solidFill>
                    </a:lnL>
                    <a:lnR w="28080">
                      <a:solidFill>
                        <a:srgbClr val="07a398"/>
                      </a:solidFill>
                    </a:lnR>
                    <a:lnT w="28080">
                      <a:solidFill>
                        <a:srgbClr val="000000"/>
                      </a:solidFill>
                    </a:lnT>
                    <a:lnB w="28080">
                      <a:solidFill>
                        <a:srgbClr val="07a398"/>
                      </a:solidFill>
                    </a:lnB>
                    <a:solidFill>
                      <a:srgbClr val="07a398"/>
                    </a:solidFill>
                  </a:tcPr>
                </a:tc>
              </a:tr>
            </a:tbl>
          </a:graphicData>
        </a:graphic>
      </p:graphicFrame>
      <p:graphicFrame>
        <p:nvGraphicFramePr>
          <p:cNvPr id="2154" name="Table 15"/>
          <p:cNvGraphicFramePr/>
          <p:nvPr/>
        </p:nvGraphicFramePr>
        <p:xfrm>
          <a:off x="6172560" y="1846440"/>
          <a:ext cx="2447640" cy="1828800"/>
        </p:xfrm>
        <a:graphic>
          <a:graphicData uri="http://schemas.openxmlformats.org/drawingml/2006/table">
            <a:tbl>
              <a:tblPr/>
              <a:tblGrid>
                <a:gridCol w="273240"/>
                <a:gridCol w="1890720"/>
                <a:gridCol w="284040"/>
              </a:tblGrid>
              <a:tr h="366120">
                <a:tc>
                  <a:tcPr marL="91440" marR="91440">
                    <a:lnL w="28080">
                      <a:solidFill>
                        <a:srgbClr val="90c221"/>
                      </a:solidFill>
                    </a:lnL>
                    <a:lnR w="28080">
                      <a:solidFill>
                        <a:srgbClr val="000000"/>
                      </a:solidFill>
                    </a:lnR>
                    <a:lnT w="28080">
                      <a:solidFill>
                        <a:srgbClr val="90c221"/>
                      </a:solidFill>
                    </a:lnT>
                    <a:lnB w="28080">
                      <a:solidFill>
                        <a:srgbClr val="000000"/>
                      </a:solidFill>
                    </a:lnB>
                    <a:solidFill>
                      <a:srgbClr val="ffffff"/>
                    </a:solidFill>
                  </a:tcPr>
                </a:tc>
                <a:tc>
                  <a:tcPr marL="91440" marR="91440">
                    <a:lnL w="28080">
                      <a:solidFill>
                        <a:srgbClr val="000000"/>
                      </a:solidFill>
                    </a:lnL>
                    <a:lnR w="28080">
                      <a:solidFill>
                        <a:srgbClr val="000000"/>
                      </a:solidFill>
                    </a:lnR>
                    <a:lnT w="28080">
                      <a:solidFill>
                        <a:srgbClr val="90c221"/>
                      </a:solidFill>
                    </a:lnT>
                    <a:lnB w="28080">
                      <a:solidFill>
                        <a:srgbClr val="000000"/>
                      </a:solidFill>
                    </a:lnB>
                    <a:solidFill>
                      <a:srgbClr val="ffffff"/>
                    </a:solidFill>
                  </a:tcPr>
                </a:tc>
                <a:tc>
                  <a:tcPr marL="91440" marR="91440">
                    <a:lnL w="28080">
                      <a:solidFill>
                        <a:srgbClr val="000000"/>
                      </a:solidFill>
                    </a:lnL>
                    <a:lnR w="28080">
                      <a:solidFill>
                        <a:srgbClr val="90c221"/>
                      </a:solidFill>
                    </a:lnR>
                    <a:lnT w="28080">
                      <a:solidFill>
                        <a:srgbClr val="90c221"/>
                      </a:solidFill>
                    </a:lnT>
                    <a:lnB w="28080">
                      <a:solidFill>
                        <a:srgbClr val="000000"/>
                      </a:solidFill>
                    </a:lnB>
                    <a:solidFill>
                      <a:srgbClr val="ffffff"/>
                    </a:solidFill>
                  </a:tcPr>
                </a:tc>
              </a:tr>
              <a:tr h="547920">
                <a:tc>
                  <a:tcPr marL="91440" marR="91440">
                    <a:lnL w="28080">
                      <a:solidFill>
                        <a:srgbClr val="90c221"/>
                      </a:solidFill>
                    </a:lnL>
                    <a:lnR w="28080">
                      <a:solidFill>
                        <a:srgbClr val="000000"/>
                      </a:solidFill>
                    </a:lnR>
                    <a:lnT w="28080">
                      <a:solidFill>
                        <a:srgbClr val="000000"/>
                      </a:solidFill>
                    </a:lnT>
                    <a:lnB w="28080">
                      <a:solidFill>
                        <a:srgbClr val="000000"/>
                      </a:solidFill>
                    </a:lnB>
                    <a:solidFill>
                      <a:srgbClr val="ffffff"/>
                    </a:solidFill>
                  </a:tcPr>
                </a:tc>
                <a:tc>
                  <a:txBody>
                    <a:bodyPr tIns="0" bIns="0" anchor="ctr"/>
                    <a:p>
                      <a:pPr algn="ct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t>
                      </a:r>
                      <a:endParaRPr b="0" lang="en-US" sz="1800" spc="-1" strike="noStrike">
                        <a:solidFill>
                          <a:srgbClr val="000000"/>
                        </a:solidFill>
                        <a:uFill>
                          <a:solidFill>
                            <a:srgbClr val="ffffff"/>
                          </a:solidFill>
                        </a:uFill>
                        <a:latin typeface="Arial"/>
                      </a:endParaRPr>
                    </a:p>
                  </a:txBody>
                  <a:tcPr marL="91440" marR="91440">
                    <a:lnL w="28080">
                      <a:solidFill>
                        <a:srgbClr val="000000"/>
                      </a:solidFill>
                    </a:lnL>
                    <a:lnR w="28080">
                      <a:solidFill>
                        <a:srgbClr val="000000"/>
                      </a:solidFill>
                    </a:lnR>
                    <a:lnT w="28080">
                      <a:solidFill>
                        <a:srgbClr val="000000"/>
                      </a:solidFill>
                    </a:lnT>
                    <a:lnB w="28080">
                      <a:solidFill>
                        <a:srgbClr val="000000"/>
                      </a:solidFill>
                    </a:lnB>
                    <a:solidFill>
                      <a:srgbClr val="ffffff"/>
                    </a:solidFill>
                  </a:tcPr>
                </a:tc>
                <a:tc>
                  <a:tcPr marL="91440" marR="91440">
                    <a:lnL w="28080">
                      <a:solidFill>
                        <a:srgbClr val="000000"/>
                      </a:solidFill>
                    </a:lnL>
                    <a:lnR w="28080">
                      <a:solidFill>
                        <a:srgbClr val="90c221"/>
                      </a:solidFill>
                    </a:lnR>
                    <a:lnT w="28080">
                      <a:solidFill>
                        <a:srgbClr val="000000"/>
                      </a:solidFill>
                    </a:lnT>
                    <a:lnB w="28080">
                      <a:solidFill>
                        <a:srgbClr val="000000"/>
                      </a:solidFill>
                    </a:lnB>
                    <a:solidFill>
                      <a:srgbClr val="ffffff"/>
                    </a:solidFill>
                  </a:tcPr>
                </a:tc>
              </a:tr>
              <a:tr h="366120">
                <a:tc>
                  <a:tcPr marL="91440" marR="91440">
                    <a:lnL w="28080">
                      <a:solidFill>
                        <a:srgbClr val="90c221"/>
                      </a:solidFill>
                    </a:lnL>
                    <a:lnR w="28080">
                      <a:solidFill>
                        <a:srgbClr val="000000"/>
                      </a:solidFill>
                    </a:lnR>
                    <a:lnT w="28080">
                      <a:solidFill>
                        <a:srgbClr val="000000"/>
                      </a:solidFill>
                    </a:lnT>
                    <a:lnB w="28080">
                      <a:solidFill>
                        <a:srgbClr val="000000"/>
                      </a:solidFill>
                    </a:lnB>
                    <a:solidFill>
                      <a:srgbClr val="ffffff"/>
                    </a:solidFill>
                  </a:tcPr>
                </a:tc>
                <a:tc>
                  <a:tcPr marL="91440" marR="91440">
                    <a:lnL w="28080">
                      <a:solidFill>
                        <a:srgbClr val="000000"/>
                      </a:solidFill>
                    </a:lnL>
                    <a:lnR w="28080">
                      <a:solidFill>
                        <a:srgbClr val="000000"/>
                      </a:solidFill>
                    </a:lnR>
                    <a:lnT w="28080">
                      <a:solidFill>
                        <a:srgbClr val="000000"/>
                      </a:solidFill>
                    </a:lnT>
                    <a:lnB w="28080">
                      <a:solidFill>
                        <a:srgbClr val="000000"/>
                      </a:solidFill>
                    </a:lnB>
                    <a:solidFill>
                      <a:srgbClr val="ffffff"/>
                    </a:solidFill>
                  </a:tcPr>
                </a:tc>
                <a:tc>
                  <a:tcPr marL="91440" marR="91440">
                    <a:lnL w="28080">
                      <a:solidFill>
                        <a:srgbClr val="000000"/>
                      </a:solidFill>
                    </a:lnL>
                    <a:lnR w="28080">
                      <a:solidFill>
                        <a:srgbClr val="90c221"/>
                      </a:solidFill>
                    </a:lnR>
                    <a:lnT w="28080">
                      <a:solidFill>
                        <a:srgbClr val="000000"/>
                      </a:solidFill>
                    </a:lnT>
                    <a:lnB w="28080">
                      <a:solidFill>
                        <a:srgbClr val="000000"/>
                      </a:solidFill>
                    </a:lnB>
                    <a:solidFill>
                      <a:srgbClr val="ffffff"/>
                    </a:solidFill>
                  </a:tcPr>
                </a:tc>
              </a:tr>
              <a:tr h="182880">
                <a:tc>
                  <a:tcPr marL="91440" marR="91440">
                    <a:lnL w="28080">
                      <a:solidFill>
                        <a:srgbClr val="90c221"/>
                      </a:solidFill>
                    </a:lnL>
                    <a:lnR w="28080">
                      <a:solidFill>
                        <a:srgbClr val="000000"/>
                      </a:solidFill>
                    </a:lnR>
                    <a:lnT w="28080">
                      <a:solidFill>
                        <a:srgbClr val="000000"/>
                      </a:solidFill>
                    </a:lnT>
                    <a:lnB w="28080">
                      <a:solidFill>
                        <a:srgbClr val="000000"/>
                      </a:solidFill>
                    </a:lnB>
                    <a:solidFill>
                      <a:srgbClr val="ffffff"/>
                    </a:solidFill>
                  </a:tcPr>
                </a:tc>
                <a:tc>
                  <a:txBody>
                    <a:bodyPr tIns="0" bIns="0" anchor="ctr"/>
                    <a:p>
                      <a:pPr algn="ctr">
                        <a:lnSpc>
                          <a:spcPct val="100000"/>
                        </a:lnSpc>
                      </a:pPr>
                      <a:r>
                        <a:rPr b="0" lang="en-US" sz="1200" spc="-1" strike="noStrike">
                          <a:solidFill>
                            <a:srgbClr val="ffffff"/>
                          </a:solidFill>
                          <a:uFill>
                            <a:solidFill>
                              <a:srgbClr val="ffffff"/>
                            </a:solidFill>
                          </a:uFill>
                          <a:latin typeface="Arial"/>
                          <a:ea typeface="Arial Unicode MS"/>
                        </a:rPr>
                        <a:t>Add Text</a:t>
                      </a:r>
                      <a:endParaRPr b="0" lang="en-US" sz="1800" spc="-1" strike="noStrike">
                        <a:solidFill>
                          <a:srgbClr val="000000"/>
                        </a:solidFill>
                        <a:uFill>
                          <a:solidFill>
                            <a:srgbClr val="ffffff"/>
                          </a:solidFill>
                        </a:uFill>
                        <a:latin typeface="Arial"/>
                      </a:endParaRPr>
                    </a:p>
                  </a:txBody>
                  <a:tcPr marL="91440" marR="91440">
                    <a:lnL w="28080">
                      <a:solidFill>
                        <a:srgbClr val="000000"/>
                      </a:solidFill>
                    </a:lnL>
                    <a:lnR w="28080">
                      <a:solidFill>
                        <a:srgbClr val="000000"/>
                      </a:solidFill>
                    </a:lnR>
                    <a:lnT w="28080">
                      <a:solidFill>
                        <a:srgbClr val="000000"/>
                      </a:solidFill>
                    </a:lnT>
                    <a:lnB w="28080">
                      <a:solidFill>
                        <a:srgbClr val="000000"/>
                      </a:solidFill>
                    </a:lnB>
                    <a:solidFill>
                      <a:srgbClr val="90c221"/>
                    </a:solidFill>
                  </a:tcPr>
                </a:tc>
                <a:tc>
                  <a:tcPr marL="91440" marR="91440">
                    <a:lnL w="28080">
                      <a:solidFill>
                        <a:srgbClr val="000000"/>
                      </a:solidFill>
                    </a:lnL>
                    <a:lnR w="28080">
                      <a:solidFill>
                        <a:srgbClr val="90c221"/>
                      </a:solidFill>
                    </a:lnR>
                    <a:lnT w="28080">
                      <a:solidFill>
                        <a:srgbClr val="000000"/>
                      </a:solidFill>
                    </a:lnT>
                    <a:lnB w="28080">
                      <a:solidFill>
                        <a:srgbClr val="000000"/>
                      </a:solidFill>
                    </a:lnB>
                    <a:solidFill>
                      <a:srgbClr val="ffffff"/>
                    </a:solidFill>
                  </a:tcPr>
                </a:tc>
              </a:tr>
              <a:tr h="366120">
                <a:tc>
                  <a:tcPr marL="91440" marR="91440">
                    <a:lnL w="28080">
                      <a:solidFill>
                        <a:srgbClr val="90c221"/>
                      </a:solidFill>
                    </a:lnL>
                    <a:lnR w="28080">
                      <a:solidFill>
                        <a:srgbClr val="000000"/>
                      </a:solidFill>
                    </a:lnR>
                    <a:lnT w="28080">
                      <a:solidFill>
                        <a:srgbClr val="000000"/>
                      </a:solidFill>
                    </a:lnT>
                    <a:lnB w="28080">
                      <a:solidFill>
                        <a:srgbClr val="90c221"/>
                      </a:solidFill>
                    </a:lnB>
                    <a:solidFill>
                      <a:srgbClr val="ffffff"/>
                    </a:solidFill>
                  </a:tcPr>
                </a:tc>
                <a:tc>
                  <a:tcPr marL="91440" marR="91440">
                    <a:lnL w="28080">
                      <a:solidFill>
                        <a:srgbClr val="000000"/>
                      </a:solidFill>
                    </a:lnL>
                    <a:lnR w="28080">
                      <a:solidFill>
                        <a:srgbClr val="000000"/>
                      </a:solidFill>
                    </a:lnR>
                    <a:lnT w="28080">
                      <a:solidFill>
                        <a:srgbClr val="000000"/>
                      </a:solidFill>
                    </a:lnT>
                    <a:lnB w="28080">
                      <a:solidFill>
                        <a:srgbClr val="90c221"/>
                      </a:solidFill>
                    </a:lnB>
                    <a:solidFill>
                      <a:srgbClr val="ffffff"/>
                    </a:solidFill>
                  </a:tcPr>
                </a:tc>
                <a:tc>
                  <a:tcPr marL="91440" marR="91440">
                    <a:lnL w="28080">
                      <a:solidFill>
                        <a:srgbClr val="000000"/>
                      </a:solidFill>
                    </a:lnL>
                    <a:lnR w="28080">
                      <a:solidFill>
                        <a:srgbClr val="90c221"/>
                      </a:solidFill>
                    </a:lnR>
                    <a:lnT w="28080">
                      <a:solidFill>
                        <a:srgbClr val="000000"/>
                      </a:solidFill>
                    </a:lnT>
                    <a:lnB w="28080">
                      <a:solidFill>
                        <a:srgbClr val="90c221"/>
                      </a:solidFill>
                    </a:lnB>
                    <a:solidFill>
                      <a:srgbClr val="ffffff"/>
                    </a:solidFill>
                  </a:tcPr>
                </a:tc>
              </a:tr>
            </a:tbl>
          </a:graphicData>
        </a:graphic>
      </p:graphicFrame>
      <p:graphicFrame>
        <p:nvGraphicFramePr>
          <p:cNvPr id="2155" name="Table 16"/>
          <p:cNvGraphicFramePr/>
          <p:nvPr/>
        </p:nvGraphicFramePr>
        <p:xfrm>
          <a:off x="8788320" y="1846440"/>
          <a:ext cx="2447640" cy="1828800"/>
        </p:xfrm>
        <a:graphic>
          <a:graphicData uri="http://schemas.openxmlformats.org/drawingml/2006/table">
            <a:tbl>
              <a:tblPr/>
              <a:tblGrid>
                <a:gridCol w="273240"/>
                <a:gridCol w="1890720"/>
                <a:gridCol w="284040"/>
              </a:tblGrid>
              <a:tr h="366120">
                <a:tc>
                  <a:tcPr marL="91440" marR="91440">
                    <a:lnL w="28080">
                      <a:solidFill>
                        <a:srgbClr val="fba200"/>
                      </a:solidFill>
                    </a:lnL>
                    <a:lnR w="28080">
                      <a:solidFill>
                        <a:srgbClr val="000000"/>
                      </a:solidFill>
                    </a:lnR>
                    <a:lnT w="28080">
                      <a:solidFill>
                        <a:srgbClr val="fba200"/>
                      </a:solidFill>
                    </a:lnT>
                    <a:lnB w="28080">
                      <a:solidFill>
                        <a:srgbClr val="000000"/>
                      </a:solidFill>
                    </a:lnB>
                    <a:solidFill>
                      <a:srgbClr val="fba200"/>
                    </a:solidFill>
                  </a:tcPr>
                </a:tc>
                <a:tc>
                  <a:tcPr marL="91440" marR="91440">
                    <a:lnL w="28080">
                      <a:solidFill>
                        <a:srgbClr val="000000"/>
                      </a:solidFill>
                    </a:lnL>
                    <a:lnR w="28080">
                      <a:solidFill>
                        <a:srgbClr val="000000"/>
                      </a:solidFill>
                    </a:lnR>
                    <a:lnT w="28080">
                      <a:solidFill>
                        <a:srgbClr val="fba200"/>
                      </a:solidFill>
                    </a:lnT>
                    <a:lnB w="28080">
                      <a:solidFill>
                        <a:srgbClr val="000000"/>
                      </a:solidFill>
                    </a:lnB>
                    <a:solidFill>
                      <a:srgbClr val="fba200"/>
                    </a:solidFill>
                  </a:tcPr>
                </a:tc>
                <a:tc>
                  <a:tcPr marL="91440" marR="91440">
                    <a:lnL w="28080">
                      <a:solidFill>
                        <a:srgbClr val="000000"/>
                      </a:solidFill>
                    </a:lnL>
                    <a:lnR w="28080">
                      <a:solidFill>
                        <a:srgbClr val="fba200"/>
                      </a:solidFill>
                    </a:lnR>
                    <a:lnT w="28080">
                      <a:solidFill>
                        <a:srgbClr val="fba200"/>
                      </a:solidFill>
                    </a:lnT>
                    <a:lnB w="28080">
                      <a:solidFill>
                        <a:srgbClr val="000000"/>
                      </a:solidFill>
                    </a:lnB>
                    <a:solidFill>
                      <a:srgbClr val="fba200"/>
                    </a:solidFill>
                  </a:tcPr>
                </a:tc>
              </a:tr>
              <a:tr h="547920">
                <a:tc>
                  <a:tcPr marL="91440" marR="91440">
                    <a:lnL w="28080">
                      <a:solidFill>
                        <a:srgbClr val="fba200"/>
                      </a:solidFill>
                    </a:lnL>
                    <a:lnR w="28080">
                      <a:solidFill>
                        <a:srgbClr val="000000"/>
                      </a:solidFill>
                    </a:lnR>
                    <a:lnT w="28080">
                      <a:solidFill>
                        <a:srgbClr val="000000"/>
                      </a:solidFill>
                    </a:lnT>
                    <a:lnB w="28080">
                      <a:solidFill>
                        <a:srgbClr val="000000"/>
                      </a:solidFill>
                    </a:lnB>
                    <a:solidFill>
                      <a:srgbClr val="fba200"/>
                    </a:solidFill>
                  </a:tcPr>
                </a:tc>
                <a:tc>
                  <a:txBody>
                    <a:bodyPr tIns="0" bIns="0" anchor="ctr"/>
                    <a:p>
                      <a:pPr algn="ctr">
                        <a:lnSpc>
                          <a:spcPct val="100000"/>
                        </a:lnSpc>
                      </a:pPr>
                      <a:r>
                        <a:rPr b="0" lang="en-US" sz="1200" spc="-1" strike="noStrike">
                          <a:solidFill>
                            <a:srgbClr val="ffffff"/>
                          </a:solidFill>
                          <a:uFill>
                            <a:solidFill>
                              <a:srgbClr val="ffffff"/>
                            </a:solidFill>
                          </a:uFill>
                          <a:latin typeface="Arial"/>
                          <a:ea typeface="Arial Unicode MS"/>
                        </a:rPr>
                        <a:t>You can simply impress your audience and add a unique zing </a:t>
                      </a:r>
                      <a:endParaRPr b="0" lang="en-US" sz="1800" spc="-1" strike="noStrike">
                        <a:solidFill>
                          <a:srgbClr val="000000"/>
                        </a:solidFill>
                        <a:uFill>
                          <a:solidFill>
                            <a:srgbClr val="ffffff"/>
                          </a:solidFill>
                        </a:uFill>
                        <a:latin typeface="Arial"/>
                      </a:endParaRPr>
                    </a:p>
                  </a:txBody>
                  <a:tcPr marL="91440" marR="91440">
                    <a:lnL w="28080">
                      <a:solidFill>
                        <a:srgbClr val="000000"/>
                      </a:solidFill>
                    </a:lnL>
                    <a:lnR w="28080">
                      <a:solidFill>
                        <a:srgbClr val="000000"/>
                      </a:solidFill>
                    </a:lnR>
                    <a:lnT w="28080">
                      <a:solidFill>
                        <a:srgbClr val="000000"/>
                      </a:solidFill>
                    </a:lnT>
                    <a:lnB w="28080">
                      <a:solidFill>
                        <a:srgbClr val="000000"/>
                      </a:solidFill>
                    </a:lnB>
                    <a:solidFill>
                      <a:srgbClr val="fba200"/>
                    </a:solidFill>
                  </a:tcPr>
                </a:tc>
                <a:tc>
                  <a:tcPr marL="91440" marR="91440">
                    <a:lnL w="28080">
                      <a:solidFill>
                        <a:srgbClr val="000000"/>
                      </a:solidFill>
                    </a:lnL>
                    <a:lnR w="28080">
                      <a:solidFill>
                        <a:srgbClr val="fba200"/>
                      </a:solidFill>
                    </a:lnR>
                    <a:lnT w="28080">
                      <a:solidFill>
                        <a:srgbClr val="000000"/>
                      </a:solidFill>
                    </a:lnT>
                    <a:lnB w="28080">
                      <a:solidFill>
                        <a:srgbClr val="000000"/>
                      </a:solidFill>
                    </a:lnB>
                    <a:solidFill>
                      <a:srgbClr val="fba200"/>
                    </a:solidFill>
                  </a:tcPr>
                </a:tc>
              </a:tr>
              <a:tr h="366120">
                <a:tc>
                  <a:tcPr marL="91440" marR="91440">
                    <a:lnL w="28080">
                      <a:solidFill>
                        <a:srgbClr val="fba200"/>
                      </a:solidFill>
                    </a:lnL>
                    <a:lnR w="28080">
                      <a:solidFill>
                        <a:srgbClr val="000000"/>
                      </a:solidFill>
                    </a:lnR>
                    <a:lnT w="28080">
                      <a:solidFill>
                        <a:srgbClr val="000000"/>
                      </a:solidFill>
                    </a:lnT>
                    <a:lnB w="28080">
                      <a:solidFill>
                        <a:srgbClr val="000000"/>
                      </a:solidFill>
                    </a:lnB>
                    <a:solidFill>
                      <a:srgbClr val="fba200"/>
                    </a:solidFill>
                  </a:tcPr>
                </a:tc>
                <a:tc>
                  <a:tcPr marL="91440" marR="91440">
                    <a:lnL w="28080">
                      <a:solidFill>
                        <a:srgbClr val="000000"/>
                      </a:solidFill>
                    </a:lnL>
                    <a:lnR w="28080">
                      <a:solidFill>
                        <a:srgbClr val="000000"/>
                      </a:solidFill>
                    </a:lnR>
                    <a:lnT w="28080">
                      <a:solidFill>
                        <a:srgbClr val="000000"/>
                      </a:solidFill>
                    </a:lnT>
                    <a:lnB w="28080">
                      <a:solidFill>
                        <a:srgbClr val="000000"/>
                      </a:solidFill>
                    </a:lnB>
                    <a:solidFill>
                      <a:srgbClr val="fba200"/>
                    </a:solidFill>
                  </a:tcPr>
                </a:tc>
                <a:tc>
                  <a:tcPr marL="91440" marR="91440">
                    <a:lnL w="28080">
                      <a:solidFill>
                        <a:srgbClr val="000000"/>
                      </a:solidFill>
                    </a:lnL>
                    <a:lnR w="28080">
                      <a:solidFill>
                        <a:srgbClr val="fba200"/>
                      </a:solidFill>
                    </a:lnR>
                    <a:lnT w="28080">
                      <a:solidFill>
                        <a:srgbClr val="000000"/>
                      </a:solidFill>
                    </a:lnT>
                    <a:lnB w="28080">
                      <a:solidFill>
                        <a:srgbClr val="000000"/>
                      </a:solidFill>
                    </a:lnB>
                    <a:solidFill>
                      <a:srgbClr val="fba200"/>
                    </a:solidFill>
                  </a:tcPr>
                </a:tc>
              </a:tr>
              <a:tr h="182880">
                <a:tc>
                  <a:tcPr marL="91440" marR="91440">
                    <a:lnL w="28080">
                      <a:solidFill>
                        <a:srgbClr val="fba200"/>
                      </a:solidFill>
                    </a:lnL>
                    <a:lnR w="28080">
                      <a:solidFill>
                        <a:srgbClr val="000000"/>
                      </a:solidFill>
                    </a:lnR>
                    <a:lnT w="28080">
                      <a:solidFill>
                        <a:srgbClr val="000000"/>
                      </a:solidFill>
                    </a:lnT>
                    <a:lnB w="28080">
                      <a:solidFill>
                        <a:srgbClr val="000000"/>
                      </a:solidFill>
                    </a:lnB>
                    <a:solidFill>
                      <a:srgbClr val="fba200"/>
                    </a:solidFill>
                  </a:tcPr>
                </a:tc>
                <a:tc>
                  <a:txBody>
                    <a:bodyPr tIns="0" bIns="0" anchor="ctr"/>
                    <a:p>
                      <a:pPr algn="ctr">
                        <a:lnSpc>
                          <a:spcPct val="100000"/>
                        </a:lnSpc>
                      </a:pPr>
                      <a:r>
                        <a:rPr b="0" lang="en-US" sz="1200" spc="-1" strike="noStrike">
                          <a:solidFill>
                            <a:srgbClr val="404040"/>
                          </a:solidFill>
                          <a:uFill>
                            <a:solidFill>
                              <a:srgbClr val="ffffff"/>
                            </a:solidFill>
                          </a:uFill>
                          <a:latin typeface="Arial"/>
                          <a:ea typeface="Arial Unicode MS"/>
                        </a:rPr>
                        <a:t>Add Text</a:t>
                      </a:r>
                      <a:endParaRPr b="0" lang="en-US" sz="1800" spc="-1" strike="noStrike">
                        <a:solidFill>
                          <a:srgbClr val="000000"/>
                        </a:solidFill>
                        <a:uFill>
                          <a:solidFill>
                            <a:srgbClr val="ffffff"/>
                          </a:solidFill>
                        </a:uFill>
                        <a:latin typeface="Arial"/>
                      </a:endParaRPr>
                    </a:p>
                  </a:txBody>
                  <a:tcPr marL="91440" marR="91440">
                    <a:lnL w="28080">
                      <a:solidFill>
                        <a:srgbClr val="000000"/>
                      </a:solidFill>
                    </a:lnL>
                    <a:lnR w="28080">
                      <a:solidFill>
                        <a:srgbClr val="000000"/>
                      </a:solidFill>
                    </a:lnR>
                    <a:lnT w="28080">
                      <a:solidFill>
                        <a:srgbClr val="000000"/>
                      </a:solidFill>
                    </a:lnT>
                    <a:lnB w="28080">
                      <a:solidFill>
                        <a:srgbClr val="000000"/>
                      </a:solidFill>
                    </a:lnB>
                    <a:solidFill>
                      <a:srgbClr val="ffffff"/>
                    </a:solidFill>
                  </a:tcPr>
                </a:tc>
                <a:tc>
                  <a:tcPr marL="91440" marR="91440">
                    <a:lnL w="28080">
                      <a:solidFill>
                        <a:srgbClr val="000000"/>
                      </a:solidFill>
                    </a:lnL>
                    <a:lnR w="28080">
                      <a:solidFill>
                        <a:srgbClr val="fba200"/>
                      </a:solidFill>
                    </a:lnR>
                    <a:lnT w="28080">
                      <a:solidFill>
                        <a:srgbClr val="000000"/>
                      </a:solidFill>
                    </a:lnT>
                    <a:lnB w="28080">
                      <a:solidFill>
                        <a:srgbClr val="000000"/>
                      </a:solidFill>
                    </a:lnB>
                    <a:solidFill>
                      <a:srgbClr val="fba200"/>
                    </a:solidFill>
                  </a:tcPr>
                </a:tc>
              </a:tr>
              <a:tr h="366120">
                <a:tc>
                  <a:tcPr marL="91440" marR="91440">
                    <a:lnL w="28080">
                      <a:solidFill>
                        <a:srgbClr val="fba200"/>
                      </a:solidFill>
                    </a:lnL>
                    <a:lnR w="28080">
                      <a:solidFill>
                        <a:srgbClr val="000000"/>
                      </a:solidFill>
                    </a:lnR>
                    <a:lnT w="28080">
                      <a:solidFill>
                        <a:srgbClr val="000000"/>
                      </a:solidFill>
                    </a:lnT>
                    <a:lnB w="28080">
                      <a:solidFill>
                        <a:srgbClr val="fba200"/>
                      </a:solidFill>
                    </a:lnB>
                    <a:solidFill>
                      <a:srgbClr val="fba200"/>
                    </a:solidFill>
                  </a:tcPr>
                </a:tc>
                <a:tc>
                  <a:tcPr marL="91440" marR="91440">
                    <a:lnL w="28080">
                      <a:solidFill>
                        <a:srgbClr val="000000"/>
                      </a:solidFill>
                    </a:lnL>
                    <a:lnR w="28080">
                      <a:solidFill>
                        <a:srgbClr val="000000"/>
                      </a:solidFill>
                    </a:lnR>
                    <a:lnT w="28080">
                      <a:solidFill>
                        <a:srgbClr val="000000"/>
                      </a:solidFill>
                    </a:lnT>
                    <a:lnB w="28080">
                      <a:solidFill>
                        <a:srgbClr val="fba200"/>
                      </a:solidFill>
                    </a:lnB>
                    <a:solidFill>
                      <a:srgbClr val="fba200"/>
                    </a:solidFill>
                  </a:tcPr>
                </a:tc>
                <a:tc>
                  <a:tcPr marL="91440" marR="91440">
                    <a:lnL w="28080">
                      <a:solidFill>
                        <a:srgbClr val="000000"/>
                      </a:solidFill>
                    </a:lnL>
                    <a:lnR w="28080">
                      <a:solidFill>
                        <a:srgbClr val="fba200"/>
                      </a:solidFill>
                    </a:lnR>
                    <a:lnT w="28080">
                      <a:solidFill>
                        <a:srgbClr val="000000"/>
                      </a:solidFill>
                    </a:lnT>
                    <a:lnB w="28080">
                      <a:solidFill>
                        <a:srgbClr val="fba200"/>
                      </a:solidFill>
                    </a:lnB>
                    <a:solidFill>
                      <a:srgbClr val="fba200"/>
                    </a:solidFill>
                  </a:tcPr>
                </a:tc>
              </a:tr>
            </a:tbl>
          </a:graphicData>
        </a:graphic>
      </p:graphicFrame>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4"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What is GraphQL?</a:t>
            </a:r>
            <a:endParaRPr b="0" lang="en-US" sz="2800" spc="-1" strike="noStrike">
              <a:solidFill>
                <a:srgbClr val="000000"/>
              </a:solidFill>
              <a:uFill>
                <a:solidFill>
                  <a:srgbClr val="ffffff"/>
                </a:solidFill>
              </a:uFill>
              <a:latin typeface="Arial"/>
            </a:endParaRPr>
          </a:p>
        </p:txBody>
      </p:sp>
      <p:sp>
        <p:nvSpPr>
          <p:cNvPr id="1095" name="CustomShape 2"/>
          <p:cNvSpPr/>
          <p:nvPr/>
        </p:nvSpPr>
        <p:spPr>
          <a:xfrm>
            <a:off x="4939560" y="1333080"/>
            <a:ext cx="2312640" cy="5524560"/>
          </a:xfrm>
          <a:prstGeom prst="round2SameRect">
            <a:avLst>
              <a:gd name="adj1" fmla="val 24056"/>
              <a:gd name="adj2" fmla="val 0"/>
            </a:avLst>
          </a:prstGeom>
          <a:solidFill>
            <a:srgbClr val="2c2f45"/>
          </a:solidFill>
          <a:ln>
            <a:noFill/>
          </a:ln>
        </p:spPr>
        <p:style>
          <a:lnRef idx="0"/>
          <a:fillRef idx="0"/>
          <a:effectRef idx="0"/>
          <a:fontRef idx="minor"/>
        </p:style>
      </p:sp>
      <p:sp>
        <p:nvSpPr>
          <p:cNvPr id="1096" name="CustomShape 3"/>
          <p:cNvSpPr/>
          <p:nvPr/>
        </p:nvSpPr>
        <p:spPr>
          <a:xfrm>
            <a:off x="5128560" y="1975680"/>
            <a:ext cx="1934280" cy="3709800"/>
          </a:xfrm>
          <a:custGeom>
            <a:avLst/>
            <a:gdLst/>
            <a:ahLst/>
            <a:rect l="l" t="t" r="r" b="b"/>
            <a:pathLst>
              <a:path w="3576119" h="6858000">
                <a:moveTo>
                  <a:pt x="3525853" y="2071735"/>
                </a:moveTo>
                <a:lnTo>
                  <a:pt x="3269338" y="1923861"/>
                </a:lnTo>
                <a:lnTo>
                  <a:pt x="3269338" y="948351"/>
                </a:lnTo>
                <a:cubicBezTo>
                  <a:pt x="3268584" y="427022"/>
                  <a:pt x="2842317" y="0"/>
                  <a:pt x="2320988" y="0"/>
                </a:cubicBezTo>
                <a:lnTo>
                  <a:pt x="1364338" y="0"/>
                </a:lnTo>
                <a:cubicBezTo>
                  <a:pt x="843009" y="0"/>
                  <a:pt x="415988" y="427022"/>
                  <a:pt x="415988" y="948351"/>
                </a:cubicBezTo>
                <a:lnTo>
                  <a:pt x="415988" y="1861996"/>
                </a:lnTo>
                <a:lnTo>
                  <a:pt x="51586" y="2071735"/>
                </a:lnTo>
                <a:cubicBezTo>
                  <a:pt x="2546" y="2100404"/>
                  <a:pt x="-14806" y="2163778"/>
                  <a:pt x="13863" y="2212818"/>
                </a:cubicBezTo>
                <a:lnTo>
                  <a:pt x="15372" y="2215081"/>
                </a:lnTo>
                <a:cubicBezTo>
                  <a:pt x="44041" y="2264121"/>
                  <a:pt x="107415" y="2281473"/>
                  <a:pt x="156455" y="2252804"/>
                </a:cubicBezTo>
                <a:lnTo>
                  <a:pt x="415988" y="2102668"/>
                </a:lnTo>
                <a:lnTo>
                  <a:pt x="415988" y="6145794"/>
                </a:lnTo>
                <a:cubicBezTo>
                  <a:pt x="415988" y="6537357"/>
                  <a:pt x="736631" y="6858000"/>
                  <a:pt x="1128194" y="6858000"/>
                </a:cubicBezTo>
                <a:lnTo>
                  <a:pt x="2556378" y="6858000"/>
                </a:lnTo>
                <a:cubicBezTo>
                  <a:pt x="2947940" y="6858000"/>
                  <a:pt x="3268584" y="6537357"/>
                  <a:pt x="3268584" y="6145794"/>
                </a:cubicBezTo>
                <a:lnTo>
                  <a:pt x="3268584" y="2165287"/>
                </a:lnTo>
                <a:lnTo>
                  <a:pt x="3420984" y="2252804"/>
                </a:lnTo>
                <a:cubicBezTo>
                  <a:pt x="3470023" y="2281473"/>
                  <a:pt x="3533398" y="2264121"/>
                  <a:pt x="3562067" y="2215081"/>
                </a:cubicBezTo>
                <a:lnTo>
                  <a:pt x="3563576" y="2212818"/>
                </a:lnTo>
                <a:cubicBezTo>
                  <a:pt x="3591491" y="2163778"/>
                  <a:pt x="3574893" y="2100404"/>
                  <a:pt x="3525853" y="2071735"/>
                </a:cubicBezTo>
                <a:close/>
              </a:path>
            </a:pathLst>
          </a:custGeom>
          <a:solidFill>
            <a:srgbClr val="0680c3"/>
          </a:solidFill>
          <a:ln w="7560">
            <a:noFill/>
          </a:ln>
        </p:spPr>
        <p:style>
          <a:lnRef idx="0"/>
          <a:fillRef idx="0"/>
          <a:effectRef idx="0"/>
          <a:fontRef idx="minor"/>
        </p:style>
      </p:sp>
      <p:sp>
        <p:nvSpPr>
          <p:cNvPr id="1097" name="CustomShape 4"/>
          <p:cNvSpPr/>
          <p:nvPr/>
        </p:nvSpPr>
        <p:spPr>
          <a:xfrm>
            <a:off x="5393520" y="2837160"/>
            <a:ext cx="1433880" cy="2776680"/>
          </a:xfrm>
          <a:custGeom>
            <a:avLst/>
            <a:gdLst/>
            <a:ahLst/>
            <a:rect l="l" t="t" r="r" b="b"/>
            <a:pathLst>
              <a:path w="1434249" h="2777167">
                <a:moveTo>
                  <a:pt x="1286500" y="2633339"/>
                </a:moveTo>
                <a:cubicBezTo>
                  <a:pt x="1300376" y="2640277"/>
                  <a:pt x="1293846" y="2654562"/>
                  <a:pt x="1295070" y="2664358"/>
                </a:cubicBezTo>
                <a:cubicBezTo>
                  <a:pt x="1295070" y="2694561"/>
                  <a:pt x="1297927" y="2706397"/>
                  <a:pt x="1263236" y="2715376"/>
                </a:cubicBezTo>
                <a:cubicBezTo>
                  <a:pt x="1149363" y="2745579"/>
                  <a:pt x="1057939" y="2765170"/>
                  <a:pt x="940803" y="2776598"/>
                </a:cubicBezTo>
                <a:cubicBezTo>
                  <a:pt x="924476" y="2778230"/>
                  <a:pt x="927333" y="2767210"/>
                  <a:pt x="932231" y="2754966"/>
                </a:cubicBezTo>
                <a:cubicBezTo>
                  <a:pt x="940394" y="2734558"/>
                  <a:pt x="954679" y="2734967"/>
                  <a:pt x="972230" y="2734150"/>
                </a:cubicBezTo>
                <a:cubicBezTo>
                  <a:pt x="1083652" y="2719049"/>
                  <a:pt x="1130181" y="2705172"/>
                  <a:pt x="1239563" y="2652930"/>
                </a:cubicBezTo>
                <a:cubicBezTo>
                  <a:pt x="1249767" y="2647216"/>
                  <a:pt x="1273847" y="2626400"/>
                  <a:pt x="1286500" y="2633339"/>
                </a:cubicBezTo>
                <a:close/>
                <a:moveTo>
                  <a:pt x="154719" y="2633339"/>
                </a:moveTo>
                <a:cubicBezTo>
                  <a:pt x="167779" y="2626400"/>
                  <a:pt x="191860" y="2646808"/>
                  <a:pt x="201655" y="2652930"/>
                </a:cubicBezTo>
                <a:cubicBezTo>
                  <a:pt x="311037" y="2705173"/>
                  <a:pt x="357158" y="2719049"/>
                  <a:pt x="468989" y="2734151"/>
                </a:cubicBezTo>
                <a:cubicBezTo>
                  <a:pt x="486539" y="2734967"/>
                  <a:pt x="500824" y="2734558"/>
                  <a:pt x="508987" y="2755374"/>
                </a:cubicBezTo>
                <a:cubicBezTo>
                  <a:pt x="513885" y="2767618"/>
                  <a:pt x="516742" y="2778638"/>
                  <a:pt x="500416" y="2777006"/>
                </a:cubicBezTo>
                <a:cubicBezTo>
                  <a:pt x="383279" y="2765578"/>
                  <a:pt x="291855" y="2745987"/>
                  <a:pt x="177983" y="2715784"/>
                </a:cubicBezTo>
                <a:cubicBezTo>
                  <a:pt x="143291" y="2706397"/>
                  <a:pt x="146148" y="2694561"/>
                  <a:pt x="146148" y="2664766"/>
                </a:cubicBezTo>
                <a:cubicBezTo>
                  <a:pt x="147372" y="2654562"/>
                  <a:pt x="141250" y="2640685"/>
                  <a:pt x="154719" y="2633339"/>
                </a:cubicBezTo>
                <a:close/>
                <a:moveTo>
                  <a:pt x="1202934" y="1778176"/>
                </a:moveTo>
                <a:cubicBezTo>
                  <a:pt x="1206913" y="1779299"/>
                  <a:pt x="1209770" y="1783584"/>
                  <a:pt x="1212627" y="1792971"/>
                </a:cubicBezTo>
                <a:cubicBezTo>
                  <a:pt x="1237932" y="1876641"/>
                  <a:pt x="1252625" y="1962351"/>
                  <a:pt x="1260380" y="2049285"/>
                </a:cubicBezTo>
                <a:cubicBezTo>
                  <a:pt x="1262829" y="2076631"/>
                  <a:pt x="1264869" y="2103977"/>
                  <a:pt x="1265686" y="2131730"/>
                </a:cubicBezTo>
                <a:cubicBezTo>
                  <a:pt x="1266910" y="2169280"/>
                  <a:pt x="1247727" y="2199890"/>
                  <a:pt x="1217525" y="2215808"/>
                </a:cubicBezTo>
                <a:cubicBezTo>
                  <a:pt x="1123652" y="2264377"/>
                  <a:pt x="1023657" y="2294580"/>
                  <a:pt x="919988" y="2313762"/>
                </a:cubicBezTo>
                <a:cubicBezTo>
                  <a:pt x="854277" y="2326007"/>
                  <a:pt x="787749" y="2334986"/>
                  <a:pt x="742853" y="2331721"/>
                </a:cubicBezTo>
                <a:cubicBezTo>
                  <a:pt x="548169" y="2331721"/>
                  <a:pt x="384912" y="2294988"/>
                  <a:pt x="230225" y="2219889"/>
                </a:cubicBezTo>
                <a:cubicBezTo>
                  <a:pt x="182880" y="2197033"/>
                  <a:pt x="164922" y="2159484"/>
                  <a:pt x="171044" y="2106426"/>
                </a:cubicBezTo>
                <a:cubicBezTo>
                  <a:pt x="180024" y="2028878"/>
                  <a:pt x="187778" y="1951331"/>
                  <a:pt x="204104" y="1875009"/>
                </a:cubicBezTo>
                <a:cubicBezTo>
                  <a:pt x="209818" y="1847255"/>
                  <a:pt x="218797" y="1820317"/>
                  <a:pt x="225736" y="1792563"/>
                </a:cubicBezTo>
                <a:cubicBezTo>
                  <a:pt x="229001" y="1778279"/>
                  <a:pt x="236347" y="1774605"/>
                  <a:pt x="249408" y="1780728"/>
                </a:cubicBezTo>
                <a:cubicBezTo>
                  <a:pt x="363280" y="1833378"/>
                  <a:pt x="484091" y="1844397"/>
                  <a:pt x="607758" y="1855825"/>
                </a:cubicBezTo>
                <a:cubicBezTo>
                  <a:pt x="807340" y="1874600"/>
                  <a:pt x="1001209" y="1861131"/>
                  <a:pt x="1186506" y="1782360"/>
                </a:cubicBezTo>
                <a:cubicBezTo>
                  <a:pt x="1193852" y="1779095"/>
                  <a:pt x="1198954" y="1777054"/>
                  <a:pt x="1202934" y="1778176"/>
                </a:cubicBezTo>
                <a:close/>
                <a:moveTo>
                  <a:pt x="1431187" y="1040510"/>
                </a:moveTo>
                <a:cubicBezTo>
                  <a:pt x="1433534" y="1042703"/>
                  <a:pt x="1434044" y="1047703"/>
                  <a:pt x="1434248" y="1054234"/>
                </a:cubicBezTo>
                <a:cubicBezTo>
                  <a:pt x="1434248" y="1156269"/>
                  <a:pt x="1430983" y="1250142"/>
                  <a:pt x="1424045" y="1352178"/>
                </a:cubicBezTo>
                <a:cubicBezTo>
                  <a:pt x="1419963" y="1414624"/>
                  <a:pt x="1416290" y="1477069"/>
                  <a:pt x="1410984" y="1539107"/>
                </a:cubicBezTo>
                <a:cubicBezTo>
                  <a:pt x="1404454" y="1617879"/>
                  <a:pt x="1388128" y="1696242"/>
                  <a:pt x="1379149" y="1774606"/>
                </a:cubicBezTo>
                <a:cubicBezTo>
                  <a:pt x="1371802" y="1837460"/>
                  <a:pt x="1362007" y="1900314"/>
                  <a:pt x="1353027" y="1962760"/>
                </a:cubicBezTo>
                <a:cubicBezTo>
                  <a:pt x="1351395" y="1973371"/>
                  <a:pt x="1348538" y="1942761"/>
                  <a:pt x="1344865" y="1960719"/>
                </a:cubicBezTo>
                <a:cubicBezTo>
                  <a:pt x="1330171" y="1852969"/>
                  <a:pt x="1319968" y="1793789"/>
                  <a:pt x="1313845" y="1692978"/>
                </a:cubicBezTo>
                <a:cubicBezTo>
                  <a:pt x="1310172" y="1626042"/>
                  <a:pt x="1308132" y="1558698"/>
                  <a:pt x="1302417" y="1492171"/>
                </a:cubicBezTo>
                <a:cubicBezTo>
                  <a:pt x="1295887" y="1419930"/>
                  <a:pt x="1302009" y="1355443"/>
                  <a:pt x="1294663" y="1282794"/>
                </a:cubicBezTo>
                <a:cubicBezTo>
                  <a:pt x="1289765" y="1231776"/>
                  <a:pt x="1293030" y="1180349"/>
                  <a:pt x="1292622" y="1128924"/>
                </a:cubicBezTo>
                <a:cubicBezTo>
                  <a:pt x="1292622" y="1118720"/>
                  <a:pt x="1295479" y="1111373"/>
                  <a:pt x="1304866" y="1106067"/>
                </a:cubicBezTo>
                <a:cubicBezTo>
                  <a:pt x="1339967" y="1085661"/>
                  <a:pt x="1382822" y="1064845"/>
                  <a:pt x="1417106" y="1043622"/>
                </a:cubicBezTo>
                <a:cubicBezTo>
                  <a:pt x="1424657" y="1038928"/>
                  <a:pt x="1428840" y="1038316"/>
                  <a:pt x="1431187" y="1040510"/>
                </a:cubicBezTo>
                <a:close/>
                <a:moveTo>
                  <a:pt x="4930" y="1039132"/>
                </a:moveTo>
                <a:cubicBezTo>
                  <a:pt x="13094" y="1034234"/>
                  <a:pt x="19624" y="1044438"/>
                  <a:pt x="26154" y="1048111"/>
                </a:cubicBezTo>
                <a:cubicBezTo>
                  <a:pt x="56357" y="1065661"/>
                  <a:pt x="93906" y="1084435"/>
                  <a:pt x="124109" y="1101986"/>
                </a:cubicBezTo>
                <a:cubicBezTo>
                  <a:pt x="136762" y="1108924"/>
                  <a:pt x="142476" y="1117495"/>
                  <a:pt x="142476" y="1132596"/>
                </a:cubicBezTo>
                <a:cubicBezTo>
                  <a:pt x="141659" y="1216266"/>
                  <a:pt x="144925" y="1292180"/>
                  <a:pt x="140435" y="1375850"/>
                </a:cubicBezTo>
                <a:cubicBezTo>
                  <a:pt x="136762" y="1455438"/>
                  <a:pt x="135945" y="1535434"/>
                  <a:pt x="130231" y="1615022"/>
                </a:cubicBezTo>
                <a:cubicBezTo>
                  <a:pt x="121660" y="1736240"/>
                  <a:pt x="113089" y="1857867"/>
                  <a:pt x="95947" y="1978677"/>
                </a:cubicBezTo>
                <a:cubicBezTo>
                  <a:pt x="95947" y="1980310"/>
                  <a:pt x="93906" y="1940720"/>
                  <a:pt x="89417" y="1947250"/>
                </a:cubicBezTo>
                <a:cubicBezTo>
                  <a:pt x="75540" y="1875009"/>
                  <a:pt x="66969" y="1847255"/>
                  <a:pt x="59214" y="1778279"/>
                </a:cubicBezTo>
                <a:cubicBezTo>
                  <a:pt x="49827" y="1695426"/>
                  <a:pt x="32276" y="1612573"/>
                  <a:pt x="24521" y="1529720"/>
                </a:cubicBezTo>
                <a:cubicBezTo>
                  <a:pt x="19624" y="1475028"/>
                  <a:pt x="15134" y="1420337"/>
                  <a:pt x="12685" y="1365238"/>
                </a:cubicBezTo>
                <a:cubicBezTo>
                  <a:pt x="7788" y="1261570"/>
                  <a:pt x="4930" y="1166064"/>
                  <a:pt x="1257" y="1062396"/>
                </a:cubicBezTo>
                <a:cubicBezTo>
                  <a:pt x="849" y="1054641"/>
                  <a:pt x="-2824" y="1044029"/>
                  <a:pt x="4930" y="1039132"/>
                </a:cubicBezTo>
                <a:close/>
                <a:moveTo>
                  <a:pt x="41255" y="224886"/>
                </a:moveTo>
                <a:cubicBezTo>
                  <a:pt x="120027" y="484057"/>
                  <a:pt x="137168" y="722412"/>
                  <a:pt x="143291" y="999133"/>
                </a:cubicBezTo>
                <a:cubicBezTo>
                  <a:pt x="97171" y="966074"/>
                  <a:pt x="49010" y="937504"/>
                  <a:pt x="9011" y="908526"/>
                </a:cubicBezTo>
                <a:cubicBezTo>
                  <a:pt x="441" y="901995"/>
                  <a:pt x="1257" y="892608"/>
                  <a:pt x="849" y="883221"/>
                </a:cubicBezTo>
                <a:cubicBezTo>
                  <a:pt x="-2416" y="751391"/>
                  <a:pt x="4522" y="632212"/>
                  <a:pt x="8195" y="500791"/>
                </a:cubicBezTo>
                <a:cubicBezTo>
                  <a:pt x="11053" y="403244"/>
                  <a:pt x="23296" y="321616"/>
                  <a:pt x="41255" y="224886"/>
                </a:cubicBezTo>
                <a:close/>
                <a:moveTo>
                  <a:pt x="1395067" y="224070"/>
                </a:moveTo>
                <a:cubicBezTo>
                  <a:pt x="1408128" y="251416"/>
                  <a:pt x="1404862" y="259170"/>
                  <a:pt x="1407719" y="281210"/>
                </a:cubicBezTo>
                <a:cubicBezTo>
                  <a:pt x="1414249" y="333860"/>
                  <a:pt x="1425270" y="387327"/>
                  <a:pt x="1427718" y="440386"/>
                </a:cubicBezTo>
                <a:cubicBezTo>
                  <a:pt x="1434657" y="589358"/>
                  <a:pt x="1433841" y="726086"/>
                  <a:pt x="1434249" y="875466"/>
                </a:cubicBezTo>
                <a:cubicBezTo>
                  <a:pt x="1434249" y="893425"/>
                  <a:pt x="1430984" y="907710"/>
                  <a:pt x="1415882" y="918729"/>
                </a:cubicBezTo>
                <a:cubicBezTo>
                  <a:pt x="1383639" y="941586"/>
                  <a:pt x="1343640" y="964850"/>
                  <a:pt x="1311805" y="988522"/>
                </a:cubicBezTo>
                <a:cubicBezTo>
                  <a:pt x="1299153" y="997910"/>
                  <a:pt x="1290581" y="997501"/>
                  <a:pt x="1293030" y="979543"/>
                </a:cubicBezTo>
                <a:cubicBezTo>
                  <a:pt x="1301602" y="919138"/>
                  <a:pt x="1296296" y="858324"/>
                  <a:pt x="1301602" y="797919"/>
                </a:cubicBezTo>
                <a:cubicBezTo>
                  <a:pt x="1306499" y="741187"/>
                  <a:pt x="1309356" y="696699"/>
                  <a:pt x="1314662" y="640376"/>
                </a:cubicBezTo>
                <a:cubicBezTo>
                  <a:pt x="1322825" y="555482"/>
                  <a:pt x="1333437" y="470997"/>
                  <a:pt x="1349762" y="387327"/>
                </a:cubicBezTo>
                <a:cubicBezTo>
                  <a:pt x="1361191" y="328555"/>
                  <a:pt x="1375476" y="287332"/>
                  <a:pt x="1395067" y="224070"/>
                </a:cubicBezTo>
                <a:close/>
                <a:moveTo>
                  <a:pt x="715915" y="0"/>
                </a:moveTo>
                <a:cubicBezTo>
                  <a:pt x="881621" y="6530"/>
                  <a:pt x="1042022" y="11428"/>
                  <a:pt x="1198340" y="55507"/>
                </a:cubicBezTo>
                <a:cubicBezTo>
                  <a:pt x="1235889" y="66119"/>
                  <a:pt x="1272214" y="78363"/>
                  <a:pt x="1306907" y="95914"/>
                </a:cubicBezTo>
                <a:cubicBezTo>
                  <a:pt x="1340374" y="113056"/>
                  <a:pt x="1350170" y="137544"/>
                  <a:pt x="1344456" y="175502"/>
                </a:cubicBezTo>
                <a:cubicBezTo>
                  <a:pt x="1327313" y="286108"/>
                  <a:pt x="1282418" y="408960"/>
                  <a:pt x="1219564" y="500384"/>
                </a:cubicBezTo>
                <a:cubicBezTo>
                  <a:pt x="1200789" y="527730"/>
                  <a:pt x="1175892" y="539158"/>
                  <a:pt x="1145690" y="537117"/>
                </a:cubicBezTo>
                <a:cubicBezTo>
                  <a:pt x="1101611" y="533852"/>
                  <a:pt x="1057939" y="529362"/>
                  <a:pt x="1013860" y="526913"/>
                </a:cubicBezTo>
                <a:cubicBezTo>
                  <a:pt x="888967" y="519975"/>
                  <a:pt x="764076" y="511404"/>
                  <a:pt x="639184" y="516710"/>
                </a:cubicBezTo>
                <a:cubicBezTo>
                  <a:pt x="522863" y="522016"/>
                  <a:pt x="406134" y="522832"/>
                  <a:pt x="290222" y="537525"/>
                </a:cubicBezTo>
                <a:cubicBezTo>
                  <a:pt x="261244" y="541199"/>
                  <a:pt x="237571" y="526506"/>
                  <a:pt x="220429" y="502833"/>
                </a:cubicBezTo>
                <a:cubicBezTo>
                  <a:pt x="154718" y="412225"/>
                  <a:pt x="111455" y="287333"/>
                  <a:pt x="93088" y="176318"/>
                </a:cubicBezTo>
                <a:cubicBezTo>
                  <a:pt x="86966" y="139177"/>
                  <a:pt x="100435" y="112648"/>
                  <a:pt x="135127" y="95097"/>
                </a:cubicBezTo>
                <a:cubicBezTo>
                  <a:pt x="215939" y="54691"/>
                  <a:pt x="303282" y="36733"/>
                  <a:pt x="391441" y="23264"/>
                </a:cubicBezTo>
                <a:cubicBezTo>
                  <a:pt x="500415" y="6530"/>
                  <a:pt x="611022" y="5306"/>
                  <a:pt x="715915" y="0"/>
                </a:cubicBezTo>
                <a:close/>
              </a:path>
            </a:pathLst>
          </a:custGeom>
          <a:solidFill>
            <a:srgbClr val="ffffff"/>
          </a:solidFill>
          <a:ln w="7560">
            <a:noFill/>
          </a:ln>
        </p:spPr>
        <p:style>
          <a:lnRef idx="0"/>
          <a:fillRef idx="0"/>
          <a:effectRef idx="0"/>
          <a:fontRef idx="minor"/>
        </p:style>
      </p:sp>
      <p:sp>
        <p:nvSpPr>
          <p:cNvPr id="1098" name="CustomShape 5"/>
          <p:cNvSpPr/>
          <p:nvPr/>
        </p:nvSpPr>
        <p:spPr>
          <a:xfrm>
            <a:off x="7852320" y="5239800"/>
            <a:ext cx="375840" cy="35172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90c221"/>
          </a:solidFill>
          <a:ln w="12600">
            <a:noFill/>
          </a:ln>
        </p:spPr>
        <p:style>
          <a:lnRef idx="0"/>
          <a:fillRef idx="0"/>
          <a:effectRef idx="0"/>
          <a:fontRef idx="minor"/>
        </p:style>
      </p:sp>
      <p:sp>
        <p:nvSpPr>
          <p:cNvPr id="1099" name="CustomShape 6"/>
          <p:cNvSpPr/>
          <p:nvPr/>
        </p:nvSpPr>
        <p:spPr>
          <a:xfrm>
            <a:off x="7925040" y="2451960"/>
            <a:ext cx="230400" cy="398880"/>
          </a:xfrm>
          <a:custGeom>
            <a:avLst/>
            <a:gdLst/>
            <a:ah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rgbClr val="07a398"/>
          </a:solidFill>
          <a:ln w="12600">
            <a:noFill/>
          </a:ln>
        </p:spPr>
        <p:style>
          <a:lnRef idx="0"/>
          <a:fillRef idx="0"/>
          <a:effectRef idx="0"/>
          <a:fontRef idx="minor"/>
        </p:style>
      </p:sp>
      <p:sp>
        <p:nvSpPr>
          <p:cNvPr id="1100" name="CustomShape 7"/>
          <p:cNvSpPr/>
          <p:nvPr/>
        </p:nvSpPr>
        <p:spPr>
          <a:xfrm>
            <a:off x="7817400" y="3902400"/>
            <a:ext cx="446040" cy="262080"/>
          </a:xfrm>
          <a:custGeom>
            <a:avLst/>
            <a:gdLst/>
            <a:ah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rgbClr val="fba200"/>
          </a:solidFill>
          <a:ln w="12600">
            <a:noFill/>
          </a:ln>
        </p:spPr>
        <p:style>
          <a:lnRef idx="0"/>
          <a:fillRef idx="0"/>
          <a:effectRef idx="0"/>
          <a:fontRef idx="minor"/>
        </p:style>
      </p:sp>
      <p:sp>
        <p:nvSpPr>
          <p:cNvPr id="1101" name="CustomShape 8"/>
          <p:cNvSpPr/>
          <p:nvPr/>
        </p:nvSpPr>
        <p:spPr>
          <a:xfrm>
            <a:off x="8538840" y="2222280"/>
            <a:ext cx="3045960" cy="10051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It makes it easier to aggregate data from multiple sources.</a:t>
            </a:r>
            <a:endParaRPr b="0" lang="en-US" sz="1800" spc="-1" strike="noStrike">
              <a:solidFill>
                <a:srgbClr val="000000"/>
              </a:solidFill>
              <a:uFill>
                <a:solidFill>
                  <a:srgbClr val="ffffff"/>
                </a:solidFill>
              </a:uFill>
              <a:latin typeface="Arial"/>
            </a:endParaRPr>
          </a:p>
        </p:txBody>
      </p:sp>
      <p:sp>
        <p:nvSpPr>
          <p:cNvPr id="1102" name="CustomShape 9"/>
          <p:cNvSpPr/>
          <p:nvPr/>
        </p:nvSpPr>
        <p:spPr>
          <a:xfrm>
            <a:off x="8538840" y="3604680"/>
            <a:ext cx="3045960" cy="7002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It uses a type system to describe data.</a:t>
            </a:r>
            <a:endParaRPr b="0" lang="en-US" sz="1800" spc="-1" strike="noStrike">
              <a:solidFill>
                <a:srgbClr val="000000"/>
              </a:solidFill>
              <a:uFill>
                <a:solidFill>
                  <a:srgbClr val="ffffff"/>
                </a:solidFill>
              </a:uFill>
              <a:latin typeface="Arial"/>
            </a:endParaRPr>
          </a:p>
        </p:txBody>
      </p:sp>
      <p:sp>
        <p:nvSpPr>
          <p:cNvPr id="1103" name="CustomShape 10"/>
          <p:cNvSpPr/>
          <p:nvPr/>
        </p:nvSpPr>
        <p:spPr>
          <a:xfrm>
            <a:off x="8538840" y="4986720"/>
            <a:ext cx="3045960" cy="10051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Developed by Facebook and open source version published in July 2015</a:t>
            </a:r>
            <a:endParaRPr b="0" lang="en-US" sz="1800" spc="-1" strike="noStrike">
              <a:solidFill>
                <a:srgbClr val="000000"/>
              </a:solidFill>
              <a:uFill>
                <a:solidFill>
                  <a:srgbClr val="ffffff"/>
                </a:solidFill>
              </a:uFill>
              <a:latin typeface="Arial"/>
            </a:endParaRPr>
          </a:p>
        </p:txBody>
      </p:sp>
      <p:sp>
        <p:nvSpPr>
          <p:cNvPr id="1104" name="CustomShape 11"/>
          <p:cNvSpPr/>
          <p:nvPr/>
        </p:nvSpPr>
        <p:spPr>
          <a:xfrm>
            <a:off x="3987360" y="2440440"/>
            <a:ext cx="418320" cy="42192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07a398"/>
          </a:solidFill>
          <a:ln w="12600">
            <a:noFill/>
          </a:ln>
        </p:spPr>
        <p:style>
          <a:lnRef idx="0"/>
          <a:fillRef idx="0"/>
          <a:effectRef idx="0"/>
          <a:fontRef idx="minor"/>
        </p:style>
      </p:sp>
      <p:sp>
        <p:nvSpPr>
          <p:cNvPr id="1105" name="CustomShape 12"/>
          <p:cNvSpPr/>
          <p:nvPr/>
        </p:nvSpPr>
        <p:spPr>
          <a:xfrm>
            <a:off x="3987360" y="5254920"/>
            <a:ext cx="418320" cy="32112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rgbClr val="90c221"/>
          </a:solidFill>
          <a:ln w="12600">
            <a:noFill/>
          </a:ln>
        </p:spPr>
        <p:style>
          <a:lnRef idx="0"/>
          <a:fillRef idx="0"/>
          <a:effectRef idx="0"/>
          <a:fontRef idx="minor"/>
        </p:style>
      </p:sp>
      <p:sp>
        <p:nvSpPr>
          <p:cNvPr id="1106" name="CustomShape 13"/>
          <p:cNvSpPr/>
          <p:nvPr/>
        </p:nvSpPr>
        <p:spPr>
          <a:xfrm>
            <a:off x="3999240" y="3863160"/>
            <a:ext cx="394560" cy="34056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rgbClr val="fba200"/>
          </a:solidFill>
          <a:ln w="12600">
            <a:noFill/>
          </a:ln>
        </p:spPr>
        <p:style>
          <a:lnRef idx="0"/>
          <a:fillRef idx="0"/>
          <a:effectRef idx="0"/>
          <a:fontRef idx="minor"/>
        </p:style>
      </p:sp>
      <p:sp>
        <p:nvSpPr>
          <p:cNvPr id="1107" name="CustomShape 14"/>
          <p:cNvSpPr/>
          <p:nvPr/>
        </p:nvSpPr>
        <p:spPr>
          <a:xfrm>
            <a:off x="606600" y="2222280"/>
            <a:ext cx="3045960" cy="700200"/>
          </a:xfrm>
          <a:prstGeom prst="rect">
            <a:avLst/>
          </a:prstGeom>
          <a:noFill/>
          <a:ln>
            <a:noFill/>
          </a:ln>
        </p:spPr>
        <p:style>
          <a:lnRef idx="0"/>
          <a:fillRef idx="0"/>
          <a:effectRef idx="0"/>
          <a:fontRef idx="minor"/>
        </p:style>
        <p:txBody>
          <a:bodyPr lIns="90000" rIns="90000" tIns="45000" bIns="45000"/>
          <a:p>
            <a:pPr algn="r">
              <a:lnSpc>
                <a:spcPct val="100000"/>
              </a:lnSpc>
            </a:pPr>
            <a:r>
              <a:rPr b="0" lang="en-US" sz="2000" spc="-1" strike="noStrike">
                <a:solidFill>
                  <a:srgbClr val="404040"/>
                </a:solidFill>
                <a:uFill>
                  <a:solidFill>
                    <a:srgbClr val="ffffff"/>
                  </a:solidFill>
                </a:uFill>
                <a:latin typeface="Arial"/>
                <a:ea typeface="Arial Unicode MS"/>
              </a:rPr>
              <a:t>GraphQL is a query language for APIs</a:t>
            </a:r>
            <a:endParaRPr b="0" lang="en-US" sz="1800" spc="-1" strike="noStrike">
              <a:solidFill>
                <a:srgbClr val="000000"/>
              </a:solidFill>
              <a:uFill>
                <a:solidFill>
                  <a:srgbClr val="ffffff"/>
                </a:solidFill>
              </a:uFill>
              <a:latin typeface="Arial"/>
            </a:endParaRPr>
          </a:p>
        </p:txBody>
      </p:sp>
      <p:sp>
        <p:nvSpPr>
          <p:cNvPr id="1108" name="CustomShape 15"/>
          <p:cNvSpPr/>
          <p:nvPr/>
        </p:nvSpPr>
        <p:spPr>
          <a:xfrm>
            <a:off x="606600" y="3604680"/>
            <a:ext cx="3045960" cy="700200"/>
          </a:xfrm>
          <a:prstGeom prst="rect">
            <a:avLst/>
          </a:prstGeom>
          <a:noFill/>
          <a:ln>
            <a:noFill/>
          </a:ln>
        </p:spPr>
        <p:style>
          <a:lnRef idx="0"/>
          <a:fillRef idx="0"/>
          <a:effectRef idx="0"/>
          <a:fontRef idx="minor"/>
        </p:style>
        <p:txBody>
          <a:bodyPr lIns="90000" rIns="90000" tIns="45000" bIns="45000"/>
          <a:p>
            <a:pPr algn="r">
              <a:lnSpc>
                <a:spcPct val="100000"/>
              </a:lnSpc>
            </a:pPr>
            <a:r>
              <a:rPr b="0" lang="en-US" sz="2000" spc="-1" strike="noStrike">
                <a:solidFill>
                  <a:srgbClr val="404040"/>
                </a:solidFill>
                <a:uFill>
                  <a:solidFill>
                    <a:srgbClr val="ffffff"/>
                  </a:solidFill>
                </a:uFill>
                <a:latin typeface="Arial"/>
                <a:ea typeface="Arial Unicode MS"/>
              </a:rPr>
              <a:t>Enables declaratative data fetching</a:t>
            </a:r>
            <a:endParaRPr b="0" lang="en-US" sz="1800" spc="-1" strike="noStrike">
              <a:solidFill>
                <a:srgbClr val="000000"/>
              </a:solidFill>
              <a:uFill>
                <a:solidFill>
                  <a:srgbClr val="ffffff"/>
                </a:solidFill>
              </a:uFill>
              <a:latin typeface="Arial"/>
            </a:endParaRPr>
          </a:p>
        </p:txBody>
      </p:sp>
      <p:sp>
        <p:nvSpPr>
          <p:cNvPr id="1109" name="CustomShape 16"/>
          <p:cNvSpPr/>
          <p:nvPr/>
        </p:nvSpPr>
        <p:spPr>
          <a:xfrm>
            <a:off x="606600" y="4986720"/>
            <a:ext cx="3045960" cy="1005120"/>
          </a:xfrm>
          <a:prstGeom prst="rect">
            <a:avLst/>
          </a:prstGeom>
          <a:noFill/>
          <a:ln>
            <a:noFill/>
          </a:ln>
        </p:spPr>
        <p:style>
          <a:lnRef idx="0"/>
          <a:fillRef idx="0"/>
          <a:effectRef idx="0"/>
          <a:fontRef idx="minor"/>
        </p:style>
        <p:txBody>
          <a:bodyPr lIns="90000" rIns="90000" tIns="45000" bIns="45000"/>
          <a:p>
            <a:pPr algn="r">
              <a:lnSpc>
                <a:spcPct val="100000"/>
              </a:lnSpc>
            </a:pPr>
            <a:r>
              <a:rPr b="0" lang="en-US" sz="2000" spc="-1" strike="noStrike">
                <a:solidFill>
                  <a:srgbClr val="404040"/>
                </a:solidFill>
                <a:uFill>
                  <a:solidFill>
                    <a:srgbClr val="ffffff"/>
                  </a:solidFill>
                </a:uFill>
                <a:latin typeface="Arial"/>
                <a:ea typeface="Arial Unicode MS"/>
              </a:rPr>
              <a:t>GraphQL server exposes single endpoint and respons to queries </a:t>
            </a:r>
            <a:endParaRPr b="0" lang="en-US" sz="1800" spc="-1" strike="noStrike">
              <a:solidFill>
                <a:srgbClr val="000000"/>
              </a:solidFill>
              <a:uFill>
                <a:solidFill>
                  <a:srgbClr val="ffffff"/>
                </a:solidFill>
              </a:uFill>
              <a:latin typeface="Arial"/>
            </a:endParaRPr>
          </a:p>
        </p:txBody>
      </p:sp>
      <p:sp>
        <p:nvSpPr>
          <p:cNvPr id="1110" name="CustomShape 17"/>
          <p:cNvSpPr/>
          <p:nvPr/>
        </p:nvSpPr>
        <p:spPr>
          <a:xfrm>
            <a:off x="4939560" y="6364440"/>
            <a:ext cx="2312640" cy="3337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ffffff"/>
                </a:solidFill>
                <a:uFill>
                  <a:solidFill>
                    <a:srgbClr val="ffffff"/>
                  </a:solidFill>
                </a:uFill>
                <a:latin typeface="Arial"/>
                <a:ea typeface="Arial Unicode MS"/>
              </a:rPr>
              <a:t>Industrial automation</a:t>
            </a:r>
            <a:endParaRPr b="0" lang="en-US" sz="1800" spc="-1" strike="noStrike">
              <a:solidFill>
                <a:srgbClr val="000000"/>
              </a:solidFill>
              <a:uFill>
                <a:solidFill>
                  <a:srgbClr val="ffffff"/>
                </a:solidFill>
              </a:uFill>
              <a:latin typeface="Arial"/>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6" name="CustomShape 1"/>
          <p:cNvSpPr/>
          <p:nvPr/>
        </p:nvSpPr>
        <p:spPr>
          <a:xfrm>
            <a:off x="5045040" y="2378160"/>
            <a:ext cx="2101320" cy="2101320"/>
          </a:xfrm>
          <a:prstGeom prst="ellipse">
            <a:avLst/>
          </a:prstGeom>
          <a:solidFill>
            <a:srgbClr val="0680c3"/>
          </a:solidFill>
          <a:ln w="12600">
            <a:noFill/>
          </a:ln>
        </p:spPr>
        <p:style>
          <a:lnRef idx="0"/>
          <a:fillRef idx="0"/>
          <a:effectRef idx="0"/>
          <a:fontRef idx="minor"/>
        </p:style>
      </p:sp>
      <p:sp>
        <p:nvSpPr>
          <p:cNvPr id="2157" name="CustomShape 2"/>
          <p:cNvSpPr/>
          <p:nvPr/>
        </p:nvSpPr>
        <p:spPr>
          <a:xfrm>
            <a:off x="5267880" y="2844360"/>
            <a:ext cx="1656000" cy="1155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ffffff"/>
                </a:solidFill>
                <a:uFill>
                  <a:solidFill>
                    <a:srgbClr val="ffffff"/>
                  </a:solidFill>
                </a:uFill>
                <a:latin typeface="Arial"/>
                <a:ea typeface="Arial Unicode MS"/>
              </a:rPr>
              <a:t>Get a modern PowerPoint  Presentation that is beautifully designed. </a:t>
            </a:r>
            <a:endParaRPr b="0" lang="en-US" sz="1800" spc="-1" strike="noStrike">
              <a:solidFill>
                <a:srgbClr val="000000"/>
              </a:solidFill>
              <a:uFill>
                <a:solidFill>
                  <a:srgbClr val="ffffff"/>
                </a:solidFill>
              </a:uFill>
              <a:latin typeface="Arial"/>
            </a:endParaRPr>
          </a:p>
        </p:txBody>
      </p:sp>
      <p:sp>
        <p:nvSpPr>
          <p:cNvPr id="2158" name="CustomShape 3"/>
          <p:cNvSpPr/>
          <p:nvPr/>
        </p:nvSpPr>
        <p:spPr>
          <a:xfrm>
            <a:off x="717480" y="3414240"/>
            <a:ext cx="2114640" cy="673920"/>
          </a:xfrm>
          <a:prstGeom prst="rect">
            <a:avLst/>
          </a:prstGeom>
          <a:noFill/>
          <a:ln>
            <a:noFill/>
          </a:ln>
        </p:spPr>
        <p:style>
          <a:lnRef idx="0"/>
          <a:fillRef idx="0"/>
          <a:effectRef idx="0"/>
          <a:fontRef idx="minor"/>
        </p:style>
        <p:txBody>
          <a:bodyPr lIns="90000" rIns="90000" tIns="45000" bIns="45000"/>
          <a:p>
            <a:pPr algn="ctr">
              <a:lnSpc>
                <a:spcPct val="11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159" name="CustomShape 4"/>
          <p:cNvSpPr/>
          <p:nvPr/>
        </p:nvSpPr>
        <p:spPr>
          <a:xfrm>
            <a:off x="9307080" y="3414240"/>
            <a:ext cx="2114640" cy="673920"/>
          </a:xfrm>
          <a:prstGeom prst="rect">
            <a:avLst/>
          </a:prstGeom>
          <a:noFill/>
          <a:ln>
            <a:noFill/>
          </a:ln>
        </p:spPr>
        <p:style>
          <a:lnRef idx="0"/>
          <a:fillRef idx="0"/>
          <a:effectRef idx="0"/>
          <a:fontRef idx="minor"/>
        </p:style>
        <p:txBody>
          <a:bodyPr lIns="90000" rIns="90000" tIns="45000" bIns="45000"/>
          <a:p>
            <a:pPr algn="ctr">
              <a:lnSpc>
                <a:spcPct val="11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160" name="CustomShape 5"/>
          <p:cNvSpPr/>
          <p:nvPr/>
        </p:nvSpPr>
        <p:spPr>
          <a:xfrm>
            <a:off x="717480" y="5431320"/>
            <a:ext cx="2114640" cy="673920"/>
          </a:xfrm>
          <a:prstGeom prst="rect">
            <a:avLst/>
          </a:prstGeom>
          <a:noFill/>
          <a:ln>
            <a:noFill/>
          </a:ln>
        </p:spPr>
        <p:style>
          <a:lnRef idx="0"/>
          <a:fillRef idx="0"/>
          <a:effectRef idx="0"/>
          <a:fontRef idx="minor"/>
        </p:style>
        <p:txBody>
          <a:bodyPr lIns="90000" rIns="90000" tIns="45000" bIns="45000"/>
          <a:p>
            <a:pPr algn="ctr">
              <a:lnSpc>
                <a:spcPct val="11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161" name="CustomShape 6"/>
          <p:cNvSpPr/>
          <p:nvPr/>
        </p:nvSpPr>
        <p:spPr>
          <a:xfrm>
            <a:off x="9307080" y="5431320"/>
            <a:ext cx="2114640" cy="673920"/>
          </a:xfrm>
          <a:prstGeom prst="rect">
            <a:avLst/>
          </a:prstGeom>
          <a:noFill/>
          <a:ln>
            <a:noFill/>
          </a:ln>
        </p:spPr>
        <p:style>
          <a:lnRef idx="0"/>
          <a:fillRef idx="0"/>
          <a:effectRef idx="0"/>
          <a:fontRef idx="minor"/>
        </p:style>
        <p:txBody>
          <a:bodyPr lIns="90000" rIns="90000" tIns="45000" bIns="45000"/>
          <a:p>
            <a:pPr algn="ctr">
              <a:lnSpc>
                <a:spcPct val="11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162" name="CustomShape 7"/>
          <p:cNvSpPr/>
          <p:nvPr/>
        </p:nvSpPr>
        <p:spPr>
          <a:xfrm>
            <a:off x="10158840" y="4923720"/>
            <a:ext cx="411120" cy="343800"/>
          </a:xfrm>
          <a:custGeom>
            <a:avLst/>
            <a:gdLst/>
            <a:ah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rgbClr val="90c221"/>
          </a:solidFill>
          <a:ln w="12600">
            <a:noFill/>
          </a:ln>
        </p:spPr>
        <p:style>
          <a:lnRef idx="0"/>
          <a:fillRef idx="0"/>
          <a:effectRef idx="0"/>
          <a:fontRef idx="minor"/>
        </p:style>
      </p:sp>
      <p:sp>
        <p:nvSpPr>
          <p:cNvPr id="2163" name="CustomShape 8"/>
          <p:cNvSpPr/>
          <p:nvPr/>
        </p:nvSpPr>
        <p:spPr>
          <a:xfrm>
            <a:off x="1562760" y="2918520"/>
            <a:ext cx="424800" cy="32616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rgbClr val="90c221"/>
          </a:solidFill>
          <a:ln w="12600">
            <a:noFill/>
          </a:ln>
        </p:spPr>
        <p:style>
          <a:lnRef idx="0"/>
          <a:fillRef idx="0"/>
          <a:effectRef idx="0"/>
          <a:fontRef idx="minor"/>
        </p:style>
      </p:sp>
      <p:sp>
        <p:nvSpPr>
          <p:cNvPr id="2164" name="CustomShape 9"/>
          <p:cNvSpPr/>
          <p:nvPr/>
        </p:nvSpPr>
        <p:spPr>
          <a:xfrm>
            <a:off x="10138320" y="2872440"/>
            <a:ext cx="431640" cy="37260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rgbClr val="07a398"/>
          </a:solidFill>
          <a:ln w="12600">
            <a:noFill/>
          </a:ln>
        </p:spPr>
        <p:style>
          <a:lnRef idx="0"/>
          <a:fillRef idx="0"/>
          <a:effectRef idx="0"/>
          <a:fontRef idx="minor"/>
        </p:style>
      </p:sp>
      <p:sp>
        <p:nvSpPr>
          <p:cNvPr id="2165" name="CustomShape 10"/>
          <p:cNvSpPr/>
          <p:nvPr/>
        </p:nvSpPr>
        <p:spPr>
          <a:xfrm>
            <a:off x="1605600" y="4956480"/>
            <a:ext cx="431640" cy="283680"/>
          </a:xfrm>
          <a:custGeom>
            <a:avLst/>
            <a:gdLst/>
            <a:ah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rgbClr val="07a398"/>
          </a:solidFill>
          <a:ln w="12600">
            <a:noFill/>
          </a:ln>
        </p:spPr>
        <p:style>
          <a:lnRef idx="0"/>
          <a:fillRef idx="0"/>
          <a:effectRef idx="0"/>
          <a:fontRef idx="minor"/>
        </p:style>
      </p:sp>
      <p:sp>
        <p:nvSpPr>
          <p:cNvPr id="2166" name="CustomShape 11"/>
          <p:cNvSpPr/>
          <p:nvPr/>
        </p:nvSpPr>
        <p:spPr>
          <a:xfrm>
            <a:off x="717480" y="1397520"/>
            <a:ext cx="2114640" cy="673920"/>
          </a:xfrm>
          <a:prstGeom prst="rect">
            <a:avLst/>
          </a:prstGeom>
          <a:noFill/>
          <a:ln>
            <a:noFill/>
          </a:ln>
        </p:spPr>
        <p:style>
          <a:lnRef idx="0"/>
          <a:fillRef idx="0"/>
          <a:effectRef idx="0"/>
          <a:fontRef idx="minor"/>
        </p:style>
        <p:txBody>
          <a:bodyPr lIns="90000" rIns="90000" tIns="45000" bIns="45000"/>
          <a:p>
            <a:pPr algn="ctr">
              <a:lnSpc>
                <a:spcPct val="11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167" name="CustomShape 12"/>
          <p:cNvSpPr/>
          <p:nvPr/>
        </p:nvSpPr>
        <p:spPr>
          <a:xfrm>
            <a:off x="9307080" y="1397520"/>
            <a:ext cx="2114640" cy="673920"/>
          </a:xfrm>
          <a:prstGeom prst="rect">
            <a:avLst/>
          </a:prstGeom>
          <a:noFill/>
          <a:ln>
            <a:noFill/>
          </a:ln>
        </p:spPr>
        <p:style>
          <a:lnRef idx="0"/>
          <a:fillRef idx="0"/>
          <a:effectRef idx="0"/>
          <a:fontRef idx="minor"/>
        </p:style>
        <p:txBody>
          <a:bodyPr lIns="90000" rIns="90000" tIns="45000" bIns="45000"/>
          <a:p>
            <a:pPr algn="ctr">
              <a:lnSpc>
                <a:spcPct val="11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168" name="CustomShape 13"/>
          <p:cNvSpPr/>
          <p:nvPr/>
        </p:nvSpPr>
        <p:spPr>
          <a:xfrm>
            <a:off x="1562760" y="852480"/>
            <a:ext cx="438840" cy="354240"/>
          </a:xfrm>
          <a:custGeom>
            <a:avLst/>
            <a:gdLst/>
            <a:ah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rgbClr val="07a398"/>
          </a:solidFill>
          <a:ln w="12600">
            <a:noFill/>
          </a:ln>
        </p:spPr>
        <p:style>
          <a:lnRef idx="0"/>
          <a:fillRef idx="0"/>
          <a:effectRef idx="0"/>
          <a:fontRef idx="minor"/>
        </p:style>
      </p:sp>
      <p:sp>
        <p:nvSpPr>
          <p:cNvPr id="2169" name="CustomShape 14"/>
          <p:cNvSpPr/>
          <p:nvPr/>
        </p:nvSpPr>
        <p:spPr>
          <a:xfrm>
            <a:off x="10091520" y="869760"/>
            <a:ext cx="478440" cy="324000"/>
          </a:xfrm>
          <a:custGeom>
            <a:avLst/>
            <a:gdLst/>
            <a:ah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rgbClr val="90c221"/>
          </a:solidFill>
          <a:ln w="12600">
            <a:noFill/>
          </a:ln>
        </p:spPr>
        <p:style>
          <a:lnRef idx="0"/>
          <a:fillRef idx="0"/>
          <a:effectRef idx="0"/>
          <a:fontRef idx="minor"/>
        </p:style>
      </p:sp>
      <p:pic>
        <p:nvPicPr>
          <p:cNvPr id="2170" name="Picture Placeholder 19" descr=""/>
          <p:cNvPicPr/>
          <p:nvPr/>
        </p:nvPicPr>
        <p:blipFill>
          <a:blip r:embed="rId1"/>
          <a:srcRect l="0" t="21972" r="0" b="21972"/>
          <a:stretch/>
        </p:blipFill>
        <p:spPr>
          <a:xfrm>
            <a:off x="3317760" y="659520"/>
            <a:ext cx="5555880" cy="5538600"/>
          </a:xfrm>
          <a:prstGeom prst="rect">
            <a:avLst/>
          </a:prstGeom>
          <a:ln w="152280">
            <a:noFill/>
          </a:ln>
        </p:spPr>
      </p:pic>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1"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graphicFrame>
        <p:nvGraphicFramePr>
          <p:cNvPr id="2172" name="Table 2"/>
          <p:cNvGraphicFramePr/>
          <p:nvPr/>
        </p:nvGraphicFramePr>
        <p:xfrm>
          <a:off x="921600" y="1767960"/>
          <a:ext cx="10348200" cy="4326120"/>
        </p:xfrm>
        <a:graphic>
          <a:graphicData uri="http://schemas.openxmlformats.org/drawingml/2006/table">
            <a:tbl>
              <a:tblPr/>
              <a:tblGrid>
                <a:gridCol w="282240"/>
                <a:gridCol w="2032920"/>
                <a:gridCol w="271800"/>
                <a:gridCol w="271800"/>
                <a:gridCol w="2032920"/>
                <a:gridCol w="282240"/>
                <a:gridCol w="282240"/>
                <a:gridCol w="2032920"/>
                <a:gridCol w="271800"/>
                <a:gridCol w="271800"/>
                <a:gridCol w="2032920"/>
                <a:gridCol w="282960"/>
              </a:tblGrid>
              <a:tr h="327600">
                <a:tc gridSpan="3">
                  <a:txBody>
                    <a:bodyPr lIns="80280" rIns="80280" tIns="39960" bIns="39960" anchor="ctr"/>
                    <a:p>
                      <a:pPr algn="ctr">
                        <a:lnSpc>
                          <a:spcPct val="100000"/>
                        </a:lnSpc>
                      </a:pPr>
                      <a:r>
                        <a:rPr b="1" lang="en-US" sz="11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a:txBody>
                  <a:tcPr marL="80280" marR="80280">
                    <a:lnL w="38160">
                      <a:solidFill>
                        <a:srgbClr val="ffffff"/>
                      </a:solidFill>
                    </a:lnL>
                    <a:lnR w="38160">
                      <a:solidFill>
                        <a:srgbClr val="ffffff"/>
                      </a:solidFill>
                    </a:lnR>
                    <a:lnT w="38160">
                      <a:solidFill>
                        <a:srgbClr val="ffffff"/>
                      </a:solidFill>
                    </a:lnT>
                    <a:lnB w="38160">
                      <a:solidFill>
                        <a:srgbClr val="07a398"/>
                      </a:solidFill>
                    </a:lnB>
                    <a:solidFill>
                      <a:srgbClr val="ffffff"/>
                    </a:solidFill>
                  </a:tcPr>
                </a:tc>
                <a:tc hMerge="1">
                  <a:tcPr>
                    <a:solidFill>
                      <a:srgbClr val="729fcf"/>
                    </a:solidFill>
                  </a:tcPr>
                </a:tc>
                <a:tc hMerge="1">
                  <a:tcPr>
                    <a:solidFill>
                      <a:srgbClr val="729fcf"/>
                    </a:solidFill>
                  </a:tcPr>
                </a:tc>
                <a:tc gridSpan="3">
                  <a:txBody>
                    <a:bodyPr lIns="80280" rIns="80280" tIns="39960" bIns="39960" anchor="ctr"/>
                    <a:p>
                      <a:pPr algn="ctr">
                        <a:lnSpc>
                          <a:spcPct val="100000"/>
                        </a:lnSpc>
                      </a:pPr>
                      <a:r>
                        <a:rPr b="1" lang="en-US" sz="11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a:txBody>
                  <a:tcPr marL="80280" marR="80280">
                    <a:lnL w="38160">
                      <a:solidFill>
                        <a:srgbClr val="ffffff"/>
                      </a:solidFill>
                    </a:lnL>
                    <a:lnR w="38160">
                      <a:solidFill>
                        <a:srgbClr val="ffffff"/>
                      </a:solidFill>
                    </a:lnR>
                    <a:lnT w="38160">
                      <a:solidFill>
                        <a:srgbClr val="ffffff"/>
                      </a:solidFill>
                    </a:lnT>
                    <a:lnB w="38160">
                      <a:solidFill>
                        <a:srgbClr val="0680c3"/>
                      </a:solidFill>
                    </a:lnB>
                    <a:solidFill>
                      <a:srgbClr val="ffffff"/>
                    </a:solidFill>
                  </a:tcPr>
                </a:tc>
                <a:tc gridSpan="3">
                  <a:txBody>
                    <a:bodyPr lIns="80280" rIns="80280" tIns="39960" bIns="39960" anchor="ctr"/>
                    <a:p>
                      <a:pPr algn="ctr">
                        <a:lnSpc>
                          <a:spcPct val="100000"/>
                        </a:lnSpc>
                      </a:pPr>
                      <a:r>
                        <a:rPr b="1" lang="en-US" sz="11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a:txBody>
                  <a:tcPr marL="80280" marR="80280">
                    <a:lnL w="38160">
                      <a:solidFill>
                        <a:srgbClr val="ffffff"/>
                      </a:solidFill>
                    </a:lnL>
                    <a:lnR w="38160">
                      <a:solidFill>
                        <a:srgbClr val="ffffff"/>
                      </a:solidFill>
                    </a:lnR>
                    <a:lnT w="38160">
                      <a:solidFill>
                        <a:srgbClr val="ffffff"/>
                      </a:solidFill>
                    </a:lnT>
                    <a:lnB w="38160">
                      <a:solidFill>
                        <a:srgbClr val="fba200"/>
                      </a:solidFill>
                    </a:lnB>
                    <a:solidFill>
                      <a:srgbClr val="ffffff"/>
                    </a:solidFill>
                  </a:tcPr>
                </a:tc>
                <a:tc gridSpan="3">
                  <a:txBody>
                    <a:bodyPr lIns="80280" rIns="80280" tIns="39960" bIns="39960" anchor="ctr"/>
                    <a:p>
                      <a:pPr algn="ctr">
                        <a:lnSpc>
                          <a:spcPct val="100000"/>
                        </a:lnSpc>
                      </a:pPr>
                      <a:r>
                        <a:rPr b="1" lang="en-US" sz="11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a:txBody>
                  <a:tcPr marL="80280" marR="80280">
                    <a:lnL w="38160">
                      <a:solidFill>
                        <a:srgbClr val="ffffff"/>
                      </a:solidFill>
                    </a:lnL>
                    <a:lnR w="38160">
                      <a:solidFill>
                        <a:srgbClr val="ffffff"/>
                      </a:solidFill>
                    </a:lnR>
                    <a:lnT w="38160">
                      <a:solidFill>
                        <a:srgbClr val="ffffff"/>
                      </a:solidFill>
                    </a:lnT>
                    <a:lnB w="38160">
                      <a:solidFill>
                        <a:srgbClr val="90c221"/>
                      </a:solidFill>
                    </a:lnB>
                    <a:solidFill>
                      <a:srgbClr val="ffffff"/>
                    </a:solidFill>
                  </a:tcPr>
                </a:tc>
              </a:tr>
              <a:tr h="1010520">
                <a:tc gridSpan="3">
                  <a:tcPr marL="80280" marR="80280">
                    <a:lnL w="38160">
                      <a:solidFill>
                        <a:srgbClr val="ffffff"/>
                      </a:solidFill>
                    </a:lnL>
                    <a:lnR w="38160">
                      <a:solidFill>
                        <a:srgbClr val="ffffff"/>
                      </a:solidFill>
                    </a:lnR>
                    <a:lnT w="38160">
                      <a:solidFill>
                        <a:srgbClr val="07a398"/>
                      </a:solidFill>
                    </a:lnT>
                    <a:lnB w="38160">
                      <a:solidFill>
                        <a:srgbClr val="07a398"/>
                      </a:solidFill>
                    </a:lnB>
                    <a:solidFill>
                      <a:srgbClr val="ffffff"/>
                    </a:solidFill>
                  </a:tcPr>
                </a:tc>
                <a:tc hMerge="1">
                  <a:tcPr>
                    <a:solidFill>
                      <a:srgbClr val="729fcf"/>
                    </a:solidFill>
                  </a:tcPr>
                </a:tc>
                <a:tc hMerge="1">
                  <a:tcPr>
                    <a:solidFill>
                      <a:srgbClr val="729fcf"/>
                    </a:solidFill>
                  </a:tcPr>
                </a:tc>
                <a:tc gridSpan="3">
                  <a:tcPr marL="80280" marR="80280">
                    <a:lnL w="38160">
                      <a:solidFill>
                        <a:srgbClr val="ffffff"/>
                      </a:solidFill>
                    </a:lnL>
                    <a:lnR w="38160">
                      <a:solidFill>
                        <a:srgbClr val="ffffff"/>
                      </a:solidFill>
                    </a:lnR>
                    <a:lnT w="38160">
                      <a:solidFill>
                        <a:srgbClr val="0680c3"/>
                      </a:solidFill>
                    </a:lnT>
                    <a:lnB w="38160">
                      <a:solidFill>
                        <a:srgbClr val="0680c3"/>
                      </a:solidFill>
                    </a:lnB>
                    <a:solidFill>
                      <a:srgbClr val="ffffff"/>
                    </a:solidFill>
                  </a:tcPr>
                </a:tc>
                <a:tc gridSpan="3">
                  <a:tcPr marL="80280" marR="80280">
                    <a:lnL w="38160">
                      <a:solidFill>
                        <a:srgbClr val="ffffff"/>
                      </a:solidFill>
                    </a:lnL>
                    <a:lnR w="38160">
                      <a:solidFill>
                        <a:srgbClr val="ffffff"/>
                      </a:solidFill>
                    </a:lnR>
                    <a:lnT w="38160">
                      <a:solidFill>
                        <a:srgbClr val="fba200"/>
                      </a:solidFill>
                    </a:lnT>
                    <a:lnB w="38160">
                      <a:solidFill>
                        <a:srgbClr val="fba200"/>
                      </a:solidFill>
                    </a:lnB>
                    <a:solidFill>
                      <a:srgbClr val="ffffff"/>
                    </a:solidFill>
                  </a:tcPr>
                </a:tc>
                <a:tc gridSpan="3">
                  <a:tcPr marL="80280" marR="80280">
                    <a:lnL w="38160">
                      <a:solidFill>
                        <a:srgbClr val="ffffff"/>
                      </a:solidFill>
                    </a:lnL>
                    <a:lnR w="38160">
                      <a:solidFill>
                        <a:srgbClr val="ffffff"/>
                      </a:solidFill>
                    </a:lnR>
                    <a:lnT w="38160">
                      <a:solidFill>
                        <a:srgbClr val="90c221"/>
                      </a:solidFill>
                    </a:lnT>
                    <a:lnB w="38160">
                      <a:solidFill>
                        <a:srgbClr val="90c221"/>
                      </a:solidFill>
                    </a:lnB>
                    <a:solidFill>
                      <a:srgbClr val="ffffff"/>
                    </a:solidFill>
                  </a:tcPr>
                </a:tc>
              </a:tr>
              <a:tr h="429840">
                <a:tc>
                  <a:tcPr marL="77040" marR="77040">
                    <a:lnL w="38160">
                      <a:solidFill>
                        <a:srgbClr val="ffffff"/>
                      </a:solidFill>
                    </a:lnL>
                    <a:lnR w="76320">
                      <a:solidFill>
                        <a:srgbClr val="000000"/>
                      </a:solidFill>
                    </a:lnR>
                    <a:lnT w="38160">
                      <a:solidFill>
                        <a:srgbClr val="07a398"/>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38160">
                      <a:solidFill>
                        <a:srgbClr val="07a398"/>
                      </a:solidFill>
                    </a:lnT>
                    <a:lnB w="76320">
                      <a:solidFill>
                        <a:srgbClr val="000000"/>
                      </a:solidFill>
                    </a:lnB>
                    <a:solidFill>
                      <a:srgbClr val="ffffff"/>
                    </a:solidFill>
                  </a:tcPr>
                </a:tc>
                <a:tc>
                  <a:tcPr marL="77040" marR="77040">
                    <a:lnL w="76320">
                      <a:solidFill>
                        <a:srgbClr val="000000"/>
                      </a:solidFill>
                    </a:lnL>
                    <a:lnR w="38160">
                      <a:solidFill>
                        <a:srgbClr val="ffffff"/>
                      </a:solidFill>
                    </a:lnR>
                    <a:lnT w="38160">
                      <a:solidFill>
                        <a:srgbClr val="07a398"/>
                      </a:solidFill>
                    </a:lnT>
                    <a:lnB w="76320">
                      <a:solidFill>
                        <a:srgbClr val="000000"/>
                      </a:solidFill>
                    </a:lnB>
                    <a:solidFill>
                      <a:srgbClr val="ffffff"/>
                    </a:solidFill>
                  </a:tcPr>
                </a:tc>
                <a:tc>
                  <a:tcPr marL="77040" marR="77040">
                    <a:lnL w="38160">
                      <a:solidFill>
                        <a:srgbClr val="ffffff"/>
                      </a:solidFill>
                    </a:lnL>
                    <a:lnR w="76320">
                      <a:solidFill>
                        <a:srgbClr val="000000"/>
                      </a:solidFill>
                    </a:lnR>
                    <a:lnT w="38160">
                      <a:solidFill>
                        <a:srgbClr val="0680c3"/>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38160">
                      <a:solidFill>
                        <a:srgbClr val="0680c3"/>
                      </a:solidFill>
                    </a:lnT>
                    <a:lnB w="76320">
                      <a:solidFill>
                        <a:srgbClr val="000000"/>
                      </a:solidFill>
                    </a:lnB>
                    <a:solidFill>
                      <a:srgbClr val="ffffff"/>
                    </a:solidFill>
                  </a:tcPr>
                </a:tc>
                <a:tc>
                  <a:tcPr marL="77040" marR="77040">
                    <a:lnL w="76320">
                      <a:solidFill>
                        <a:srgbClr val="000000"/>
                      </a:solidFill>
                    </a:lnL>
                    <a:lnR w="38160">
                      <a:solidFill>
                        <a:srgbClr val="ffffff"/>
                      </a:solidFill>
                    </a:lnR>
                    <a:lnT w="38160">
                      <a:solidFill>
                        <a:srgbClr val="0680c3"/>
                      </a:solidFill>
                    </a:lnT>
                    <a:lnB w="76320">
                      <a:solidFill>
                        <a:srgbClr val="000000"/>
                      </a:solidFill>
                    </a:lnB>
                    <a:solidFill>
                      <a:srgbClr val="ffffff"/>
                    </a:solidFill>
                  </a:tcPr>
                </a:tc>
                <a:tc>
                  <a:tcPr marL="77040" marR="77040">
                    <a:lnL w="38160">
                      <a:solidFill>
                        <a:srgbClr val="ffffff"/>
                      </a:solidFill>
                    </a:lnL>
                    <a:lnR w="76320">
                      <a:solidFill>
                        <a:srgbClr val="000000"/>
                      </a:solidFill>
                    </a:lnR>
                    <a:lnT w="38160">
                      <a:solidFill>
                        <a:srgbClr val="fba2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38160">
                      <a:solidFill>
                        <a:srgbClr val="fba2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38160">
                      <a:solidFill>
                        <a:srgbClr val="fba200"/>
                      </a:solidFill>
                    </a:lnT>
                    <a:lnB w="76320">
                      <a:solidFill>
                        <a:srgbClr val="000000"/>
                      </a:solidFill>
                    </a:lnB>
                    <a:solidFill>
                      <a:srgbClr val="ffffff"/>
                    </a:solidFill>
                  </a:tcPr>
                </a:tc>
                <a:tc>
                  <a:tcPr marL="77040" marR="77040">
                    <a:lnL w="38160">
                      <a:solidFill>
                        <a:srgbClr val="ffffff"/>
                      </a:solidFill>
                    </a:lnL>
                    <a:lnR w="76320">
                      <a:solidFill>
                        <a:srgbClr val="000000"/>
                      </a:solidFill>
                    </a:lnR>
                    <a:lnT w="38160">
                      <a:solidFill>
                        <a:srgbClr val="90c221"/>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38160">
                      <a:solidFill>
                        <a:srgbClr val="90c221"/>
                      </a:solidFill>
                    </a:lnT>
                    <a:lnB w="76320">
                      <a:solidFill>
                        <a:srgbClr val="000000"/>
                      </a:solidFill>
                    </a:lnB>
                    <a:solidFill>
                      <a:srgbClr val="ffffff"/>
                    </a:solidFill>
                  </a:tcPr>
                </a:tc>
                <a:tc>
                  <a:tcPr marL="77040" marR="77040">
                    <a:lnL w="76320">
                      <a:solidFill>
                        <a:srgbClr val="000000"/>
                      </a:solidFill>
                    </a:lnL>
                    <a:lnR w="38160">
                      <a:solidFill>
                        <a:srgbClr val="ffffff"/>
                      </a:solidFill>
                    </a:lnR>
                    <a:lnT w="38160">
                      <a:solidFill>
                        <a:srgbClr val="90c221"/>
                      </a:solidFill>
                    </a:lnT>
                    <a:lnB w="76320">
                      <a:solidFill>
                        <a:srgbClr val="000000"/>
                      </a:solidFill>
                    </a:lnB>
                    <a:solidFill>
                      <a:srgbClr val="ffffff"/>
                    </a:solidFill>
                  </a:tcPr>
                </a:tc>
              </a:tr>
              <a:tr h="429840">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r>
              <a:tr h="429840">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r>
              <a:tr h="429840">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r>
              <a:tr h="429840">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r>
              <a:tr h="429840">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c>
                  <a:tcPr marL="77040" marR="77040">
                    <a:lnL w="38160">
                      <a:solidFill>
                        <a:srgbClr val="ffffff"/>
                      </a:solidFill>
                    </a:lnL>
                    <a:lnR w="76320">
                      <a:solidFill>
                        <a:srgbClr val="000000"/>
                      </a:solidFill>
                    </a:lnR>
                    <a:lnT w="76320">
                      <a:solidFill>
                        <a:srgbClr val="000000"/>
                      </a:solidFill>
                    </a:lnT>
                    <a:lnB w="76320">
                      <a:solidFill>
                        <a:srgbClr val="000000"/>
                      </a:solidFill>
                    </a:lnB>
                    <a:solidFill>
                      <a:srgbClr val="ffffff"/>
                    </a:solidFill>
                  </a:tcPr>
                </a:tc>
                <a:tc>
                  <a:txBody>
                    <a:bodyPr lIns="77040" rIns="77040" tIns="38520" bIns="38520" anchor="ctr"/>
                    <a:p>
                      <a:pPr algn="ctr">
                        <a:lnSpc>
                          <a:spcPct val="100000"/>
                        </a:lnSpc>
                      </a:pPr>
                      <a:r>
                        <a:rPr b="1" lang="en-US" sz="11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76320">
                      <a:solidFill>
                        <a:srgbClr val="000000"/>
                      </a:solidFill>
                    </a:lnB>
                    <a:solidFill>
                      <a:srgbClr val="ffffff"/>
                    </a:solidFill>
                  </a:tcPr>
                </a:tc>
                <a:tc>
                  <a:tcPr marL="77040" marR="77040">
                    <a:lnL w="76320">
                      <a:solidFill>
                        <a:srgbClr val="000000"/>
                      </a:solidFill>
                    </a:lnL>
                    <a:lnR w="38160">
                      <a:solidFill>
                        <a:srgbClr val="ffffff"/>
                      </a:solidFill>
                    </a:lnR>
                    <a:lnT w="76320">
                      <a:solidFill>
                        <a:srgbClr val="000000"/>
                      </a:solidFill>
                    </a:lnT>
                    <a:lnB w="76320">
                      <a:solidFill>
                        <a:srgbClr val="000000"/>
                      </a:solidFill>
                    </a:lnB>
                    <a:solidFill>
                      <a:srgbClr val="ffffff"/>
                    </a:solidFill>
                  </a:tcPr>
                </a:tc>
              </a:tr>
              <a:tr h="409320">
                <a:tc>
                  <a:tcPr marL="77040" marR="77040">
                    <a:lnL w="38160">
                      <a:solidFill>
                        <a:srgbClr val="ffffff"/>
                      </a:solidFill>
                    </a:lnL>
                    <a:lnR w="76320">
                      <a:solidFill>
                        <a:srgbClr val="000000"/>
                      </a:solidFill>
                    </a:lnR>
                    <a:lnT w="76320">
                      <a:solidFill>
                        <a:srgbClr val="000000"/>
                      </a:solidFill>
                    </a:lnT>
                    <a:lnB w="38160">
                      <a:solidFill>
                        <a:srgbClr val="ffffff"/>
                      </a:solidFill>
                    </a:lnB>
                    <a:solidFill>
                      <a:srgbClr val="07a398"/>
                    </a:solidFill>
                  </a:tcPr>
                </a:tc>
                <a:tc>
                  <a:txBody>
                    <a:bodyPr lIns="77040" rIns="77040" tIns="38520" bIns="38520" anchor="ctr"/>
                    <a:p>
                      <a:pPr algn="ctr">
                        <a:lnSpc>
                          <a:spcPct val="100000"/>
                        </a:lnSpc>
                      </a:pPr>
                      <a:r>
                        <a:rPr b="1" lang="en-US" sz="1500" spc="-1" strike="noStrike">
                          <a:solidFill>
                            <a:srgbClr val="ffffff"/>
                          </a:solidFill>
                          <a:uFill>
                            <a:solidFill>
                              <a:srgbClr val="ffffff"/>
                            </a:solidFill>
                          </a:uFill>
                          <a:latin typeface="Arial"/>
                          <a:ea typeface="Arial Unicode MS"/>
                        </a:rPr>
                        <a:t>$ 1200</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38160">
                      <a:solidFill>
                        <a:srgbClr val="ffffff"/>
                      </a:solidFill>
                    </a:lnB>
                    <a:solidFill>
                      <a:srgbClr val="07a398"/>
                    </a:solidFill>
                  </a:tcPr>
                </a:tc>
                <a:tc>
                  <a:tcPr marL="77040" marR="77040">
                    <a:lnL w="76320">
                      <a:solidFill>
                        <a:srgbClr val="000000"/>
                      </a:solidFill>
                    </a:lnL>
                    <a:lnR w="38160">
                      <a:solidFill>
                        <a:srgbClr val="ffffff"/>
                      </a:solidFill>
                    </a:lnR>
                    <a:lnT w="76320">
                      <a:solidFill>
                        <a:srgbClr val="000000"/>
                      </a:solidFill>
                    </a:lnT>
                    <a:lnB w="38160">
                      <a:solidFill>
                        <a:srgbClr val="ffffff"/>
                      </a:solidFill>
                    </a:lnB>
                    <a:solidFill>
                      <a:srgbClr val="07a398"/>
                    </a:solidFill>
                  </a:tcPr>
                </a:tc>
                <a:tc>
                  <a:tcPr marL="77040" marR="77040">
                    <a:lnL w="38160">
                      <a:solidFill>
                        <a:srgbClr val="ffffff"/>
                      </a:solidFill>
                    </a:lnL>
                    <a:lnR w="76320">
                      <a:solidFill>
                        <a:srgbClr val="000000"/>
                      </a:solidFill>
                    </a:lnR>
                    <a:lnT w="76320">
                      <a:solidFill>
                        <a:srgbClr val="000000"/>
                      </a:solidFill>
                    </a:lnT>
                    <a:lnB w="38160">
                      <a:solidFill>
                        <a:srgbClr val="ffffff"/>
                      </a:solidFill>
                    </a:lnB>
                    <a:solidFill>
                      <a:srgbClr val="0680c3"/>
                    </a:solidFill>
                  </a:tcPr>
                </a:tc>
                <a:tc>
                  <a:txBody>
                    <a:bodyPr lIns="77040" rIns="77040" tIns="38520" bIns="38520" anchor="ctr"/>
                    <a:p>
                      <a:pPr algn="ctr">
                        <a:lnSpc>
                          <a:spcPct val="100000"/>
                        </a:lnSpc>
                      </a:pPr>
                      <a:r>
                        <a:rPr b="1" lang="en-US" sz="1500" spc="-1" strike="noStrike">
                          <a:solidFill>
                            <a:srgbClr val="ffffff"/>
                          </a:solidFill>
                          <a:uFill>
                            <a:solidFill>
                              <a:srgbClr val="ffffff"/>
                            </a:solidFill>
                          </a:uFill>
                          <a:latin typeface="Arial"/>
                          <a:ea typeface="Arial Unicode MS"/>
                        </a:rPr>
                        <a:t>$1000</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38160">
                      <a:solidFill>
                        <a:srgbClr val="ffffff"/>
                      </a:solidFill>
                    </a:lnB>
                    <a:solidFill>
                      <a:srgbClr val="0680c3"/>
                    </a:solidFill>
                  </a:tcPr>
                </a:tc>
                <a:tc>
                  <a:tcPr marL="77040" marR="77040">
                    <a:lnL w="76320">
                      <a:solidFill>
                        <a:srgbClr val="000000"/>
                      </a:solidFill>
                    </a:lnL>
                    <a:lnR w="38160">
                      <a:solidFill>
                        <a:srgbClr val="ffffff"/>
                      </a:solidFill>
                    </a:lnR>
                    <a:lnT w="76320">
                      <a:solidFill>
                        <a:srgbClr val="000000"/>
                      </a:solidFill>
                    </a:lnT>
                    <a:lnB w="38160">
                      <a:solidFill>
                        <a:srgbClr val="ffffff"/>
                      </a:solidFill>
                    </a:lnB>
                    <a:solidFill>
                      <a:srgbClr val="0680c3"/>
                    </a:solidFill>
                  </a:tcPr>
                </a:tc>
                <a:tc>
                  <a:tcPr marL="77040" marR="77040">
                    <a:lnL w="38160">
                      <a:solidFill>
                        <a:srgbClr val="ffffff"/>
                      </a:solidFill>
                    </a:lnL>
                    <a:lnR w="76320">
                      <a:solidFill>
                        <a:srgbClr val="000000"/>
                      </a:solidFill>
                    </a:lnR>
                    <a:lnT w="76320">
                      <a:solidFill>
                        <a:srgbClr val="000000"/>
                      </a:solidFill>
                    </a:lnT>
                    <a:lnB w="38160">
                      <a:solidFill>
                        <a:srgbClr val="ffffff"/>
                      </a:solidFill>
                    </a:lnB>
                    <a:solidFill>
                      <a:srgbClr val="fba200"/>
                    </a:solidFill>
                  </a:tcPr>
                </a:tc>
                <a:tc>
                  <a:txBody>
                    <a:bodyPr lIns="77040" rIns="77040" tIns="38520" bIns="38520" anchor="ctr"/>
                    <a:p>
                      <a:pPr algn="ctr">
                        <a:lnSpc>
                          <a:spcPct val="100000"/>
                        </a:lnSpc>
                      </a:pPr>
                      <a:r>
                        <a:rPr b="1" lang="en-US" sz="1500" spc="-1" strike="noStrike">
                          <a:solidFill>
                            <a:srgbClr val="ffffff"/>
                          </a:solidFill>
                          <a:uFill>
                            <a:solidFill>
                              <a:srgbClr val="ffffff"/>
                            </a:solidFill>
                          </a:uFill>
                          <a:latin typeface="Arial"/>
                          <a:ea typeface="Arial Unicode MS"/>
                        </a:rPr>
                        <a:t>$600</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38160">
                      <a:solidFill>
                        <a:srgbClr val="ffffff"/>
                      </a:solidFill>
                    </a:lnB>
                    <a:solidFill>
                      <a:srgbClr val="fba200"/>
                    </a:solidFill>
                  </a:tcPr>
                </a:tc>
                <a:tc>
                  <a:tcPr marL="77040" marR="77040">
                    <a:lnL w="76320">
                      <a:solidFill>
                        <a:srgbClr val="000000"/>
                      </a:solidFill>
                    </a:lnL>
                    <a:lnR w="38160">
                      <a:solidFill>
                        <a:srgbClr val="ffffff"/>
                      </a:solidFill>
                    </a:lnR>
                    <a:lnT w="76320">
                      <a:solidFill>
                        <a:srgbClr val="000000"/>
                      </a:solidFill>
                    </a:lnT>
                    <a:lnB w="38160">
                      <a:solidFill>
                        <a:srgbClr val="ffffff"/>
                      </a:solidFill>
                    </a:lnB>
                    <a:solidFill>
                      <a:srgbClr val="fba200"/>
                    </a:solidFill>
                  </a:tcPr>
                </a:tc>
                <a:tc>
                  <a:tcPr marL="77040" marR="77040">
                    <a:lnL w="38160">
                      <a:solidFill>
                        <a:srgbClr val="ffffff"/>
                      </a:solidFill>
                    </a:lnL>
                    <a:lnR w="76320">
                      <a:solidFill>
                        <a:srgbClr val="000000"/>
                      </a:solidFill>
                    </a:lnR>
                    <a:lnT w="76320">
                      <a:solidFill>
                        <a:srgbClr val="000000"/>
                      </a:solidFill>
                    </a:lnT>
                    <a:lnB w="38160">
                      <a:solidFill>
                        <a:srgbClr val="ffffff"/>
                      </a:solidFill>
                    </a:lnB>
                    <a:solidFill>
                      <a:srgbClr val="90c221"/>
                    </a:solidFill>
                  </a:tcPr>
                </a:tc>
                <a:tc>
                  <a:txBody>
                    <a:bodyPr lIns="77040" rIns="77040" tIns="38520" bIns="38520" anchor="ctr"/>
                    <a:p>
                      <a:pPr algn="ctr">
                        <a:lnSpc>
                          <a:spcPct val="100000"/>
                        </a:lnSpc>
                      </a:pPr>
                      <a:r>
                        <a:rPr b="1" lang="en-US" sz="1500" spc="-1" strike="noStrike">
                          <a:solidFill>
                            <a:srgbClr val="ffffff"/>
                          </a:solidFill>
                          <a:uFill>
                            <a:solidFill>
                              <a:srgbClr val="ffffff"/>
                            </a:solidFill>
                          </a:uFill>
                          <a:latin typeface="Arial"/>
                          <a:ea typeface="Arial Unicode MS"/>
                        </a:rPr>
                        <a:t>$500</a:t>
                      </a:r>
                      <a:endParaRPr b="0" lang="en-US" sz="1800" spc="-1" strike="noStrike">
                        <a:solidFill>
                          <a:srgbClr val="000000"/>
                        </a:solidFill>
                        <a:uFill>
                          <a:solidFill>
                            <a:srgbClr val="ffffff"/>
                          </a:solidFill>
                        </a:uFill>
                        <a:latin typeface="Arial"/>
                      </a:endParaRPr>
                    </a:p>
                  </a:txBody>
                  <a:tcPr marL="77040" marR="77040">
                    <a:lnL w="76320">
                      <a:solidFill>
                        <a:srgbClr val="000000"/>
                      </a:solidFill>
                    </a:lnL>
                    <a:lnR w="76320">
                      <a:solidFill>
                        <a:srgbClr val="000000"/>
                      </a:solidFill>
                    </a:lnR>
                    <a:lnT w="76320">
                      <a:solidFill>
                        <a:srgbClr val="000000"/>
                      </a:solidFill>
                    </a:lnT>
                    <a:lnB w="38160">
                      <a:solidFill>
                        <a:srgbClr val="ffffff"/>
                      </a:solidFill>
                    </a:lnB>
                    <a:solidFill>
                      <a:srgbClr val="90c221"/>
                    </a:solidFill>
                  </a:tcPr>
                </a:tc>
                <a:tc>
                  <a:tcPr marL="77040" marR="77040">
                    <a:lnL w="76320">
                      <a:solidFill>
                        <a:srgbClr val="000000"/>
                      </a:solidFill>
                    </a:lnL>
                    <a:lnR w="38160">
                      <a:solidFill>
                        <a:srgbClr val="ffffff"/>
                      </a:solidFill>
                    </a:lnR>
                    <a:lnT w="76320">
                      <a:solidFill>
                        <a:srgbClr val="000000"/>
                      </a:solidFill>
                    </a:lnT>
                    <a:lnB w="38160">
                      <a:solidFill>
                        <a:srgbClr val="ffffff"/>
                      </a:solidFill>
                    </a:lnB>
                    <a:solidFill>
                      <a:srgbClr val="90c221"/>
                    </a:solidFill>
                  </a:tcPr>
                </a:tc>
              </a:tr>
            </a:tbl>
          </a:graphicData>
        </a:graphic>
      </p:graphicFrame>
      <p:sp>
        <p:nvSpPr>
          <p:cNvPr id="2173" name="CustomShape 3"/>
          <p:cNvSpPr/>
          <p:nvPr/>
        </p:nvSpPr>
        <p:spPr>
          <a:xfrm>
            <a:off x="1980720" y="2235960"/>
            <a:ext cx="538560" cy="556920"/>
          </a:xfrm>
          <a:custGeom>
            <a:avLst/>
            <a:gdLst/>
            <a:ah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solidFill>
            <a:srgbClr val="07a398"/>
          </a:solidFill>
          <a:ln w="9000">
            <a:noFill/>
          </a:ln>
        </p:spPr>
        <p:style>
          <a:lnRef idx="0"/>
          <a:fillRef idx="0"/>
          <a:effectRef idx="0"/>
          <a:fontRef idx="minor"/>
        </p:style>
      </p:sp>
      <p:sp>
        <p:nvSpPr>
          <p:cNvPr id="2174" name="CustomShape 4"/>
          <p:cNvSpPr/>
          <p:nvPr/>
        </p:nvSpPr>
        <p:spPr>
          <a:xfrm>
            <a:off x="2010960" y="2787840"/>
            <a:ext cx="90720" cy="90720"/>
          </a:xfrm>
          <a:custGeom>
            <a:avLst/>
            <a:gdLst/>
            <a:ah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solidFill>
            <a:srgbClr val="07a398"/>
          </a:solidFill>
          <a:ln w="9000">
            <a:noFill/>
          </a:ln>
        </p:spPr>
        <p:style>
          <a:lnRef idx="0"/>
          <a:fillRef idx="0"/>
          <a:effectRef idx="0"/>
          <a:fontRef idx="minor"/>
        </p:style>
      </p:sp>
      <p:sp>
        <p:nvSpPr>
          <p:cNvPr id="2175" name="CustomShape 5"/>
          <p:cNvSpPr/>
          <p:nvPr/>
        </p:nvSpPr>
        <p:spPr>
          <a:xfrm>
            <a:off x="2125440" y="2787840"/>
            <a:ext cx="90720" cy="9072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solidFill>
            <a:srgbClr val="07a398"/>
          </a:solidFill>
          <a:ln w="9000">
            <a:noFill/>
          </a:ln>
        </p:spPr>
        <p:style>
          <a:lnRef idx="0"/>
          <a:fillRef idx="0"/>
          <a:effectRef idx="0"/>
          <a:fontRef idx="minor"/>
        </p:style>
      </p:sp>
      <p:sp>
        <p:nvSpPr>
          <p:cNvPr id="2176" name="CustomShape 6"/>
          <p:cNvSpPr/>
          <p:nvPr/>
        </p:nvSpPr>
        <p:spPr>
          <a:xfrm>
            <a:off x="2239560" y="2787840"/>
            <a:ext cx="90720" cy="9072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07a398"/>
          </a:solidFill>
          <a:ln w="9000">
            <a:noFill/>
          </a:ln>
        </p:spPr>
        <p:style>
          <a:lnRef idx="0"/>
          <a:fillRef idx="0"/>
          <a:effectRef idx="0"/>
          <a:fontRef idx="minor"/>
        </p:style>
      </p:sp>
      <p:sp>
        <p:nvSpPr>
          <p:cNvPr id="2177" name="CustomShape 7"/>
          <p:cNvSpPr/>
          <p:nvPr/>
        </p:nvSpPr>
        <p:spPr>
          <a:xfrm>
            <a:off x="2354040" y="2787840"/>
            <a:ext cx="90720" cy="9072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07a398"/>
          </a:solidFill>
          <a:ln w="9000">
            <a:noFill/>
          </a:ln>
        </p:spPr>
        <p:style>
          <a:lnRef idx="0"/>
          <a:fillRef idx="0"/>
          <a:effectRef idx="0"/>
          <a:fontRef idx="minor"/>
        </p:style>
      </p:sp>
      <p:sp>
        <p:nvSpPr>
          <p:cNvPr id="2178" name="CustomShape 8"/>
          <p:cNvSpPr/>
          <p:nvPr/>
        </p:nvSpPr>
        <p:spPr>
          <a:xfrm>
            <a:off x="4453200" y="2388240"/>
            <a:ext cx="569520" cy="417240"/>
          </a:xfrm>
          <a:custGeom>
            <a:avLst/>
            <a:gd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0680c3"/>
          </a:solidFill>
          <a:ln w="12600">
            <a:noFill/>
          </a:ln>
        </p:spPr>
        <p:style>
          <a:lnRef idx="0"/>
          <a:fillRef idx="0"/>
          <a:effectRef idx="0"/>
          <a:fontRef idx="minor"/>
        </p:style>
      </p:sp>
      <p:sp>
        <p:nvSpPr>
          <p:cNvPr id="2179" name="CustomShape 9"/>
          <p:cNvSpPr/>
          <p:nvPr/>
        </p:nvSpPr>
        <p:spPr>
          <a:xfrm rot="5400000">
            <a:off x="7185960" y="2172960"/>
            <a:ext cx="532080" cy="671760"/>
          </a:xfrm>
          <a:custGeom>
            <a:avLst/>
            <a:gdLst/>
            <a:ah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solidFill>
            <a:srgbClr val="fba200"/>
          </a:solidFill>
          <a:ln w="9360">
            <a:noFill/>
          </a:ln>
        </p:spPr>
        <p:style>
          <a:lnRef idx="0"/>
          <a:fillRef idx="0"/>
          <a:effectRef idx="0"/>
          <a:fontRef idx="minor"/>
        </p:style>
      </p:sp>
      <p:sp>
        <p:nvSpPr>
          <p:cNvPr id="2180" name="CustomShape 10"/>
          <p:cNvSpPr/>
          <p:nvPr/>
        </p:nvSpPr>
        <p:spPr>
          <a:xfrm>
            <a:off x="7059960" y="2772000"/>
            <a:ext cx="708840" cy="110520"/>
          </a:xfrm>
          <a:custGeom>
            <a:avLst/>
            <a:gdLst/>
            <a:ah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rgbClr val="fba200"/>
          </a:solidFill>
          <a:ln w="12600">
            <a:noFill/>
          </a:ln>
        </p:spPr>
        <p:style>
          <a:lnRef idx="0"/>
          <a:fillRef idx="0"/>
          <a:effectRef idx="0"/>
          <a:fontRef idx="minor"/>
        </p:style>
      </p:sp>
      <p:sp>
        <p:nvSpPr>
          <p:cNvPr id="2181" name="CustomShape 11"/>
          <p:cNvSpPr/>
          <p:nvPr/>
        </p:nvSpPr>
        <p:spPr>
          <a:xfrm>
            <a:off x="9837000" y="2337480"/>
            <a:ext cx="15840" cy="5148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2182" name="CustomShape 12"/>
          <p:cNvSpPr/>
          <p:nvPr/>
        </p:nvSpPr>
        <p:spPr>
          <a:xfrm>
            <a:off x="9836280" y="2389320"/>
            <a:ext cx="15840" cy="5148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2183" name="CustomShape 13"/>
          <p:cNvSpPr/>
          <p:nvPr/>
        </p:nvSpPr>
        <p:spPr>
          <a:xfrm>
            <a:off x="10164240" y="2388240"/>
            <a:ext cx="15840" cy="5148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2184" name="CustomShape 14"/>
          <p:cNvSpPr/>
          <p:nvPr/>
        </p:nvSpPr>
        <p:spPr>
          <a:xfrm>
            <a:off x="9840960" y="2235240"/>
            <a:ext cx="339840" cy="64332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2185" name="CustomShape 15"/>
          <p:cNvSpPr/>
          <p:nvPr/>
        </p:nvSpPr>
        <p:spPr>
          <a:xfrm>
            <a:off x="9843480" y="2238120"/>
            <a:ext cx="331560" cy="63576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90c221"/>
          </a:solidFill>
          <a:ln w="9360">
            <a:noFill/>
          </a:ln>
        </p:spPr>
        <p:style>
          <a:lnRef idx="0"/>
          <a:fillRef idx="0"/>
          <a:effectRef idx="0"/>
          <a:fontRef idx="minor"/>
        </p:style>
      </p:sp>
      <p:sp>
        <p:nvSpPr>
          <p:cNvPr id="2186" name="CustomShape 16"/>
          <p:cNvSpPr/>
          <p:nvPr/>
        </p:nvSpPr>
        <p:spPr>
          <a:xfrm>
            <a:off x="9868680" y="2333520"/>
            <a:ext cx="282960" cy="458280"/>
          </a:xfrm>
          <a:custGeom>
            <a:avLst/>
            <a:gdLst/>
            <a:ahLst/>
            <a:rect l="l" t="t" r="r" b="b"/>
            <a:pathLst>
              <a:path w="333375" h="590550">
                <a:moveTo>
                  <a:pt x="7144" y="7144"/>
                </a:moveTo>
                <a:lnTo>
                  <a:pt x="331946" y="7144"/>
                </a:lnTo>
                <a:lnTo>
                  <a:pt x="331946" y="586264"/>
                </a:lnTo>
                <a:lnTo>
                  <a:pt x="7144" y="586264"/>
                </a:lnTo>
                <a:close/>
              </a:path>
            </a:pathLst>
          </a:custGeom>
          <a:solidFill>
            <a:srgbClr val="f2f2f2"/>
          </a:solidFill>
          <a:ln w="9360">
            <a:noFill/>
          </a:ln>
        </p:spPr>
        <p:style>
          <a:lnRef idx="0"/>
          <a:fillRef idx="0"/>
          <a:effectRef idx="0"/>
          <a:fontRef idx="minor"/>
        </p:style>
      </p:sp>
      <p:sp>
        <p:nvSpPr>
          <p:cNvPr id="2187" name="CustomShape 17"/>
          <p:cNvSpPr/>
          <p:nvPr/>
        </p:nvSpPr>
        <p:spPr>
          <a:xfrm>
            <a:off x="9987120" y="2813040"/>
            <a:ext cx="44280" cy="40320"/>
          </a:xfrm>
          <a:prstGeom prst="ellipse">
            <a:avLst/>
          </a:prstGeom>
          <a:solidFill>
            <a:srgbClr val="a6a6a6"/>
          </a:solidFill>
          <a:ln w="12600">
            <a:noFill/>
          </a:ln>
        </p:spPr>
        <p:style>
          <a:lnRef idx="0"/>
          <a:fillRef idx="0"/>
          <a:effectRef idx="0"/>
          <a:fontRef idx="minor"/>
        </p:style>
      </p:sp>
      <p:sp>
        <p:nvSpPr>
          <p:cNvPr id="2188" name="CustomShape 18"/>
          <p:cNvSpPr/>
          <p:nvPr/>
        </p:nvSpPr>
        <p:spPr>
          <a:xfrm>
            <a:off x="9997200" y="2822400"/>
            <a:ext cx="24120" cy="21960"/>
          </a:xfrm>
          <a:prstGeom prst="ellipse">
            <a:avLst/>
          </a:prstGeom>
          <a:solidFill>
            <a:srgbClr val="d9d9d9"/>
          </a:solidFill>
          <a:ln w="12600">
            <a:noFill/>
          </a:ln>
        </p:spPr>
        <p:style>
          <a:lnRef idx="0"/>
          <a:fillRef idx="0"/>
          <a:effectRef idx="0"/>
          <a:fontRef idx="minor"/>
        </p:style>
      </p:sp>
      <p:sp>
        <p:nvSpPr>
          <p:cNvPr id="2189" name="CustomShape 19"/>
          <p:cNvSpPr/>
          <p:nvPr/>
        </p:nvSpPr>
        <p:spPr>
          <a:xfrm>
            <a:off x="9918360" y="2341080"/>
            <a:ext cx="232920" cy="44352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2190" name="CustomShape 20"/>
          <p:cNvSpPr/>
          <p:nvPr/>
        </p:nvSpPr>
        <p:spPr>
          <a:xfrm>
            <a:off x="9979560" y="2298960"/>
            <a:ext cx="65160" cy="13320"/>
          </a:xfrm>
          <a:prstGeom prst="roundRect">
            <a:avLst>
              <a:gd name="adj" fmla="val 50000"/>
            </a:avLst>
          </a:prstGeom>
          <a:solidFill>
            <a:srgbClr val="808080"/>
          </a:solidFill>
          <a:ln w="12600">
            <a:noFill/>
          </a:ln>
        </p:spPr>
        <p:style>
          <a:lnRef idx="0"/>
          <a:fillRef idx="0"/>
          <a:effectRef idx="0"/>
          <a:fontRef idx="minor"/>
        </p:style>
      </p:sp>
      <p:sp>
        <p:nvSpPr>
          <p:cNvPr id="2191" name="CustomShape 21"/>
          <p:cNvSpPr/>
          <p:nvPr/>
        </p:nvSpPr>
        <p:spPr>
          <a:xfrm>
            <a:off x="9944640" y="2298960"/>
            <a:ext cx="14760" cy="13320"/>
          </a:xfrm>
          <a:prstGeom prst="ellipse">
            <a:avLst/>
          </a:prstGeom>
          <a:solidFill>
            <a:srgbClr val="a6a6a6"/>
          </a:solidFill>
          <a:ln w="12600">
            <a:noFill/>
          </a:ln>
        </p:spPr>
        <p:style>
          <a:lnRef idx="0"/>
          <a:fillRef idx="0"/>
          <a:effectRef idx="0"/>
          <a:fontRef idx="minor"/>
        </p:style>
      </p:sp>
      <p:sp>
        <p:nvSpPr>
          <p:cNvPr id="2192" name="CustomShape 22"/>
          <p:cNvSpPr/>
          <p:nvPr/>
        </p:nvSpPr>
        <p:spPr>
          <a:xfrm>
            <a:off x="9896760" y="2470680"/>
            <a:ext cx="232920" cy="17136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90c221"/>
          </a:solidFill>
          <a:ln w="12600">
            <a:noFill/>
          </a:ln>
        </p:spPr>
        <p:style>
          <a:lnRef idx="0"/>
          <a:fillRef idx="0"/>
          <a:effectRef idx="0"/>
          <a:fontRef idx="minor"/>
        </p:style>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3"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2194" name="CustomShape 2"/>
          <p:cNvSpPr/>
          <p:nvPr/>
        </p:nvSpPr>
        <p:spPr>
          <a:xfrm rot="5400000">
            <a:off x="803520" y="2349720"/>
            <a:ext cx="348480" cy="344160"/>
          </a:xfrm>
          <a:custGeom>
            <a:avLst/>
            <a:gdLst/>
            <a:ah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rgbClr val="ffffff"/>
          </a:solidFill>
          <a:ln w="12600">
            <a:noFill/>
          </a:ln>
        </p:spPr>
        <p:style>
          <a:lnRef idx="0"/>
          <a:fillRef idx="0"/>
          <a:effectRef idx="0"/>
          <a:fontRef idx="minor"/>
        </p:style>
      </p:sp>
      <p:sp>
        <p:nvSpPr>
          <p:cNvPr id="2195" name="CustomShape 3"/>
          <p:cNvSpPr/>
          <p:nvPr/>
        </p:nvSpPr>
        <p:spPr>
          <a:xfrm rot="5400000">
            <a:off x="803520" y="2948040"/>
            <a:ext cx="348480" cy="344160"/>
          </a:xfrm>
          <a:custGeom>
            <a:avLst/>
            <a:gdLst/>
            <a:ah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rgbClr val="ffffff"/>
          </a:solidFill>
          <a:ln w="12600">
            <a:noFill/>
          </a:ln>
        </p:spPr>
        <p:style>
          <a:lnRef idx="0"/>
          <a:fillRef idx="0"/>
          <a:effectRef idx="0"/>
          <a:fontRef idx="minor"/>
        </p:style>
      </p:sp>
      <p:sp>
        <p:nvSpPr>
          <p:cNvPr id="2196" name="CustomShape 4"/>
          <p:cNvSpPr/>
          <p:nvPr/>
        </p:nvSpPr>
        <p:spPr>
          <a:xfrm rot="5400000">
            <a:off x="803520" y="3546360"/>
            <a:ext cx="348480" cy="344160"/>
          </a:xfrm>
          <a:custGeom>
            <a:avLst/>
            <a:gdLst/>
            <a:ah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rgbClr val="ffffff"/>
          </a:solidFill>
          <a:ln w="12600">
            <a:noFill/>
          </a:ln>
        </p:spPr>
        <p:style>
          <a:lnRef idx="0"/>
          <a:fillRef idx="0"/>
          <a:effectRef idx="0"/>
          <a:fontRef idx="minor"/>
        </p:style>
      </p:sp>
      <p:sp>
        <p:nvSpPr>
          <p:cNvPr id="2197" name="CustomShape 5"/>
          <p:cNvSpPr/>
          <p:nvPr/>
        </p:nvSpPr>
        <p:spPr>
          <a:xfrm rot="5400000">
            <a:off x="803520" y="4144680"/>
            <a:ext cx="348480" cy="344160"/>
          </a:xfrm>
          <a:custGeom>
            <a:avLst/>
            <a:gdLst/>
            <a:ah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rgbClr val="ffffff"/>
          </a:solidFill>
          <a:ln w="12600">
            <a:noFill/>
          </a:ln>
        </p:spPr>
        <p:style>
          <a:lnRef idx="0"/>
          <a:fillRef idx="0"/>
          <a:effectRef idx="0"/>
          <a:fontRef idx="minor"/>
        </p:style>
      </p:sp>
      <p:sp>
        <p:nvSpPr>
          <p:cNvPr id="2198" name="CustomShape 6"/>
          <p:cNvSpPr/>
          <p:nvPr/>
        </p:nvSpPr>
        <p:spPr>
          <a:xfrm>
            <a:off x="1237320" y="2383560"/>
            <a:ext cx="4715640" cy="454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ffff"/>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199" name="CustomShape 7"/>
          <p:cNvSpPr/>
          <p:nvPr/>
        </p:nvSpPr>
        <p:spPr>
          <a:xfrm>
            <a:off x="1237320" y="2981880"/>
            <a:ext cx="4715640" cy="454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ffff"/>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200" name="CustomShape 8"/>
          <p:cNvSpPr/>
          <p:nvPr/>
        </p:nvSpPr>
        <p:spPr>
          <a:xfrm>
            <a:off x="1237320" y="3580200"/>
            <a:ext cx="4715640" cy="454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ffff"/>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201" name="CustomShape 9"/>
          <p:cNvSpPr/>
          <p:nvPr/>
        </p:nvSpPr>
        <p:spPr>
          <a:xfrm>
            <a:off x="1237320" y="4178520"/>
            <a:ext cx="4715640" cy="454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ffff"/>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202" name="CustomShape 10"/>
          <p:cNvSpPr/>
          <p:nvPr/>
        </p:nvSpPr>
        <p:spPr>
          <a:xfrm>
            <a:off x="876960" y="5233680"/>
            <a:ext cx="719640" cy="719640"/>
          </a:xfrm>
          <a:prstGeom prst="ellipse">
            <a:avLst/>
          </a:prstGeom>
          <a:solidFill>
            <a:srgbClr val="ffffff"/>
          </a:solidFill>
          <a:ln w="38160">
            <a:solidFill>
              <a:srgbClr val="fba200"/>
            </a:solidFill>
            <a:miter/>
          </a:ln>
        </p:spPr>
        <p:style>
          <a:lnRef idx="0"/>
          <a:fillRef idx="0"/>
          <a:effectRef idx="0"/>
          <a:fontRef idx="minor"/>
        </p:style>
      </p:sp>
      <p:sp>
        <p:nvSpPr>
          <p:cNvPr id="2203" name="CustomShape 11"/>
          <p:cNvSpPr/>
          <p:nvPr/>
        </p:nvSpPr>
        <p:spPr>
          <a:xfrm>
            <a:off x="3019320" y="5233680"/>
            <a:ext cx="719640" cy="719640"/>
          </a:xfrm>
          <a:prstGeom prst="ellipse">
            <a:avLst/>
          </a:prstGeom>
          <a:solidFill>
            <a:srgbClr val="ffffff"/>
          </a:solidFill>
          <a:ln w="38160">
            <a:solidFill>
              <a:srgbClr val="0680c3"/>
            </a:solidFill>
            <a:miter/>
          </a:ln>
        </p:spPr>
        <p:style>
          <a:lnRef idx="0"/>
          <a:fillRef idx="0"/>
          <a:effectRef idx="0"/>
          <a:fontRef idx="minor"/>
        </p:style>
      </p:sp>
      <p:sp>
        <p:nvSpPr>
          <p:cNvPr id="2204" name="CustomShape 12"/>
          <p:cNvSpPr/>
          <p:nvPr/>
        </p:nvSpPr>
        <p:spPr>
          <a:xfrm>
            <a:off x="5161680" y="5233680"/>
            <a:ext cx="719640" cy="719640"/>
          </a:xfrm>
          <a:prstGeom prst="ellipse">
            <a:avLst/>
          </a:prstGeom>
          <a:solidFill>
            <a:srgbClr val="ffffff"/>
          </a:solidFill>
          <a:ln w="38160">
            <a:solidFill>
              <a:srgbClr val="07a398"/>
            </a:solidFill>
            <a:miter/>
          </a:ln>
        </p:spPr>
        <p:style>
          <a:lnRef idx="0"/>
          <a:fillRef idx="0"/>
          <a:effectRef idx="0"/>
          <a:fontRef idx="minor"/>
        </p:style>
      </p:sp>
      <p:sp>
        <p:nvSpPr>
          <p:cNvPr id="2205" name="CustomShape 13"/>
          <p:cNvSpPr/>
          <p:nvPr/>
        </p:nvSpPr>
        <p:spPr>
          <a:xfrm>
            <a:off x="7303680" y="5233680"/>
            <a:ext cx="719640" cy="719640"/>
          </a:xfrm>
          <a:prstGeom prst="ellipse">
            <a:avLst/>
          </a:prstGeom>
          <a:solidFill>
            <a:srgbClr val="ffffff"/>
          </a:solidFill>
          <a:ln w="38160">
            <a:solidFill>
              <a:srgbClr val="90c221"/>
            </a:solidFill>
            <a:miter/>
          </a:ln>
        </p:spPr>
        <p:style>
          <a:lnRef idx="0"/>
          <a:fillRef idx="0"/>
          <a:effectRef idx="0"/>
          <a:fontRef idx="minor"/>
        </p:style>
      </p:sp>
      <p:sp>
        <p:nvSpPr>
          <p:cNvPr id="2206" name="CustomShape 14"/>
          <p:cNvSpPr/>
          <p:nvPr/>
        </p:nvSpPr>
        <p:spPr>
          <a:xfrm>
            <a:off x="510120" y="6089760"/>
            <a:ext cx="145404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207" name="CustomShape 15"/>
          <p:cNvSpPr/>
          <p:nvPr/>
        </p:nvSpPr>
        <p:spPr>
          <a:xfrm>
            <a:off x="2650320" y="6089760"/>
            <a:ext cx="145404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208" name="CustomShape 16"/>
          <p:cNvSpPr/>
          <p:nvPr/>
        </p:nvSpPr>
        <p:spPr>
          <a:xfrm>
            <a:off x="4790880" y="6089760"/>
            <a:ext cx="145404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209" name="CustomShape 17"/>
          <p:cNvSpPr/>
          <p:nvPr/>
        </p:nvSpPr>
        <p:spPr>
          <a:xfrm>
            <a:off x="6931440" y="6089760"/>
            <a:ext cx="145404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210" name="CustomShape 18"/>
          <p:cNvSpPr/>
          <p:nvPr/>
        </p:nvSpPr>
        <p:spPr>
          <a:xfrm>
            <a:off x="1049400" y="5298840"/>
            <a:ext cx="410760" cy="424800"/>
          </a:xfrm>
          <a:custGeom>
            <a:avLst/>
            <a:gdLst/>
            <a:ah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solidFill>
            <a:srgbClr val="fba200"/>
          </a:solidFill>
          <a:ln w="9000">
            <a:noFill/>
          </a:ln>
        </p:spPr>
        <p:style>
          <a:lnRef idx="0"/>
          <a:fillRef idx="0"/>
          <a:effectRef idx="0"/>
          <a:fontRef idx="minor"/>
        </p:style>
      </p:sp>
      <p:sp>
        <p:nvSpPr>
          <p:cNvPr id="2211" name="CustomShape 19"/>
          <p:cNvSpPr/>
          <p:nvPr/>
        </p:nvSpPr>
        <p:spPr>
          <a:xfrm>
            <a:off x="1072440" y="5719680"/>
            <a:ext cx="69120" cy="69120"/>
          </a:xfrm>
          <a:custGeom>
            <a:avLst/>
            <a:gdLst/>
            <a:ah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solidFill>
            <a:srgbClr val="fba200"/>
          </a:solidFill>
          <a:ln w="9000">
            <a:noFill/>
          </a:ln>
        </p:spPr>
        <p:style>
          <a:lnRef idx="0"/>
          <a:fillRef idx="0"/>
          <a:effectRef idx="0"/>
          <a:fontRef idx="minor"/>
        </p:style>
      </p:sp>
      <p:sp>
        <p:nvSpPr>
          <p:cNvPr id="2212" name="CustomShape 20"/>
          <p:cNvSpPr/>
          <p:nvPr/>
        </p:nvSpPr>
        <p:spPr>
          <a:xfrm>
            <a:off x="1159920" y="5719680"/>
            <a:ext cx="69120" cy="6912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solidFill>
            <a:srgbClr val="fba200"/>
          </a:solidFill>
          <a:ln w="9000">
            <a:noFill/>
          </a:ln>
        </p:spPr>
        <p:style>
          <a:lnRef idx="0"/>
          <a:fillRef idx="0"/>
          <a:effectRef idx="0"/>
          <a:fontRef idx="minor"/>
        </p:style>
      </p:sp>
      <p:sp>
        <p:nvSpPr>
          <p:cNvPr id="2213" name="CustomShape 21"/>
          <p:cNvSpPr/>
          <p:nvPr/>
        </p:nvSpPr>
        <p:spPr>
          <a:xfrm>
            <a:off x="1247040" y="5719680"/>
            <a:ext cx="69120" cy="6912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fba200"/>
          </a:solidFill>
          <a:ln w="9000">
            <a:noFill/>
          </a:ln>
        </p:spPr>
        <p:style>
          <a:lnRef idx="0"/>
          <a:fillRef idx="0"/>
          <a:effectRef idx="0"/>
          <a:fontRef idx="minor"/>
        </p:style>
      </p:sp>
      <p:sp>
        <p:nvSpPr>
          <p:cNvPr id="2214" name="CustomShape 22"/>
          <p:cNvSpPr/>
          <p:nvPr/>
        </p:nvSpPr>
        <p:spPr>
          <a:xfrm>
            <a:off x="1334160" y="5719680"/>
            <a:ext cx="69120" cy="6912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fba200"/>
          </a:solidFill>
          <a:ln w="9000">
            <a:noFill/>
          </a:ln>
        </p:spPr>
        <p:style>
          <a:lnRef idx="0"/>
          <a:fillRef idx="0"/>
          <a:effectRef idx="0"/>
          <a:fontRef idx="minor"/>
        </p:style>
      </p:sp>
      <p:sp>
        <p:nvSpPr>
          <p:cNvPr id="2215" name="CustomShape 23"/>
          <p:cNvSpPr/>
          <p:nvPr/>
        </p:nvSpPr>
        <p:spPr>
          <a:xfrm>
            <a:off x="3160440" y="5438880"/>
            <a:ext cx="434160" cy="318240"/>
          </a:xfrm>
          <a:custGeom>
            <a:avLst/>
            <a:gd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0680c3"/>
          </a:solidFill>
          <a:ln w="12600">
            <a:noFill/>
          </a:ln>
        </p:spPr>
        <p:style>
          <a:lnRef idx="0"/>
          <a:fillRef idx="0"/>
          <a:effectRef idx="0"/>
          <a:fontRef idx="minor"/>
        </p:style>
      </p:sp>
      <p:sp>
        <p:nvSpPr>
          <p:cNvPr id="2216" name="CustomShape 24"/>
          <p:cNvSpPr/>
          <p:nvPr/>
        </p:nvSpPr>
        <p:spPr>
          <a:xfrm rot="5400000">
            <a:off x="5349240" y="5289480"/>
            <a:ext cx="371160" cy="469080"/>
          </a:xfrm>
          <a:custGeom>
            <a:avLst/>
            <a:gdLst/>
            <a:ah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solidFill>
            <a:srgbClr val="07a398"/>
          </a:solidFill>
          <a:ln w="9360">
            <a:noFill/>
          </a:ln>
        </p:spPr>
        <p:style>
          <a:lnRef idx="0"/>
          <a:fillRef idx="0"/>
          <a:effectRef idx="0"/>
          <a:fontRef idx="minor"/>
        </p:style>
      </p:sp>
      <p:sp>
        <p:nvSpPr>
          <p:cNvPr id="2217" name="CustomShape 25"/>
          <p:cNvSpPr/>
          <p:nvPr/>
        </p:nvSpPr>
        <p:spPr>
          <a:xfrm>
            <a:off x="5261040" y="5708160"/>
            <a:ext cx="494640" cy="77040"/>
          </a:xfrm>
          <a:custGeom>
            <a:avLst/>
            <a:gdLst/>
            <a:ah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rgbClr val="07a398"/>
          </a:solidFill>
          <a:ln w="12600">
            <a:noFill/>
          </a:ln>
        </p:spPr>
        <p:style>
          <a:lnRef idx="0"/>
          <a:fillRef idx="0"/>
          <a:effectRef idx="0"/>
          <a:fontRef idx="minor"/>
        </p:style>
      </p:sp>
      <p:sp>
        <p:nvSpPr>
          <p:cNvPr id="2218" name="CustomShape 26"/>
          <p:cNvSpPr/>
          <p:nvPr/>
        </p:nvSpPr>
        <p:spPr>
          <a:xfrm>
            <a:off x="7539120" y="5430240"/>
            <a:ext cx="11880" cy="392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2219" name="CustomShape 27"/>
          <p:cNvSpPr/>
          <p:nvPr/>
        </p:nvSpPr>
        <p:spPr>
          <a:xfrm>
            <a:off x="7538400" y="5469840"/>
            <a:ext cx="11880" cy="392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2220" name="CustomShape 28"/>
          <p:cNvSpPr/>
          <p:nvPr/>
        </p:nvSpPr>
        <p:spPr>
          <a:xfrm>
            <a:off x="7788600" y="5469480"/>
            <a:ext cx="11880" cy="392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2221" name="CustomShape 29"/>
          <p:cNvSpPr/>
          <p:nvPr/>
        </p:nvSpPr>
        <p:spPr>
          <a:xfrm>
            <a:off x="7542360" y="5352480"/>
            <a:ext cx="258840" cy="49068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2222" name="CustomShape 30"/>
          <p:cNvSpPr/>
          <p:nvPr/>
        </p:nvSpPr>
        <p:spPr>
          <a:xfrm>
            <a:off x="7544160" y="5354640"/>
            <a:ext cx="252720" cy="48492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90c221"/>
          </a:solidFill>
          <a:ln w="9360">
            <a:noFill/>
          </a:ln>
        </p:spPr>
        <p:style>
          <a:lnRef idx="0"/>
          <a:fillRef idx="0"/>
          <a:effectRef idx="0"/>
          <a:fontRef idx="minor"/>
        </p:style>
      </p:sp>
      <p:sp>
        <p:nvSpPr>
          <p:cNvPr id="2223" name="CustomShape 31"/>
          <p:cNvSpPr/>
          <p:nvPr/>
        </p:nvSpPr>
        <p:spPr>
          <a:xfrm>
            <a:off x="7563240" y="5427720"/>
            <a:ext cx="215640" cy="349560"/>
          </a:xfrm>
          <a:custGeom>
            <a:avLst/>
            <a:gdLst/>
            <a:ahLst/>
            <a:rect l="l" t="t" r="r" b="b"/>
            <a:pathLst>
              <a:path w="333375" h="590550">
                <a:moveTo>
                  <a:pt x="7144" y="7144"/>
                </a:moveTo>
                <a:lnTo>
                  <a:pt x="331946" y="7144"/>
                </a:lnTo>
                <a:lnTo>
                  <a:pt x="331946" y="586264"/>
                </a:lnTo>
                <a:lnTo>
                  <a:pt x="7144" y="586264"/>
                </a:lnTo>
                <a:close/>
              </a:path>
            </a:pathLst>
          </a:custGeom>
          <a:solidFill>
            <a:srgbClr val="f2f2f2"/>
          </a:solidFill>
          <a:ln w="9360">
            <a:noFill/>
          </a:ln>
        </p:spPr>
        <p:style>
          <a:lnRef idx="0"/>
          <a:fillRef idx="0"/>
          <a:effectRef idx="0"/>
          <a:fontRef idx="minor"/>
        </p:style>
      </p:sp>
      <p:sp>
        <p:nvSpPr>
          <p:cNvPr id="2224" name="CustomShape 32"/>
          <p:cNvSpPr/>
          <p:nvPr/>
        </p:nvSpPr>
        <p:spPr>
          <a:xfrm>
            <a:off x="7653600" y="5793120"/>
            <a:ext cx="33480" cy="30600"/>
          </a:xfrm>
          <a:prstGeom prst="ellipse">
            <a:avLst/>
          </a:prstGeom>
          <a:solidFill>
            <a:srgbClr val="a6a6a6"/>
          </a:solidFill>
          <a:ln w="12600">
            <a:noFill/>
          </a:ln>
        </p:spPr>
        <p:style>
          <a:lnRef idx="0"/>
          <a:fillRef idx="0"/>
          <a:effectRef idx="0"/>
          <a:fontRef idx="minor"/>
        </p:style>
      </p:sp>
      <p:sp>
        <p:nvSpPr>
          <p:cNvPr id="2225" name="CustomShape 33"/>
          <p:cNvSpPr/>
          <p:nvPr/>
        </p:nvSpPr>
        <p:spPr>
          <a:xfrm>
            <a:off x="7661160" y="5800320"/>
            <a:ext cx="18360" cy="16560"/>
          </a:xfrm>
          <a:prstGeom prst="ellipse">
            <a:avLst/>
          </a:prstGeom>
          <a:solidFill>
            <a:srgbClr val="d9d9d9"/>
          </a:solidFill>
          <a:ln w="12600">
            <a:noFill/>
          </a:ln>
        </p:spPr>
        <p:style>
          <a:lnRef idx="0"/>
          <a:fillRef idx="0"/>
          <a:effectRef idx="0"/>
          <a:fontRef idx="minor"/>
        </p:style>
      </p:sp>
      <p:sp>
        <p:nvSpPr>
          <p:cNvPr id="2226" name="CustomShape 34"/>
          <p:cNvSpPr/>
          <p:nvPr/>
        </p:nvSpPr>
        <p:spPr>
          <a:xfrm>
            <a:off x="7601040" y="5433120"/>
            <a:ext cx="177480" cy="33804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2227" name="CustomShape 35"/>
          <p:cNvSpPr/>
          <p:nvPr/>
        </p:nvSpPr>
        <p:spPr>
          <a:xfrm>
            <a:off x="7647840" y="5401080"/>
            <a:ext cx="49680" cy="10080"/>
          </a:xfrm>
          <a:prstGeom prst="roundRect">
            <a:avLst>
              <a:gd name="adj" fmla="val 50000"/>
            </a:avLst>
          </a:prstGeom>
          <a:solidFill>
            <a:srgbClr val="808080"/>
          </a:solidFill>
          <a:ln w="12600">
            <a:noFill/>
          </a:ln>
        </p:spPr>
        <p:style>
          <a:lnRef idx="0"/>
          <a:fillRef idx="0"/>
          <a:effectRef idx="0"/>
          <a:fontRef idx="minor"/>
        </p:style>
      </p:sp>
      <p:sp>
        <p:nvSpPr>
          <p:cNvPr id="2228" name="CustomShape 36"/>
          <p:cNvSpPr/>
          <p:nvPr/>
        </p:nvSpPr>
        <p:spPr>
          <a:xfrm>
            <a:off x="7621200" y="5401080"/>
            <a:ext cx="11160" cy="10080"/>
          </a:xfrm>
          <a:prstGeom prst="ellipse">
            <a:avLst/>
          </a:prstGeom>
          <a:solidFill>
            <a:srgbClr val="a6a6a6"/>
          </a:solidFill>
          <a:ln w="12600">
            <a:noFill/>
          </a:ln>
        </p:spPr>
        <p:style>
          <a:lnRef idx="0"/>
          <a:fillRef idx="0"/>
          <a:effectRef idx="0"/>
          <a:fontRef idx="minor"/>
        </p:style>
      </p:sp>
      <p:sp>
        <p:nvSpPr>
          <p:cNvPr id="2229" name="CustomShape 37"/>
          <p:cNvSpPr/>
          <p:nvPr/>
        </p:nvSpPr>
        <p:spPr>
          <a:xfrm>
            <a:off x="7578360" y="5546880"/>
            <a:ext cx="177480" cy="13068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90c221"/>
          </a:solidFill>
          <a:ln w="12600">
            <a:noFill/>
          </a:ln>
        </p:spPr>
        <p:style>
          <a:lnRef idx="0"/>
          <a:fillRef idx="0"/>
          <a:effectRef idx="0"/>
          <a:fontRef idx="minor"/>
        </p:style>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0" name="CustomShape 1"/>
          <p:cNvSpPr/>
          <p:nvPr/>
        </p:nvSpPr>
        <p:spPr>
          <a:xfrm>
            <a:off x="3282120" y="2971080"/>
            <a:ext cx="5641920" cy="5641920"/>
          </a:xfrm>
          <a:prstGeom prst="blockArc">
            <a:avLst>
              <a:gd name="adj1" fmla="val 10800000"/>
              <a:gd name="adj2" fmla="val 21586788"/>
              <a:gd name="adj3" fmla="val 6977"/>
            </a:avLst>
          </a:prstGeom>
          <a:gradFill>
            <a:gsLst>
              <a:gs pos="0">
                <a:srgbClr val="2db0f9"/>
              </a:gs>
              <a:gs pos="100000">
                <a:srgbClr val="2db0f9"/>
              </a:gs>
            </a:gsLst>
            <a:lin ang="10800000"/>
          </a:gradFill>
          <a:ln w="12600">
            <a:noFill/>
          </a:ln>
        </p:spPr>
        <p:style>
          <a:lnRef idx="0"/>
          <a:fillRef idx="0"/>
          <a:effectRef idx="0"/>
          <a:fontRef idx="minor"/>
        </p:style>
      </p:sp>
      <p:sp>
        <p:nvSpPr>
          <p:cNvPr id="2231" name="CustomShape 2"/>
          <p:cNvSpPr/>
          <p:nvPr/>
        </p:nvSpPr>
        <p:spPr>
          <a:xfrm>
            <a:off x="3282120" y="2971080"/>
            <a:ext cx="5641920" cy="5641920"/>
          </a:xfrm>
          <a:prstGeom prst="blockArc">
            <a:avLst>
              <a:gd name="adj1" fmla="val 13437981"/>
              <a:gd name="adj2" fmla="val 21586788"/>
              <a:gd name="adj3" fmla="val 6977"/>
            </a:avLst>
          </a:prstGeom>
          <a:gradFill>
            <a:gsLst>
              <a:gs pos="0">
                <a:srgbClr val="1bf5e6"/>
              </a:gs>
              <a:gs pos="100000">
                <a:srgbClr val="1bf5e6"/>
              </a:gs>
            </a:gsLst>
            <a:lin ang="10800000"/>
          </a:gradFill>
          <a:ln w="12600">
            <a:noFill/>
          </a:ln>
        </p:spPr>
        <p:style>
          <a:lnRef idx="0"/>
          <a:fillRef idx="0"/>
          <a:effectRef idx="0"/>
          <a:fontRef idx="minor"/>
        </p:style>
      </p:sp>
      <p:sp>
        <p:nvSpPr>
          <p:cNvPr id="2232" name="CustomShape 3"/>
          <p:cNvSpPr/>
          <p:nvPr/>
        </p:nvSpPr>
        <p:spPr>
          <a:xfrm>
            <a:off x="3282120" y="2971080"/>
            <a:ext cx="5641920" cy="5641920"/>
          </a:xfrm>
          <a:prstGeom prst="blockArc">
            <a:avLst>
              <a:gd name="adj1" fmla="val 16201919"/>
              <a:gd name="adj2" fmla="val 21586788"/>
              <a:gd name="adj3" fmla="val 6977"/>
            </a:avLst>
          </a:prstGeom>
          <a:gradFill>
            <a:gsLst>
              <a:gs pos="0">
                <a:srgbClr val="b7e256"/>
              </a:gs>
              <a:gs pos="100000">
                <a:srgbClr val="b7e256"/>
              </a:gs>
            </a:gsLst>
            <a:lin ang="10800000"/>
          </a:gradFill>
          <a:ln w="12600">
            <a:noFill/>
          </a:ln>
        </p:spPr>
        <p:style>
          <a:lnRef idx="0"/>
          <a:fillRef idx="0"/>
          <a:effectRef idx="0"/>
          <a:fontRef idx="minor"/>
        </p:style>
      </p:sp>
      <p:sp>
        <p:nvSpPr>
          <p:cNvPr id="2233" name="CustomShape 4"/>
          <p:cNvSpPr/>
          <p:nvPr/>
        </p:nvSpPr>
        <p:spPr>
          <a:xfrm>
            <a:off x="3282120" y="2971080"/>
            <a:ext cx="5641920" cy="5641920"/>
          </a:xfrm>
          <a:prstGeom prst="blockArc">
            <a:avLst>
              <a:gd name="adj1" fmla="val 19030955"/>
              <a:gd name="adj2" fmla="val 21586788"/>
              <a:gd name="adj3" fmla="val 6977"/>
            </a:avLst>
          </a:prstGeom>
          <a:gradFill>
            <a:gsLst>
              <a:gs pos="0">
                <a:srgbClr val="ffbf4a"/>
              </a:gs>
              <a:gs pos="100000">
                <a:srgbClr val="ffbf4a"/>
              </a:gs>
            </a:gsLst>
            <a:lin ang="10800000"/>
          </a:gradFill>
          <a:ln w="12600">
            <a:noFill/>
          </a:ln>
        </p:spPr>
        <p:style>
          <a:lnRef idx="0"/>
          <a:fillRef idx="0"/>
          <a:effectRef idx="0"/>
          <a:fontRef idx="minor"/>
        </p:style>
      </p:sp>
      <p:sp>
        <p:nvSpPr>
          <p:cNvPr id="2234" name="CustomShape 5"/>
          <p:cNvSpPr/>
          <p:nvPr/>
        </p:nvSpPr>
        <p:spPr>
          <a:xfrm>
            <a:off x="2926800" y="2627280"/>
            <a:ext cx="6338880" cy="6338880"/>
          </a:xfrm>
          <a:prstGeom prst="blockArc">
            <a:avLst>
              <a:gd name="adj1" fmla="val 10800000"/>
              <a:gd name="adj2" fmla="val 21586788"/>
              <a:gd name="adj3" fmla="val 6977"/>
            </a:avLst>
          </a:prstGeom>
          <a:solidFill>
            <a:srgbClr val="0680c3"/>
          </a:solidFill>
          <a:ln w="12600">
            <a:noFill/>
          </a:ln>
        </p:spPr>
        <p:style>
          <a:lnRef idx="0"/>
          <a:fillRef idx="0"/>
          <a:effectRef idx="0"/>
          <a:fontRef idx="minor"/>
        </p:style>
      </p:sp>
      <p:sp>
        <p:nvSpPr>
          <p:cNvPr id="2235" name="CustomShape 6"/>
          <p:cNvSpPr/>
          <p:nvPr/>
        </p:nvSpPr>
        <p:spPr>
          <a:xfrm>
            <a:off x="2926800" y="2627280"/>
            <a:ext cx="6338880" cy="6338880"/>
          </a:xfrm>
          <a:prstGeom prst="blockArc">
            <a:avLst>
              <a:gd name="adj1" fmla="val 13427380"/>
              <a:gd name="adj2" fmla="val 21586788"/>
              <a:gd name="adj3" fmla="val 6977"/>
            </a:avLst>
          </a:prstGeom>
          <a:solidFill>
            <a:srgbClr val="07a398"/>
          </a:solidFill>
          <a:ln w="12600">
            <a:noFill/>
          </a:ln>
        </p:spPr>
        <p:style>
          <a:lnRef idx="0"/>
          <a:fillRef idx="0"/>
          <a:effectRef idx="0"/>
          <a:fontRef idx="minor"/>
        </p:style>
      </p:sp>
      <p:sp>
        <p:nvSpPr>
          <p:cNvPr id="2236" name="CustomShape 7"/>
          <p:cNvSpPr/>
          <p:nvPr/>
        </p:nvSpPr>
        <p:spPr>
          <a:xfrm>
            <a:off x="2926800" y="2627280"/>
            <a:ext cx="6338880" cy="6338880"/>
          </a:xfrm>
          <a:prstGeom prst="blockArc">
            <a:avLst>
              <a:gd name="adj1" fmla="val 16201919"/>
              <a:gd name="adj2" fmla="val 21586788"/>
              <a:gd name="adj3" fmla="val 6977"/>
            </a:avLst>
          </a:prstGeom>
          <a:solidFill>
            <a:srgbClr val="90c221"/>
          </a:solidFill>
          <a:ln w="12600">
            <a:noFill/>
          </a:ln>
        </p:spPr>
        <p:style>
          <a:lnRef idx="0"/>
          <a:fillRef idx="0"/>
          <a:effectRef idx="0"/>
          <a:fontRef idx="minor"/>
        </p:style>
      </p:sp>
      <p:sp>
        <p:nvSpPr>
          <p:cNvPr id="2237" name="CustomShape 8"/>
          <p:cNvSpPr/>
          <p:nvPr/>
        </p:nvSpPr>
        <p:spPr>
          <a:xfrm>
            <a:off x="2926800" y="2627280"/>
            <a:ext cx="6338880" cy="6338880"/>
          </a:xfrm>
          <a:prstGeom prst="blockArc">
            <a:avLst>
              <a:gd name="adj1" fmla="val 19047701"/>
              <a:gd name="adj2" fmla="val 21586788"/>
              <a:gd name="adj3" fmla="val 6977"/>
            </a:avLst>
          </a:prstGeom>
          <a:solidFill>
            <a:srgbClr val="fba200"/>
          </a:solidFill>
          <a:ln w="12600">
            <a:noFill/>
          </a:ln>
        </p:spPr>
        <p:style>
          <a:lnRef idx="0"/>
          <a:fillRef idx="0"/>
          <a:effectRef idx="0"/>
          <a:fontRef idx="minor"/>
        </p:style>
      </p:sp>
      <p:sp>
        <p:nvSpPr>
          <p:cNvPr id="2238" name="TextShape 9"/>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2239" name="CustomShape 10"/>
          <p:cNvSpPr/>
          <p:nvPr/>
        </p:nvSpPr>
        <p:spPr>
          <a:xfrm>
            <a:off x="768600" y="3155040"/>
            <a:ext cx="1778760" cy="27288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404040"/>
                </a:solidFill>
                <a:uFill>
                  <a:solidFill>
                    <a:srgbClr val="ffffff"/>
                  </a:solidFill>
                </a:uFill>
                <a:latin typeface="Arial"/>
                <a:ea typeface="Arial Unicode MS"/>
              </a:rPr>
              <a:t>Add Text</a:t>
            </a:r>
            <a:endParaRPr b="0" lang="en-US" sz="1800" spc="-1" strike="noStrike">
              <a:solidFill>
                <a:srgbClr val="000000"/>
              </a:solidFill>
              <a:uFill>
                <a:solidFill>
                  <a:srgbClr val="ffffff"/>
                </a:solidFill>
              </a:uFill>
              <a:latin typeface="Arial"/>
            </a:endParaRPr>
          </a:p>
        </p:txBody>
      </p:sp>
      <p:sp>
        <p:nvSpPr>
          <p:cNvPr id="2240" name="CustomShape 11"/>
          <p:cNvSpPr/>
          <p:nvPr/>
        </p:nvSpPr>
        <p:spPr>
          <a:xfrm>
            <a:off x="780840" y="3372120"/>
            <a:ext cx="1778760" cy="45540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404040"/>
                </a:solidFill>
                <a:uFill>
                  <a:solidFill>
                    <a:srgbClr val="ffffff"/>
                  </a:solidFill>
                </a:uFill>
                <a:latin typeface="Arial"/>
                <a:ea typeface="Arial Unicode MS"/>
              </a:rPr>
              <a:t>Easy to change colors, photos and Text. </a:t>
            </a:r>
            <a:endParaRPr b="0" lang="en-US" sz="1800" spc="-1" strike="noStrike">
              <a:solidFill>
                <a:srgbClr val="000000"/>
              </a:solidFill>
              <a:uFill>
                <a:solidFill>
                  <a:srgbClr val="ffffff"/>
                </a:solidFill>
              </a:uFill>
              <a:latin typeface="Arial"/>
            </a:endParaRPr>
          </a:p>
        </p:txBody>
      </p:sp>
      <p:sp>
        <p:nvSpPr>
          <p:cNvPr id="2241" name="CustomShape 12"/>
          <p:cNvSpPr/>
          <p:nvPr/>
        </p:nvSpPr>
        <p:spPr>
          <a:xfrm>
            <a:off x="2547360" y="1758240"/>
            <a:ext cx="1778760" cy="27288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404040"/>
                </a:solidFill>
                <a:uFill>
                  <a:solidFill>
                    <a:srgbClr val="ffffff"/>
                  </a:solidFill>
                </a:uFill>
                <a:latin typeface="Arial"/>
                <a:ea typeface="Arial Unicode MS"/>
              </a:rPr>
              <a:t>Add Text</a:t>
            </a:r>
            <a:endParaRPr b="0" lang="en-US" sz="1800" spc="-1" strike="noStrike">
              <a:solidFill>
                <a:srgbClr val="000000"/>
              </a:solidFill>
              <a:uFill>
                <a:solidFill>
                  <a:srgbClr val="ffffff"/>
                </a:solidFill>
              </a:uFill>
              <a:latin typeface="Arial"/>
            </a:endParaRPr>
          </a:p>
        </p:txBody>
      </p:sp>
      <p:sp>
        <p:nvSpPr>
          <p:cNvPr id="2242" name="CustomShape 13"/>
          <p:cNvSpPr/>
          <p:nvPr/>
        </p:nvSpPr>
        <p:spPr>
          <a:xfrm>
            <a:off x="2559240" y="1975320"/>
            <a:ext cx="1778760" cy="45540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404040"/>
                </a:solidFill>
                <a:uFill>
                  <a:solidFill>
                    <a:srgbClr val="ffffff"/>
                  </a:solidFill>
                </a:uFill>
                <a:latin typeface="Arial"/>
                <a:ea typeface="Arial Unicode MS"/>
              </a:rPr>
              <a:t>Easy to change colors, photos and Text. </a:t>
            </a:r>
            <a:endParaRPr b="0" lang="en-US" sz="1800" spc="-1" strike="noStrike">
              <a:solidFill>
                <a:srgbClr val="000000"/>
              </a:solidFill>
              <a:uFill>
                <a:solidFill>
                  <a:srgbClr val="ffffff"/>
                </a:solidFill>
              </a:uFill>
              <a:latin typeface="Arial"/>
            </a:endParaRPr>
          </a:p>
        </p:txBody>
      </p:sp>
      <p:sp>
        <p:nvSpPr>
          <p:cNvPr id="2243" name="CustomShape 14"/>
          <p:cNvSpPr/>
          <p:nvPr/>
        </p:nvSpPr>
        <p:spPr>
          <a:xfrm>
            <a:off x="7868880" y="1758240"/>
            <a:ext cx="177624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ea typeface="Arial Unicode MS"/>
              </a:rPr>
              <a:t>Add Text</a:t>
            </a:r>
            <a:endParaRPr b="0" lang="en-US" sz="1800" spc="-1" strike="noStrike">
              <a:solidFill>
                <a:srgbClr val="000000"/>
              </a:solidFill>
              <a:uFill>
                <a:solidFill>
                  <a:srgbClr val="ffffff"/>
                </a:solidFill>
              </a:uFill>
              <a:latin typeface="Arial"/>
            </a:endParaRPr>
          </a:p>
        </p:txBody>
      </p:sp>
      <p:sp>
        <p:nvSpPr>
          <p:cNvPr id="2244" name="CustomShape 15"/>
          <p:cNvSpPr/>
          <p:nvPr/>
        </p:nvSpPr>
        <p:spPr>
          <a:xfrm>
            <a:off x="7881120" y="1975320"/>
            <a:ext cx="177624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Easy to change colors, photos and Text. </a:t>
            </a:r>
            <a:endParaRPr b="0" lang="en-US" sz="1800" spc="-1" strike="noStrike">
              <a:solidFill>
                <a:srgbClr val="000000"/>
              </a:solidFill>
              <a:uFill>
                <a:solidFill>
                  <a:srgbClr val="ffffff"/>
                </a:solidFill>
              </a:uFill>
              <a:latin typeface="Arial"/>
            </a:endParaRPr>
          </a:p>
        </p:txBody>
      </p:sp>
      <p:sp>
        <p:nvSpPr>
          <p:cNvPr id="2245" name="CustomShape 16"/>
          <p:cNvSpPr/>
          <p:nvPr/>
        </p:nvSpPr>
        <p:spPr>
          <a:xfrm>
            <a:off x="9585360" y="3155040"/>
            <a:ext cx="177624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ea typeface="Arial Unicode MS"/>
              </a:rPr>
              <a:t>Add Text</a:t>
            </a:r>
            <a:endParaRPr b="0" lang="en-US" sz="1800" spc="-1" strike="noStrike">
              <a:solidFill>
                <a:srgbClr val="000000"/>
              </a:solidFill>
              <a:uFill>
                <a:solidFill>
                  <a:srgbClr val="ffffff"/>
                </a:solidFill>
              </a:uFill>
              <a:latin typeface="Arial"/>
            </a:endParaRPr>
          </a:p>
        </p:txBody>
      </p:sp>
      <p:sp>
        <p:nvSpPr>
          <p:cNvPr id="2246" name="CustomShape 17"/>
          <p:cNvSpPr/>
          <p:nvPr/>
        </p:nvSpPr>
        <p:spPr>
          <a:xfrm>
            <a:off x="9597240" y="3372120"/>
            <a:ext cx="177624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Easy to change colors, photos and Text. </a:t>
            </a:r>
            <a:endParaRPr b="0" lang="en-US" sz="1800" spc="-1" strike="noStrike">
              <a:solidFill>
                <a:srgbClr val="000000"/>
              </a:solidFill>
              <a:uFill>
                <a:solidFill>
                  <a:srgbClr val="ffffff"/>
                </a:solidFill>
              </a:uFill>
              <a:latin typeface="Arial"/>
            </a:endParaRPr>
          </a:p>
        </p:txBody>
      </p:sp>
      <p:sp>
        <p:nvSpPr>
          <p:cNvPr id="2247" name="CustomShape 18"/>
          <p:cNvSpPr/>
          <p:nvPr/>
        </p:nvSpPr>
        <p:spPr>
          <a:xfrm>
            <a:off x="4465080" y="2085480"/>
            <a:ext cx="1187640" cy="719640"/>
          </a:xfrm>
          <a:prstGeom prst="bentConnector3">
            <a:avLst>
              <a:gd name="adj1" fmla="val 100742"/>
            </a:avLst>
          </a:prstGeom>
          <a:noFill/>
          <a:ln w="6480">
            <a:solidFill>
              <a:srgbClr val="808080"/>
            </a:solidFill>
            <a:miter/>
            <a:headEnd len="med" type="oval" w="med"/>
            <a:tailEnd len="med" type="oval" w="med"/>
          </a:ln>
        </p:spPr>
        <p:style>
          <a:lnRef idx="0"/>
          <a:fillRef idx="0"/>
          <a:effectRef idx="0"/>
          <a:fontRef idx="minor"/>
        </p:style>
      </p:sp>
      <p:sp>
        <p:nvSpPr>
          <p:cNvPr id="2248" name="CustomShape 19"/>
          <p:cNvSpPr/>
          <p:nvPr/>
        </p:nvSpPr>
        <p:spPr>
          <a:xfrm flipV="1" rot="10800000">
            <a:off x="7727040" y="2804040"/>
            <a:ext cx="1187640" cy="719640"/>
          </a:xfrm>
          <a:prstGeom prst="bentConnector3">
            <a:avLst>
              <a:gd name="adj1" fmla="val 100193"/>
            </a:avLst>
          </a:prstGeom>
          <a:noFill/>
          <a:ln w="6480">
            <a:solidFill>
              <a:srgbClr val="808080"/>
            </a:solidFill>
            <a:miter/>
            <a:headEnd len="med" type="oval" w="med"/>
            <a:tailEnd len="med" type="oval" w="med"/>
          </a:ln>
        </p:spPr>
        <p:style>
          <a:lnRef idx="0"/>
          <a:fillRef idx="0"/>
          <a:effectRef idx="0"/>
          <a:fontRef idx="minor"/>
        </p:style>
      </p:sp>
      <p:sp>
        <p:nvSpPr>
          <p:cNvPr id="2249" name="CustomShape 20"/>
          <p:cNvSpPr/>
          <p:nvPr/>
        </p:nvSpPr>
        <p:spPr>
          <a:xfrm>
            <a:off x="4096440" y="4964400"/>
            <a:ext cx="3981960" cy="820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I hope and I believe that this Template will your Time, Money and Reputation. Easy to change colors, photos and Text. </a:t>
            </a:r>
            <a:endParaRPr b="0" lang="en-US" sz="1800" spc="-1" strike="noStrike">
              <a:solidFill>
                <a:srgbClr val="000000"/>
              </a:solidFill>
              <a:uFill>
                <a:solidFill>
                  <a:srgbClr val="ffffff"/>
                </a:solidFill>
              </a:uFill>
              <a:latin typeface="Arial"/>
            </a:endParaRPr>
          </a:p>
        </p:txBody>
      </p:sp>
      <p:sp>
        <p:nvSpPr>
          <p:cNvPr id="2250" name="CustomShape 21"/>
          <p:cNvSpPr/>
          <p:nvPr/>
        </p:nvSpPr>
        <p:spPr>
          <a:xfrm>
            <a:off x="2926800" y="5959440"/>
            <a:ext cx="1580400" cy="81000"/>
          </a:xfrm>
          <a:custGeom>
            <a:avLst/>
            <a:gdLst/>
            <a:ahLst/>
            <a:rect l="l" t="t" r="r" b="b"/>
            <a:pathLst>
              <a:path w="1400441" h="72008">
                <a:moveTo>
                  <a:pt x="0" y="0"/>
                </a:moveTo>
                <a:lnTo>
                  <a:pt x="1400441" y="0"/>
                </a:lnTo>
                <a:lnTo>
                  <a:pt x="1400441" y="72008"/>
                </a:lnTo>
                <a:lnTo>
                  <a:pt x="0" y="72008"/>
                </a:lnTo>
                <a:close/>
              </a:path>
            </a:pathLst>
          </a:custGeom>
          <a:solidFill>
            <a:srgbClr val="0680c3"/>
          </a:solidFill>
          <a:ln w="12600">
            <a:noFill/>
          </a:ln>
        </p:spPr>
        <p:style>
          <a:lnRef idx="0"/>
          <a:fillRef idx="0"/>
          <a:effectRef idx="0"/>
          <a:fontRef idx="minor"/>
        </p:style>
      </p:sp>
      <p:sp>
        <p:nvSpPr>
          <p:cNvPr id="2251" name="CustomShape 22"/>
          <p:cNvSpPr/>
          <p:nvPr/>
        </p:nvSpPr>
        <p:spPr>
          <a:xfrm>
            <a:off x="4514040" y="5959440"/>
            <a:ext cx="1580400" cy="81000"/>
          </a:xfrm>
          <a:custGeom>
            <a:avLst/>
            <a:gdLst/>
            <a:ahLst/>
            <a:rect l="l" t="t" r="r" b="b"/>
            <a:pathLst>
              <a:path w="1400441" h="72008">
                <a:moveTo>
                  <a:pt x="0" y="0"/>
                </a:moveTo>
                <a:lnTo>
                  <a:pt x="1400441" y="0"/>
                </a:lnTo>
                <a:lnTo>
                  <a:pt x="1400441" y="72008"/>
                </a:lnTo>
                <a:lnTo>
                  <a:pt x="0" y="72008"/>
                </a:lnTo>
                <a:close/>
              </a:path>
            </a:pathLst>
          </a:custGeom>
          <a:solidFill>
            <a:srgbClr val="07a398"/>
          </a:solidFill>
          <a:ln w="12600">
            <a:noFill/>
          </a:ln>
        </p:spPr>
        <p:style>
          <a:lnRef idx="0"/>
          <a:fillRef idx="0"/>
          <a:effectRef idx="0"/>
          <a:fontRef idx="minor"/>
        </p:style>
      </p:sp>
      <p:sp>
        <p:nvSpPr>
          <p:cNvPr id="2252" name="CustomShape 23"/>
          <p:cNvSpPr/>
          <p:nvPr/>
        </p:nvSpPr>
        <p:spPr>
          <a:xfrm>
            <a:off x="6119640" y="5959440"/>
            <a:ext cx="1580400" cy="81000"/>
          </a:xfrm>
          <a:custGeom>
            <a:avLst/>
            <a:gdLst/>
            <a:ahLst/>
            <a:rect l="l" t="t" r="r" b="b"/>
            <a:pathLst>
              <a:path w="1400441" h="72008">
                <a:moveTo>
                  <a:pt x="0" y="0"/>
                </a:moveTo>
                <a:lnTo>
                  <a:pt x="1400441" y="0"/>
                </a:lnTo>
                <a:lnTo>
                  <a:pt x="1400441" y="72008"/>
                </a:lnTo>
                <a:lnTo>
                  <a:pt x="0" y="72008"/>
                </a:lnTo>
                <a:close/>
              </a:path>
            </a:pathLst>
          </a:custGeom>
          <a:solidFill>
            <a:srgbClr val="90c221"/>
          </a:solidFill>
          <a:ln w="12600">
            <a:noFill/>
          </a:ln>
        </p:spPr>
        <p:style>
          <a:lnRef idx="0"/>
          <a:fillRef idx="0"/>
          <a:effectRef idx="0"/>
          <a:fontRef idx="minor"/>
        </p:style>
      </p:sp>
      <p:sp>
        <p:nvSpPr>
          <p:cNvPr id="2253" name="CustomShape 24"/>
          <p:cNvSpPr/>
          <p:nvPr/>
        </p:nvSpPr>
        <p:spPr>
          <a:xfrm>
            <a:off x="7705080" y="5959440"/>
            <a:ext cx="1580400" cy="81000"/>
          </a:xfrm>
          <a:custGeom>
            <a:avLst/>
            <a:gdLst/>
            <a:ahLst/>
            <a:rect l="l" t="t" r="r" b="b"/>
            <a:pathLst>
              <a:path w="1400441" h="72008">
                <a:moveTo>
                  <a:pt x="0" y="0"/>
                </a:moveTo>
                <a:lnTo>
                  <a:pt x="1400441" y="0"/>
                </a:lnTo>
                <a:lnTo>
                  <a:pt x="1400441" y="72008"/>
                </a:lnTo>
                <a:lnTo>
                  <a:pt x="0" y="72008"/>
                </a:lnTo>
                <a:close/>
              </a:path>
            </a:pathLst>
          </a:custGeom>
          <a:solidFill>
            <a:srgbClr val="fba200"/>
          </a:solidFill>
          <a:ln w="12600">
            <a:noFill/>
          </a:ln>
        </p:spPr>
        <p:style>
          <a:lnRef idx="0"/>
          <a:fillRef idx="0"/>
          <a:effectRef idx="0"/>
          <a:fontRef idx="minor"/>
        </p:style>
      </p:sp>
      <p:sp>
        <p:nvSpPr>
          <p:cNvPr id="2254" name="CustomShape 25"/>
          <p:cNvSpPr/>
          <p:nvPr/>
        </p:nvSpPr>
        <p:spPr>
          <a:xfrm rot="17459400">
            <a:off x="2392560" y="4613400"/>
            <a:ext cx="2281320" cy="333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ffffff"/>
                </a:solidFill>
                <a:uFill>
                  <a:solidFill>
                    <a:srgbClr val="ffffff"/>
                  </a:solidFill>
                </a:uFill>
                <a:latin typeface="Arial"/>
                <a:ea typeface="Arial Unicode MS"/>
              </a:rPr>
              <a:t>Add Contents</a:t>
            </a:r>
            <a:endParaRPr b="0" lang="en-US" sz="1800" spc="-1" strike="noStrike">
              <a:solidFill>
                <a:srgbClr val="000000"/>
              </a:solidFill>
              <a:uFill>
                <a:solidFill>
                  <a:srgbClr val="ffffff"/>
                </a:solidFill>
              </a:uFill>
              <a:latin typeface="Arial"/>
            </a:endParaRPr>
          </a:p>
        </p:txBody>
      </p:sp>
      <p:sp>
        <p:nvSpPr>
          <p:cNvPr id="2255" name="CustomShape 26"/>
          <p:cNvSpPr/>
          <p:nvPr/>
        </p:nvSpPr>
        <p:spPr>
          <a:xfrm rot="20145600">
            <a:off x="3888000" y="3117960"/>
            <a:ext cx="2281320" cy="333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ffffff"/>
                </a:solidFill>
                <a:uFill>
                  <a:solidFill>
                    <a:srgbClr val="ffffff"/>
                  </a:solidFill>
                </a:uFill>
                <a:latin typeface="Arial"/>
                <a:ea typeface="Arial Unicode MS"/>
              </a:rPr>
              <a:t>Add Contents</a:t>
            </a:r>
            <a:endParaRPr b="0" lang="en-US" sz="1800" spc="-1" strike="noStrike">
              <a:solidFill>
                <a:srgbClr val="000000"/>
              </a:solidFill>
              <a:uFill>
                <a:solidFill>
                  <a:srgbClr val="ffffff"/>
                </a:solidFill>
              </a:uFill>
              <a:latin typeface="Arial"/>
            </a:endParaRPr>
          </a:p>
        </p:txBody>
      </p:sp>
      <p:sp>
        <p:nvSpPr>
          <p:cNvPr id="2256" name="CustomShape 27"/>
          <p:cNvSpPr/>
          <p:nvPr/>
        </p:nvSpPr>
        <p:spPr>
          <a:xfrm rot="1506000">
            <a:off x="6124320" y="3154320"/>
            <a:ext cx="2281320" cy="333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ffffff"/>
                </a:solidFill>
                <a:uFill>
                  <a:solidFill>
                    <a:srgbClr val="ffffff"/>
                  </a:solidFill>
                </a:uFill>
                <a:latin typeface="Arial"/>
                <a:ea typeface="Arial Unicode MS"/>
              </a:rPr>
              <a:t>Add Contents</a:t>
            </a:r>
            <a:endParaRPr b="0" lang="en-US" sz="1800" spc="-1" strike="noStrike">
              <a:solidFill>
                <a:srgbClr val="000000"/>
              </a:solidFill>
              <a:uFill>
                <a:solidFill>
                  <a:srgbClr val="ffffff"/>
                </a:solidFill>
              </a:uFill>
              <a:latin typeface="Arial"/>
            </a:endParaRPr>
          </a:p>
        </p:txBody>
      </p:sp>
      <p:sp>
        <p:nvSpPr>
          <p:cNvPr id="2257" name="CustomShape 28"/>
          <p:cNvSpPr/>
          <p:nvPr/>
        </p:nvSpPr>
        <p:spPr>
          <a:xfrm rot="4128600">
            <a:off x="7530120" y="4652280"/>
            <a:ext cx="2281320" cy="333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ffffff"/>
                </a:solidFill>
                <a:uFill>
                  <a:solidFill>
                    <a:srgbClr val="ffffff"/>
                  </a:solidFill>
                </a:uFill>
                <a:latin typeface="Arial"/>
                <a:ea typeface="Arial Unicode MS"/>
              </a:rPr>
              <a:t>Add Contents</a:t>
            </a:r>
            <a:endParaRPr b="0" lang="en-US" sz="1800" spc="-1" strike="noStrike">
              <a:solidFill>
                <a:srgbClr val="000000"/>
              </a:solidFill>
              <a:uFill>
                <a:solidFill>
                  <a:srgbClr val="ffffff"/>
                </a:solidFill>
              </a:uFill>
              <a:latin typeface="Arial"/>
            </a:endParaRPr>
          </a:p>
        </p:txBody>
      </p:sp>
      <p:sp>
        <p:nvSpPr>
          <p:cNvPr id="2258" name="CustomShape 29"/>
          <p:cNvSpPr/>
          <p:nvPr/>
        </p:nvSpPr>
        <p:spPr>
          <a:xfrm flipH="1" rot="16200000">
            <a:off x="1656720" y="4158720"/>
            <a:ext cx="1727640" cy="1223640"/>
          </a:xfrm>
          <a:prstGeom prst="bentConnector3">
            <a:avLst>
              <a:gd name="adj1" fmla="val 100392"/>
            </a:avLst>
          </a:prstGeom>
          <a:noFill/>
          <a:ln w="6480">
            <a:solidFill>
              <a:srgbClr val="808080"/>
            </a:solidFill>
            <a:miter/>
            <a:headEnd len="med" type="oval" w="med"/>
            <a:tailEnd len="med" type="oval" w="med"/>
          </a:ln>
        </p:spPr>
        <p:style>
          <a:lnRef idx="0"/>
          <a:fillRef idx="0"/>
          <a:effectRef idx="0"/>
          <a:fontRef idx="minor"/>
        </p:style>
      </p:sp>
      <p:sp>
        <p:nvSpPr>
          <p:cNvPr id="2259" name="CustomShape 30"/>
          <p:cNvSpPr/>
          <p:nvPr/>
        </p:nvSpPr>
        <p:spPr>
          <a:xfrm rot="5400000">
            <a:off x="8818560" y="4158360"/>
            <a:ext cx="1727640" cy="1223640"/>
          </a:xfrm>
          <a:prstGeom prst="bentConnector3">
            <a:avLst>
              <a:gd name="adj1" fmla="val 99474"/>
            </a:avLst>
          </a:prstGeom>
          <a:noFill/>
          <a:ln w="6480">
            <a:solidFill>
              <a:srgbClr val="808080"/>
            </a:solidFill>
            <a:miter/>
            <a:headEnd len="med" type="oval" w="med"/>
            <a:tailEnd len="med" type="oval" w="med"/>
          </a:ln>
        </p:spPr>
        <p:style>
          <a:lnRef idx="0"/>
          <a:fillRef idx="0"/>
          <a:effectRef idx="0"/>
          <a:fontRef idx="minor"/>
        </p:style>
      </p:sp>
      <p:sp>
        <p:nvSpPr>
          <p:cNvPr id="2260" name="CustomShape 31"/>
          <p:cNvSpPr/>
          <p:nvPr/>
        </p:nvSpPr>
        <p:spPr>
          <a:xfrm>
            <a:off x="5235840" y="3887280"/>
            <a:ext cx="1577880" cy="481680"/>
          </a:xfrm>
          <a:custGeom>
            <a:avLst/>
            <a:gdLst/>
            <a:ahLst/>
            <a:rect l="l" t="t" r="r" b="b"/>
            <a:pathLst>
              <a:path w="8543357" h="2608811">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rgbClr val="2c2f45"/>
          </a:solidFill>
          <a:ln w="9360">
            <a:noFill/>
          </a:ln>
        </p:spPr>
        <p:style>
          <a:lnRef idx="0"/>
          <a:fillRef idx="0"/>
          <a:effectRef idx="0"/>
          <a:fontRef idx="minor"/>
        </p:style>
      </p:sp>
      <p:sp>
        <p:nvSpPr>
          <p:cNvPr id="2261" name="CustomShape 32"/>
          <p:cNvSpPr/>
          <p:nvPr/>
        </p:nvSpPr>
        <p:spPr>
          <a:xfrm>
            <a:off x="5049000" y="4429440"/>
            <a:ext cx="2031120" cy="317880"/>
          </a:xfrm>
          <a:custGeom>
            <a:avLst/>
            <a:gdLst/>
            <a:ah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rgbClr val="2c2f45"/>
          </a:solidFill>
          <a:ln w="12600">
            <a:noFill/>
          </a:ln>
        </p:spPr>
        <p:style>
          <a:lnRef idx="0"/>
          <a:fillRef idx="0"/>
          <a:effectRef idx="0"/>
          <a:fontRef idx="minor"/>
        </p:style>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2"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2263" name="CustomShape 2"/>
          <p:cNvSpPr/>
          <p:nvPr/>
        </p:nvSpPr>
        <p:spPr>
          <a:xfrm rot="10800000">
            <a:off x="5255280" y="2410200"/>
            <a:ext cx="1086480" cy="723600"/>
          </a:xfrm>
          <a:prstGeom prst="trapezoid">
            <a:avLst>
              <a:gd name="adj" fmla="val 36910"/>
            </a:avLst>
          </a:prstGeom>
          <a:solidFill>
            <a:srgbClr val="0680c3"/>
          </a:solidFill>
          <a:ln w="12600">
            <a:noFill/>
          </a:ln>
        </p:spPr>
        <p:style>
          <a:lnRef idx="0"/>
          <a:fillRef idx="0"/>
          <a:effectRef idx="0"/>
          <a:fontRef idx="minor"/>
        </p:style>
      </p:sp>
      <p:sp>
        <p:nvSpPr>
          <p:cNvPr id="2264" name="CustomShape 3"/>
          <p:cNvSpPr/>
          <p:nvPr/>
        </p:nvSpPr>
        <p:spPr>
          <a:xfrm>
            <a:off x="4351680" y="1869480"/>
            <a:ext cx="719640" cy="971640"/>
          </a:xfrm>
          <a:custGeom>
            <a:avLst/>
            <a:gdLst/>
            <a:ahLst/>
            <a:rect l="l" t="t" r="r" b="b"/>
            <a:pathLst>
              <a:path w="735210" h="846756">
                <a:moveTo>
                  <a:pt x="367348" y="0"/>
                </a:moveTo>
                <a:lnTo>
                  <a:pt x="735210" y="634246"/>
                </a:lnTo>
                <a:lnTo>
                  <a:pt x="364553" y="846756"/>
                </a:lnTo>
                <a:lnTo>
                  <a:pt x="0" y="633359"/>
                </a:lnTo>
                <a:close/>
              </a:path>
            </a:pathLst>
          </a:custGeom>
          <a:solidFill>
            <a:srgbClr val="0680c3">
              <a:alpha val="57000"/>
            </a:srgbClr>
          </a:solidFill>
          <a:ln w="12600">
            <a:noFill/>
          </a:ln>
        </p:spPr>
        <p:style>
          <a:lnRef idx="0"/>
          <a:fillRef idx="0"/>
          <a:effectRef idx="0"/>
          <a:fontRef idx="minor"/>
        </p:style>
      </p:sp>
      <p:sp>
        <p:nvSpPr>
          <p:cNvPr id="2265" name="Line 4"/>
          <p:cNvSpPr/>
          <p:nvPr/>
        </p:nvSpPr>
        <p:spPr>
          <a:xfrm flipV="1">
            <a:off x="4711680" y="2341440"/>
            <a:ext cx="727560" cy="506520"/>
          </a:xfrm>
          <a:prstGeom prst="line">
            <a:avLst/>
          </a:prstGeom>
          <a:ln w="12600">
            <a:solidFill>
              <a:srgbClr val="0680c3"/>
            </a:solidFill>
            <a:miter/>
          </a:ln>
        </p:spPr>
        <p:style>
          <a:lnRef idx="0"/>
          <a:fillRef idx="0"/>
          <a:effectRef idx="0"/>
          <a:fontRef idx="minor"/>
        </p:style>
      </p:sp>
      <p:sp>
        <p:nvSpPr>
          <p:cNvPr id="2266" name="Line 5"/>
          <p:cNvSpPr/>
          <p:nvPr/>
        </p:nvSpPr>
        <p:spPr>
          <a:xfrm flipH="1" flipV="1">
            <a:off x="3968280" y="2341440"/>
            <a:ext cx="743400" cy="506520"/>
          </a:xfrm>
          <a:prstGeom prst="line">
            <a:avLst/>
          </a:prstGeom>
          <a:ln w="12600">
            <a:solidFill>
              <a:srgbClr val="0680c3"/>
            </a:solidFill>
            <a:miter/>
          </a:ln>
        </p:spPr>
        <p:style>
          <a:lnRef idx="0"/>
          <a:fillRef idx="0"/>
          <a:effectRef idx="0"/>
          <a:fontRef idx="minor"/>
        </p:style>
      </p:sp>
      <p:sp>
        <p:nvSpPr>
          <p:cNvPr id="2267" name="CustomShape 6"/>
          <p:cNvSpPr/>
          <p:nvPr/>
        </p:nvSpPr>
        <p:spPr>
          <a:xfrm>
            <a:off x="3665520" y="4409280"/>
            <a:ext cx="2058120" cy="19155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I hope and I believe that this Template will your Time.</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Reports.   </a:t>
            </a:r>
            <a:endParaRPr b="0" lang="en-US" sz="1800" spc="-1" strike="noStrike">
              <a:solidFill>
                <a:srgbClr val="000000"/>
              </a:solidFill>
              <a:uFill>
                <a:solidFill>
                  <a:srgbClr val="ffffff"/>
                </a:solidFill>
              </a:uFill>
              <a:latin typeface="Arial"/>
            </a:endParaRPr>
          </a:p>
        </p:txBody>
      </p:sp>
      <p:sp>
        <p:nvSpPr>
          <p:cNvPr id="2268" name="CustomShape 7"/>
          <p:cNvSpPr/>
          <p:nvPr/>
        </p:nvSpPr>
        <p:spPr>
          <a:xfrm>
            <a:off x="3665520" y="4132800"/>
            <a:ext cx="2058120" cy="273240"/>
          </a:xfrm>
          <a:prstGeom prst="rect">
            <a:avLst/>
          </a:prstGeom>
          <a:noFill/>
          <a:ln w="3240">
            <a:noFill/>
          </a:ln>
        </p:spPr>
        <p:style>
          <a:lnRef idx="0"/>
          <a:fillRef idx="0"/>
          <a:effectRef idx="0"/>
          <a:fontRef idx="minor"/>
        </p:style>
        <p:txBody>
          <a:bodyPr lIns="90000" rIns="90000" tIns="45000" bIns="45000" anchor="ctr"/>
          <a:p>
            <a:pPr algn="ctr">
              <a:lnSpc>
                <a:spcPct val="100000"/>
              </a:lnSpc>
            </a:pPr>
            <a:r>
              <a:rPr b="1" lang="en-US" sz="1200" spc="-1" strike="noStrike">
                <a:solidFill>
                  <a:srgbClr val="0680c3"/>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269" name="CustomShape 8"/>
          <p:cNvSpPr/>
          <p:nvPr/>
        </p:nvSpPr>
        <p:spPr>
          <a:xfrm>
            <a:off x="4345920" y="1789200"/>
            <a:ext cx="697320" cy="517320"/>
          </a:xfrm>
          <a:prstGeom prst="rect">
            <a:avLst/>
          </a:prstGeom>
          <a:noFill/>
          <a:ln w="3240">
            <a:noFill/>
          </a:ln>
        </p:spPr>
        <p:style>
          <a:lnRef idx="0"/>
          <a:fillRef idx="0"/>
          <a:effectRef idx="0"/>
          <a:fontRef idx="minor"/>
        </p:style>
        <p:txBody>
          <a:bodyPr lIns="90000" rIns="90000" tIns="45000" bIns="45000" anchor="ctr"/>
          <a:p>
            <a:pPr algn="ctr">
              <a:lnSpc>
                <a:spcPct val="100000"/>
              </a:lnSpc>
            </a:pPr>
            <a:r>
              <a:rPr b="1" lang="en-US" sz="2800" spc="-1" strike="noStrike">
                <a:solidFill>
                  <a:srgbClr val="ffffff"/>
                </a:solidFill>
                <a:uFill>
                  <a:solidFill>
                    <a:srgbClr val="ffffff"/>
                  </a:solidFill>
                </a:uFill>
                <a:latin typeface="Arial"/>
                <a:ea typeface="Arial Unicode MS"/>
              </a:rPr>
              <a:t>02</a:t>
            </a:r>
            <a:endParaRPr b="0" lang="en-US" sz="1800" spc="-1" strike="noStrike">
              <a:solidFill>
                <a:srgbClr val="000000"/>
              </a:solidFill>
              <a:uFill>
                <a:solidFill>
                  <a:srgbClr val="ffffff"/>
                </a:solidFill>
              </a:uFill>
              <a:latin typeface="Arial"/>
            </a:endParaRPr>
          </a:p>
        </p:txBody>
      </p:sp>
      <p:sp>
        <p:nvSpPr>
          <p:cNvPr id="2270" name="CustomShape 9"/>
          <p:cNvSpPr/>
          <p:nvPr/>
        </p:nvSpPr>
        <p:spPr>
          <a:xfrm>
            <a:off x="6473520" y="4409280"/>
            <a:ext cx="2058120" cy="19155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I hope and I believe that this Template will your Time.</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Reports.   </a:t>
            </a:r>
            <a:endParaRPr b="0" lang="en-US" sz="1800" spc="-1" strike="noStrike">
              <a:solidFill>
                <a:srgbClr val="000000"/>
              </a:solidFill>
              <a:uFill>
                <a:solidFill>
                  <a:srgbClr val="ffffff"/>
                </a:solidFill>
              </a:uFill>
              <a:latin typeface="Arial"/>
            </a:endParaRPr>
          </a:p>
        </p:txBody>
      </p:sp>
      <p:sp>
        <p:nvSpPr>
          <p:cNvPr id="2271" name="CustomShape 10"/>
          <p:cNvSpPr/>
          <p:nvPr/>
        </p:nvSpPr>
        <p:spPr>
          <a:xfrm>
            <a:off x="6473520" y="4132800"/>
            <a:ext cx="2058120" cy="273240"/>
          </a:xfrm>
          <a:prstGeom prst="rect">
            <a:avLst/>
          </a:prstGeom>
          <a:noFill/>
          <a:ln w="3240">
            <a:noFill/>
          </a:ln>
        </p:spPr>
        <p:style>
          <a:lnRef idx="0"/>
          <a:fillRef idx="0"/>
          <a:effectRef idx="0"/>
          <a:fontRef idx="minor"/>
        </p:style>
        <p:txBody>
          <a:bodyPr lIns="90000" rIns="90000" tIns="45000" bIns="45000" anchor="ctr"/>
          <a:p>
            <a:pPr algn="ctr">
              <a:lnSpc>
                <a:spcPct val="100000"/>
              </a:lnSpc>
            </a:pPr>
            <a:r>
              <a:rPr b="1" lang="en-US" sz="1200" spc="-1" strike="noStrike">
                <a:solidFill>
                  <a:srgbClr val="07a398"/>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272" name="CustomShape 11"/>
          <p:cNvSpPr/>
          <p:nvPr/>
        </p:nvSpPr>
        <p:spPr>
          <a:xfrm rot="10800000">
            <a:off x="8072640" y="2410200"/>
            <a:ext cx="1086480" cy="723600"/>
          </a:xfrm>
          <a:prstGeom prst="trapezoid">
            <a:avLst>
              <a:gd name="adj" fmla="val 36910"/>
            </a:avLst>
          </a:prstGeom>
          <a:solidFill>
            <a:srgbClr val="07a398"/>
          </a:solidFill>
          <a:ln w="12600">
            <a:noFill/>
          </a:ln>
        </p:spPr>
        <p:style>
          <a:lnRef idx="0"/>
          <a:fillRef idx="0"/>
          <a:effectRef idx="0"/>
          <a:fontRef idx="minor"/>
        </p:style>
      </p:sp>
      <p:sp>
        <p:nvSpPr>
          <p:cNvPr id="2273" name="CustomShape 12"/>
          <p:cNvSpPr/>
          <p:nvPr/>
        </p:nvSpPr>
        <p:spPr>
          <a:xfrm>
            <a:off x="7169400" y="1869480"/>
            <a:ext cx="719640" cy="971640"/>
          </a:xfrm>
          <a:custGeom>
            <a:avLst/>
            <a:gdLst/>
            <a:ahLst/>
            <a:rect l="l" t="t" r="r" b="b"/>
            <a:pathLst>
              <a:path w="735210" h="846756">
                <a:moveTo>
                  <a:pt x="367348" y="0"/>
                </a:moveTo>
                <a:lnTo>
                  <a:pt x="735210" y="634246"/>
                </a:lnTo>
                <a:lnTo>
                  <a:pt x="364553" y="846756"/>
                </a:lnTo>
                <a:lnTo>
                  <a:pt x="0" y="633359"/>
                </a:lnTo>
                <a:close/>
              </a:path>
            </a:pathLst>
          </a:custGeom>
          <a:solidFill>
            <a:srgbClr val="07a398">
              <a:alpha val="57000"/>
            </a:srgbClr>
          </a:solidFill>
          <a:ln w="12600">
            <a:noFill/>
          </a:ln>
        </p:spPr>
        <p:style>
          <a:lnRef idx="0"/>
          <a:fillRef idx="0"/>
          <a:effectRef idx="0"/>
          <a:fontRef idx="minor"/>
        </p:style>
      </p:sp>
      <p:sp>
        <p:nvSpPr>
          <p:cNvPr id="2274" name="Line 13"/>
          <p:cNvSpPr/>
          <p:nvPr/>
        </p:nvSpPr>
        <p:spPr>
          <a:xfrm flipV="1">
            <a:off x="7506000" y="2337840"/>
            <a:ext cx="727560" cy="506520"/>
          </a:xfrm>
          <a:prstGeom prst="line">
            <a:avLst/>
          </a:prstGeom>
          <a:ln w="12600">
            <a:solidFill>
              <a:srgbClr val="07a398"/>
            </a:solidFill>
            <a:miter/>
          </a:ln>
        </p:spPr>
        <p:style>
          <a:lnRef idx="0"/>
          <a:fillRef idx="0"/>
          <a:effectRef idx="0"/>
          <a:fontRef idx="minor"/>
        </p:style>
      </p:sp>
      <p:sp>
        <p:nvSpPr>
          <p:cNvPr id="2275" name="Line 14"/>
          <p:cNvSpPr/>
          <p:nvPr/>
        </p:nvSpPr>
        <p:spPr>
          <a:xfrm flipH="1" flipV="1">
            <a:off x="6786000" y="2341440"/>
            <a:ext cx="743040" cy="506520"/>
          </a:xfrm>
          <a:prstGeom prst="line">
            <a:avLst/>
          </a:prstGeom>
          <a:ln w="12600">
            <a:solidFill>
              <a:srgbClr val="07a398"/>
            </a:solidFill>
            <a:miter/>
          </a:ln>
        </p:spPr>
        <p:style>
          <a:lnRef idx="0"/>
          <a:fillRef idx="0"/>
          <a:effectRef idx="0"/>
          <a:fontRef idx="minor"/>
        </p:style>
      </p:sp>
      <p:sp>
        <p:nvSpPr>
          <p:cNvPr id="2276" name="CustomShape 15"/>
          <p:cNvSpPr/>
          <p:nvPr/>
        </p:nvSpPr>
        <p:spPr>
          <a:xfrm>
            <a:off x="7154280" y="1789200"/>
            <a:ext cx="697320" cy="517320"/>
          </a:xfrm>
          <a:prstGeom prst="rect">
            <a:avLst/>
          </a:prstGeom>
          <a:noFill/>
          <a:ln w="3240">
            <a:noFill/>
          </a:ln>
        </p:spPr>
        <p:style>
          <a:lnRef idx="0"/>
          <a:fillRef idx="0"/>
          <a:effectRef idx="0"/>
          <a:fontRef idx="minor"/>
        </p:style>
        <p:txBody>
          <a:bodyPr lIns="90000" rIns="90000" tIns="45000" bIns="45000" anchor="ctr"/>
          <a:p>
            <a:pPr algn="ctr">
              <a:lnSpc>
                <a:spcPct val="100000"/>
              </a:lnSpc>
            </a:pPr>
            <a:r>
              <a:rPr b="1" lang="en-US" sz="2800" spc="-1" strike="noStrike">
                <a:solidFill>
                  <a:srgbClr val="ffffff"/>
                </a:solidFill>
                <a:uFill>
                  <a:solidFill>
                    <a:srgbClr val="ffffff"/>
                  </a:solidFill>
                </a:uFill>
                <a:latin typeface="Arial"/>
                <a:ea typeface="Arial Unicode MS"/>
              </a:rPr>
              <a:t>03</a:t>
            </a:r>
            <a:endParaRPr b="0" lang="en-US" sz="1800" spc="-1" strike="noStrike">
              <a:solidFill>
                <a:srgbClr val="000000"/>
              </a:solidFill>
              <a:uFill>
                <a:solidFill>
                  <a:srgbClr val="ffffff"/>
                </a:solidFill>
              </a:uFill>
              <a:latin typeface="Arial"/>
            </a:endParaRPr>
          </a:p>
        </p:txBody>
      </p:sp>
      <p:sp>
        <p:nvSpPr>
          <p:cNvPr id="2277" name="CustomShape 16"/>
          <p:cNvSpPr/>
          <p:nvPr/>
        </p:nvSpPr>
        <p:spPr>
          <a:xfrm>
            <a:off x="9281880" y="4409280"/>
            <a:ext cx="2058120" cy="19155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I hope and I believe that this Template will your Time.</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Reports.   </a:t>
            </a:r>
            <a:endParaRPr b="0" lang="en-US" sz="1800" spc="-1" strike="noStrike">
              <a:solidFill>
                <a:srgbClr val="000000"/>
              </a:solidFill>
              <a:uFill>
                <a:solidFill>
                  <a:srgbClr val="ffffff"/>
                </a:solidFill>
              </a:uFill>
              <a:latin typeface="Arial"/>
            </a:endParaRPr>
          </a:p>
        </p:txBody>
      </p:sp>
      <p:sp>
        <p:nvSpPr>
          <p:cNvPr id="2278" name="CustomShape 17"/>
          <p:cNvSpPr/>
          <p:nvPr/>
        </p:nvSpPr>
        <p:spPr>
          <a:xfrm>
            <a:off x="9281880" y="4132800"/>
            <a:ext cx="2058120" cy="273240"/>
          </a:xfrm>
          <a:prstGeom prst="rect">
            <a:avLst/>
          </a:prstGeom>
          <a:noFill/>
          <a:ln w="3240">
            <a:noFill/>
          </a:ln>
        </p:spPr>
        <p:style>
          <a:lnRef idx="0"/>
          <a:fillRef idx="0"/>
          <a:effectRef idx="0"/>
          <a:fontRef idx="minor"/>
        </p:style>
        <p:txBody>
          <a:bodyPr lIns="90000" rIns="90000" tIns="45000" bIns="45000" anchor="ctr"/>
          <a:p>
            <a:pPr algn="ctr">
              <a:lnSpc>
                <a:spcPct val="100000"/>
              </a:lnSpc>
            </a:pPr>
            <a:r>
              <a:rPr b="1" lang="en-US" sz="1200" spc="-1" strike="noStrike">
                <a:solidFill>
                  <a:srgbClr val="90c221"/>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279" name="CustomShape 18"/>
          <p:cNvSpPr/>
          <p:nvPr/>
        </p:nvSpPr>
        <p:spPr>
          <a:xfrm rot="10800000">
            <a:off x="10867320" y="2410200"/>
            <a:ext cx="1086480" cy="723600"/>
          </a:xfrm>
          <a:prstGeom prst="trapezoid">
            <a:avLst>
              <a:gd name="adj" fmla="val 36910"/>
            </a:avLst>
          </a:prstGeom>
          <a:solidFill>
            <a:srgbClr val="90c221"/>
          </a:solidFill>
          <a:ln w="12600">
            <a:noFill/>
          </a:ln>
        </p:spPr>
        <p:style>
          <a:lnRef idx="0"/>
          <a:fillRef idx="0"/>
          <a:effectRef idx="0"/>
          <a:fontRef idx="minor"/>
        </p:style>
      </p:sp>
      <p:sp>
        <p:nvSpPr>
          <p:cNvPr id="2280" name="CustomShape 19"/>
          <p:cNvSpPr/>
          <p:nvPr/>
        </p:nvSpPr>
        <p:spPr>
          <a:xfrm>
            <a:off x="9963720" y="1869480"/>
            <a:ext cx="719640" cy="971640"/>
          </a:xfrm>
          <a:custGeom>
            <a:avLst/>
            <a:gdLst/>
            <a:ahLst/>
            <a:rect l="l" t="t" r="r" b="b"/>
            <a:pathLst>
              <a:path w="735210" h="846756">
                <a:moveTo>
                  <a:pt x="367348" y="0"/>
                </a:moveTo>
                <a:lnTo>
                  <a:pt x="735210" y="634246"/>
                </a:lnTo>
                <a:lnTo>
                  <a:pt x="364553" y="846756"/>
                </a:lnTo>
                <a:lnTo>
                  <a:pt x="0" y="633359"/>
                </a:lnTo>
                <a:close/>
              </a:path>
            </a:pathLst>
          </a:custGeom>
          <a:solidFill>
            <a:srgbClr val="90c221">
              <a:alpha val="57000"/>
            </a:srgbClr>
          </a:solidFill>
          <a:ln w="12600">
            <a:noFill/>
          </a:ln>
        </p:spPr>
        <p:style>
          <a:lnRef idx="0"/>
          <a:fillRef idx="0"/>
          <a:effectRef idx="0"/>
          <a:fontRef idx="minor"/>
        </p:style>
      </p:sp>
      <p:sp>
        <p:nvSpPr>
          <p:cNvPr id="2281" name="Line 20"/>
          <p:cNvSpPr/>
          <p:nvPr/>
        </p:nvSpPr>
        <p:spPr>
          <a:xfrm flipV="1">
            <a:off x="10314000" y="2341440"/>
            <a:ext cx="727560" cy="506520"/>
          </a:xfrm>
          <a:prstGeom prst="line">
            <a:avLst/>
          </a:prstGeom>
          <a:ln w="12600">
            <a:solidFill>
              <a:srgbClr val="90c221"/>
            </a:solidFill>
            <a:miter/>
          </a:ln>
        </p:spPr>
        <p:style>
          <a:lnRef idx="0"/>
          <a:fillRef idx="0"/>
          <a:effectRef idx="0"/>
          <a:fontRef idx="minor"/>
        </p:style>
      </p:sp>
      <p:sp>
        <p:nvSpPr>
          <p:cNvPr id="2282" name="Line 21"/>
          <p:cNvSpPr/>
          <p:nvPr/>
        </p:nvSpPr>
        <p:spPr>
          <a:xfrm flipH="1" flipV="1">
            <a:off x="9580320" y="2341440"/>
            <a:ext cx="743040" cy="506520"/>
          </a:xfrm>
          <a:prstGeom prst="line">
            <a:avLst/>
          </a:prstGeom>
          <a:ln w="12600">
            <a:solidFill>
              <a:srgbClr val="90c221"/>
            </a:solidFill>
            <a:miter/>
          </a:ln>
        </p:spPr>
        <p:style>
          <a:lnRef idx="0"/>
          <a:fillRef idx="0"/>
          <a:effectRef idx="0"/>
          <a:fontRef idx="minor"/>
        </p:style>
      </p:sp>
      <p:sp>
        <p:nvSpPr>
          <p:cNvPr id="2283" name="CustomShape 22"/>
          <p:cNvSpPr/>
          <p:nvPr/>
        </p:nvSpPr>
        <p:spPr>
          <a:xfrm>
            <a:off x="9962280" y="1789200"/>
            <a:ext cx="697320" cy="517320"/>
          </a:xfrm>
          <a:prstGeom prst="rect">
            <a:avLst/>
          </a:prstGeom>
          <a:noFill/>
          <a:ln w="3240">
            <a:noFill/>
          </a:ln>
        </p:spPr>
        <p:style>
          <a:lnRef idx="0"/>
          <a:fillRef idx="0"/>
          <a:effectRef idx="0"/>
          <a:fontRef idx="minor"/>
        </p:style>
        <p:txBody>
          <a:bodyPr lIns="90000" rIns="90000" tIns="45000" bIns="45000" anchor="ctr"/>
          <a:p>
            <a:pPr algn="ctr">
              <a:lnSpc>
                <a:spcPct val="100000"/>
              </a:lnSpc>
            </a:pPr>
            <a:r>
              <a:rPr b="1" lang="en-US" sz="2800" spc="-1" strike="noStrike">
                <a:solidFill>
                  <a:srgbClr val="ffffff"/>
                </a:solidFill>
                <a:uFill>
                  <a:solidFill>
                    <a:srgbClr val="ffffff"/>
                  </a:solidFill>
                </a:uFill>
                <a:latin typeface="Arial"/>
                <a:ea typeface="Arial Unicode MS"/>
              </a:rPr>
              <a:t>04</a:t>
            </a:r>
            <a:endParaRPr b="0" lang="en-US" sz="1800" spc="-1" strike="noStrike">
              <a:solidFill>
                <a:srgbClr val="000000"/>
              </a:solidFill>
              <a:uFill>
                <a:solidFill>
                  <a:srgbClr val="ffffff"/>
                </a:solidFill>
              </a:uFill>
              <a:latin typeface="Arial"/>
            </a:endParaRPr>
          </a:p>
        </p:txBody>
      </p:sp>
      <p:sp>
        <p:nvSpPr>
          <p:cNvPr id="2284" name="CustomShape 23"/>
          <p:cNvSpPr/>
          <p:nvPr/>
        </p:nvSpPr>
        <p:spPr>
          <a:xfrm rot="10800000">
            <a:off x="2437920" y="2410200"/>
            <a:ext cx="1086480" cy="723600"/>
          </a:xfrm>
          <a:prstGeom prst="trapezoid">
            <a:avLst>
              <a:gd name="adj" fmla="val 36910"/>
            </a:avLst>
          </a:prstGeom>
          <a:solidFill>
            <a:srgbClr val="2c2f45"/>
          </a:solidFill>
          <a:ln w="12600">
            <a:noFill/>
          </a:ln>
        </p:spPr>
        <p:style>
          <a:lnRef idx="0"/>
          <a:fillRef idx="0"/>
          <a:effectRef idx="0"/>
          <a:fontRef idx="minor"/>
        </p:style>
      </p:sp>
      <p:sp>
        <p:nvSpPr>
          <p:cNvPr id="2285" name="CustomShape 24"/>
          <p:cNvSpPr/>
          <p:nvPr/>
        </p:nvSpPr>
        <p:spPr>
          <a:xfrm>
            <a:off x="1534320" y="1869480"/>
            <a:ext cx="719640" cy="971640"/>
          </a:xfrm>
          <a:custGeom>
            <a:avLst/>
            <a:gdLst/>
            <a:ahLst/>
            <a:rect l="l" t="t" r="r" b="b"/>
            <a:pathLst>
              <a:path w="735210" h="846756">
                <a:moveTo>
                  <a:pt x="367348" y="0"/>
                </a:moveTo>
                <a:lnTo>
                  <a:pt x="735210" y="634246"/>
                </a:lnTo>
                <a:lnTo>
                  <a:pt x="364553" y="846756"/>
                </a:lnTo>
                <a:lnTo>
                  <a:pt x="0" y="633359"/>
                </a:lnTo>
                <a:close/>
              </a:path>
            </a:pathLst>
          </a:custGeom>
          <a:solidFill>
            <a:srgbClr val="2c2f45">
              <a:alpha val="57000"/>
            </a:srgbClr>
          </a:solidFill>
          <a:ln w="12600">
            <a:noFill/>
          </a:ln>
        </p:spPr>
        <p:style>
          <a:lnRef idx="0"/>
          <a:fillRef idx="0"/>
          <a:effectRef idx="0"/>
          <a:fontRef idx="minor"/>
        </p:style>
      </p:sp>
      <p:sp>
        <p:nvSpPr>
          <p:cNvPr id="2286" name="Line 25"/>
          <p:cNvSpPr/>
          <p:nvPr/>
        </p:nvSpPr>
        <p:spPr>
          <a:xfrm flipV="1">
            <a:off x="1893960" y="2341440"/>
            <a:ext cx="727560" cy="506520"/>
          </a:xfrm>
          <a:prstGeom prst="line">
            <a:avLst/>
          </a:prstGeom>
          <a:ln w="12600">
            <a:solidFill>
              <a:srgbClr val="2c2f45"/>
            </a:solidFill>
            <a:miter/>
          </a:ln>
        </p:spPr>
        <p:style>
          <a:lnRef idx="0"/>
          <a:fillRef idx="0"/>
          <a:effectRef idx="0"/>
          <a:fontRef idx="minor"/>
        </p:style>
      </p:sp>
      <p:sp>
        <p:nvSpPr>
          <p:cNvPr id="2287" name="Line 26"/>
          <p:cNvSpPr/>
          <p:nvPr/>
        </p:nvSpPr>
        <p:spPr>
          <a:xfrm flipH="1" flipV="1">
            <a:off x="1150920" y="2341440"/>
            <a:ext cx="743040" cy="506520"/>
          </a:xfrm>
          <a:prstGeom prst="line">
            <a:avLst/>
          </a:prstGeom>
          <a:ln w="12600">
            <a:solidFill>
              <a:srgbClr val="2c2f45"/>
            </a:solidFill>
            <a:miter/>
          </a:ln>
        </p:spPr>
        <p:style>
          <a:lnRef idx="0"/>
          <a:fillRef idx="0"/>
          <a:effectRef idx="0"/>
          <a:fontRef idx="minor"/>
        </p:style>
      </p:sp>
      <p:sp>
        <p:nvSpPr>
          <p:cNvPr id="2288" name="CustomShape 27"/>
          <p:cNvSpPr/>
          <p:nvPr/>
        </p:nvSpPr>
        <p:spPr>
          <a:xfrm>
            <a:off x="857160" y="4409280"/>
            <a:ext cx="2058120" cy="19155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I hope and I believe that this Template will your Time.</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Reports.   </a:t>
            </a:r>
            <a:endParaRPr b="0" lang="en-US" sz="1800" spc="-1" strike="noStrike">
              <a:solidFill>
                <a:srgbClr val="000000"/>
              </a:solidFill>
              <a:uFill>
                <a:solidFill>
                  <a:srgbClr val="ffffff"/>
                </a:solidFill>
              </a:uFill>
              <a:latin typeface="Arial"/>
            </a:endParaRPr>
          </a:p>
        </p:txBody>
      </p:sp>
      <p:sp>
        <p:nvSpPr>
          <p:cNvPr id="2289" name="CustomShape 28"/>
          <p:cNvSpPr/>
          <p:nvPr/>
        </p:nvSpPr>
        <p:spPr>
          <a:xfrm>
            <a:off x="857160" y="4132800"/>
            <a:ext cx="2058120" cy="273240"/>
          </a:xfrm>
          <a:prstGeom prst="rect">
            <a:avLst/>
          </a:prstGeom>
          <a:noFill/>
          <a:ln w="3240">
            <a:noFill/>
          </a:ln>
        </p:spPr>
        <p:style>
          <a:lnRef idx="0"/>
          <a:fillRef idx="0"/>
          <a:effectRef idx="0"/>
          <a:fontRef idx="minor"/>
        </p:style>
        <p:txBody>
          <a:bodyPr lIns="90000" rIns="90000" tIns="45000" bIns="45000" anchor="ctr"/>
          <a:p>
            <a:pPr algn="ctr">
              <a:lnSpc>
                <a:spcPct val="100000"/>
              </a:lnSpc>
            </a:pPr>
            <a:r>
              <a:rPr b="1" lang="en-US" sz="1200" spc="-1" strike="noStrike">
                <a:solidFill>
                  <a:srgbClr val="2c2f45"/>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290" name="CustomShape 29"/>
          <p:cNvSpPr/>
          <p:nvPr/>
        </p:nvSpPr>
        <p:spPr>
          <a:xfrm>
            <a:off x="1537560" y="1789200"/>
            <a:ext cx="697320" cy="517320"/>
          </a:xfrm>
          <a:prstGeom prst="rect">
            <a:avLst/>
          </a:prstGeom>
          <a:noFill/>
          <a:ln w="3240">
            <a:noFill/>
          </a:ln>
        </p:spPr>
        <p:style>
          <a:lnRef idx="0"/>
          <a:fillRef idx="0"/>
          <a:effectRef idx="0"/>
          <a:fontRef idx="minor"/>
        </p:style>
        <p:txBody>
          <a:bodyPr lIns="90000" rIns="90000" tIns="45000" bIns="45000" anchor="ctr"/>
          <a:p>
            <a:pPr algn="ctr">
              <a:lnSpc>
                <a:spcPct val="100000"/>
              </a:lnSpc>
            </a:pPr>
            <a:r>
              <a:rPr b="1" lang="en-US" sz="2800" spc="-1" strike="noStrike">
                <a:solidFill>
                  <a:srgbClr val="ffffff"/>
                </a:solidFill>
                <a:uFill>
                  <a:solidFill>
                    <a:srgbClr val="ffffff"/>
                  </a:solidFill>
                </a:uFill>
                <a:latin typeface="Arial"/>
                <a:ea typeface="Arial Unicode MS"/>
              </a:rPr>
              <a:t>01</a:t>
            </a:r>
            <a:endParaRPr b="0" lang="en-US" sz="1800" spc="-1" strike="noStrike">
              <a:solidFill>
                <a:srgbClr val="000000"/>
              </a:solidFill>
              <a:uFill>
                <a:solidFill>
                  <a:srgbClr val="ffffff"/>
                </a:solidFill>
              </a:uFill>
              <a:latin typeface="Arial"/>
            </a:endParaRPr>
          </a:p>
        </p:txBody>
      </p:sp>
      <p:sp>
        <p:nvSpPr>
          <p:cNvPr id="2291" name="CustomShape 30"/>
          <p:cNvSpPr/>
          <p:nvPr/>
        </p:nvSpPr>
        <p:spPr>
          <a:xfrm>
            <a:off x="6938640" y="3174480"/>
            <a:ext cx="1073880" cy="327600"/>
          </a:xfrm>
          <a:custGeom>
            <a:avLst/>
            <a:gdLst/>
            <a:ahLst/>
            <a:rect l="l" t="t" r="r" b="b"/>
            <a:pathLst>
              <a:path w="8543357" h="2608811">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rgbClr val="07a398"/>
          </a:solidFill>
          <a:ln w="9360">
            <a:noFill/>
          </a:ln>
        </p:spPr>
        <p:style>
          <a:lnRef idx="0"/>
          <a:fillRef idx="0"/>
          <a:effectRef idx="0"/>
          <a:fontRef idx="minor"/>
        </p:style>
      </p:sp>
      <p:sp>
        <p:nvSpPr>
          <p:cNvPr id="2292" name="CustomShape 31"/>
          <p:cNvSpPr/>
          <p:nvPr/>
        </p:nvSpPr>
        <p:spPr>
          <a:xfrm>
            <a:off x="6811560" y="3543480"/>
            <a:ext cx="1382400" cy="216360"/>
          </a:xfrm>
          <a:custGeom>
            <a:avLst/>
            <a:gdLst/>
            <a:ah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rgbClr val="07a398"/>
          </a:solidFill>
          <a:ln w="12600">
            <a:noFill/>
          </a:ln>
        </p:spPr>
        <p:style>
          <a:lnRef idx="0"/>
          <a:fillRef idx="0"/>
          <a:effectRef idx="0"/>
          <a:fontRef idx="minor"/>
        </p:style>
      </p:sp>
      <p:sp>
        <p:nvSpPr>
          <p:cNvPr id="2293" name="CustomShape 32"/>
          <p:cNvSpPr/>
          <p:nvPr/>
        </p:nvSpPr>
        <p:spPr>
          <a:xfrm rot="5400000">
            <a:off x="9831960" y="2936880"/>
            <a:ext cx="631440" cy="797760"/>
          </a:xfrm>
          <a:custGeom>
            <a:avLst/>
            <a:gdLst/>
            <a:ah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solidFill>
            <a:srgbClr val="90c221"/>
          </a:solidFill>
          <a:ln w="9360">
            <a:noFill/>
          </a:ln>
        </p:spPr>
        <p:style>
          <a:lnRef idx="0"/>
          <a:fillRef idx="0"/>
          <a:effectRef idx="0"/>
          <a:fontRef idx="minor"/>
        </p:style>
      </p:sp>
      <p:sp>
        <p:nvSpPr>
          <p:cNvPr id="2294" name="CustomShape 33"/>
          <p:cNvSpPr/>
          <p:nvPr/>
        </p:nvSpPr>
        <p:spPr>
          <a:xfrm>
            <a:off x="9666720" y="3664080"/>
            <a:ext cx="1276200" cy="199440"/>
          </a:xfrm>
          <a:custGeom>
            <a:avLst/>
            <a:gdLst/>
            <a:ah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rgbClr val="90c221"/>
          </a:solidFill>
          <a:ln w="12600">
            <a:noFill/>
          </a:ln>
        </p:spPr>
        <p:style>
          <a:lnRef idx="0"/>
          <a:fillRef idx="0"/>
          <a:effectRef idx="0"/>
          <a:fontRef idx="minor"/>
        </p:style>
      </p:sp>
      <p:sp>
        <p:nvSpPr>
          <p:cNvPr id="2295" name="CustomShape 34"/>
          <p:cNvSpPr/>
          <p:nvPr/>
        </p:nvSpPr>
        <p:spPr>
          <a:xfrm>
            <a:off x="10170720" y="3449520"/>
            <a:ext cx="189000" cy="189000"/>
          </a:xfrm>
          <a:custGeom>
            <a:avLst/>
            <a:gdLst/>
            <a:ah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solidFill>
            <a:srgbClr val="90c221"/>
          </a:solidFill>
          <a:ln w="12600">
            <a:noFill/>
          </a:ln>
        </p:spPr>
        <p:style>
          <a:lnRef idx="0"/>
          <a:fillRef idx="0"/>
          <a:effectRef idx="0"/>
          <a:fontRef idx="minor"/>
        </p:style>
      </p:sp>
      <p:sp>
        <p:nvSpPr>
          <p:cNvPr id="2296" name="CustomShape 35"/>
          <p:cNvSpPr/>
          <p:nvPr/>
        </p:nvSpPr>
        <p:spPr>
          <a:xfrm>
            <a:off x="10410480" y="3449520"/>
            <a:ext cx="189000" cy="189000"/>
          </a:xfrm>
          <a:custGeom>
            <a:avLst/>
            <a:gdLst/>
            <a:ah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solidFill>
            <a:srgbClr val="90c221"/>
          </a:solidFill>
          <a:ln w="12600">
            <a:noFill/>
          </a:ln>
        </p:spPr>
        <p:style>
          <a:lnRef idx="0"/>
          <a:fillRef idx="0"/>
          <a:effectRef idx="0"/>
          <a:fontRef idx="minor"/>
        </p:style>
      </p:sp>
      <p:sp>
        <p:nvSpPr>
          <p:cNvPr id="2297" name="CustomShape 36"/>
          <p:cNvSpPr/>
          <p:nvPr/>
        </p:nvSpPr>
        <p:spPr>
          <a:xfrm>
            <a:off x="10650600" y="3449520"/>
            <a:ext cx="189000" cy="189000"/>
          </a:xfrm>
          <a:custGeom>
            <a:avLst/>
            <a:gdLst/>
            <a:ah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solidFill>
            <a:srgbClr val="90c221"/>
          </a:solidFill>
          <a:ln w="12600">
            <a:noFill/>
          </a:ln>
        </p:spPr>
        <p:style>
          <a:lnRef idx="0"/>
          <a:fillRef idx="0"/>
          <a:effectRef idx="0"/>
          <a:fontRef idx="minor"/>
        </p:style>
      </p:sp>
      <p:sp>
        <p:nvSpPr>
          <p:cNvPr id="2298" name="CustomShape 37"/>
          <p:cNvSpPr/>
          <p:nvPr/>
        </p:nvSpPr>
        <p:spPr>
          <a:xfrm>
            <a:off x="10512360" y="3007800"/>
            <a:ext cx="468360" cy="34452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90c221"/>
          </a:solidFill>
          <a:ln w="12600">
            <a:noFill/>
          </a:ln>
        </p:spPr>
        <p:style>
          <a:lnRef idx="0"/>
          <a:fillRef idx="0"/>
          <a:effectRef idx="0"/>
          <a:fontRef idx="minor"/>
        </p:style>
      </p:sp>
      <p:sp>
        <p:nvSpPr>
          <p:cNvPr id="2299" name="CustomShape 38"/>
          <p:cNvSpPr/>
          <p:nvPr/>
        </p:nvSpPr>
        <p:spPr>
          <a:xfrm>
            <a:off x="3948840" y="3235680"/>
            <a:ext cx="1389240" cy="534600"/>
          </a:xfrm>
          <a:custGeom>
            <a:avLst/>
            <a:gdLst/>
            <a:ahLst/>
            <a:rect l="l" t="t" r="r" b="b"/>
            <a:pathLst>
              <a:path w="8543357" h="3289735">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rgbClr val="0680c3"/>
          </a:solidFill>
          <a:ln w="9360">
            <a:noFill/>
          </a:ln>
        </p:spPr>
        <p:style>
          <a:lnRef idx="0"/>
          <a:fillRef idx="0"/>
          <a:effectRef idx="0"/>
          <a:fontRef idx="minor"/>
        </p:style>
      </p:sp>
      <p:sp>
        <p:nvSpPr>
          <p:cNvPr id="2300" name="CustomShape 39"/>
          <p:cNvSpPr/>
          <p:nvPr/>
        </p:nvSpPr>
        <p:spPr>
          <a:xfrm>
            <a:off x="1363320" y="2905560"/>
            <a:ext cx="849600" cy="878400"/>
          </a:xfrm>
          <a:custGeom>
            <a:avLst/>
            <a:gdLst/>
            <a:ah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solidFill>
            <a:srgbClr val="2c2f45"/>
          </a:solidFill>
          <a:ln w="9000">
            <a:noFill/>
          </a:ln>
        </p:spPr>
        <p:style>
          <a:lnRef idx="0"/>
          <a:fillRef idx="0"/>
          <a:effectRef idx="0"/>
          <a:fontRef idx="minor"/>
        </p:style>
      </p:sp>
      <p:sp>
        <p:nvSpPr>
          <p:cNvPr id="2301" name="CustomShape 40"/>
          <p:cNvSpPr/>
          <p:nvPr/>
        </p:nvSpPr>
        <p:spPr>
          <a:xfrm>
            <a:off x="1411200" y="3776400"/>
            <a:ext cx="143280" cy="143280"/>
          </a:xfrm>
          <a:custGeom>
            <a:avLst/>
            <a:gdLst/>
            <a:ah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solidFill>
            <a:srgbClr val="2c2f45"/>
          </a:solidFill>
          <a:ln w="9000">
            <a:noFill/>
          </a:ln>
        </p:spPr>
        <p:style>
          <a:lnRef idx="0"/>
          <a:fillRef idx="0"/>
          <a:effectRef idx="0"/>
          <a:fontRef idx="minor"/>
        </p:style>
      </p:sp>
      <p:sp>
        <p:nvSpPr>
          <p:cNvPr id="2302" name="CustomShape 41"/>
          <p:cNvSpPr/>
          <p:nvPr/>
        </p:nvSpPr>
        <p:spPr>
          <a:xfrm>
            <a:off x="1591560" y="3776400"/>
            <a:ext cx="143280" cy="14328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solidFill>
            <a:srgbClr val="2c2f45"/>
          </a:solidFill>
          <a:ln w="9000">
            <a:noFill/>
          </a:ln>
        </p:spPr>
        <p:style>
          <a:lnRef idx="0"/>
          <a:fillRef idx="0"/>
          <a:effectRef idx="0"/>
          <a:fontRef idx="minor"/>
        </p:style>
      </p:sp>
      <p:sp>
        <p:nvSpPr>
          <p:cNvPr id="2303" name="CustomShape 42"/>
          <p:cNvSpPr/>
          <p:nvPr/>
        </p:nvSpPr>
        <p:spPr>
          <a:xfrm>
            <a:off x="1771920" y="3776400"/>
            <a:ext cx="143280" cy="14328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2c2f45"/>
          </a:solidFill>
          <a:ln w="9000">
            <a:noFill/>
          </a:ln>
        </p:spPr>
        <p:style>
          <a:lnRef idx="0"/>
          <a:fillRef idx="0"/>
          <a:effectRef idx="0"/>
          <a:fontRef idx="minor"/>
        </p:style>
      </p:sp>
      <p:sp>
        <p:nvSpPr>
          <p:cNvPr id="2304" name="CustomShape 43"/>
          <p:cNvSpPr/>
          <p:nvPr/>
        </p:nvSpPr>
        <p:spPr>
          <a:xfrm>
            <a:off x="1952640" y="3776400"/>
            <a:ext cx="143280" cy="14328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2c2f45"/>
          </a:solidFill>
          <a:ln w="9000">
            <a:noFill/>
          </a:ln>
        </p:spPr>
        <p:style>
          <a:lnRef idx="0"/>
          <a:fillRef idx="0"/>
          <a:effectRef idx="0"/>
          <a:fontRef idx="minor"/>
        </p:style>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05" name="Picture Placeholder 2" descr=""/>
          <p:cNvPicPr/>
          <p:nvPr/>
        </p:nvPicPr>
        <p:blipFill>
          <a:blip r:embed="rId1"/>
          <a:srcRect l="0" t="25616" r="0" b="25616"/>
          <a:stretch/>
        </p:blipFill>
        <p:spPr>
          <a:xfrm>
            <a:off x="799200" y="1223280"/>
            <a:ext cx="5440680" cy="4721760"/>
          </a:xfrm>
          <a:prstGeom prst="rect">
            <a:avLst/>
          </a:prstGeom>
          <a:ln>
            <a:noFill/>
          </a:ln>
        </p:spPr>
      </p:pic>
      <p:sp>
        <p:nvSpPr>
          <p:cNvPr id="2306" name="CustomShape 1"/>
          <p:cNvSpPr/>
          <p:nvPr/>
        </p:nvSpPr>
        <p:spPr>
          <a:xfrm>
            <a:off x="6842520" y="4325760"/>
            <a:ext cx="4830480" cy="4546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ea typeface="Arial Unicode MS"/>
              </a:rPr>
              <a:t>Content Here </a:t>
            </a:r>
            <a:r>
              <a:rPr b="0" lang="en-US" sz="1200" spc="-1" strike="noStrike">
                <a:solidFill>
                  <a:srgbClr val="404040"/>
                </a:solidFill>
                <a:uFill>
                  <a:solidFill>
                    <a:srgbClr val="ffffff"/>
                  </a:solidFill>
                </a:uFill>
                <a:latin typeface="Arial"/>
                <a:ea typeface="Arial Unicode MS"/>
              </a:rPr>
              <a:t>: </a:t>
            </a:r>
            <a:r>
              <a:rPr b="0" lang="en-US" sz="1200" spc="-1" strike="noStrike">
                <a:solidFill>
                  <a:srgbClr val="404040"/>
                </a:solidFill>
                <a:uFill>
                  <a:solidFill>
                    <a:srgbClr val="ffffff"/>
                  </a:solidFill>
                </a:uFill>
                <a:latin typeface="Arial"/>
                <a:ea typeface="Arial Unicode MS"/>
              </a:rPr>
              <a:t>I hope and I believe that this Template will your Time. </a:t>
            </a:r>
            <a:endParaRPr b="0" lang="en-US" sz="1800" spc="-1" strike="noStrike">
              <a:solidFill>
                <a:srgbClr val="000000"/>
              </a:solidFill>
              <a:uFill>
                <a:solidFill>
                  <a:srgbClr val="ffffff"/>
                </a:solidFill>
              </a:uFill>
              <a:latin typeface="Arial"/>
            </a:endParaRPr>
          </a:p>
        </p:txBody>
      </p:sp>
      <p:sp>
        <p:nvSpPr>
          <p:cNvPr id="2307" name="CustomShape 2"/>
          <p:cNvSpPr/>
          <p:nvPr/>
        </p:nvSpPr>
        <p:spPr>
          <a:xfrm>
            <a:off x="6842520" y="4701960"/>
            <a:ext cx="4830480" cy="4546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ea typeface="Arial Unicode MS"/>
              </a:rPr>
              <a:t>Content Here </a:t>
            </a:r>
            <a:r>
              <a:rPr b="0" lang="en-US" sz="1200" spc="-1" strike="noStrike">
                <a:solidFill>
                  <a:srgbClr val="404040"/>
                </a:solidFill>
                <a:uFill>
                  <a:solidFill>
                    <a:srgbClr val="ffffff"/>
                  </a:solidFill>
                </a:uFill>
                <a:latin typeface="Arial"/>
                <a:ea typeface="Arial Unicode MS"/>
              </a:rPr>
              <a:t>: </a:t>
            </a:r>
            <a:r>
              <a:rPr b="0" lang="en-US" sz="1200" spc="-1" strike="noStrike">
                <a:solidFill>
                  <a:srgbClr val="404040"/>
                </a:solidFill>
                <a:uFill>
                  <a:solidFill>
                    <a:srgbClr val="ffffff"/>
                  </a:solidFill>
                </a:uFill>
                <a:latin typeface="Arial"/>
                <a:ea typeface="Arial Unicode MS"/>
              </a:rPr>
              <a:t>I hope and I believe that this Template will your Time. </a:t>
            </a:r>
            <a:endParaRPr b="0" lang="en-US" sz="1800" spc="-1" strike="noStrike">
              <a:solidFill>
                <a:srgbClr val="000000"/>
              </a:solidFill>
              <a:uFill>
                <a:solidFill>
                  <a:srgbClr val="ffffff"/>
                </a:solidFill>
              </a:uFill>
              <a:latin typeface="Arial"/>
            </a:endParaRPr>
          </a:p>
        </p:txBody>
      </p:sp>
      <p:sp>
        <p:nvSpPr>
          <p:cNvPr id="2308" name="CustomShape 3"/>
          <p:cNvSpPr/>
          <p:nvPr/>
        </p:nvSpPr>
        <p:spPr>
          <a:xfrm>
            <a:off x="6842520" y="5078160"/>
            <a:ext cx="4830480" cy="4546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ea typeface="Arial Unicode MS"/>
              </a:rPr>
              <a:t>Content Here </a:t>
            </a:r>
            <a:r>
              <a:rPr b="0" lang="en-US" sz="1200" spc="-1" strike="noStrike">
                <a:solidFill>
                  <a:srgbClr val="404040"/>
                </a:solidFill>
                <a:uFill>
                  <a:solidFill>
                    <a:srgbClr val="ffffff"/>
                  </a:solidFill>
                </a:uFill>
                <a:latin typeface="Arial"/>
                <a:ea typeface="Arial Unicode MS"/>
              </a:rPr>
              <a:t>: </a:t>
            </a:r>
            <a:r>
              <a:rPr b="0" lang="en-US" sz="1200" spc="-1" strike="noStrike">
                <a:solidFill>
                  <a:srgbClr val="404040"/>
                </a:solidFill>
                <a:uFill>
                  <a:solidFill>
                    <a:srgbClr val="ffffff"/>
                  </a:solidFill>
                </a:uFill>
                <a:latin typeface="Arial"/>
                <a:ea typeface="Arial Unicode MS"/>
              </a:rPr>
              <a:t>I hope and I believe that this Template will your Time. </a:t>
            </a:r>
            <a:endParaRPr b="0" lang="en-US" sz="1800" spc="-1" strike="noStrike">
              <a:solidFill>
                <a:srgbClr val="000000"/>
              </a:solidFill>
              <a:uFill>
                <a:solidFill>
                  <a:srgbClr val="ffffff"/>
                </a:solidFill>
              </a:uFill>
              <a:latin typeface="Arial"/>
            </a:endParaRPr>
          </a:p>
        </p:txBody>
      </p:sp>
      <p:sp>
        <p:nvSpPr>
          <p:cNvPr id="2309" name="CustomShape 4"/>
          <p:cNvSpPr/>
          <p:nvPr/>
        </p:nvSpPr>
        <p:spPr>
          <a:xfrm>
            <a:off x="6842520" y="5454000"/>
            <a:ext cx="4830480" cy="4546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ea typeface="Arial Unicode MS"/>
              </a:rPr>
              <a:t>Content Here </a:t>
            </a:r>
            <a:r>
              <a:rPr b="0" lang="en-US" sz="1200" spc="-1" strike="noStrike">
                <a:solidFill>
                  <a:srgbClr val="404040"/>
                </a:solidFill>
                <a:uFill>
                  <a:solidFill>
                    <a:srgbClr val="ffffff"/>
                  </a:solidFill>
                </a:uFill>
                <a:latin typeface="Arial"/>
                <a:ea typeface="Arial Unicode MS"/>
              </a:rPr>
              <a:t>: </a:t>
            </a:r>
            <a:r>
              <a:rPr b="0" lang="en-US" sz="1200" spc="-1" strike="noStrike">
                <a:solidFill>
                  <a:srgbClr val="404040"/>
                </a:solidFill>
                <a:uFill>
                  <a:solidFill>
                    <a:srgbClr val="ffffff"/>
                  </a:solidFill>
                </a:uFill>
                <a:latin typeface="Arial"/>
                <a:ea typeface="Arial Unicode MS"/>
              </a:rPr>
              <a:t>I hope and I believe that this Template will your Time. </a:t>
            </a:r>
            <a:endParaRPr b="0" lang="en-US" sz="1800" spc="-1" strike="noStrike">
              <a:solidFill>
                <a:srgbClr val="000000"/>
              </a:solidFill>
              <a:uFill>
                <a:solidFill>
                  <a:srgbClr val="ffffff"/>
                </a:solidFill>
              </a:uFill>
              <a:latin typeface="Arial"/>
            </a:endParaRPr>
          </a:p>
        </p:txBody>
      </p:sp>
      <p:sp>
        <p:nvSpPr>
          <p:cNvPr id="2310" name="CustomShape 5"/>
          <p:cNvSpPr/>
          <p:nvPr/>
        </p:nvSpPr>
        <p:spPr>
          <a:xfrm>
            <a:off x="6842520" y="5830200"/>
            <a:ext cx="4830480" cy="4546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ea typeface="Arial Unicode MS"/>
              </a:rPr>
              <a:t>Content Here </a:t>
            </a:r>
            <a:r>
              <a:rPr b="0" lang="en-US" sz="1200" spc="-1" strike="noStrike">
                <a:solidFill>
                  <a:srgbClr val="404040"/>
                </a:solidFill>
                <a:uFill>
                  <a:solidFill>
                    <a:srgbClr val="ffffff"/>
                  </a:solidFill>
                </a:uFill>
                <a:latin typeface="Arial"/>
                <a:ea typeface="Arial Unicode MS"/>
              </a:rPr>
              <a:t>: </a:t>
            </a:r>
            <a:r>
              <a:rPr b="0" lang="en-US" sz="1200" spc="-1" strike="noStrike">
                <a:solidFill>
                  <a:srgbClr val="404040"/>
                </a:solidFill>
                <a:uFill>
                  <a:solidFill>
                    <a:srgbClr val="ffffff"/>
                  </a:solidFill>
                </a:uFill>
                <a:latin typeface="Arial"/>
                <a:ea typeface="Arial Unicode MS"/>
              </a:rPr>
              <a:t>I hope and I believe that this Template will your Time. </a:t>
            </a:r>
            <a:endParaRPr b="0" lang="en-US" sz="1800" spc="-1" strike="noStrike">
              <a:solidFill>
                <a:srgbClr val="000000"/>
              </a:solidFill>
              <a:uFill>
                <a:solidFill>
                  <a:srgbClr val="ffffff"/>
                </a:solidFill>
              </a:uFill>
              <a:latin typeface="Arial"/>
            </a:endParaRPr>
          </a:p>
        </p:txBody>
      </p:sp>
      <p:sp>
        <p:nvSpPr>
          <p:cNvPr id="2311" name="CustomShape 6"/>
          <p:cNvSpPr/>
          <p:nvPr/>
        </p:nvSpPr>
        <p:spPr>
          <a:xfrm>
            <a:off x="6545520" y="5077440"/>
            <a:ext cx="193320" cy="255960"/>
          </a:xfrm>
          <a:custGeom>
            <a:avLst/>
            <a:gdLst/>
            <a:ah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rgbClr val="90c221"/>
          </a:solidFill>
          <a:ln w="12600">
            <a:noFill/>
          </a:ln>
        </p:spPr>
        <p:style>
          <a:lnRef idx="0"/>
          <a:fillRef idx="0"/>
          <a:effectRef idx="0"/>
          <a:fontRef idx="minor"/>
        </p:style>
      </p:sp>
      <p:sp>
        <p:nvSpPr>
          <p:cNvPr id="2312" name="CustomShape 7"/>
          <p:cNvSpPr/>
          <p:nvPr/>
        </p:nvSpPr>
        <p:spPr>
          <a:xfrm>
            <a:off x="6514560" y="4330440"/>
            <a:ext cx="255240" cy="255240"/>
          </a:xfrm>
          <a:custGeom>
            <a:avLst/>
            <a:gdLst/>
            <a:ah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rgbClr val="90c221"/>
          </a:solidFill>
          <a:ln w="12600">
            <a:noFill/>
          </a:ln>
        </p:spPr>
        <p:style>
          <a:lnRef idx="0"/>
          <a:fillRef idx="0"/>
          <a:effectRef idx="0"/>
          <a:fontRef idx="minor"/>
        </p:style>
      </p:sp>
      <p:sp>
        <p:nvSpPr>
          <p:cNvPr id="2313" name="CustomShape 8"/>
          <p:cNvSpPr/>
          <p:nvPr/>
        </p:nvSpPr>
        <p:spPr>
          <a:xfrm rot="2700000">
            <a:off x="6541200" y="5785200"/>
            <a:ext cx="202320" cy="362880"/>
          </a:xfrm>
          <a:custGeom>
            <a:avLst/>
            <a:gdLst/>
            <a:ah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90c221"/>
          </a:solidFill>
          <a:ln w="12600">
            <a:noFill/>
          </a:ln>
        </p:spPr>
        <p:style>
          <a:lnRef idx="0"/>
          <a:fillRef idx="0"/>
          <a:effectRef idx="0"/>
          <a:fontRef idx="minor"/>
        </p:style>
      </p:sp>
      <p:sp>
        <p:nvSpPr>
          <p:cNvPr id="2314" name="CustomShape 9"/>
          <p:cNvSpPr/>
          <p:nvPr/>
        </p:nvSpPr>
        <p:spPr>
          <a:xfrm>
            <a:off x="6505200" y="5471280"/>
            <a:ext cx="273960" cy="25632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90c221"/>
          </a:solidFill>
          <a:ln w="12600">
            <a:noFill/>
          </a:ln>
        </p:spPr>
        <p:style>
          <a:lnRef idx="0"/>
          <a:fillRef idx="0"/>
          <a:effectRef idx="0"/>
          <a:fontRef idx="minor"/>
        </p:style>
      </p:sp>
      <p:sp>
        <p:nvSpPr>
          <p:cNvPr id="2315" name="CustomShape 10"/>
          <p:cNvSpPr/>
          <p:nvPr/>
        </p:nvSpPr>
        <p:spPr>
          <a:xfrm flipH="1">
            <a:off x="6510960" y="4723560"/>
            <a:ext cx="262080" cy="216360"/>
          </a:xfrm>
          <a:custGeom>
            <a:avLst/>
            <a:gdLst/>
            <a:ah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90c221"/>
          </a:solidFill>
          <a:ln w="12600">
            <a:noFill/>
          </a:ln>
        </p:spPr>
        <p:style>
          <a:lnRef idx="0"/>
          <a:fillRef idx="0"/>
          <a:effectRef idx="0"/>
          <a:fontRef idx="minor"/>
        </p:style>
      </p:sp>
      <p:sp>
        <p:nvSpPr>
          <p:cNvPr id="2316" name="CustomShape 11"/>
          <p:cNvSpPr/>
          <p:nvPr/>
        </p:nvSpPr>
        <p:spPr>
          <a:xfrm>
            <a:off x="8926200" y="1410840"/>
            <a:ext cx="2375640" cy="20980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Easy to change colors, photos and Text. Get a modern PowerPoint  Presentation that is beautifully designed. You can simply impress your audience and add a unique zing and appeal to your Presentations.  </a:t>
            </a:r>
            <a:endParaRPr b="0" lang="en-US" sz="1800" spc="-1" strike="noStrike">
              <a:solidFill>
                <a:srgbClr val="000000"/>
              </a:solidFill>
              <a:uFill>
                <a:solidFill>
                  <a:srgbClr val="ffffff"/>
                </a:solidFill>
              </a:uFill>
              <a:latin typeface="Arial"/>
            </a:endParaRPr>
          </a:p>
        </p:txBody>
      </p:sp>
      <p:sp>
        <p:nvSpPr>
          <p:cNvPr id="2317" name="CustomShape 12"/>
          <p:cNvSpPr/>
          <p:nvPr/>
        </p:nvSpPr>
        <p:spPr>
          <a:xfrm>
            <a:off x="8926200" y="1028160"/>
            <a:ext cx="2375640" cy="30348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07a398"/>
                </a:solidFill>
                <a:uFill>
                  <a:solidFill>
                    <a:srgbClr val="ffffff"/>
                  </a:solidFill>
                </a:uFill>
                <a:latin typeface="Arial"/>
                <a:ea typeface="Arial Unicode MS"/>
              </a:rPr>
              <a:t>Get a modern PowerPoint</a:t>
            </a:r>
            <a:endParaRPr b="0" lang="en-US" sz="1800" spc="-1" strike="noStrike">
              <a:solidFill>
                <a:srgbClr val="000000"/>
              </a:solidFill>
              <a:uFill>
                <a:solidFill>
                  <a:srgbClr val="ffffff"/>
                </a:solidFill>
              </a:uFill>
              <a:latin typeface="Arial"/>
            </a:endParaRPr>
          </a:p>
        </p:txBody>
      </p:sp>
      <p:sp>
        <p:nvSpPr>
          <p:cNvPr id="2318" name="CustomShape 13"/>
          <p:cNvSpPr/>
          <p:nvPr/>
        </p:nvSpPr>
        <p:spPr>
          <a:xfrm>
            <a:off x="4890240" y="1572480"/>
            <a:ext cx="3620160" cy="1890000"/>
          </a:xfrm>
          <a:prstGeom prst="rect">
            <a:avLst/>
          </a:prstGeom>
          <a:noFill/>
          <a:ln>
            <a:noFill/>
          </a:ln>
        </p:spPr>
        <p:style>
          <a:lnRef idx="0"/>
          <a:fillRef idx="0"/>
          <a:effectRef idx="0"/>
          <a:fontRef idx="minor"/>
        </p:style>
        <p:txBody>
          <a:bodyPr lIns="90000" rIns="90000" tIns="45000" bIns="45000" anchor="ctr"/>
          <a:p>
            <a:pPr>
              <a:lnSpc>
                <a:spcPct val="110000"/>
              </a:lnSpc>
            </a:pPr>
            <a:r>
              <a:rPr b="1" lang="en-US" sz="4000" spc="-1" strike="noStrike">
                <a:solidFill>
                  <a:srgbClr val="404040"/>
                </a:solidFill>
                <a:uFill>
                  <a:solidFill>
                    <a:srgbClr val="ffffff"/>
                  </a:solidFill>
                </a:uFill>
                <a:latin typeface="Arial"/>
                <a:ea typeface="Arial Unicode MS"/>
              </a:rPr>
              <a:t>Simple </a:t>
            </a:r>
            <a:r>
              <a:rPr b="1" lang="en-US" sz="4000" spc="-1" strike="noStrike">
                <a:solidFill>
                  <a:srgbClr val="ffffff"/>
                </a:solidFill>
                <a:uFill>
                  <a:solidFill>
                    <a:srgbClr val="ffffff"/>
                  </a:solidFill>
                </a:uFill>
                <a:latin typeface="Arial"/>
                <a:ea typeface="Arial Unicode MS"/>
              </a:rPr>
              <a:t>P</a:t>
            </a:r>
            <a:r>
              <a:rPr b="1" lang="en-US" sz="4000" spc="-1" strike="noStrike">
                <a:solidFill>
                  <a:srgbClr val="404040"/>
                </a:solidFill>
                <a:uFill>
                  <a:solidFill>
                    <a:srgbClr val="ffffff"/>
                  </a:solidFill>
                </a:uFill>
                <a:latin typeface="Arial"/>
                <a:ea typeface="Arial Unicode MS"/>
              </a:rPr>
              <a:t>ortfolio </a:t>
            </a:r>
            <a:r>
              <a:rPr b="1" lang="en-US" sz="4000" spc="-1" strike="noStrike">
                <a:solidFill>
                  <a:srgbClr val="ffffff"/>
                </a:solidFill>
                <a:uFill>
                  <a:solidFill>
                    <a:srgbClr val="ffffff"/>
                  </a:solidFill>
                </a:uFill>
                <a:latin typeface="Arial"/>
                <a:ea typeface="Arial Unicode MS"/>
              </a:rPr>
              <a:t>Pre</a:t>
            </a:r>
            <a:r>
              <a:rPr b="1" lang="en-US" sz="4000" spc="-1" strike="noStrike">
                <a:solidFill>
                  <a:srgbClr val="404040"/>
                </a:solidFill>
                <a:uFill>
                  <a:solidFill>
                    <a:srgbClr val="ffffff"/>
                  </a:solidFill>
                </a:uFill>
                <a:latin typeface="Arial"/>
                <a:ea typeface="Arial Unicode MS"/>
              </a:rPr>
              <a:t>sentation</a:t>
            </a:r>
            <a:endParaRPr b="0" lang="en-US" sz="1800" spc="-1" strike="noStrike">
              <a:solidFill>
                <a:srgbClr val="000000"/>
              </a:solidFill>
              <a:uFill>
                <a:solidFill>
                  <a:srgbClr val="ffffff"/>
                </a:solidFill>
              </a:uFill>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9"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2320" name="CustomShape 2"/>
          <p:cNvSpPr/>
          <p:nvPr/>
        </p:nvSpPr>
        <p:spPr>
          <a:xfrm>
            <a:off x="4433040" y="2160000"/>
            <a:ext cx="1084680" cy="3603240"/>
          </a:xfrm>
          <a:custGeom>
            <a:avLst/>
            <a:gdLst/>
            <a:ahLst/>
            <a:rect l="l" t="t" r="r" b="b"/>
            <a:pathLst>
              <a:path w="3195530" h="10612860">
                <a:moveTo>
                  <a:pt x="1763037" y="2903008"/>
                </a:moveTo>
                <a:cubicBezTo>
                  <a:pt x="1885202" y="3033635"/>
                  <a:pt x="1872984" y="3065139"/>
                  <a:pt x="1850995" y="3156579"/>
                </a:cubicBezTo>
                <a:cubicBezTo>
                  <a:pt x="1916962" y="3145053"/>
                  <a:pt x="1941396" y="3013657"/>
                  <a:pt x="1868097" y="2960638"/>
                </a:cubicBezTo>
                <a:lnTo>
                  <a:pt x="1763037" y="2903008"/>
                </a:lnTo>
                <a:close/>
                <a:moveTo>
                  <a:pt x="1290800" y="0"/>
                </a:moveTo>
                <a:cubicBezTo>
                  <a:pt x="1801445" y="7956"/>
                  <a:pt x="1808775" y="336334"/>
                  <a:pt x="1852755" y="556368"/>
                </a:cubicBezTo>
                <a:cubicBezTo>
                  <a:pt x="1963687" y="508007"/>
                  <a:pt x="1888928" y="775456"/>
                  <a:pt x="1880139" y="826219"/>
                </a:cubicBezTo>
                <a:cubicBezTo>
                  <a:pt x="1853721" y="920973"/>
                  <a:pt x="1832190" y="902771"/>
                  <a:pt x="1800885" y="889179"/>
                </a:cubicBezTo>
                <a:cubicBezTo>
                  <a:pt x="1794692" y="1052768"/>
                  <a:pt x="1749407" y="1133370"/>
                  <a:pt x="1665029" y="1234718"/>
                </a:cubicBezTo>
                <a:cubicBezTo>
                  <a:pt x="1652388" y="1274130"/>
                  <a:pt x="1654407" y="1304321"/>
                  <a:pt x="1649096" y="1339123"/>
                </a:cubicBezTo>
                <a:cubicBezTo>
                  <a:pt x="1649324" y="1430088"/>
                  <a:pt x="1591182" y="1487163"/>
                  <a:pt x="1534696" y="1530388"/>
                </a:cubicBezTo>
                <a:cubicBezTo>
                  <a:pt x="1631138" y="1537326"/>
                  <a:pt x="1656218" y="1674523"/>
                  <a:pt x="1721540" y="1740863"/>
                </a:cubicBezTo>
                <a:cubicBezTo>
                  <a:pt x="1723080" y="1745641"/>
                  <a:pt x="1724169" y="1750405"/>
                  <a:pt x="1724957" y="1755132"/>
                </a:cubicBezTo>
                <a:lnTo>
                  <a:pt x="1652304" y="1750313"/>
                </a:lnTo>
                <a:lnTo>
                  <a:pt x="1751358" y="1930550"/>
                </a:lnTo>
                <a:cubicBezTo>
                  <a:pt x="1734495" y="1865727"/>
                  <a:pt x="1738270" y="1816989"/>
                  <a:pt x="1724957" y="1755132"/>
                </a:cubicBezTo>
                <a:lnTo>
                  <a:pt x="1736291" y="1755884"/>
                </a:lnTo>
                <a:lnTo>
                  <a:pt x="1721540" y="1740863"/>
                </a:lnTo>
                <a:cubicBezTo>
                  <a:pt x="1712755" y="1703995"/>
                  <a:pt x="1697127" y="1662129"/>
                  <a:pt x="1667880" y="1609649"/>
                </a:cubicBezTo>
                <a:lnTo>
                  <a:pt x="1658106" y="1372022"/>
                </a:lnTo>
                <a:cubicBezTo>
                  <a:pt x="1691718" y="1475323"/>
                  <a:pt x="1705784" y="1525605"/>
                  <a:pt x="1734509" y="1541309"/>
                </a:cubicBezTo>
                <a:cubicBezTo>
                  <a:pt x="1938405" y="1625368"/>
                  <a:pt x="2120309" y="1644883"/>
                  <a:pt x="2326647" y="1715111"/>
                </a:cubicBezTo>
                <a:cubicBezTo>
                  <a:pt x="2387577" y="1741653"/>
                  <a:pt x="2468052" y="1735922"/>
                  <a:pt x="2509435" y="1794736"/>
                </a:cubicBezTo>
                <a:cubicBezTo>
                  <a:pt x="2578423" y="1861987"/>
                  <a:pt x="2583886" y="2028360"/>
                  <a:pt x="2606453" y="2095611"/>
                </a:cubicBezTo>
                <a:cubicBezTo>
                  <a:pt x="2645682" y="2153081"/>
                  <a:pt x="2650703" y="2150616"/>
                  <a:pt x="2672829" y="2178119"/>
                </a:cubicBezTo>
                <a:cubicBezTo>
                  <a:pt x="2671964" y="2219628"/>
                  <a:pt x="2671098" y="2261137"/>
                  <a:pt x="2670233" y="2302646"/>
                </a:cubicBezTo>
                <a:cubicBezTo>
                  <a:pt x="2698229" y="2345244"/>
                  <a:pt x="2677359" y="2320992"/>
                  <a:pt x="2712685" y="2352064"/>
                </a:cubicBezTo>
                <a:lnTo>
                  <a:pt x="2702149" y="2404747"/>
                </a:lnTo>
                <a:cubicBezTo>
                  <a:pt x="2725733" y="2417650"/>
                  <a:pt x="2734657" y="2405196"/>
                  <a:pt x="2763128" y="2436539"/>
                </a:cubicBezTo>
                <a:cubicBezTo>
                  <a:pt x="2783404" y="2468460"/>
                  <a:pt x="2759701" y="2504990"/>
                  <a:pt x="2757987" y="2539216"/>
                </a:cubicBezTo>
                <a:cubicBezTo>
                  <a:pt x="2830675" y="2570897"/>
                  <a:pt x="2952228" y="2786992"/>
                  <a:pt x="3024915" y="2938542"/>
                </a:cubicBezTo>
                <a:lnTo>
                  <a:pt x="3138120" y="3005297"/>
                </a:lnTo>
                <a:cubicBezTo>
                  <a:pt x="3176534" y="3119388"/>
                  <a:pt x="3200288" y="3168933"/>
                  <a:pt x="3194723" y="3333739"/>
                </a:cubicBezTo>
                <a:cubicBezTo>
                  <a:pt x="3121510" y="3499632"/>
                  <a:pt x="3109378" y="3603286"/>
                  <a:pt x="2857806" y="3656225"/>
                </a:cubicBezTo>
                <a:lnTo>
                  <a:pt x="2542420" y="3660305"/>
                </a:lnTo>
                <a:cubicBezTo>
                  <a:pt x="2487616" y="3649756"/>
                  <a:pt x="2506110" y="3650733"/>
                  <a:pt x="2461079" y="3610217"/>
                </a:cubicBezTo>
                <a:lnTo>
                  <a:pt x="2445357" y="3730903"/>
                </a:lnTo>
                <a:lnTo>
                  <a:pt x="2469021" y="4013875"/>
                </a:lnTo>
                <a:cubicBezTo>
                  <a:pt x="2533134" y="4303569"/>
                  <a:pt x="2824378" y="5106399"/>
                  <a:pt x="2974950" y="5593332"/>
                </a:cubicBezTo>
                <a:cubicBezTo>
                  <a:pt x="3011367" y="5707926"/>
                  <a:pt x="2843607" y="5642497"/>
                  <a:pt x="2708419" y="5730659"/>
                </a:cubicBezTo>
                <a:cubicBezTo>
                  <a:pt x="2757344" y="5999535"/>
                  <a:pt x="2737509" y="6102898"/>
                  <a:pt x="2736752" y="6385004"/>
                </a:cubicBezTo>
                <a:cubicBezTo>
                  <a:pt x="2736620" y="6633185"/>
                  <a:pt x="2747845" y="6839701"/>
                  <a:pt x="2718427" y="7009774"/>
                </a:cubicBezTo>
                <a:cubicBezTo>
                  <a:pt x="2666595" y="7086786"/>
                  <a:pt x="2735962" y="7280136"/>
                  <a:pt x="2690545" y="7429203"/>
                </a:cubicBezTo>
                <a:cubicBezTo>
                  <a:pt x="2634529" y="7582454"/>
                  <a:pt x="2615963" y="7594947"/>
                  <a:pt x="2595054" y="7760350"/>
                </a:cubicBezTo>
                <a:cubicBezTo>
                  <a:pt x="2588928" y="7805572"/>
                  <a:pt x="2483805" y="7828293"/>
                  <a:pt x="2500175" y="7873515"/>
                </a:cubicBezTo>
                <a:cubicBezTo>
                  <a:pt x="2579762" y="8026219"/>
                  <a:pt x="2466379" y="8049122"/>
                  <a:pt x="2483431" y="8113645"/>
                </a:cubicBezTo>
                <a:cubicBezTo>
                  <a:pt x="2517403" y="8288153"/>
                  <a:pt x="2436363" y="8606939"/>
                  <a:pt x="2412136" y="8776730"/>
                </a:cubicBezTo>
                <a:cubicBezTo>
                  <a:pt x="2369240" y="8959967"/>
                  <a:pt x="2353609" y="9066251"/>
                  <a:pt x="2380366" y="9173347"/>
                </a:cubicBezTo>
                <a:cubicBezTo>
                  <a:pt x="2432405" y="9284240"/>
                  <a:pt x="2442141" y="9369753"/>
                  <a:pt x="2396889" y="9467957"/>
                </a:cubicBezTo>
                <a:cubicBezTo>
                  <a:pt x="2363285" y="9537774"/>
                  <a:pt x="2376298" y="9577438"/>
                  <a:pt x="2454833" y="9613145"/>
                </a:cubicBezTo>
                <a:cubicBezTo>
                  <a:pt x="2491303" y="9642018"/>
                  <a:pt x="2530300" y="9658824"/>
                  <a:pt x="2424209" y="9804339"/>
                </a:cubicBezTo>
                <a:cubicBezTo>
                  <a:pt x="2356358" y="9899657"/>
                  <a:pt x="2771113" y="10115384"/>
                  <a:pt x="3134866" y="10341562"/>
                </a:cubicBezTo>
                <a:cubicBezTo>
                  <a:pt x="3198279" y="10390076"/>
                  <a:pt x="3220414" y="10515372"/>
                  <a:pt x="3160024" y="10564964"/>
                </a:cubicBezTo>
                <a:cubicBezTo>
                  <a:pt x="3063292" y="10600964"/>
                  <a:pt x="2776202" y="10577739"/>
                  <a:pt x="2531417" y="10550290"/>
                </a:cubicBezTo>
                <a:cubicBezTo>
                  <a:pt x="2270722" y="10510324"/>
                  <a:pt x="2132699" y="10411138"/>
                  <a:pt x="1876236" y="10303490"/>
                </a:cubicBezTo>
                <a:cubicBezTo>
                  <a:pt x="1796716" y="10260760"/>
                  <a:pt x="1856789" y="10099505"/>
                  <a:pt x="1861870" y="10020777"/>
                </a:cubicBezTo>
                <a:cubicBezTo>
                  <a:pt x="1875485" y="9978580"/>
                  <a:pt x="1808100" y="9931880"/>
                  <a:pt x="1835213" y="9894183"/>
                </a:cubicBezTo>
                <a:cubicBezTo>
                  <a:pt x="1921808" y="9780870"/>
                  <a:pt x="1753517" y="9679787"/>
                  <a:pt x="1882681" y="9589781"/>
                </a:cubicBezTo>
                <a:cubicBezTo>
                  <a:pt x="1923556" y="9549469"/>
                  <a:pt x="1807828" y="9495425"/>
                  <a:pt x="1802386" y="9334796"/>
                </a:cubicBezTo>
                <a:cubicBezTo>
                  <a:pt x="1822325" y="9064188"/>
                  <a:pt x="1759591" y="8373565"/>
                  <a:pt x="1800887" y="8152789"/>
                </a:cubicBezTo>
                <a:cubicBezTo>
                  <a:pt x="1845905" y="7937201"/>
                  <a:pt x="1869773" y="7666622"/>
                  <a:pt x="1935942" y="7506024"/>
                </a:cubicBezTo>
                <a:cubicBezTo>
                  <a:pt x="1956496" y="7425915"/>
                  <a:pt x="1882555" y="7399809"/>
                  <a:pt x="1876110" y="7319701"/>
                </a:cubicBezTo>
                <a:cubicBezTo>
                  <a:pt x="1873064" y="7251333"/>
                  <a:pt x="1978010" y="7223460"/>
                  <a:pt x="1916465" y="7164091"/>
                </a:cubicBezTo>
                <a:cubicBezTo>
                  <a:pt x="1851017" y="7064316"/>
                  <a:pt x="1962768" y="6911047"/>
                  <a:pt x="1910193" y="6839348"/>
                </a:cubicBezTo>
                <a:cubicBezTo>
                  <a:pt x="1788088" y="6651715"/>
                  <a:pt x="1879283" y="6224771"/>
                  <a:pt x="1707813" y="6238651"/>
                </a:cubicBezTo>
                <a:cubicBezTo>
                  <a:pt x="1596229" y="6246332"/>
                  <a:pt x="1573799" y="6862550"/>
                  <a:pt x="1377613" y="7441295"/>
                </a:cubicBezTo>
                <a:cubicBezTo>
                  <a:pt x="1339968" y="7523826"/>
                  <a:pt x="1391155" y="7574319"/>
                  <a:pt x="1374660" y="7650818"/>
                </a:cubicBezTo>
                <a:cubicBezTo>
                  <a:pt x="1338208" y="7728919"/>
                  <a:pt x="1281496" y="7732414"/>
                  <a:pt x="1267540" y="7793055"/>
                </a:cubicBezTo>
                <a:cubicBezTo>
                  <a:pt x="1244423" y="7826500"/>
                  <a:pt x="1255144" y="7847253"/>
                  <a:pt x="1278558" y="7897618"/>
                </a:cubicBezTo>
                <a:cubicBezTo>
                  <a:pt x="1292967" y="7951528"/>
                  <a:pt x="1192496" y="7984277"/>
                  <a:pt x="1205942" y="8057305"/>
                </a:cubicBezTo>
                <a:cubicBezTo>
                  <a:pt x="1236310" y="8316457"/>
                  <a:pt x="1126150" y="8888629"/>
                  <a:pt x="1033520" y="9173347"/>
                </a:cubicBezTo>
                <a:cubicBezTo>
                  <a:pt x="1002075" y="9250656"/>
                  <a:pt x="1090137" y="9496528"/>
                  <a:pt x="1054274" y="9656724"/>
                </a:cubicBezTo>
                <a:cubicBezTo>
                  <a:pt x="981217" y="9804572"/>
                  <a:pt x="969453" y="9963578"/>
                  <a:pt x="990267" y="10063276"/>
                </a:cubicBezTo>
                <a:cubicBezTo>
                  <a:pt x="1143347" y="10247861"/>
                  <a:pt x="1168717" y="10274048"/>
                  <a:pt x="1368683" y="10442252"/>
                </a:cubicBezTo>
                <a:cubicBezTo>
                  <a:pt x="1524599" y="10561929"/>
                  <a:pt x="1338067" y="10646149"/>
                  <a:pt x="918876" y="10600044"/>
                </a:cubicBezTo>
                <a:cubicBezTo>
                  <a:pt x="716747" y="10529872"/>
                  <a:pt x="523630" y="10469407"/>
                  <a:pt x="474779" y="10287718"/>
                </a:cubicBezTo>
                <a:cubicBezTo>
                  <a:pt x="460994" y="10214163"/>
                  <a:pt x="590583" y="10089490"/>
                  <a:pt x="566182" y="10019896"/>
                </a:cubicBezTo>
                <a:cubicBezTo>
                  <a:pt x="514350" y="9901569"/>
                  <a:pt x="513736" y="9833548"/>
                  <a:pt x="460825" y="9692724"/>
                </a:cubicBezTo>
                <a:cubicBezTo>
                  <a:pt x="428186" y="9545332"/>
                  <a:pt x="547918" y="9172668"/>
                  <a:pt x="511587" y="9032388"/>
                </a:cubicBezTo>
                <a:cubicBezTo>
                  <a:pt x="417570" y="8647125"/>
                  <a:pt x="441994" y="7931915"/>
                  <a:pt x="622935" y="7525502"/>
                </a:cubicBezTo>
                <a:cubicBezTo>
                  <a:pt x="660944" y="7463322"/>
                  <a:pt x="586275" y="7374687"/>
                  <a:pt x="669466" y="7311969"/>
                </a:cubicBezTo>
                <a:cubicBezTo>
                  <a:pt x="731364" y="7273515"/>
                  <a:pt x="604138" y="7146071"/>
                  <a:pt x="689870" y="7037851"/>
                </a:cubicBezTo>
                <a:cubicBezTo>
                  <a:pt x="719938" y="7010042"/>
                  <a:pt x="607537" y="6942878"/>
                  <a:pt x="677180" y="6796735"/>
                </a:cubicBezTo>
                <a:cubicBezTo>
                  <a:pt x="694258" y="6708282"/>
                  <a:pt x="529714" y="6543249"/>
                  <a:pt x="587421" y="6210025"/>
                </a:cubicBezTo>
                <a:cubicBezTo>
                  <a:pt x="599552" y="6134828"/>
                  <a:pt x="413486" y="6131917"/>
                  <a:pt x="503127" y="5850688"/>
                </a:cubicBezTo>
                <a:cubicBezTo>
                  <a:pt x="536354" y="5706433"/>
                  <a:pt x="319271" y="5761965"/>
                  <a:pt x="304621" y="5601332"/>
                </a:cubicBezTo>
                <a:cubicBezTo>
                  <a:pt x="320313" y="5340683"/>
                  <a:pt x="403834" y="4624329"/>
                  <a:pt x="461987" y="4201579"/>
                </a:cubicBezTo>
                <a:lnTo>
                  <a:pt x="480370" y="4073429"/>
                </a:lnTo>
                <a:lnTo>
                  <a:pt x="480370" y="4037882"/>
                </a:lnTo>
                <a:lnTo>
                  <a:pt x="430481" y="3966665"/>
                </a:lnTo>
                <a:lnTo>
                  <a:pt x="480370" y="3731366"/>
                </a:lnTo>
                <a:lnTo>
                  <a:pt x="357520" y="3489579"/>
                </a:lnTo>
                <a:cubicBezTo>
                  <a:pt x="337024" y="3429548"/>
                  <a:pt x="331188" y="3411010"/>
                  <a:pt x="296032" y="3332537"/>
                </a:cubicBezTo>
                <a:cubicBezTo>
                  <a:pt x="300019" y="3258660"/>
                  <a:pt x="289345" y="3260853"/>
                  <a:pt x="312879" y="3170839"/>
                </a:cubicBezTo>
                <a:lnTo>
                  <a:pt x="258721" y="3134915"/>
                </a:lnTo>
                <a:cubicBezTo>
                  <a:pt x="244061" y="3061294"/>
                  <a:pt x="263608" y="3033775"/>
                  <a:pt x="207412" y="2897913"/>
                </a:cubicBezTo>
                <a:cubicBezTo>
                  <a:pt x="161312" y="2801896"/>
                  <a:pt x="102996" y="2715099"/>
                  <a:pt x="54452" y="2538400"/>
                </a:cubicBezTo>
                <a:cubicBezTo>
                  <a:pt x="18227" y="2400985"/>
                  <a:pt x="52858" y="2339642"/>
                  <a:pt x="9303" y="2186090"/>
                </a:cubicBezTo>
                <a:cubicBezTo>
                  <a:pt x="8963" y="1985587"/>
                  <a:pt x="-37798" y="1978719"/>
                  <a:pt x="81583" y="1743638"/>
                </a:cubicBezTo>
                <a:cubicBezTo>
                  <a:pt x="192719" y="1639872"/>
                  <a:pt x="438234" y="1552243"/>
                  <a:pt x="649543" y="1494582"/>
                </a:cubicBezTo>
                <a:cubicBezTo>
                  <a:pt x="811283" y="1452620"/>
                  <a:pt x="910748" y="1222236"/>
                  <a:pt x="945925" y="1232699"/>
                </a:cubicBezTo>
                <a:cubicBezTo>
                  <a:pt x="948270" y="1233396"/>
                  <a:pt x="950329" y="1235164"/>
                  <a:pt x="952102" y="1238129"/>
                </a:cubicBezTo>
                <a:cubicBezTo>
                  <a:pt x="927905" y="1306516"/>
                  <a:pt x="1245770" y="1656136"/>
                  <a:pt x="1453685" y="1885887"/>
                </a:cubicBezTo>
                <a:cubicBezTo>
                  <a:pt x="1429491" y="1820348"/>
                  <a:pt x="1429728" y="1805525"/>
                  <a:pt x="1302916" y="1712325"/>
                </a:cubicBezTo>
                <a:lnTo>
                  <a:pt x="1505401" y="1530023"/>
                </a:lnTo>
                <a:lnTo>
                  <a:pt x="1518343" y="1530185"/>
                </a:lnTo>
                <a:cubicBezTo>
                  <a:pt x="1483021" y="1505424"/>
                  <a:pt x="1447382" y="1494945"/>
                  <a:pt x="1411743" y="1476618"/>
                </a:cubicBezTo>
                <a:cubicBezTo>
                  <a:pt x="1330996" y="1480364"/>
                  <a:pt x="1291785" y="1520994"/>
                  <a:pt x="1132853" y="1356460"/>
                </a:cubicBezTo>
                <a:cubicBezTo>
                  <a:pt x="1078609" y="1303057"/>
                  <a:pt x="1031695" y="1265790"/>
                  <a:pt x="987224" y="1196250"/>
                </a:cubicBezTo>
                <a:cubicBezTo>
                  <a:pt x="929773" y="1116465"/>
                  <a:pt x="921187" y="1018238"/>
                  <a:pt x="888169" y="929232"/>
                </a:cubicBezTo>
                <a:cubicBezTo>
                  <a:pt x="868097" y="943271"/>
                  <a:pt x="852911" y="966532"/>
                  <a:pt x="827953" y="971350"/>
                </a:cubicBezTo>
                <a:cubicBezTo>
                  <a:pt x="788114" y="976360"/>
                  <a:pt x="721398" y="813092"/>
                  <a:pt x="713322" y="695928"/>
                </a:cubicBezTo>
                <a:cubicBezTo>
                  <a:pt x="710811" y="610956"/>
                  <a:pt x="744950" y="629718"/>
                  <a:pt x="783974" y="630038"/>
                </a:cubicBezTo>
                <a:cubicBezTo>
                  <a:pt x="714289" y="279409"/>
                  <a:pt x="896262" y="16377"/>
                  <a:pt x="1290800" y="0"/>
                </a:cubicBezTo>
                <a:close/>
              </a:path>
            </a:pathLst>
          </a:custGeom>
          <a:solidFill>
            <a:srgbClr val="90c221"/>
          </a:solidFill>
          <a:ln w="12600">
            <a:noFill/>
          </a:ln>
        </p:spPr>
        <p:style>
          <a:lnRef idx="0"/>
          <a:fillRef idx="0"/>
          <a:effectRef idx="0"/>
          <a:fontRef idx="minor"/>
        </p:style>
      </p:sp>
      <p:sp>
        <p:nvSpPr>
          <p:cNvPr id="2321" name="CustomShape 3"/>
          <p:cNvSpPr/>
          <p:nvPr/>
        </p:nvSpPr>
        <p:spPr>
          <a:xfrm>
            <a:off x="6558480" y="2160000"/>
            <a:ext cx="1396800" cy="3603240"/>
          </a:xfrm>
          <a:custGeom>
            <a:avLst/>
            <a:gdLst/>
            <a:ah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rgbClr val="0680c3"/>
          </a:solidFill>
          <a:ln w="9360">
            <a:noFill/>
          </a:ln>
        </p:spPr>
        <p:style>
          <a:lnRef idx="0"/>
          <a:fillRef idx="0"/>
          <a:effectRef idx="0"/>
          <a:fontRef idx="minor"/>
        </p:style>
      </p:sp>
      <p:sp>
        <p:nvSpPr>
          <p:cNvPr id="2322" name="CustomShape 4"/>
          <p:cNvSpPr/>
          <p:nvPr/>
        </p:nvSpPr>
        <p:spPr>
          <a:xfrm>
            <a:off x="5370840" y="2173680"/>
            <a:ext cx="1450440" cy="3580560"/>
          </a:xfrm>
          <a:custGeom>
            <a:avLst/>
            <a:gdLst/>
            <a:ahLst/>
            <a:rect l="l" t="t" r="r" b="b"/>
            <a:pathLst>
              <a:path w="1809750" h="4467225">
                <a:moveTo>
                  <a:pt x="10001" y="4380249"/>
                </a:moveTo>
                <a:cubicBezTo>
                  <a:pt x="17621" y="4372629"/>
                  <a:pt x="25241" y="4363104"/>
                  <a:pt x="33814" y="4357389"/>
                </a:cubicBezTo>
                <a:cubicBezTo>
                  <a:pt x="44291" y="4350721"/>
                  <a:pt x="56674" y="4345959"/>
                  <a:pt x="68104" y="4343101"/>
                </a:cubicBezTo>
                <a:cubicBezTo>
                  <a:pt x="112871" y="4333576"/>
                  <a:pt x="125254" y="4304049"/>
                  <a:pt x="128111" y="4262139"/>
                </a:cubicBezTo>
                <a:cubicBezTo>
                  <a:pt x="131921" y="4206894"/>
                  <a:pt x="141446" y="4153554"/>
                  <a:pt x="157639" y="4100214"/>
                </a:cubicBezTo>
                <a:cubicBezTo>
                  <a:pt x="181451" y="4022109"/>
                  <a:pt x="199549" y="3943051"/>
                  <a:pt x="220504" y="3863994"/>
                </a:cubicBezTo>
                <a:cubicBezTo>
                  <a:pt x="226219" y="3843991"/>
                  <a:pt x="236696" y="3825894"/>
                  <a:pt x="242411" y="3805891"/>
                </a:cubicBezTo>
                <a:cubicBezTo>
                  <a:pt x="251936" y="3770649"/>
                  <a:pt x="260509" y="3735406"/>
                  <a:pt x="268129" y="3699211"/>
                </a:cubicBezTo>
                <a:cubicBezTo>
                  <a:pt x="288131" y="3606819"/>
                  <a:pt x="308134" y="3514426"/>
                  <a:pt x="328136" y="3422034"/>
                </a:cubicBezTo>
                <a:cubicBezTo>
                  <a:pt x="330041" y="3413461"/>
                  <a:pt x="328136" y="3404889"/>
                  <a:pt x="327184" y="3396316"/>
                </a:cubicBezTo>
                <a:cubicBezTo>
                  <a:pt x="327184" y="3391554"/>
                  <a:pt x="326231" y="3386791"/>
                  <a:pt x="328136" y="3382029"/>
                </a:cubicBezTo>
                <a:cubicBezTo>
                  <a:pt x="342424" y="3341071"/>
                  <a:pt x="356711" y="3300114"/>
                  <a:pt x="370999" y="3260109"/>
                </a:cubicBezTo>
                <a:cubicBezTo>
                  <a:pt x="375761" y="3247726"/>
                  <a:pt x="379571" y="3235344"/>
                  <a:pt x="386239" y="3223914"/>
                </a:cubicBezTo>
                <a:cubicBezTo>
                  <a:pt x="405289" y="3191529"/>
                  <a:pt x="408146" y="3157239"/>
                  <a:pt x="406241" y="3121996"/>
                </a:cubicBezTo>
                <a:cubicBezTo>
                  <a:pt x="404336" y="3091516"/>
                  <a:pt x="411956" y="3063894"/>
                  <a:pt x="423386" y="3035319"/>
                </a:cubicBezTo>
                <a:cubicBezTo>
                  <a:pt x="430054" y="3019126"/>
                  <a:pt x="431959" y="3001029"/>
                  <a:pt x="434816" y="2983884"/>
                </a:cubicBezTo>
                <a:cubicBezTo>
                  <a:pt x="444341" y="2928639"/>
                  <a:pt x="452914" y="2873394"/>
                  <a:pt x="461486" y="2818149"/>
                </a:cubicBezTo>
                <a:cubicBezTo>
                  <a:pt x="463391" y="2806719"/>
                  <a:pt x="469106" y="2796241"/>
                  <a:pt x="471011" y="2784811"/>
                </a:cubicBezTo>
                <a:cubicBezTo>
                  <a:pt x="473869" y="2767666"/>
                  <a:pt x="476726" y="2749569"/>
                  <a:pt x="476726" y="2732424"/>
                </a:cubicBezTo>
                <a:cubicBezTo>
                  <a:pt x="476726" y="2700991"/>
                  <a:pt x="472916" y="2670511"/>
                  <a:pt x="495776" y="2643841"/>
                </a:cubicBezTo>
                <a:cubicBezTo>
                  <a:pt x="500539" y="2639079"/>
                  <a:pt x="503396" y="2631459"/>
                  <a:pt x="503396" y="2624791"/>
                </a:cubicBezTo>
                <a:cubicBezTo>
                  <a:pt x="504349" y="2595264"/>
                  <a:pt x="503396" y="2566689"/>
                  <a:pt x="504349" y="2537161"/>
                </a:cubicBezTo>
                <a:cubicBezTo>
                  <a:pt x="504349" y="2525731"/>
                  <a:pt x="509111" y="2514301"/>
                  <a:pt x="511016" y="2502871"/>
                </a:cubicBezTo>
                <a:cubicBezTo>
                  <a:pt x="520541" y="2432386"/>
                  <a:pt x="530066" y="2360949"/>
                  <a:pt x="538639" y="2290464"/>
                </a:cubicBezTo>
                <a:cubicBezTo>
                  <a:pt x="539591" y="2279986"/>
                  <a:pt x="539591" y="2269509"/>
                  <a:pt x="539591" y="2259984"/>
                </a:cubicBezTo>
                <a:cubicBezTo>
                  <a:pt x="538639" y="2244744"/>
                  <a:pt x="540544" y="2232361"/>
                  <a:pt x="559594" y="2226646"/>
                </a:cubicBezTo>
                <a:cubicBezTo>
                  <a:pt x="547211" y="2211406"/>
                  <a:pt x="545306" y="2198071"/>
                  <a:pt x="558641" y="2183784"/>
                </a:cubicBezTo>
                <a:cubicBezTo>
                  <a:pt x="561499" y="2180926"/>
                  <a:pt x="562451" y="2173306"/>
                  <a:pt x="561499" y="2168544"/>
                </a:cubicBezTo>
                <a:cubicBezTo>
                  <a:pt x="559594" y="2146636"/>
                  <a:pt x="556736" y="2124729"/>
                  <a:pt x="554831" y="2102821"/>
                </a:cubicBezTo>
                <a:cubicBezTo>
                  <a:pt x="553879" y="2085676"/>
                  <a:pt x="546259" y="2080914"/>
                  <a:pt x="529114" y="2085676"/>
                </a:cubicBezTo>
                <a:cubicBezTo>
                  <a:pt x="517684" y="2088534"/>
                  <a:pt x="505301" y="2089486"/>
                  <a:pt x="493871" y="2092344"/>
                </a:cubicBezTo>
                <a:cubicBezTo>
                  <a:pt x="493871" y="2089486"/>
                  <a:pt x="492919" y="2086629"/>
                  <a:pt x="492919" y="2084724"/>
                </a:cubicBezTo>
                <a:cubicBezTo>
                  <a:pt x="502444" y="2082819"/>
                  <a:pt x="511016" y="2081866"/>
                  <a:pt x="520541" y="2079961"/>
                </a:cubicBezTo>
                <a:cubicBezTo>
                  <a:pt x="520541" y="2078056"/>
                  <a:pt x="520541" y="2077104"/>
                  <a:pt x="520541" y="2075199"/>
                </a:cubicBezTo>
                <a:cubicBezTo>
                  <a:pt x="507206" y="2072341"/>
                  <a:pt x="493871" y="2068531"/>
                  <a:pt x="474821" y="2063769"/>
                </a:cubicBezTo>
                <a:cubicBezTo>
                  <a:pt x="478631" y="2045671"/>
                  <a:pt x="479584" y="2025669"/>
                  <a:pt x="488156" y="2009476"/>
                </a:cubicBezTo>
                <a:cubicBezTo>
                  <a:pt x="511016" y="1964709"/>
                  <a:pt x="541496" y="1926609"/>
                  <a:pt x="579596" y="1892319"/>
                </a:cubicBezTo>
                <a:cubicBezTo>
                  <a:pt x="568166" y="1875174"/>
                  <a:pt x="551974" y="1874221"/>
                  <a:pt x="533876" y="1886604"/>
                </a:cubicBezTo>
                <a:cubicBezTo>
                  <a:pt x="527209" y="1890414"/>
                  <a:pt x="520541" y="1894224"/>
                  <a:pt x="513874" y="1897081"/>
                </a:cubicBezTo>
                <a:cubicBezTo>
                  <a:pt x="489109" y="1906606"/>
                  <a:pt x="471964" y="1922799"/>
                  <a:pt x="461486" y="1948516"/>
                </a:cubicBezTo>
                <a:cubicBezTo>
                  <a:pt x="451961" y="1973281"/>
                  <a:pt x="435769" y="1995189"/>
                  <a:pt x="420529" y="2017096"/>
                </a:cubicBezTo>
                <a:cubicBezTo>
                  <a:pt x="409099" y="2035194"/>
                  <a:pt x="413861" y="2044719"/>
                  <a:pt x="432911" y="2049481"/>
                </a:cubicBezTo>
                <a:cubicBezTo>
                  <a:pt x="434816" y="2050434"/>
                  <a:pt x="437674" y="2051386"/>
                  <a:pt x="444341" y="2054244"/>
                </a:cubicBezTo>
                <a:cubicBezTo>
                  <a:pt x="430054" y="2056149"/>
                  <a:pt x="420529" y="2058054"/>
                  <a:pt x="410051" y="2059959"/>
                </a:cubicBezTo>
                <a:cubicBezTo>
                  <a:pt x="411004" y="2067579"/>
                  <a:pt x="411956" y="2074246"/>
                  <a:pt x="412909" y="2079961"/>
                </a:cubicBezTo>
                <a:cubicBezTo>
                  <a:pt x="411956" y="2081866"/>
                  <a:pt x="410051" y="2082819"/>
                  <a:pt x="409099" y="2084724"/>
                </a:cubicBezTo>
                <a:cubicBezTo>
                  <a:pt x="401479" y="2079961"/>
                  <a:pt x="391954" y="2076151"/>
                  <a:pt x="387191" y="2069484"/>
                </a:cubicBezTo>
                <a:cubicBezTo>
                  <a:pt x="378619" y="2057101"/>
                  <a:pt x="373856" y="2042814"/>
                  <a:pt x="366236" y="2029479"/>
                </a:cubicBezTo>
                <a:cubicBezTo>
                  <a:pt x="361474" y="2020906"/>
                  <a:pt x="355759" y="2011381"/>
                  <a:pt x="348139" y="2004714"/>
                </a:cubicBezTo>
                <a:cubicBezTo>
                  <a:pt x="333851" y="1991379"/>
                  <a:pt x="322421" y="1980901"/>
                  <a:pt x="322421" y="1957089"/>
                </a:cubicBezTo>
                <a:cubicBezTo>
                  <a:pt x="322421" y="1940896"/>
                  <a:pt x="301466" y="1925656"/>
                  <a:pt x="289084" y="1910416"/>
                </a:cubicBezTo>
                <a:cubicBezTo>
                  <a:pt x="279559" y="1898986"/>
                  <a:pt x="270034" y="1887556"/>
                  <a:pt x="259556" y="1877079"/>
                </a:cubicBezTo>
                <a:cubicBezTo>
                  <a:pt x="261461" y="1875174"/>
                  <a:pt x="262414" y="1874221"/>
                  <a:pt x="264319" y="1872316"/>
                </a:cubicBezTo>
                <a:cubicBezTo>
                  <a:pt x="267176" y="1874221"/>
                  <a:pt x="270986" y="1877079"/>
                  <a:pt x="278606" y="1881841"/>
                </a:cubicBezTo>
                <a:cubicBezTo>
                  <a:pt x="219551" y="1784686"/>
                  <a:pt x="189071" y="1680864"/>
                  <a:pt x="149066" y="1581804"/>
                </a:cubicBezTo>
                <a:cubicBezTo>
                  <a:pt x="132874" y="1542751"/>
                  <a:pt x="121444" y="1502746"/>
                  <a:pt x="109061" y="1461789"/>
                </a:cubicBezTo>
                <a:cubicBezTo>
                  <a:pt x="106204" y="1451311"/>
                  <a:pt x="105251" y="1439881"/>
                  <a:pt x="106204" y="1429404"/>
                </a:cubicBezTo>
                <a:cubicBezTo>
                  <a:pt x="107156" y="1403686"/>
                  <a:pt x="107156" y="1377969"/>
                  <a:pt x="111919" y="1353204"/>
                </a:cubicBezTo>
                <a:cubicBezTo>
                  <a:pt x="115729" y="1336059"/>
                  <a:pt x="123349" y="1317009"/>
                  <a:pt x="133826" y="1303674"/>
                </a:cubicBezTo>
                <a:cubicBezTo>
                  <a:pt x="167164" y="1260811"/>
                  <a:pt x="190024" y="1213186"/>
                  <a:pt x="206216" y="1160799"/>
                </a:cubicBezTo>
                <a:cubicBezTo>
                  <a:pt x="209074" y="1151274"/>
                  <a:pt x="214789" y="1141749"/>
                  <a:pt x="220504" y="1133176"/>
                </a:cubicBezTo>
                <a:cubicBezTo>
                  <a:pt x="229076" y="1117936"/>
                  <a:pt x="238601" y="1104601"/>
                  <a:pt x="246221" y="1089361"/>
                </a:cubicBezTo>
                <a:cubicBezTo>
                  <a:pt x="264319" y="1055071"/>
                  <a:pt x="282416" y="1020781"/>
                  <a:pt x="299561" y="986491"/>
                </a:cubicBezTo>
                <a:cubicBezTo>
                  <a:pt x="315754" y="955059"/>
                  <a:pt x="330994" y="922674"/>
                  <a:pt x="347186" y="891241"/>
                </a:cubicBezTo>
                <a:cubicBezTo>
                  <a:pt x="355759" y="875049"/>
                  <a:pt x="368141" y="861714"/>
                  <a:pt x="365284" y="840759"/>
                </a:cubicBezTo>
                <a:cubicBezTo>
                  <a:pt x="364331" y="834091"/>
                  <a:pt x="369094" y="824566"/>
                  <a:pt x="372904" y="817899"/>
                </a:cubicBezTo>
                <a:cubicBezTo>
                  <a:pt x="384334" y="795039"/>
                  <a:pt x="396716" y="773131"/>
                  <a:pt x="407194" y="750271"/>
                </a:cubicBezTo>
                <a:cubicBezTo>
                  <a:pt x="416719" y="728364"/>
                  <a:pt x="437674" y="725506"/>
                  <a:pt x="456724" y="719791"/>
                </a:cubicBezTo>
                <a:cubicBezTo>
                  <a:pt x="494824" y="708361"/>
                  <a:pt x="534829" y="699789"/>
                  <a:pt x="571024" y="684549"/>
                </a:cubicBezTo>
                <a:cubicBezTo>
                  <a:pt x="606266" y="670261"/>
                  <a:pt x="638651" y="650259"/>
                  <a:pt x="671036" y="632161"/>
                </a:cubicBezTo>
                <a:cubicBezTo>
                  <a:pt x="676751" y="629304"/>
                  <a:pt x="681514" y="620731"/>
                  <a:pt x="683419" y="614064"/>
                </a:cubicBezTo>
                <a:cubicBezTo>
                  <a:pt x="688181" y="592156"/>
                  <a:pt x="691991" y="570249"/>
                  <a:pt x="693896" y="548341"/>
                </a:cubicBezTo>
                <a:cubicBezTo>
                  <a:pt x="696754" y="512146"/>
                  <a:pt x="698659" y="474999"/>
                  <a:pt x="699611" y="438804"/>
                </a:cubicBezTo>
                <a:cubicBezTo>
                  <a:pt x="699611" y="420706"/>
                  <a:pt x="691991" y="401656"/>
                  <a:pt x="694849" y="383559"/>
                </a:cubicBezTo>
                <a:cubicBezTo>
                  <a:pt x="699611" y="349269"/>
                  <a:pt x="708184" y="314979"/>
                  <a:pt x="717709" y="281641"/>
                </a:cubicBezTo>
                <a:cubicBezTo>
                  <a:pt x="726281" y="250209"/>
                  <a:pt x="736759" y="218776"/>
                  <a:pt x="747236" y="187344"/>
                </a:cubicBezTo>
                <a:cubicBezTo>
                  <a:pt x="750094" y="178771"/>
                  <a:pt x="756761" y="170198"/>
                  <a:pt x="762476" y="163531"/>
                </a:cubicBezTo>
                <a:cubicBezTo>
                  <a:pt x="783431" y="138766"/>
                  <a:pt x="804386" y="115906"/>
                  <a:pt x="824389" y="91141"/>
                </a:cubicBezTo>
                <a:cubicBezTo>
                  <a:pt x="836771" y="75901"/>
                  <a:pt x="845344" y="57804"/>
                  <a:pt x="857726" y="42564"/>
                </a:cubicBezTo>
                <a:cubicBezTo>
                  <a:pt x="861536" y="37801"/>
                  <a:pt x="872014" y="37801"/>
                  <a:pt x="879634" y="35896"/>
                </a:cubicBezTo>
                <a:cubicBezTo>
                  <a:pt x="888206" y="33991"/>
                  <a:pt x="899636" y="34943"/>
                  <a:pt x="904399" y="30181"/>
                </a:cubicBezTo>
                <a:cubicBezTo>
                  <a:pt x="927259" y="7321"/>
                  <a:pt x="952024" y="2558"/>
                  <a:pt x="982504" y="11131"/>
                </a:cubicBezTo>
                <a:cubicBezTo>
                  <a:pt x="1008221" y="18751"/>
                  <a:pt x="1033939" y="16846"/>
                  <a:pt x="1059656" y="31134"/>
                </a:cubicBezTo>
                <a:cubicBezTo>
                  <a:pt x="1139666" y="75901"/>
                  <a:pt x="1187291" y="146386"/>
                  <a:pt x="1208246" y="231159"/>
                </a:cubicBezTo>
                <a:cubicBezTo>
                  <a:pt x="1227296" y="307359"/>
                  <a:pt x="1229201" y="387369"/>
                  <a:pt x="1225391" y="466426"/>
                </a:cubicBezTo>
                <a:cubicBezTo>
                  <a:pt x="1225391" y="470236"/>
                  <a:pt x="1224439" y="473094"/>
                  <a:pt x="1224439" y="476904"/>
                </a:cubicBezTo>
                <a:cubicBezTo>
                  <a:pt x="1239679" y="540721"/>
                  <a:pt x="1229201" y="605491"/>
                  <a:pt x="1233011" y="670261"/>
                </a:cubicBezTo>
                <a:cubicBezTo>
                  <a:pt x="1234916" y="715029"/>
                  <a:pt x="1238726" y="713124"/>
                  <a:pt x="1278731" y="721696"/>
                </a:cubicBezTo>
                <a:cubicBezTo>
                  <a:pt x="1301591" y="726459"/>
                  <a:pt x="1325404" y="725506"/>
                  <a:pt x="1348264" y="732174"/>
                </a:cubicBezTo>
                <a:cubicBezTo>
                  <a:pt x="1360646" y="735031"/>
                  <a:pt x="1373029" y="745509"/>
                  <a:pt x="1381601" y="755986"/>
                </a:cubicBezTo>
                <a:cubicBezTo>
                  <a:pt x="1393031" y="769321"/>
                  <a:pt x="1400651" y="786466"/>
                  <a:pt x="1409224" y="801706"/>
                </a:cubicBezTo>
                <a:cubicBezTo>
                  <a:pt x="1413034" y="807421"/>
                  <a:pt x="1417796" y="814089"/>
                  <a:pt x="1417796" y="820756"/>
                </a:cubicBezTo>
                <a:cubicBezTo>
                  <a:pt x="1414939" y="847426"/>
                  <a:pt x="1433036" y="861714"/>
                  <a:pt x="1447324" y="879811"/>
                </a:cubicBezTo>
                <a:cubicBezTo>
                  <a:pt x="1481614" y="923626"/>
                  <a:pt x="1514951" y="967441"/>
                  <a:pt x="1549241" y="1010304"/>
                </a:cubicBezTo>
                <a:cubicBezTo>
                  <a:pt x="1558766" y="1021734"/>
                  <a:pt x="1570196" y="1032211"/>
                  <a:pt x="1579721" y="1043641"/>
                </a:cubicBezTo>
                <a:cubicBezTo>
                  <a:pt x="1598771" y="1066501"/>
                  <a:pt x="1615916" y="1090314"/>
                  <a:pt x="1634014" y="1114126"/>
                </a:cubicBezTo>
                <a:cubicBezTo>
                  <a:pt x="1670209" y="1160799"/>
                  <a:pt x="1707356" y="1207471"/>
                  <a:pt x="1742599" y="1255096"/>
                </a:cubicBezTo>
                <a:cubicBezTo>
                  <a:pt x="1754981" y="1272241"/>
                  <a:pt x="1763554" y="1293196"/>
                  <a:pt x="1774031" y="1312246"/>
                </a:cubicBezTo>
                <a:cubicBezTo>
                  <a:pt x="1781651" y="1326534"/>
                  <a:pt x="1790224" y="1340821"/>
                  <a:pt x="1797844" y="1354156"/>
                </a:cubicBezTo>
                <a:cubicBezTo>
                  <a:pt x="1800701" y="1359871"/>
                  <a:pt x="1806416" y="1366539"/>
                  <a:pt x="1806416" y="1372254"/>
                </a:cubicBezTo>
                <a:cubicBezTo>
                  <a:pt x="1805464" y="1400829"/>
                  <a:pt x="1807369" y="1429404"/>
                  <a:pt x="1801654" y="1457026"/>
                </a:cubicBezTo>
                <a:cubicBezTo>
                  <a:pt x="1791176" y="1507509"/>
                  <a:pt x="1776889" y="1557991"/>
                  <a:pt x="1762601" y="1607521"/>
                </a:cubicBezTo>
                <a:cubicBezTo>
                  <a:pt x="1756886" y="1627524"/>
                  <a:pt x="1747361" y="1645621"/>
                  <a:pt x="1740694" y="1665624"/>
                </a:cubicBezTo>
                <a:cubicBezTo>
                  <a:pt x="1727359" y="1705629"/>
                  <a:pt x="1714024" y="1746586"/>
                  <a:pt x="1700689" y="1787544"/>
                </a:cubicBezTo>
                <a:cubicBezTo>
                  <a:pt x="1699736" y="1789449"/>
                  <a:pt x="1697831" y="1792306"/>
                  <a:pt x="1698784" y="1793259"/>
                </a:cubicBezTo>
                <a:cubicBezTo>
                  <a:pt x="1713071" y="1820881"/>
                  <a:pt x="1687354" y="1842789"/>
                  <a:pt x="1686401" y="1869459"/>
                </a:cubicBezTo>
                <a:cubicBezTo>
                  <a:pt x="1666399" y="1868506"/>
                  <a:pt x="1658779" y="1881841"/>
                  <a:pt x="1653064" y="1898034"/>
                </a:cubicBezTo>
                <a:cubicBezTo>
                  <a:pt x="1639729" y="1934229"/>
                  <a:pt x="1624489" y="1969471"/>
                  <a:pt x="1609249" y="2004714"/>
                </a:cubicBezTo>
                <a:cubicBezTo>
                  <a:pt x="1601629" y="2023764"/>
                  <a:pt x="1583531" y="2024716"/>
                  <a:pt x="1568291" y="2011381"/>
                </a:cubicBezTo>
                <a:cubicBezTo>
                  <a:pt x="1560671" y="2004714"/>
                  <a:pt x="1548289" y="2002809"/>
                  <a:pt x="1535906" y="1998046"/>
                </a:cubicBezTo>
                <a:cubicBezTo>
                  <a:pt x="1550194" y="1987569"/>
                  <a:pt x="1565434" y="1977091"/>
                  <a:pt x="1582579" y="1964709"/>
                </a:cubicBezTo>
                <a:cubicBezTo>
                  <a:pt x="1554004" y="1935181"/>
                  <a:pt x="1526381" y="1907559"/>
                  <a:pt x="1499711" y="1878984"/>
                </a:cubicBezTo>
                <a:cubicBezTo>
                  <a:pt x="1494949" y="1874221"/>
                  <a:pt x="1491139" y="1870411"/>
                  <a:pt x="1486376" y="1865649"/>
                </a:cubicBezTo>
                <a:cubicBezTo>
                  <a:pt x="1463516" y="1838979"/>
                  <a:pt x="1461611" y="1838026"/>
                  <a:pt x="1426369" y="1834216"/>
                </a:cubicBezTo>
                <a:cubicBezTo>
                  <a:pt x="1443514" y="1858029"/>
                  <a:pt x="1464469" y="1881841"/>
                  <a:pt x="1479709" y="1908511"/>
                </a:cubicBezTo>
                <a:cubicBezTo>
                  <a:pt x="1493044" y="1932324"/>
                  <a:pt x="1502569" y="1958041"/>
                  <a:pt x="1511141" y="1983759"/>
                </a:cubicBezTo>
                <a:cubicBezTo>
                  <a:pt x="1513999" y="1991379"/>
                  <a:pt x="1509236" y="2001856"/>
                  <a:pt x="1507331" y="2011381"/>
                </a:cubicBezTo>
                <a:cubicBezTo>
                  <a:pt x="1499711" y="2009476"/>
                  <a:pt x="1492091" y="2009476"/>
                  <a:pt x="1484471" y="2006619"/>
                </a:cubicBezTo>
                <a:cubicBezTo>
                  <a:pt x="1446371" y="1991379"/>
                  <a:pt x="1442561" y="1993284"/>
                  <a:pt x="1446371" y="2034241"/>
                </a:cubicBezTo>
                <a:cubicBezTo>
                  <a:pt x="1449229" y="2063769"/>
                  <a:pt x="1458754" y="2092344"/>
                  <a:pt x="1463516" y="2120919"/>
                </a:cubicBezTo>
                <a:cubicBezTo>
                  <a:pt x="1468279" y="2147589"/>
                  <a:pt x="1475899" y="2174259"/>
                  <a:pt x="1468279" y="2202834"/>
                </a:cubicBezTo>
                <a:cubicBezTo>
                  <a:pt x="1464469" y="2217121"/>
                  <a:pt x="1473041" y="2235219"/>
                  <a:pt x="1472089" y="2251411"/>
                </a:cubicBezTo>
                <a:cubicBezTo>
                  <a:pt x="1472089" y="2299036"/>
                  <a:pt x="1471136" y="2346661"/>
                  <a:pt x="1468279" y="2393334"/>
                </a:cubicBezTo>
                <a:cubicBezTo>
                  <a:pt x="1464469" y="2463819"/>
                  <a:pt x="1458754" y="2535256"/>
                  <a:pt x="1453991" y="2605741"/>
                </a:cubicBezTo>
                <a:cubicBezTo>
                  <a:pt x="1449229" y="2676226"/>
                  <a:pt x="1443514" y="2745759"/>
                  <a:pt x="1438751" y="2816244"/>
                </a:cubicBezTo>
                <a:cubicBezTo>
                  <a:pt x="1435894" y="2864821"/>
                  <a:pt x="1433989" y="2914351"/>
                  <a:pt x="1432084" y="2962929"/>
                </a:cubicBezTo>
                <a:cubicBezTo>
                  <a:pt x="1429226" y="3047701"/>
                  <a:pt x="1427321" y="3132474"/>
                  <a:pt x="1424464" y="3218199"/>
                </a:cubicBezTo>
                <a:cubicBezTo>
                  <a:pt x="1422559" y="3271539"/>
                  <a:pt x="1416844" y="3325831"/>
                  <a:pt x="1418749" y="3379171"/>
                </a:cubicBezTo>
                <a:cubicBezTo>
                  <a:pt x="1426369" y="3532524"/>
                  <a:pt x="1432084" y="3684924"/>
                  <a:pt x="1428274" y="3838276"/>
                </a:cubicBezTo>
                <a:cubicBezTo>
                  <a:pt x="1426369" y="3898284"/>
                  <a:pt x="1419701" y="3957339"/>
                  <a:pt x="1414939" y="4017346"/>
                </a:cubicBezTo>
                <a:cubicBezTo>
                  <a:pt x="1412081" y="4055446"/>
                  <a:pt x="1410176" y="4092594"/>
                  <a:pt x="1406366" y="4130694"/>
                </a:cubicBezTo>
                <a:cubicBezTo>
                  <a:pt x="1402556" y="4168794"/>
                  <a:pt x="1398746" y="4205941"/>
                  <a:pt x="1394936" y="4244041"/>
                </a:cubicBezTo>
                <a:cubicBezTo>
                  <a:pt x="1393984" y="4253566"/>
                  <a:pt x="1393031" y="4263091"/>
                  <a:pt x="1393031" y="4272616"/>
                </a:cubicBezTo>
                <a:cubicBezTo>
                  <a:pt x="1390174" y="4311669"/>
                  <a:pt x="1388269" y="4350721"/>
                  <a:pt x="1384459" y="4389774"/>
                </a:cubicBezTo>
                <a:cubicBezTo>
                  <a:pt x="1384459" y="4394536"/>
                  <a:pt x="1373981" y="4402156"/>
                  <a:pt x="1368266" y="4402156"/>
                </a:cubicBezTo>
                <a:cubicBezTo>
                  <a:pt x="1348264" y="4404061"/>
                  <a:pt x="1328261" y="4403109"/>
                  <a:pt x="1309211" y="4403109"/>
                </a:cubicBezTo>
                <a:cubicBezTo>
                  <a:pt x="1299686" y="4448829"/>
                  <a:pt x="1286351" y="4459306"/>
                  <a:pt x="1240631" y="4461211"/>
                </a:cubicBezTo>
                <a:cubicBezTo>
                  <a:pt x="1200626" y="4463116"/>
                  <a:pt x="1161574" y="4465974"/>
                  <a:pt x="1121569" y="4468831"/>
                </a:cubicBezTo>
                <a:cubicBezTo>
                  <a:pt x="1104424" y="4469784"/>
                  <a:pt x="1094899" y="4465021"/>
                  <a:pt x="1091089" y="4445971"/>
                </a:cubicBezTo>
                <a:cubicBezTo>
                  <a:pt x="1084421" y="4417396"/>
                  <a:pt x="1073944" y="4388821"/>
                  <a:pt x="1068229" y="4360246"/>
                </a:cubicBezTo>
                <a:cubicBezTo>
                  <a:pt x="1061561" y="4326909"/>
                  <a:pt x="1053941" y="4292619"/>
                  <a:pt x="1052989" y="4259281"/>
                </a:cubicBezTo>
                <a:cubicBezTo>
                  <a:pt x="1052989" y="4238326"/>
                  <a:pt x="1065371" y="4217371"/>
                  <a:pt x="1070134" y="4195464"/>
                </a:cubicBezTo>
                <a:cubicBezTo>
                  <a:pt x="1075849" y="4165936"/>
                  <a:pt x="1082516" y="4136409"/>
                  <a:pt x="1084421" y="4105929"/>
                </a:cubicBezTo>
                <a:cubicBezTo>
                  <a:pt x="1086326" y="4059256"/>
                  <a:pt x="1084421" y="4011631"/>
                  <a:pt x="1085374" y="3964959"/>
                </a:cubicBezTo>
                <a:cubicBezTo>
                  <a:pt x="1086326" y="3898284"/>
                  <a:pt x="1089184" y="3830656"/>
                  <a:pt x="1090136" y="3763981"/>
                </a:cubicBezTo>
                <a:cubicBezTo>
                  <a:pt x="1091089" y="3701116"/>
                  <a:pt x="1090136" y="3638251"/>
                  <a:pt x="1090136" y="3575386"/>
                </a:cubicBezTo>
                <a:cubicBezTo>
                  <a:pt x="1090136" y="3530619"/>
                  <a:pt x="1091089" y="3485851"/>
                  <a:pt x="1091089" y="3440131"/>
                </a:cubicBezTo>
                <a:cubicBezTo>
                  <a:pt x="1091089" y="3425844"/>
                  <a:pt x="1086326" y="3412509"/>
                  <a:pt x="1084421" y="3398221"/>
                </a:cubicBezTo>
                <a:cubicBezTo>
                  <a:pt x="1083469" y="3393459"/>
                  <a:pt x="1083469" y="3388696"/>
                  <a:pt x="1083469" y="3383934"/>
                </a:cubicBezTo>
                <a:cubicBezTo>
                  <a:pt x="1085374" y="3297256"/>
                  <a:pt x="1089184" y="3209626"/>
                  <a:pt x="1088231" y="3122949"/>
                </a:cubicBezTo>
                <a:cubicBezTo>
                  <a:pt x="1087279" y="3051511"/>
                  <a:pt x="1082516" y="2980074"/>
                  <a:pt x="1075849" y="2908636"/>
                </a:cubicBezTo>
                <a:cubicBezTo>
                  <a:pt x="1068229" y="2823864"/>
                  <a:pt x="1058704" y="2739091"/>
                  <a:pt x="1047274" y="2654319"/>
                </a:cubicBezTo>
                <a:cubicBezTo>
                  <a:pt x="1042511" y="2615266"/>
                  <a:pt x="1032986" y="2577166"/>
                  <a:pt x="1026319" y="2539066"/>
                </a:cubicBezTo>
                <a:cubicBezTo>
                  <a:pt x="1024414" y="2529541"/>
                  <a:pt x="1025366" y="2520016"/>
                  <a:pt x="1023461" y="2510491"/>
                </a:cubicBezTo>
                <a:cubicBezTo>
                  <a:pt x="1022509" y="2502871"/>
                  <a:pt x="1017746" y="2496204"/>
                  <a:pt x="1015841" y="2488584"/>
                </a:cubicBezTo>
                <a:cubicBezTo>
                  <a:pt x="1012984" y="2478106"/>
                  <a:pt x="1008221" y="2466676"/>
                  <a:pt x="1009174" y="2457151"/>
                </a:cubicBezTo>
                <a:cubicBezTo>
                  <a:pt x="1013936" y="2425719"/>
                  <a:pt x="1014889" y="2425719"/>
                  <a:pt x="1002506" y="2400001"/>
                </a:cubicBezTo>
                <a:cubicBezTo>
                  <a:pt x="989171" y="2401906"/>
                  <a:pt x="982504" y="2405716"/>
                  <a:pt x="977741" y="2420956"/>
                </a:cubicBezTo>
                <a:cubicBezTo>
                  <a:pt x="952976" y="2509539"/>
                  <a:pt x="930116" y="2598121"/>
                  <a:pt x="898684" y="2683846"/>
                </a:cubicBezTo>
                <a:cubicBezTo>
                  <a:pt x="859631" y="2787669"/>
                  <a:pt x="824389" y="2892444"/>
                  <a:pt x="799624" y="3000076"/>
                </a:cubicBezTo>
                <a:cubicBezTo>
                  <a:pt x="776764" y="3101041"/>
                  <a:pt x="759619" y="3202959"/>
                  <a:pt x="741521" y="3304876"/>
                </a:cubicBezTo>
                <a:cubicBezTo>
                  <a:pt x="736759" y="3330594"/>
                  <a:pt x="739616" y="3358216"/>
                  <a:pt x="736759" y="3384886"/>
                </a:cubicBezTo>
                <a:cubicBezTo>
                  <a:pt x="735806" y="3396316"/>
                  <a:pt x="727234" y="3407746"/>
                  <a:pt x="725329" y="3419176"/>
                </a:cubicBezTo>
                <a:cubicBezTo>
                  <a:pt x="717709" y="3455371"/>
                  <a:pt x="711994" y="3492519"/>
                  <a:pt x="705326" y="3529666"/>
                </a:cubicBezTo>
                <a:cubicBezTo>
                  <a:pt x="696754" y="3573481"/>
                  <a:pt x="687229" y="3617296"/>
                  <a:pt x="679609" y="3662064"/>
                </a:cubicBezTo>
                <a:cubicBezTo>
                  <a:pt x="671036" y="3712546"/>
                  <a:pt x="662464" y="3763029"/>
                  <a:pt x="654844" y="3813511"/>
                </a:cubicBezTo>
                <a:cubicBezTo>
                  <a:pt x="645319" y="3871614"/>
                  <a:pt x="636746" y="3930669"/>
                  <a:pt x="628174" y="3989724"/>
                </a:cubicBezTo>
                <a:cubicBezTo>
                  <a:pt x="622459" y="4024966"/>
                  <a:pt x="617696" y="4060209"/>
                  <a:pt x="611981" y="4096404"/>
                </a:cubicBezTo>
                <a:cubicBezTo>
                  <a:pt x="606266" y="4132599"/>
                  <a:pt x="601504" y="4168794"/>
                  <a:pt x="595789" y="4204989"/>
                </a:cubicBezTo>
                <a:cubicBezTo>
                  <a:pt x="588169" y="4256424"/>
                  <a:pt x="580549" y="4308811"/>
                  <a:pt x="572929" y="4360246"/>
                </a:cubicBezTo>
                <a:cubicBezTo>
                  <a:pt x="572929" y="4362151"/>
                  <a:pt x="571976" y="4364056"/>
                  <a:pt x="571976" y="4365961"/>
                </a:cubicBezTo>
                <a:cubicBezTo>
                  <a:pt x="567214" y="4396441"/>
                  <a:pt x="567214" y="4396441"/>
                  <a:pt x="536734" y="4398346"/>
                </a:cubicBezTo>
                <a:cubicBezTo>
                  <a:pt x="493871" y="4401204"/>
                  <a:pt x="451961" y="4402156"/>
                  <a:pt x="410051" y="4390726"/>
                </a:cubicBezTo>
                <a:cubicBezTo>
                  <a:pt x="397669" y="4386916"/>
                  <a:pt x="384334" y="4386916"/>
                  <a:pt x="377666" y="4404061"/>
                </a:cubicBezTo>
                <a:cubicBezTo>
                  <a:pt x="375761" y="4408824"/>
                  <a:pt x="364331" y="4413586"/>
                  <a:pt x="359569" y="4412634"/>
                </a:cubicBezTo>
                <a:cubicBezTo>
                  <a:pt x="352901" y="4410729"/>
                  <a:pt x="343376" y="4403109"/>
                  <a:pt x="343376" y="4397394"/>
                </a:cubicBezTo>
                <a:cubicBezTo>
                  <a:pt x="343376" y="4379296"/>
                  <a:pt x="331946" y="4377391"/>
                  <a:pt x="319564" y="4374534"/>
                </a:cubicBezTo>
                <a:cubicBezTo>
                  <a:pt x="313849" y="4372629"/>
                  <a:pt x="307181" y="4371676"/>
                  <a:pt x="301466" y="4369771"/>
                </a:cubicBezTo>
                <a:cubicBezTo>
                  <a:pt x="286226" y="4364056"/>
                  <a:pt x="279559" y="4370724"/>
                  <a:pt x="276701" y="4385011"/>
                </a:cubicBezTo>
                <a:cubicBezTo>
                  <a:pt x="266224" y="4432636"/>
                  <a:pt x="249079" y="4446924"/>
                  <a:pt x="198596" y="4448829"/>
                </a:cubicBezTo>
                <a:cubicBezTo>
                  <a:pt x="158591" y="4449781"/>
                  <a:pt x="117634" y="4452639"/>
                  <a:pt x="78581" y="4447876"/>
                </a:cubicBezTo>
                <a:cubicBezTo>
                  <a:pt x="53816" y="4445019"/>
                  <a:pt x="23336" y="4448829"/>
                  <a:pt x="7144" y="4419301"/>
                </a:cubicBezTo>
                <a:cubicBezTo>
                  <a:pt x="10001" y="4402156"/>
                  <a:pt x="10001" y="4390726"/>
                  <a:pt x="10001" y="4380249"/>
                </a:cubicBezTo>
                <a:close/>
                <a:moveTo>
                  <a:pt x="705326" y="762654"/>
                </a:moveTo>
                <a:cubicBezTo>
                  <a:pt x="711041" y="774084"/>
                  <a:pt x="719614" y="783609"/>
                  <a:pt x="719614" y="792181"/>
                </a:cubicBezTo>
                <a:cubicBezTo>
                  <a:pt x="718661" y="812184"/>
                  <a:pt x="727234" y="826471"/>
                  <a:pt x="739616" y="840759"/>
                </a:cubicBezTo>
                <a:cubicBezTo>
                  <a:pt x="746284" y="848379"/>
                  <a:pt x="751046" y="857904"/>
                  <a:pt x="752951" y="867429"/>
                </a:cubicBezTo>
                <a:cubicBezTo>
                  <a:pt x="756761" y="893146"/>
                  <a:pt x="758666" y="919816"/>
                  <a:pt x="760571" y="945534"/>
                </a:cubicBezTo>
                <a:cubicBezTo>
                  <a:pt x="765334" y="999826"/>
                  <a:pt x="768191" y="1055071"/>
                  <a:pt x="775811" y="1109364"/>
                </a:cubicBezTo>
                <a:cubicBezTo>
                  <a:pt x="789146" y="1206519"/>
                  <a:pt x="821531" y="1297006"/>
                  <a:pt x="866299" y="1383684"/>
                </a:cubicBezTo>
                <a:cubicBezTo>
                  <a:pt x="872966" y="1397019"/>
                  <a:pt x="880586" y="1410354"/>
                  <a:pt x="890111" y="1427499"/>
                </a:cubicBezTo>
                <a:cubicBezTo>
                  <a:pt x="899636" y="1404639"/>
                  <a:pt x="907256" y="1387494"/>
                  <a:pt x="914876" y="1369396"/>
                </a:cubicBezTo>
                <a:cubicBezTo>
                  <a:pt x="945356" y="1291291"/>
                  <a:pt x="974884" y="1213186"/>
                  <a:pt x="1006316" y="1135081"/>
                </a:cubicBezTo>
                <a:cubicBezTo>
                  <a:pt x="1022509" y="1094124"/>
                  <a:pt x="1042511" y="1055071"/>
                  <a:pt x="1058704" y="1014114"/>
                </a:cubicBezTo>
                <a:cubicBezTo>
                  <a:pt x="1063466" y="1002684"/>
                  <a:pt x="1061561" y="987444"/>
                  <a:pt x="1060609" y="974109"/>
                </a:cubicBezTo>
                <a:cubicBezTo>
                  <a:pt x="1058704" y="943629"/>
                  <a:pt x="1054894" y="912196"/>
                  <a:pt x="1052989" y="881716"/>
                </a:cubicBezTo>
                <a:cubicBezTo>
                  <a:pt x="1052989" y="876001"/>
                  <a:pt x="1058704" y="865524"/>
                  <a:pt x="1063466" y="863619"/>
                </a:cubicBezTo>
                <a:cubicBezTo>
                  <a:pt x="1091089" y="852189"/>
                  <a:pt x="1113949" y="835996"/>
                  <a:pt x="1126331" y="804564"/>
                </a:cubicBezTo>
                <a:cubicBezTo>
                  <a:pt x="1145381" y="835996"/>
                  <a:pt x="1173956" y="844569"/>
                  <a:pt x="1206341" y="850284"/>
                </a:cubicBezTo>
                <a:cubicBezTo>
                  <a:pt x="1192054" y="790276"/>
                  <a:pt x="1109186" y="661689"/>
                  <a:pt x="1067276" y="633114"/>
                </a:cubicBezTo>
                <a:cubicBezTo>
                  <a:pt x="1054894" y="656926"/>
                  <a:pt x="1046321" y="680739"/>
                  <a:pt x="1049179" y="710266"/>
                </a:cubicBezTo>
                <a:cubicBezTo>
                  <a:pt x="1051084" y="732174"/>
                  <a:pt x="1044416" y="755034"/>
                  <a:pt x="1040606" y="776941"/>
                </a:cubicBezTo>
                <a:cubicBezTo>
                  <a:pt x="1038701" y="789324"/>
                  <a:pt x="1033939" y="800754"/>
                  <a:pt x="1030129" y="814089"/>
                </a:cubicBezTo>
                <a:cubicBezTo>
                  <a:pt x="1008221" y="813136"/>
                  <a:pt x="1000601" y="831234"/>
                  <a:pt x="997744" y="848379"/>
                </a:cubicBezTo>
                <a:cubicBezTo>
                  <a:pt x="986314" y="908386"/>
                  <a:pt x="935831" y="942676"/>
                  <a:pt x="904399" y="990301"/>
                </a:cubicBezTo>
                <a:cubicBezTo>
                  <a:pt x="903446" y="992206"/>
                  <a:pt x="899636" y="992206"/>
                  <a:pt x="897731" y="993159"/>
                </a:cubicBezTo>
                <a:cubicBezTo>
                  <a:pt x="891064" y="973156"/>
                  <a:pt x="888206" y="952201"/>
                  <a:pt x="878681" y="936009"/>
                </a:cubicBezTo>
                <a:cubicBezTo>
                  <a:pt x="861536" y="908386"/>
                  <a:pt x="838676" y="883621"/>
                  <a:pt x="818674" y="856951"/>
                </a:cubicBezTo>
                <a:cubicBezTo>
                  <a:pt x="809149" y="844569"/>
                  <a:pt x="797719" y="835044"/>
                  <a:pt x="780574" y="843616"/>
                </a:cubicBezTo>
                <a:cubicBezTo>
                  <a:pt x="735806" y="768369"/>
                  <a:pt x="741521" y="683596"/>
                  <a:pt x="797719" y="592156"/>
                </a:cubicBezTo>
                <a:cubicBezTo>
                  <a:pt x="740569" y="601681"/>
                  <a:pt x="645319" y="736936"/>
                  <a:pt x="634841" y="825519"/>
                </a:cubicBezTo>
                <a:cubicBezTo>
                  <a:pt x="658654" y="805516"/>
                  <a:pt x="680561" y="786466"/>
                  <a:pt x="705326" y="762654"/>
                </a:cubicBezTo>
                <a:close/>
                <a:moveTo>
                  <a:pt x="1273969" y="1329391"/>
                </a:moveTo>
                <a:cubicBezTo>
                  <a:pt x="1276826" y="1338916"/>
                  <a:pt x="1278731" y="1347489"/>
                  <a:pt x="1280636" y="1357014"/>
                </a:cubicBezTo>
                <a:cubicBezTo>
                  <a:pt x="1285399" y="1378921"/>
                  <a:pt x="1291114" y="1401781"/>
                  <a:pt x="1294924" y="1423689"/>
                </a:cubicBezTo>
                <a:cubicBezTo>
                  <a:pt x="1302544" y="1467504"/>
                  <a:pt x="1308259" y="1512271"/>
                  <a:pt x="1315879" y="1556086"/>
                </a:cubicBezTo>
                <a:cubicBezTo>
                  <a:pt x="1322546" y="1594186"/>
                  <a:pt x="1334929" y="1631334"/>
                  <a:pt x="1337786" y="1669434"/>
                </a:cubicBezTo>
                <a:cubicBezTo>
                  <a:pt x="1340644" y="1708486"/>
                  <a:pt x="1354931" y="1741824"/>
                  <a:pt x="1370171" y="1777066"/>
                </a:cubicBezTo>
                <a:cubicBezTo>
                  <a:pt x="1385411" y="1810404"/>
                  <a:pt x="1405414" y="1822786"/>
                  <a:pt x="1441609" y="1820881"/>
                </a:cubicBezTo>
                <a:cubicBezTo>
                  <a:pt x="1461611" y="1819929"/>
                  <a:pt x="1470184" y="1813261"/>
                  <a:pt x="1473041" y="1796116"/>
                </a:cubicBezTo>
                <a:cubicBezTo>
                  <a:pt x="1477804" y="1759921"/>
                  <a:pt x="1494949" y="1729441"/>
                  <a:pt x="1516856" y="1700866"/>
                </a:cubicBezTo>
                <a:cubicBezTo>
                  <a:pt x="1524476" y="1691341"/>
                  <a:pt x="1534954" y="1682769"/>
                  <a:pt x="1537811" y="1671339"/>
                </a:cubicBezTo>
                <a:cubicBezTo>
                  <a:pt x="1543526" y="1653241"/>
                  <a:pt x="1541621" y="1633239"/>
                  <a:pt x="1547336" y="1614189"/>
                </a:cubicBezTo>
                <a:cubicBezTo>
                  <a:pt x="1551146" y="1599901"/>
                  <a:pt x="1560671" y="1586566"/>
                  <a:pt x="1568291" y="1573231"/>
                </a:cubicBezTo>
                <a:cubicBezTo>
                  <a:pt x="1571149" y="1568469"/>
                  <a:pt x="1576864" y="1562754"/>
                  <a:pt x="1575911" y="1558944"/>
                </a:cubicBezTo>
                <a:cubicBezTo>
                  <a:pt x="1570196" y="1522749"/>
                  <a:pt x="1572101" y="1486554"/>
                  <a:pt x="1582579" y="1450359"/>
                </a:cubicBezTo>
                <a:cubicBezTo>
                  <a:pt x="1583531" y="1446549"/>
                  <a:pt x="1581626" y="1438929"/>
                  <a:pt x="1577816" y="1436071"/>
                </a:cubicBezTo>
                <a:cubicBezTo>
                  <a:pt x="1541621" y="1396066"/>
                  <a:pt x="1504474" y="1357966"/>
                  <a:pt x="1470184" y="1317009"/>
                </a:cubicBezTo>
                <a:cubicBezTo>
                  <a:pt x="1442561" y="1283671"/>
                  <a:pt x="1419701" y="1247476"/>
                  <a:pt x="1383506" y="1220806"/>
                </a:cubicBezTo>
                <a:cubicBezTo>
                  <a:pt x="1371124" y="1212234"/>
                  <a:pt x="1363504" y="1207471"/>
                  <a:pt x="1353026" y="1221759"/>
                </a:cubicBezTo>
                <a:cubicBezTo>
                  <a:pt x="1329214" y="1253191"/>
                  <a:pt x="1304449" y="1283671"/>
                  <a:pt x="1280636" y="1315104"/>
                </a:cubicBezTo>
                <a:cubicBezTo>
                  <a:pt x="1276826" y="1318914"/>
                  <a:pt x="1275874" y="1324629"/>
                  <a:pt x="1273969" y="1329391"/>
                </a:cubicBezTo>
                <a:close/>
                <a:moveTo>
                  <a:pt x="599599" y="1884699"/>
                </a:moveTo>
                <a:cubicBezTo>
                  <a:pt x="601504" y="1883746"/>
                  <a:pt x="602456" y="1882794"/>
                  <a:pt x="604361" y="1880889"/>
                </a:cubicBezTo>
                <a:cubicBezTo>
                  <a:pt x="601504" y="1873269"/>
                  <a:pt x="599599" y="1865649"/>
                  <a:pt x="596741" y="1858029"/>
                </a:cubicBezTo>
                <a:cubicBezTo>
                  <a:pt x="581501" y="1814214"/>
                  <a:pt x="580549" y="1767541"/>
                  <a:pt x="581501" y="1721821"/>
                </a:cubicBezTo>
                <a:cubicBezTo>
                  <a:pt x="582454" y="1705629"/>
                  <a:pt x="586264" y="1688484"/>
                  <a:pt x="583406" y="1673244"/>
                </a:cubicBezTo>
                <a:cubicBezTo>
                  <a:pt x="577691" y="1645621"/>
                  <a:pt x="567214" y="1618951"/>
                  <a:pt x="558641" y="1591329"/>
                </a:cubicBezTo>
                <a:cubicBezTo>
                  <a:pt x="556736" y="1583709"/>
                  <a:pt x="554831" y="1576089"/>
                  <a:pt x="555784" y="1568469"/>
                </a:cubicBezTo>
                <a:cubicBezTo>
                  <a:pt x="561499" y="1517034"/>
                  <a:pt x="547211" y="1469409"/>
                  <a:pt x="531019" y="1421784"/>
                </a:cubicBezTo>
                <a:cubicBezTo>
                  <a:pt x="521494" y="1392256"/>
                  <a:pt x="511016" y="1362729"/>
                  <a:pt x="503396" y="1333201"/>
                </a:cubicBezTo>
                <a:cubicBezTo>
                  <a:pt x="495776" y="1300816"/>
                  <a:pt x="491014" y="1268431"/>
                  <a:pt x="484346" y="1236046"/>
                </a:cubicBezTo>
                <a:cubicBezTo>
                  <a:pt x="482441" y="1228426"/>
                  <a:pt x="476726" y="1222711"/>
                  <a:pt x="472916" y="1215091"/>
                </a:cubicBezTo>
                <a:cubicBezTo>
                  <a:pt x="465296" y="1218901"/>
                  <a:pt x="454819" y="1221759"/>
                  <a:pt x="451009" y="1228426"/>
                </a:cubicBezTo>
                <a:cubicBezTo>
                  <a:pt x="443389" y="1241761"/>
                  <a:pt x="439579" y="1257954"/>
                  <a:pt x="431959" y="1271289"/>
                </a:cubicBezTo>
                <a:cubicBezTo>
                  <a:pt x="414814" y="1302721"/>
                  <a:pt x="402431" y="1339869"/>
                  <a:pt x="375761" y="1361776"/>
                </a:cubicBezTo>
                <a:cubicBezTo>
                  <a:pt x="339566" y="1390351"/>
                  <a:pt x="345281" y="1431309"/>
                  <a:pt x="330994" y="1464646"/>
                </a:cubicBezTo>
                <a:cubicBezTo>
                  <a:pt x="330041" y="1466551"/>
                  <a:pt x="332899" y="1470361"/>
                  <a:pt x="333851" y="1471314"/>
                </a:cubicBezTo>
                <a:cubicBezTo>
                  <a:pt x="354806" y="1492269"/>
                  <a:pt x="355759" y="1517986"/>
                  <a:pt x="353854" y="1544656"/>
                </a:cubicBezTo>
                <a:cubicBezTo>
                  <a:pt x="353854" y="1552276"/>
                  <a:pt x="356711" y="1563706"/>
                  <a:pt x="361474" y="1568469"/>
                </a:cubicBezTo>
                <a:cubicBezTo>
                  <a:pt x="385286" y="1593234"/>
                  <a:pt x="392906" y="1622761"/>
                  <a:pt x="390049" y="1656099"/>
                </a:cubicBezTo>
                <a:cubicBezTo>
                  <a:pt x="389096" y="1662766"/>
                  <a:pt x="391001" y="1671339"/>
                  <a:pt x="395764" y="1677054"/>
                </a:cubicBezTo>
                <a:cubicBezTo>
                  <a:pt x="431006" y="1721821"/>
                  <a:pt x="456724" y="1772304"/>
                  <a:pt x="474821" y="1826596"/>
                </a:cubicBezTo>
                <a:cubicBezTo>
                  <a:pt x="479584" y="1842789"/>
                  <a:pt x="489109" y="1853266"/>
                  <a:pt x="507206" y="1858029"/>
                </a:cubicBezTo>
                <a:cubicBezTo>
                  <a:pt x="524351" y="1861839"/>
                  <a:pt x="539591" y="1874221"/>
                  <a:pt x="558641" y="1866601"/>
                </a:cubicBezTo>
                <a:cubicBezTo>
                  <a:pt x="562451" y="1865649"/>
                  <a:pt x="568166" y="1870411"/>
                  <a:pt x="573881" y="1872316"/>
                </a:cubicBezTo>
                <a:cubicBezTo>
                  <a:pt x="584359" y="1877079"/>
                  <a:pt x="591979" y="1880889"/>
                  <a:pt x="599599" y="1884699"/>
                </a:cubicBezTo>
                <a:close/>
                <a:moveTo>
                  <a:pt x="930116" y="1638954"/>
                </a:moveTo>
                <a:cubicBezTo>
                  <a:pt x="932974" y="1620856"/>
                  <a:pt x="914876" y="1615141"/>
                  <a:pt x="905351" y="1617046"/>
                </a:cubicBezTo>
                <a:cubicBezTo>
                  <a:pt x="894874" y="1619904"/>
                  <a:pt x="883444" y="1634191"/>
                  <a:pt x="880586" y="1644669"/>
                </a:cubicBezTo>
                <a:cubicBezTo>
                  <a:pt x="877729" y="1657051"/>
                  <a:pt x="887254" y="1669434"/>
                  <a:pt x="903446" y="1670386"/>
                </a:cubicBezTo>
                <a:cubicBezTo>
                  <a:pt x="917734" y="1671339"/>
                  <a:pt x="930116" y="1657051"/>
                  <a:pt x="930116" y="1638954"/>
                </a:cubicBezTo>
                <a:close/>
                <a:moveTo>
                  <a:pt x="912019" y="1539894"/>
                </a:moveTo>
                <a:cubicBezTo>
                  <a:pt x="911066" y="1525606"/>
                  <a:pt x="909161" y="1509414"/>
                  <a:pt x="889159" y="1510366"/>
                </a:cubicBezTo>
                <a:cubicBezTo>
                  <a:pt x="873919" y="1510366"/>
                  <a:pt x="871061" y="1522749"/>
                  <a:pt x="871061" y="1535131"/>
                </a:cubicBezTo>
                <a:cubicBezTo>
                  <a:pt x="871061" y="1549419"/>
                  <a:pt x="875824" y="1563706"/>
                  <a:pt x="892969" y="1563706"/>
                </a:cubicBezTo>
                <a:cubicBezTo>
                  <a:pt x="908209" y="1563706"/>
                  <a:pt x="912971" y="1553229"/>
                  <a:pt x="912019" y="1539894"/>
                </a:cubicBezTo>
                <a:close/>
                <a:moveTo>
                  <a:pt x="918686" y="1769446"/>
                </a:moveTo>
                <a:cubicBezTo>
                  <a:pt x="931069" y="1758016"/>
                  <a:pt x="943451" y="1751349"/>
                  <a:pt x="946309" y="1741824"/>
                </a:cubicBezTo>
                <a:cubicBezTo>
                  <a:pt x="947261" y="1736109"/>
                  <a:pt x="934879" y="1723726"/>
                  <a:pt x="926306" y="1718964"/>
                </a:cubicBezTo>
                <a:cubicBezTo>
                  <a:pt x="914876" y="1713249"/>
                  <a:pt x="895826" y="1726584"/>
                  <a:pt x="897731" y="1738014"/>
                </a:cubicBezTo>
                <a:cubicBezTo>
                  <a:pt x="899636" y="1747539"/>
                  <a:pt x="908209" y="1756111"/>
                  <a:pt x="918686" y="1769446"/>
                </a:cubicBezTo>
                <a:close/>
              </a:path>
            </a:pathLst>
          </a:custGeom>
          <a:solidFill>
            <a:srgbClr val="07a398"/>
          </a:solidFill>
          <a:ln w="9360">
            <a:noFill/>
          </a:ln>
        </p:spPr>
        <p:style>
          <a:lnRef idx="0"/>
          <a:fillRef idx="0"/>
          <a:effectRef idx="0"/>
          <a:fontRef idx="minor"/>
        </p:style>
      </p:sp>
      <p:sp>
        <p:nvSpPr>
          <p:cNvPr id="2323" name="CustomShape 5"/>
          <p:cNvSpPr/>
          <p:nvPr/>
        </p:nvSpPr>
        <p:spPr>
          <a:xfrm>
            <a:off x="1085760" y="1480320"/>
            <a:ext cx="2677680" cy="267228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90c221"/>
          </a:solidFill>
          <a:ln w="5040">
            <a:noFill/>
          </a:ln>
        </p:spPr>
        <p:style>
          <a:lnRef idx="0"/>
          <a:fillRef idx="0"/>
          <a:effectRef idx="0"/>
          <a:fontRef idx="minor"/>
        </p:style>
      </p:sp>
      <p:sp>
        <p:nvSpPr>
          <p:cNvPr id="2324" name="CustomShape 6"/>
          <p:cNvSpPr/>
          <p:nvPr/>
        </p:nvSpPr>
        <p:spPr>
          <a:xfrm>
            <a:off x="8428320" y="1480320"/>
            <a:ext cx="2677680" cy="267228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0680c3"/>
          </a:solidFill>
          <a:ln w="5040">
            <a:noFill/>
          </a:ln>
        </p:spPr>
        <p:style>
          <a:lnRef idx="0"/>
          <a:fillRef idx="0"/>
          <a:effectRef idx="0"/>
          <a:fontRef idx="minor"/>
        </p:style>
      </p:sp>
      <p:graphicFrame>
        <p:nvGraphicFramePr>
          <p:cNvPr id="2325" name="Chart 109"/>
          <p:cNvGraphicFramePr/>
          <p:nvPr/>
        </p:nvGraphicFramePr>
        <p:xfrm>
          <a:off x="8788680" y="1838160"/>
          <a:ext cx="1956960" cy="195696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326" name="Chart 110"/>
          <p:cNvGraphicFramePr/>
          <p:nvPr/>
        </p:nvGraphicFramePr>
        <p:xfrm>
          <a:off x="1446120" y="1838160"/>
          <a:ext cx="1956960" cy="1956960"/>
        </p:xfrm>
        <a:graphic>
          <a:graphicData uri="http://schemas.openxmlformats.org/drawingml/2006/chart">
            <c:chart xmlns:c="http://schemas.openxmlformats.org/drawingml/2006/chart" xmlns:r="http://schemas.openxmlformats.org/officeDocument/2006/relationships" r:id="rId2"/>
          </a:graphicData>
        </a:graphic>
      </p:graphicFrame>
      <p:sp>
        <p:nvSpPr>
          <p:cNvPr id="2327" name="CustomShape 7"/>
          <p:cNvSpPr/>
          <p:nvPr/>
        </p:nvSpPr>
        <p:spPr>
          <a:xfrm>
            <a:off x="9103680" y="2411280"/>
            <a:ext cx="1367640" cy="700200"/>
          </a:xfrm>
          <a:prstGeom prst="rect">
            <a:avLst/>
          </a:prstGeom>
          <a:noFill/>
          <a:ln w="324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0680c3"/>
                </a:solidFill>
                <a:uFill>
                  <a:solidFill>
                    <a:srgbClr val="ffffff"/>
                  </a:solidFill>
                </a:uFill>
                <a:latin typeface="Arial"/>
                <a:ea typeface="Arial Unicode MS"/>
              </a:rPr>
              <a:t>75</a:t>
            </a:r>
            <a:r>
              <a:rPr b="1" lang="en-US" sz="1400" spc="-1" strike="noStrike">
                <a:solidFill>
                  <a:srgbClr val="0680c3"/>
                </a:solidFill>
                <a:uFill>
                  <a:solidFill>
                    <a:srgbClr val="ffffff"/>
                  </a:solidFill>
                </a:uFill>
                <a:latin typeface="Arial"/>
                <a:ea typeface="Arial Unicode MS"/>
              </a:rPr>
              <a:t>%</a:t>
            </a:r>
            <a:endParaRPr b="0" lang="en-US" sz="1800" spc="-1" strike="noStrike">
              <a:solidFill>
                <a:srgbClr val="000000"/>
              </a:solidFill>
              <a:uFill>
                <a:solidFill>
                  <a:srgbClr val="ffffff"/>
                </a:solidFill>
              </a:uFill>
              <a:latin typeface="Arial"/>
            </a:endParaRPr>
          </a:p>
        </p:txBody>
      </p:sp>
      <p:sp>
        <p:nvSpPr>
          <p:cNvPr id="2328" name="CustomShape 8"/>
          <p:cNvSpPr/>
          <p:nvPr/>
        </p:nvSpPr>
        <p:spPr>
          <a:xfrm>
            <a:off x="1740600" y="2411280"/>
            <a:ext cx="1367640" cy="700200"/>
          </a:xfrm>
          <a:prstGeom prst="rect">
            <a:avLst/>
          </a:prstGeom>
          <a:noFill/>
          <a:ln w="324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90c221"/>
                </a:solidFill>
                <a:uFill>
                  <a:solidFill>
                    <a:srgbClr val="ffffff"/>
                  </a:solidFill>
                </a:uFill>
                <a:latin typeface="Arial"/>
                <a:ea typeface="Arial Unicode MS"/>
              </a:rPr>
              <a:t>65</a:t>
            </a:r>
            <a:r>
              <a:rPr b="1" lang="en-US" sz="1400" spc="-1" strike="noStrike">
                <a:solidFill>
                  <a:srgbClr val="90c221"/>
                </a:solidFill>
                <a:uFill>
                  <a:solidFill>
                    <a:srgbClr val="ffffff"/>
                  </a:solidFill>
                </a:uFill>
                <a:latin typeface="Arial"/>
                <a:ea typeface="Arial Unicode MS"/>
              </a:rPr>
              <a:t>%</a:t>
            </a:r>
            <a:endParaRPr b="0" lang="en-US" sz="1800" spc="-1" strike="noStrike">
              <a:solidFill>
                <a:srgbClr val="000000"/>
              </a:solidFill>
              <a:uFill>
                <a:solidFill>
                  <a:srgbClr val="ffffff"/>
                </a:solidFill>
              </a:uFill>
              <a:latin typeface="Arial"/>
            </a:endParaRPr>
          </a:p>
        </p:txBody>
      </p:sp>
      <p:sp>
        <p:nvSpPr>
          <p:cNvPr id="2329" name="CustomShape 9"/>
          <p:cNvSpPr/>
          <p:nvPr/>
        </p:nvSpPr>
        <p:spPr>
          <a:xfrm>
            <a:off x="1037160" y="5342760"/>
            <a:ext cx="2723040" cy="1002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FZShuTi"/>
              </a:rPr>
              <a:t>Example Text : Get a modern PowerPoint  Presentation that is beautifully designed. I hope and I believe that this Template will your Time, Money and Reputation.   </a:t>
            </a:r>
            <a:endParaRPr b="0" lang="en-US" sz="1800" spc="-1" strike="noStrike">
              <a:solidFill>
                <a:srgbClr val="000000"/>
              </a:solidFill>
              <a:uFill>
                <a:solidFill>
                  <a:srgbClr val="ffffff"/>
                </a:solidFill>
              </a:uFill>
              <a:latin typeface="Arial"/>
            </a:endParaRPr>
          </a:p>
        </p:txBody>
      </p:sp>
      <p:sp>
        <p:nvSpPr>
          <p:cNvPr id="2330" name="CustomShape 10"/>
          <p:cNvSpPr/>
          <p:nvPr/>
        </p:nvSpPr>
        <p:spPr>
          <a:xfrm>
            <a:off x="1032120" y="5049000"/>
            <a:ext cx="2737800" cy="303480"/>
          </a:xfrm>
          <a:prstGeom prst="rect">
            <a:avLst/>
          </a:prstGeom>
          <a:noFill/>
          <a:ln>
            <a:noFill/>
          </a:ln>
        </p:spPr>
        <p:style>
          <a:lnRef idx="0"/>
          <a:fillRef idx="0"/>
          <a:effectRef idx="0"/>
          <a:fontRef idx="minor"/>
        </p:style>
        <p:txBody>
          <a:bodyPr lIns="108000" rIns="108000" tIns="45000" bIns="45000"/>
          <a:p>
            <a:pPr algn="ctr">
              <a:lnSpc>
                <a:spcPct val="100000"/>
              </a:lnSpc>
            </a:pPr>
            <a:r>
              <a:rPr b="1" lang="en-US" sz="1400" spc="-1" strike="noStrike">
                <a:solidFill>
                  <a:srgbClr val="404040"/>
                </a:solidFill>
                <a:uFill>
                  <a:solidFill>
                    <a:srgbClr val="ffffff"/>
                  </a:solidFill>
                </a:uFill>
                <a:latin typeface="Arial"/>
                <a:ea typeface="Arial Unicode MS"/>
              </a:rPr>
              <a:t>Contents Here</a:t>
            </a:r>
            <a:endParaRPr b="0" lang="en-US" sz="1800" spc="-1" strike="noStrike">
              <a:solidFill>
                <a:srgbClr val="000000"/>
              </a:solidFill>
              <a:uFill>
                <a:solidFill>
                  <a:srgbClr val="ffffff"/>
                </a:solidFill>
              </a:uFill>
              <a:latin typeface="Arial"/>
            </a:endParaRPr>
          </a:p>
        </p:txBody>
      </p:sp>
      <p:sp>
        <p:nvSpPr>
          <p:cNvPr id="2331" name="CustomShape 11"/>
          <p:cNvSpPr/>
          <p:nvPr/>
        </p:nvSpPr>
        <p:spPr>
          <a:xfrm>
            <a:off x="1019520" y="4476960"/>
            <a:ext cx="2737800" cy="516960"/>
          </a:xfrm>
          <a:prstGeom prst="rect">
            <a:avLst/>
          </a:prstGeom>
          <a:noFill/>
          <a:ln>
            <a:noFill/>
          </a:ln>
        </p:spPr>
        <p:style>
          <a:lnRef idx="0"/>
          <a:fillRef idx="0"/>
          <a:effectRef idx="0"/>
          <a:fontRef idx="minor"/>
        </p:style>
        <p:txBody>
          <a:bodyPr lIns="108000" rIns="108000" tIns="45000" bIns="45000"/>
          <a:p>
            <a:pPr algn="ctr">
              <a:lnSpc>
                <a:spcPct val="100000"/>
              </a:lnSpc>
            </a:pPr>
            <a:r>
              <a:rPr b="1" lang="en-US" sz="2800" spc="-1" strike="noStrike">
                <a:solidFill>
                  <a:srgbClr val="404040"/>
                </a:solidFill>
                <a:uFill>
                  <a:solidFill>
                    <a:srgbClr val="ffffff"/>
                  </a:solidFill>
                </a:uFill>
                <a:latin typeface="Arial"/>
                <a:ea typeface="Arial Unicode MS"/>
              </a:rPr>
              <a:t>$23,900</a:t>
            </a:r>
            <a:endParaRPr b="0" lang="en-US" sz="1800" spc="-1" strike="noStrike">
              <a:solidFill>
                <a:srgbClr val="000000"/>
              </a:solidFill>
              <a:uFill>
                <a:solidFill>
                  <a:srgbClr val="ffffff"/>
                </a:solidFill>
              </a:uFill>
              <a:latin typeface="Arial"/>
            </a:endParaRPr>
          </a:p>
        </p:txBody>
      </p:sp>
      <p:sp>
        <p:nvSpPr>
          <p:cNvPr id="2332" name="CustomShape 12"/>
          <p:cNvSpPr/>
          <p:nvPr/>
        </p:nvSpPr>
        <p:spPr>
          <a:xfrm>
            <a:off x="8452080" y="5298840"/>
            <a:ext cx="2723040" cy="1002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FZShuTi"/>
              </a:rPr>
              <a:t>Example Text : Get a modern PowerPoint  Presentation that is beautifully designed. I hope and I believe that this Template will your Time, Money and Reputation.   </a:t>
            </a:r>
            <a:endParaRPr b="0" lang="en-US" sz="1800" spc="-1" strike="noStrike">
              <a:solidFill>
                <a:srgbClr val="000000"/>
              </a:solidFill>
              <a:uFill>
                <a:solidFill>
                  <a:srgbClr val="ffffff"/>
                </a:solidFill>
              </a:uFill>
              <a:latin typeface="Arial"/>
            </a:endParaRPr>
          </a:p>
        </p:txBody>
      </p:sp>
      <p:sp>
        <p:nvSpPr>
          <p:cNvPr id="2333" name="CustomShape 13"/>
          <p:cNvSpPr/>
          <p:nvPr/>
        </p:nvSpPr>
        <p:spPr>
          <a:xfrm>
            <a:off x="8447040" y="5005440"/>
            <a:ext cx="2737800" cy="303480"/>
          </a:xfrm>
          <a:prstGeom prst="rect">
            <a:avLst/>
          </a:prstGeom>
          <a:noFill/>
          <a:ln>
            <a:noFill/>
          </a:ln>
        </p:spPr>
        <p:style>
          <a:lnRef idx="0"/>
          <a:fillRef idx="0"/>
          <a:effectRef idx="0"/>
          <a:fontRef idx="minor"/>
        </p:style>
        <p:txBody>
          <a:bodyPr lIns="108000" rIns="108000" tIns="45000" bIns="45000"/>
          <a:p>
            <a:pPr algn="ctr">
              <a:lnSpc>
                <a:spcPct val="100000"/>
              </a:lnSpc>
            </a:pPr>
            <a:r>
              <a:rPr b="1" lang="en-US" sz="1400" spc="-1" strike="noStrike">
                <a:solidFill>
                  <a:srgbClr val="404040"/>
                </a:solidFill>
                <a:uFill>
                  <a:solidFill>
                    <a:srgbClr val="ffffff"/>
                  </a:solidFill>
                </a:uFill>
                <a:latin typeface="Arial"/>
                <a:ea typeface="Arial Unicode MS"/>
              </a:rPr>
              <a:t>Contents Here</a:t>
            </a:r>
            <a:endParaRPr b="0" lang="en-US" sz="1800" spc="-1" strike="noStrike">
              <a:solidFill>
                <a:srgbClr val="000000"/>
              </a:solidFill>
              <a:uFill>
                <a:solidFill>
                  <a:srgbClr val="ffffff"/>
                </a:solidFill>
              </a:uFill>
              <a:latin typeface="Arial"/>
            </a:endParaRPr>
          </a:p>
        </p:txBody>
      </p:sp>
      <p:sp>
        <p:nvSpPr>
          <p:cNvPr id="2334" name="CustomShape 14"/>
          <p:cNvSpPr/>
          <p:nvPr/>
        </p:nvSpPr>
        <p:spPr>
          <a:xfrm>
            <a:off x="8434440" y="4433400"/>
            <a:ext cx="2737800" cy="516960"/>
          </a:xfrm>
          <a:prstGeom prst="rect">
            <a:avLst/>
          </a:prstGeom>
          <a:noFill/>
          <a:ln>
            <a:noFill/>
          </a:ln>
        </p:spPr>
        <p:style>
          <a:lnRef idx="0"/>
          <a:fillRef idx="0"/>
          <a:effectRef idx="0"/>
          <a:fontRef idx="minor"/>
        </p:style>
        <p:txBody>
          <a:bodyPr lIns="108000" rIns="108000" tIns="45000" bIns="45000"/>
          <a:p>
            <a:pPr algn="ctr">
              <a:lnSpc>
                <a:spcPct val="100000"/>
              </a:lnSpc>
            </a:pPr>
            <a:r>
              <a:rPr b="1" lang="en-US" sz="2800" spc="-1" strike="noStrike">
                <a:solidFill>
                  <a:srgbClr val="404040"/>
                </a:solidFill>
                <a:uFill>
                  <a:solidFill>
                    <a:srgbClr val="ffffff"/>
                  </a:solidFill>
                </a:uFill>
                <a:latin typeface="Arial"/>
                <a:ea typeface="Arial Unicode MS"/>
              </a:rPr>
              <a:t>$23,900</a:t>
            </a:r>
            <a:endParaRPr b="0" lang="en-US" sz="1800" spc="-1" strike="noStrike">
              <a:solidFill>
                <a:srgbClr val="000000"/>
              </a:solidFill>
              <a:uFill>
                <a:solidFill>
                  <a:srgbClr val="ffffff"/>
                </a:solidFill>
              </a:uFill>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5"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2336" name="CustomShape 2"/>
          <p:cNvSpPr/>
          <p:nvPr/>
        </p:nvSpPr>
        <p:spPr>
          <a:xfrm flipH="1" flipV="1" rot="5400000">
            <a:off x="7004520" y="2981520"/>
            <a:ext cx="899640" cy="1475640"/>
          </a:xfrm>
          <a:prstGeom prst="bentConnector3">
            <a:avLst>
              <a:gd name="adj1" fmla="val 63022"/>
            </a:avLst>
          </a:prstGeom>
          <a:noFill/>
          <a:ln w="25560">
            <a:solidFill>
              <a:srgbClr val="fba200"/>
            </a:solidFill>
            <a:custDash>
              <a:ds d="100000" sp="100000"/>
            </a:custDash>
            <a:miter/>
            <a:tailEnd len="med" type="triangle" w="med"/>
          </a:ln>
        </p:spPr>
        <p:style>
          <a:lnRef idx="0"/>
          <a:fillRef idx="0"/>
          <a:effectRef idx="0"/>
          <a:fontRef idx="minor"/>
        </p:style>
      </p:sp>
      <p:sp>
        <p:nvSpPr>
          <p:cNvPr id="2337" name="CustomShape 3"/>
          <p:cNvSpPr/>
          <p:nvPr/>
        </p:nvSpPr>
        <p:spPr>
          <a:xfrm flipV="1" rot="16200000">
            <a:off x="4198680" y="3001320"/>
            <a:ext cx="899640" cy="1475640"/>
          </a:xfrm>
          <a:prstGeom prst="bentConnector3">
            <a:avLst>
              <a:gd name="adj1" fmla="val 63022"/>
            </a:avLst>
          </a:prstGeom>
          <a:noFill/>
          <a:ln w="25560">
            <a:solidFill>
              <a:srgbClr val="fba200"/>
            </a:solidFill>
            <a:custDash>
              <a:ds d="100000" sp="100000"/>
            </a:custDash>
            <a:miter/>
            <a:tailEnd len="med" type="triangle" w="med"/>
          </a:ln>
        </p:spPr>
        <p:style>
          <a:lnRef idx="0"/>
          <a:fillRef idx="0"/>
          <a:effectRef idx="0"/>
          <a:fontRef idx="minor"/>
        </p:style>
      </p:sp>
      <p:sp>
        <p:nvSpPr>
          <p:cNvPr id="2338" name="CustomShape 4"/>
          <p:cNvSpPr/>
          <p:nvPr/>
        </p:nvSpPr>
        <p:spPr>
          <a:xfrm>
            <a:off x="0" y="4725000"/>
            <a:ext cx="12192480" cy="2160000"/>
          </a:xfrm>
          <a:prstGeom prst="rect">
            <a:avLst/>
          </a:prstGeom>
          <a:solidFill>
            <a:srgbClr val="2c2f45"/>
          </a:solidFill>
          <a:ln w="12600">
            <a:noFill/>
          </a:ln>
        </p:spPr>
        <p:style>
          <a:lnRef idx="0"/>
          <a:fillRef idx="0"/>
          <a:effectRef idx="0"/>
          <a:fontRef idx="minor"/>
        </p:style>
      </p:sp>
      <p:sp>
        <p:nvSpPr>
          <p:cNvPr id="2339" name="CustomShape 5"/>
          <p:cNvSpPr/>
          <p:nvPr/>
        </p:nvSpPr>
        <p:spPr>
          <a:xfrm>
            <a:off x="903600" y="3402360"/>
            <a:ext cx="2339640" cy="1223640"/>
          </a:xfrm>
          <a:prstGeom prst="rect">
            <a:avLst/>
          </a:prstGeom>
          <a:solidFill>
            <a:srgbClr val="ffffff"/>
          </a:solidFill>
          <a:ln w="25560">
            <a:solidFill>
              <a:srgbClr val="90c221"/>
            </a:solidFill>
            <a:miter/>
          </a:ln>
        </p:spPr>
        <p:style>
          <a:lnRef idx="0"/>
          <a:fillRef idx="0"/>
          <a:effectRef idx="0"/>
          <a:fontRef idx="minor"/>
        </p:style>
      </p:sp>
      <p:sp>
        <p:nvSpPr>
          <p:cNvPr id="2340" name="CustomShape 6"/>
          <p:cNvSpPr/>
          <p:nvPr/>
        </p:nvSpPr>
        <p:spPr>
          <a:xfrm rot="16200000">
            <a:off x="2554560" y="1629000"/>
            <a:ext cx="1279800" cy="1950840"/>
          </a:xfrm>
          <a:prstGeom prst="rect">
            <a:avLst/>
          </a:prstGeom>
          <a:noFill/>
          <a:ln w="50760">
            <a:noFill/>
          </a:ln>
        </p:spPr>
        <p:style>
          <a:lnRef idx="0"/>
          <a:fillRef idx="0"/>
          <a:effectRef idx="0"/>
          <a:fontRef idx="minor"/>
        </p:style>
      </p:sp>
      <p:sp>
        <p:nvSpPr>
          <p:cNvPr id="2341" name="CustomShape 7"/>
          <p:cNvSpPr/>
          <p:nvPr/>
        </p:nvSpPr>
        <p:spPr>
          <a:xfrm>
            <a:off x="4899600" y="1737720"/>
            <a:ext cx="2339640" cy="1223640"/>
          </a:xfrm>
          <a:prstGeom prst="rect">
            <a:avLst/>
          </a:prstGeom>
          <a:solidFill>
            <a:srgbClr val="ffffff"/>
          </a:solidFill>
          <a:ln w="25560">
            <a:solidFill>
              <a:srgbClr val="90c221"/>
            </a:solidFill>
            <a:miter/>
          </a:ln>
        </p:spPr>
        <p:style>
          <a:lnRef idx="0"/>
          <a:fillRef idx="0"/>
          <a:effectRef idx="0"/>
          <a:fontRef idx="minor"/>
        </p:style>
      </p:sp>
      <p:sp>
        <p:nvSpPr>
          <p:cNvPr id="2342" name="CustomShape 8"/>
          <p:cNvSpPr/>
          <p:nvPr/>
        </p:nvSpPr>
        <p:spPr>
          <a:xfrm>
            <a:off x="7706520" y="2046960"/>
            <a:ext cx="2339640" cy="1223640"/>
          </a:xfrm>
          <a:prstGeom prst="rect">
            <a:avLst/>
          </a:prstGeom>
          <a:solidFill>
            <a:srgbClr val="ffffff"/>
          </a:solidFill>
          <a:ln w="25560">
            <a:solidFill>
              <a:srgbClr val="fba200"/>
            </a:solidFill>
            <a:miter/>
          </a:ln>
        </p:spPr>
        <p:style>
          <a:lnRef idx="0"/>
          <a:fillRef idx="0"/>
          <a:effectRef idx="0"/>
          <a:fontRef idx="minor"/>
        </p:style>
      </p:sp>
      <p:sp>
        <p:nvSpPr>
          <p:cNvPr id="2343" name="CustomShape 9"/>
          <p:cNvSpPr/>
          <p:nvPr/>
        </p:nvSpPr>
        <p:spPr>
          <a:xfrm>
            <a:off x="8913960" y="3402360"/>
            <a:ext cx="2339640" cy="1223640"/>
          </a:xfrm>
          <a:prstGeom prst="rect">
            <a:avLst/>
          </a:prstGeom>
          <a:solidFill>
            <a:srgbClr val="ffffff"/>
          </a:solidFill>
          <a:ln w="25560">
            <a:solidFill>
              <a:srgbClr val="90c221"/>
            </a:solidFill>
            <a:miter/>
          </a:ln>
        </p:spPr>
        <p:style>
          <a:lnRef idx="0"/>
          <a:fillRef idx="0"/>
          <a:effectRef idx="0"/>
          <a:fontRef idx="minor"/>
        </p:style>
      </p:sp>
      <p:sp>
        <p:nvSpPr>
          <p:cNvPr id="2344" name="CustomShape 10"/>
          <p:cNvSpPr/>
          <p:nvPr/>
        </p:nvSpPr>
        <p:spPr>
          <a:xfrm flipV="1">
            <a:off x="6069600" y="2961720"/>
            <a:ext cx="360" cy="1026720"/>
          </a:xfrm>
          <a:custGeom>
            <a:avLst/>
            <a:gdLst/>
            <a:ahLst/>
            <a:rect l="l" t="t" r="r" b="b"/>
            <a:pathLst>
              <a:path w="21600" h="21600">
                <a:moveTo>
                  <a:pt x="0" y="0"/>
                </a:moveTo>
                <a:lnTo>
                  <a:pt x="21600" y="21600"/>
                </a:lnTo>
              </a:path>
            </a:pathLst>
          </a:custGeom>
          <a:noFill/>
          <a:ln w="25560">
            <a:solidFill>
              <a:srgbClr val="0680c3"/>
            </a:solidFill>
            <a:custDash>
              <a:ds d="100000" sp="100000"/>
            </a:custDash>
            <a:miter/>
            <a:tailEnd len="med" type="triangle" w="med"/>
          </a:ln>
        </p:spPr>
        <p:style>
          <a:lnRef idx="0"/>
          <a:fillRef idx="0"/>
          <a:effectRef idx="0"/>
          <a:fontRef idx="minor"/>
        </p:style>
      </p:sp>
      <p:sp>
        <p:nvSpPr>
          <p:cNvPr id="2345" name="CustomShape 11"/>
          <p:cNvSpPr/>
          <p:nvPr/>
        </p:nvSpPr>
        <p:spPr>
          <a:xfrm rot="10800000">
            <a:off x="4855320" y="4459320"/>
            <a:ext cx="1539360" cy="459000"/>
          </a:xfrm>
          <a:prstGeom prst="bentConnector3">
            <a:avLst>
              <a:gd name="adj1" fmla="val 50000"/>
            </a:avLst>
          </a:prstGeom>
          <a:noFill/>
          <a:ln w="25560">
            <a:solidFill>
              <a:srgbClr val="90c221"/>
            </a:solidFill>
            <a:custDash>
              <a:ds d="100000" sp="100000"/>
            </a:custDash>
            <a:miter/>
            <a:tailEnd len="med" type="triangle" w="med"/>
          </a:ln>
        </p:spPr>
        <p:style>
          <a:lnRef idx="0"/>
          <a:fillRef idx="0"/>
          <a:effectRef idx="0"/>
          <a:fontRef idx="minor"/>
        </p:style>
      </p:sp>
      <p:sp>
        <p:nvSpPr>
          <p:cNvPr id="2346" name="CustomShape 12"/>
          <p:cNvSpPr/>
          <p:nvPr/>
        </p:nvSpPr>
        <p:spPr>
          <a:xfrm>
            <a:off x="1099800" y="3826440"/>
            <a:ext cx="1985760" cy="63792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595959"/>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347" name="CustomShape 13"/>
          <p:cNvSpPr/>
          <p:nvPr/>
        </p:nvSpPr>
        <p:spPr>
          <a:xfrm>
            <a:off x="1099800" y="3555720"/>
            <a:ext cx="1985760" cy="27288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595959"/>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348" name="CustomShape 14"/>
          <p:cNvSpPr/>
          <p:nvPr/>
        </p:nvSpPr>
        <p:spPr>
          <a:xfrm>
            <a:off x="2093040" y="2046960"/>
            <a:ext cx="2339640" cy="1223640"/>
          </a:xfrm>
          <a:prstGeom prst="rect">
            <a:avLst/>
          </a:prstGeom>
          <a:solidFill>
            <a:srgbClr val="ffffff"/>
          </a:solidFill>
          <a:ln w="25560">
            <a:solidFill>
              <a:srgbClr val="fba200"/>
            </a:solidFill>
            <a:miter/>
          </a:ln>
        </p:spPr>
        <p:style>
          <a:lnRef idx="0"/>
          <a:fillRef idx="0"/>
          <a:effectRef idx="0"/>
          <a:fontRef idx="minor"/>
        </p:style>
      </p:sp>
      <p:sp>
        <p:nvSpPr>
          <p:cNvPr id="2349" name="CustomShape 15"/>
          <p:cNvSpPr/>
          <p:nvPr/>
        </p:nvSpPr>
        <p:spPr>
          <a:xfrm>
            <a:off x="1674720" y="4865400"/>
            <a:ext cx="2339640" cy="1281240"/>
          </a:xfrm>
          <a:prstGeom prst="rect">
            <a:avLst/>
          </a:prstGeom>
          <a:noFill/>
          <a:ln w="25560">
            <a:solidFill>
              <a:srgbClr val="ffffff"/>
            </a:solidFill>
            <a:miter/>
          </a:ln>
        </p:spPr>
        <p:style>
          <a:lnRef idx="0"/>
          <a:fillRef idx="0"/>
          <a:effectRef idx="0"/>
          <a:fontRef idx="minor"/>
        </p:style>
      </p:sp>
      <p:sp>
        <p:nvSpPr>
          <p:cNvPr id="2350" name="CustomShape 16"/>
          <p:cNvSpPr/>
          <p:nvPr/>
        </p:nvSpPr>
        <p:spPr>
          <a:xfrm>
            <a:off x="8124840" y="4923000"/>
            <a:ext cx="2339640" cy="1223640"/>
          </a:xfrm>
          <a:prstGeom prst="rect">
            <a:avLst/>
          </a:prstGeom>
          <a:noFill/>
          <a:ln w="25560">
            <a:solidFill>
              <a:srgbClr val="ffffff"/>
            </a:solidFill>
            <a:miter/>
          </a:ln>
        </p:spPr>
        <p:style>
          <a:lnRef idx="0"/>
          <a:fillRef idx="0"/>
          <a:effectRef idx="0"/>
          <a:fontRef idx="minor"/>
        </p:style>
      </p:sp>
      <p:sp>
        <p:nvSpPr>
          <p:cNvPr id="2351" name="CustomShape 17"/>
          <p:cNvSpPr/>
          <p:nvPr/>
        </p:nvSpPr>
        <p:spPr>
          <a:xfrm flipV="1" rot="10800000">
            <a:off x="5296320" y="5794560"/>
            <a:ext cx="1157400" cy="378720"/>
          </a:xfrm>
          <a:prstGeom prst="bentConnector3">
            <a:avLst>
              <a:gd name="adj1" fmla="val -1002"/>
            </a:avLst>
          </a:prstGeom>
          <a:noFill/>
          <a:ln w="25560">
            <a:solidFill>
              <a:srgbClr val="ffffff"/>
            </a:solidFill>
            <a:custDash>
              <a:ds d="100000" sp="100000"/>
            </a:custDash>
            <a:miter/>
            <a:tailEnd len="med" type="triangle" w="med"/>
          </a:ln>
        </p:spPr>
        <p:style>
          <a:lnRef idx="0"/>
          <a:fillRef idx="0"/>
          <a:effectRef idx="0"/>
          <a:fontRef idx="minor"/>
        </p:style>
      </p:sp>
      <p:sp>
        <p:nvSpPr>
          <p:cNvPr id="2352" name="CustomShape 18"/>
          <p:cNvSpPr/>
          <p:nvPr/>
        </p:nvSpPr>
        <p:spPr>
          <a:xfrm>
            <a:off x="6913800" y="5415480"/>
            <a:ext cx="1087560" cy="378720"/>
          </a:xfrm>
          <a:prstGeom prst="bentConnector3">
            <a:avLst>
              <a:gd name="adj1" fmla="val -1659"/>
            </a:avLst>
          </a:prstGeom>
          <a:noFill/>
          <a:ln w="25560">
            <a:solidFill>
              <a:srgbClr val="ffffff"/>
            </a:solidFill>
            <a:custDash>
              <a:ds d="100000" sp="100000"/>
            </a:custDash>
            <a:miter/>
            <a:tailEnd len="med" type="triangle" w="med"/>
          </a:ln>
        </p:spPr>
        <p:style>
          <a:lnRef idx="0"/>
          <a:fillRef idx="0"/>
          <a:effectRef idx="0"/>
          <a:fontRef idx="minor"/>
        </p:style>
      </p:sp>
      <p:sp>
        <p:nvSpPr>
          <p:cNvPr id="2353" name="CustomShape 19"/>
          <p:cNvSpPr/>
          <p:nvPr/>
        </p:nvSpPr>
        <p:spPr>
          <a:xfrm flipH="1" rot="10800000">
            <a:off x="8823600" y="4459320"/>
            <a:ext cx="1539360" cy="459000"/>
          </a:xfrm>
          <a:prstGeom prst="bentConnector3">
            <a:avLst>
              <a:gd name="adj1" fmla="val 50000"/>
            </a:avLst>
          </a:prstGeom>
          <a:noFill/>
          <a:ln w="25560">
            <a:solidFill>
              <a:srgbClr val="90c221"/>
            </a:solidFill>
            <a:custDash>
              <a:ds d="100000" sp="100000"/>
            </a:custDash>
            <a:miter/>
            <a:tailEnd len="med" type="triangle" w="med"/>
          </a:ln>
        </p:spPr>
        <p:style>
          <a:lnRef idx="0"/>
          <a:fillRef idx="0"/>
          <a:effectRef idx="0"/>
          <a:fontRef idx="minor"/>
        </p:style>
      </p:sp>
      <p:sp>
        <p:nvSpPr>
          <p:cNvPr id="2354" name="CustomShape 20"/>
          <p:cNvSpPr/>
          <p:nvPr/>
        </p:nvSpPr>
        <p:spPr>
          <a:xfrm>
            <a:off x="2269800" y="2471040"/>
            <a:ext cx="1985760" cy="63792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595959"/>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355" name="CustomShape 21"/>
          <p:cNvSpPr/>
          <p:nvPr/>
        </p:nvSpPr>
        <p:spPr>
          <a:xfrm>
            <a:off x="2269800" y="2200680"/>
            <a:ext cx="1985760" cy="27288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595959"/>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356" name="CustomShape 22"/>
          <p:cNvSpPr/>
          <p:nvPr/>
        </p:nvSpPr>
        <p:spPr>
          <a:xfrm>
            <a:off x="1851480" y="5318280"/>
            <a:ext cx="1985760" cy="63792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ffffff"/>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357" name="CustomShape 23"/>
          <p:cNvSpPr/>
          <p:nvPr/>
        </p:nvSpPr>
        <p:spPr>
          <a:xfrm>
            <a:off x="1851480" y="5047920"/>
            <a:ext cx="1985760" cy="27288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ffffff"/>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358" name="CustomShape 24"/>
          <p:cNvSpPr/>
          <p:nvPr/>
        </p:nvSpPr>
        <p:spPr>
          <a:xfrm>
            <a:off x="9090720" y="3826440"/>
            <a:ext cx="198576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595959"/>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359" name="CustomShape 25"/>
          <p:cNvSpPr/>
          <p:nvPr/>
        </p:nvSpPr>
        <p:spPr>
          <a:xfrm>
            <a:off x="9090720" y="3555720"/>
            <a:ext cx="198576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595959"/>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360" name="CustomShape 26"/>
          <p:cNvSpPr/>
          <p:nvPr/>
        </p:nvSpPr>
        <p:spPr>
          <a:xfrm>
            <a:off x="7883280" y="2471040"/>
            <a:ext cx="198576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595959"/>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361" name="CustomShape 27"/>
          <p:cNvSpPr/>
          <p:nvPr/>
        </p:nvSpPr>
        <p:spPr>
          <a:xfrm>
            <a:off x="7883280" y="2200680"/>
            <a:ext cx="198576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595959"/>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362" name="CustomShape 28"/>
          <p:cNvSpPr/>
          <p:nvPr/>
        </p:nvSpPr>
        <p:spPr>
          <a:xfrm>
            <a:off x="8301600" y="5347080"/>
            <a:ext cx="198576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ffff"/>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363" name="CustomShape 29"/>
          <p:cNvSpPr/>
          <p:nvPr/>
        </p:nvSpPr>
        <p:spPr>
          <a:xfrm>
            <a:off x="8301600" y="5076720"/>
            <a:ext cx="198576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ffffff"/>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364" name="CustomShape 30"/>
          <p:cNvSpPr/>
          <p:nvPr/>
        </p:nvSpPr>
        <p:spPr>
          <a:xfrm>
            <a:off x="5076720" y="2161800"/>
            <a:ext cx="1985760" cy="637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595959"/>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365" name="CustomShape 31"/>
          <p:cNvSpPr/>
          <p:nvPr/>
        </p:nvSpPr>
        <p:spPr>
          <a:xfrm>
            <a:off x="5076720" y="1891080"/>
            <a:ext cx="198576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595959"/>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366" name="CustomShape 32"/>
          <p:cNvSpPr/>
          <p:nvPr/>
        </p:nvSpPr>
        <p:spPr>
          <a:xfrm>
            <a:off x="4538160" y="5379480"/>
            <a:ext cx="3080880" cy="105840"/>
          </a:xfrm>
          <a:custGeom>
            <a:avLst/>
            <a:gdLst/>
            <a:ah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fillRef idx="0"/>
          <a:effectRef idx="0"/>
          <a:fontRef idx="minor"/>
        </p:style>
      </p:sp>
      <p:sp>
        <p:nvSpPr>
          <p:cNvPr id="2367" name="CustomShape 33"/>
          <p:cNvSpPr/>
          <p:nvPr/>
        </p:nvSpPr>
        <p:spPr>
          <a:xfrm>
            <a:off x="4856760" y="3773160"/>
            <a:ext cx="2443680" cy="1593360"/>
          </a:xfrm>
          <a:custGeom>
            <a:avLst/>
            <a:gdLst/>
            <a:ah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fillRef idx="0"/>
          <a:effectRef idx="0"/>
          <a:fontRef idx="minor"/>
        </p:style>
      </p:sp>
      <p:sp>
        <p:nvSpPr>
          <p:cNvPr id="2368" name="CustomShape 34"/>
          <p:cNvSpPr/>
          <p:nvPr/>
        </p:nvSpPr>
        <p:spPr>
          <a:xfrm>
            <a:off x="4961520" y="3870720"/>
            <a:ext cx="2230920" cy="1363320"/>
          </a:xfrm>
          <a:custGeom>
            <a:avLst/>
            <a:gdLst/>
            <a:ahLst/>
            <a:rect l="l" t="t" r="r" b="b"/>
            <a:pathLst>
              <a:path w="1200150" h="733425">
                <a:moveTo>
                  <a:pt x="7144" y="7144"/>
                </a:moveTo>
                <a:lnTo>
                  <a:pt x="1196816" y="7144"/>
                </a:lnTo>
                <a:lnTo>
                  <a:pt x="1196816" y="730091"/>
                </a:lnTo>
                <a:lnTo>
                  <a:pt x="7144" y="730091"/>
                </a:lnTo>
                <a:close/>
              </a:path>
            </a:pathLst>
          </a:custGeom>
          <a:solidFill>
            <a:srgbClr val="2c2f45"/>
          </a:solidFill>
          <a:ln w="9360">
            <a:noFill/>
          </a:ln>
        </p:spPr>
        <p:style>
          <a:lnRef idx="0"/>
          <a:fillRef idx="0"/>
          <a:effectRef idx="0"/>
          <a:fontRef idx="minor"/>
        </p:style>
      </p:sp>
      <p:sp>
        <p:nvSpPr>
          <p:cNvPr id="2369" name="CustomShape 35"/>
          <p:cNvSpPr/>
          <p:nvPr/>
        </p:nvSpPr>
        <p:spPr>
          <a:xfrm>
            <a:off x="4520520" y="5305320"/>
            <a:ext cx="3116520" cy="123480"/>
          </a:xfrm>
          <a:custGeom>
            <a:avLst/>
            <a:gdLst/>
            <a:ah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fillRef idx="0"/>
          <a:effectRef idx="0"/>
          <a:fontRef idx="minor"/>
        </p:style>
      </p:sp>
      <p:sp>
        <p:nvSpPr>
          <p:cNvPr id="2370" name="CustomShape 36"/>
          <p:cNvSpPr/>
          <p:nvPr/>
        </p:nvSpPr>
        <p:spPr>
          <a:xfrm>
            <a:off x="5863680" y="5318640"/>
            <a:ext cx="435600" cy="49320"/>
          </a:xfrm>
          <a:custGeom>
            <a:avLst/>
            <a:gdLst/>
            <a:ah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fillRef idx="0"/>
          <a:effectRef idx="0"/>
          <a:fontRef idx="minor"/>
        </p:style>
      </p:sp>
      <p:sp>
        <p:nvSpPr>
          <p:cNvPr id="2371" name="CustomShape 37"/>
          <p:cNvSpPr/>
          <p:nvPr/>
        </p:nvSpPr>
        <p:spPr>
          <a:xfrm>
            <a:off x="4668480" y="5364000"/>
            <a:ext cx="111240" cy="30600"/>
          </a:xfrm>
          <a:prstGeom prst="roundRect">
            <a:avLst>
              <a:gd name="adj" fmla="val 28154"/>
            </a:avLst>
          </a:prstGeom>
          <a:solidFill>
            <a:srgbClr val="bfbfbf"/>
          </a:solidFill>
          <a:ln w="12600">
            <a:noFill/>
          </a:ln>
        </p:spPr>
        <p:style>
          <a:lnRef idx="0"/>
          <a:fillRef idx="0"/>
          <a:effectRef idx="0"/>
          <a:fontRef idx="minor"/>
        </p:style>
      </p:sp>
      <p:sp>
        <p:nvSpPr>
          <p:cNvPr id="2372" name="CustomShape 38"/>
          <p:cNvSpPr/>
          <p:nvPr/>
        </p:nvSpPr>
        <p:spPr>
          <a:xfrm>
            <a:off x="4693680" y="5371920"/>
            <a:ext cx="60840" cy="14400"/>
          </a:xfrm>
          <a:prstGeom prst="roundRect">
            <a:avLst>
              <a:gd name="adj" fmla="val 28154"/>
            </a:avLst>
          </a:prstGeom>
          <a:solidFill>
            <a:srgbClr val="595959"/>
          </a:solidFill>
          <a:ln w="12600">
            <a:noFill/>
          </a:ln>
        </p:spPr>
        <p:style>
          <a:lnRef idx="0"/>
          <a:fillRef idx="0"/>
          <a:effectRef idx="0"/>
          <a:fontRef idx="minor"/>
        </p:style>
      </p:sp>
      <p:sp>
        <p:nvSpPr>
          <p:cNvPr id="2373" name="CustomShape 39"/>
          <p:cNvSpPr/>
          <p:nvPr/>
        </p:nvSpPr>
        <p:spPr>
          <a:xfrm>
            <a:off x="7323120" y="5363640"/>
            <a:ext cx="238320" cy="30600"/>
          </a:xfrm>
          <a:prstGeom prst="roundRect">
            <a:avLst>
              <a:gd name="adj" fmla="val 28154"/>
            </a:avLst>
          </a:prstGeom>
          <a:solidFill>
            <a:srgbClr val="bfbfbf"/>
          </a:solidFill>
          <a:ln w="12600">
            <a:noFill/>
          </a:ln>
        </p:spPr>
        <p:style>
          <a:lnRef idx="0"/>
          <a:fillRef idx="0"/>
          <a:effectRef idx="0"/>
          <a:fontRef idx="minor"/>
        </p:style>
      </p:sp>
      <p:sp>
        <p:nvSpPr>
          <p:cNvPr id="2374" name="CustomShape 40"/>
          <p:cNvSpPr/>
          <p:nvPr/>
        </p:nvSpPr>
        <p:spPr>
          <a:xfrm>
            <a:off x="7368480" y="5371560"/>
            <a:ext cx="147600" cy="14400"/>
          </a:xfrm>
          <a:prstGeom prst="roundRect">
            <a:avLst>
              <a:gd name="adj" fmla="val 28154"/>
            </a:avLst>
          </a:prstGeom>
          <a:solidFill>
            <a:srgbClr val="595959"/>
          </a:solidFill>
          <a:ln w="12600">
            <a:noFill/>
          </a:ln>
        </p:spPr>
        <p:style>
          <a:lnRef idx="0"/>
          <a:fillRef idx="0"/>
          <a:effectRef idx="0"/>
          <a:fontRef idx="minor"/>
        </p:style>
      </p:sp>
      <p:sp>
        <p:nvSpPr>
          <p:cNvPr id="2375" name="CustomShape 41"/>
          <p:cNvSpPr/>
          <p:nvPr/>
        </p:nvSpPr>
        <p:spPr>
          <a:xfrm>
            <a:off x="5716800" y="3778560"/>
            <a:ext cx="1475640" cy="146268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ffffff">
              <a:alpha val="10000"/>
            </a:srgbClr>
          </a:solidFill>
          <a:ln w="9360">
            <a:noFill/>
          </a:ln>
        </p:spPr>
        <p:style>
          <a:lnRef idx="0"/>
          <a:fillRef idx="0"/>
          <a:effectRef idx="0"/>
          <a:fontRef idx="minor"/>
        </p:style>
      </p:sp>
      <p:sp>
        <p:nvSpPr>
          <p:cNvPr id="2376" name="CustomShape 42"/>
          <p:cNvSpPr/>
          <p:nvPr/>
        </p:nvSpPr>
        <p:spPr>
          <a:xfrm rot="6820200">
            <a:off x="6110640" y="3950640"/>
            <a:ext cx="153720" cy="523440"/>
          </a:xfrm>
          <a:prstGeom prst="trapezoid">
            <a:avLst>
              <a:gd name="adj" fmla="val 11476"/>
            </a:avLst>
          </a:prstGeom>
          <a:solidFill>
            <a:srgbClr val="fba200"/>
          </a:solidFill>
          <a:ln w="9360">
            <a:noFill/>
          </a:ln>
        </p:spPr>
        <p:style>
          <a:lnRef idx="0"/>
          <a:fillRef idx="0"/>
          <a:effectRef idx="0"/>
          <a:fontRef idx="minor"/>
        </p:style>
      </p:sp>
      <p:sp>
        <p:nvSpPr>
          <p:cNvPr id="2377" name="CustomShape 43"/>
          <p:cNvSpPr/>
          <p:nvPr/>
        </p:nvSpPr>
        <p:spPr>
          <a:xfrm rot="19800000">
            <a:off x="5555160" y="4106520"/>
            <a:ext cx="509760" cy="164880"/>
          </a:xfrm>
          <a:prstGeom prst="roundRect">
            <a:avLst>
              <a:gd name="adj" fmla="val 50000"/>
            </a:avLst>
          </a:prstGeom>
          <a:solidFill>
            <a:srgbClr val="bc7a00"/>
          </a:solidFill>
          <a:ln w="9360">
            <a:noFill/>
          </a:ln>
        </p:spPr>
        <p:style>
          <a:lnRef idx="0"/>
          <a:fillRef idx="0"/>
          <a:effectRef idx="0"/>
          <a:fontRef idx="minor"/>
        </p:style>
      </p:sp>
      <p:sp>
        <p:nvSpPr>
          <p:cNvPr id="2378" name="CustomShape 44"/>
          <p:cNvSpPr/>
          <p:nvPr/>
        </p:nvSpPr>
        <p:spPr>
          <a:xfrm>
            <a:off x="5918040" y="4072320"/>
            <a:ext cx="64800" cy="6480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fffff"/>
          </a:solidFill>
          <a:ln w="9360">
            <a:noFill/>
          </a:ln>
        </p:spPr>
        <p:style>
          <a:lnRef idx="0"/>
          <a:fillRef idx="0"/>
          <a:effectRef idx="0"/>
          <a:fontRef idx="minor"/>
        </p:style>
      </p:sp>
      <p:sp>
        <p:nvSpPr>
          <p:cNvPr id="2379" name="CustomShape 45"/>
          <p:cNvSpPr/>
          <p:nvPr/>
        </p:nvSpPr>
        <p:spPr>
          <a:xfrm rot="19176600">
            <a:off x="5443200" y="4245840"/>
            <a:ext cx="409680" cy="451080"/>
          </a:xfrm>
          <a:custGeom>
            <a:avLst/>
            <a:gdLst/>
            <a:ah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rgbClr val="7e5100"/>
          </a:solidFill>
          <a:ln w="9360">
            <a:noFill/>
          </a:ln>
        </p:spPr>
        <p:style>
          <a:lnRef idx="0"/>
          <a:fillRef idx="0"/>
          <a:effectRef idx="0"/>
          <a:fontRef idx="minor"/>
        </p:style>
      </p:sp>
      <p:sp>
        <p:nvSpPr>
          <p:cNvPr id="2380" name="CustomShape 46"/>
          <p:cNvSpPr/>
          <p:nvPr/>
        </p:nvSpPr>
        <p:spPr>
          <a:xfrm>
            <a:off x="5612400" y="4257720"/>
            <a:ext cx="64800" cy="6480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fffff"/>
          </a:solidFill>
          <a:ln w="9360">
            <a:noFill/>
          </a:ln>
        </p:spPr>
        <p:style>
          <a:lnRef idx="0"/>
          <a:fillRef idx="0"/>
          <a:effectRef idx="0"/>
          <a:fontRef idx="minor"/>
        </p:style>
      </p:sp>
      <p:sp>
        <p:nvSpPr>
          <p:cNvPr id="2381" name="CustomShape 47"/>
          <p:cNvSpPr/>
          <p:nvPr/>
        </p:nvSpPr>
        <p:spPr>
          <a:xfrm rot="5400000">
            <a:off x="6380640" y="4376520"/>
            <a:ext cx="253080" cy="116640"/>
          </a:xfrm>
          <a:custGeom>
            <a:avLst/>
            <a:gdLst/>
            <a:ah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rgbClr val="fba200"/>
          </a:solidFill>
          <a:ln w="9360">
            <a:noFill/>
          </a:ln>
        </p:spPr>
        <p:style>
          <a:lnRef idx="0"/>
          <a:fillRef idx="0"/>
          <a:effectRef idx="0"/>
          <a:fontRef idx="minor"/>
        </p:style>
      </p:sp>
      <p:sp>
        <p:nvSpPr>
          <p:cNvPr id="2382" name="CustomShape 48"/>
          <p:cNvSpPr/>
          <p:nvPr/>
        </p:nvSpPr>
        <p:spPr>
          <a:xfrm rot="5400000">
            <a:off x="6240600" y="4383720"/>
            <a:ext cx="246600" cy="136080"/>
          </a:xfrm>
          <a:custGeom>
            <a:avLst/>
            <a:gdLst/>
            <a:ah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rgbClr val="fba200"/>
          </a:solidFill>
          <a:ln w="9360">
            <a:noFill/>
          </a:ln>
        </p:spPr>
        <p:style>
          <a:lnRef idx="0"/>
          <a:fillRef idx="0"/>
          <a:effectRef idx="0"/>
          <a:fontRef idx="minor"/>
        </p:style>
      </p:sp>
      <p:sp>
        <p:nvSpPr>
          <p:cNvPr id="2383" name="CustomShape 49"/>
          <p:cNvSpPr/>
          <p:nvPr/>
        </p:nvSpPr>
        <p:spPr>
          <a:xfrm rot="5400000">
            <a:off x="6317280" y="4223880"/>
            <a:ext cx="162000" cy="162000"/>
          </a:xfrm>
          <a:custGeom>
            <a:avLst/>
            <a:gdLst/>
            <a:ah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rgbClr val="bc7a00"/>
          </a:solidFill>
          <a:ln w="9360">
            <a:noFill/>
          </a:ln>
        </p:spPr>
        <p:style>
          <a:lnRef idx="0"/>
          <a:fillRef idx="0"/>
          <a:effectRef idx="0"/>
          <a:fontRef idx="minor"/>
        </p:style>
      </p:sp>
      <p:sp>
        <p:nvSpPr>
          <p:cNvPr id="2384" name="CustomShape 50"/>
          <p:cNvSpPr/>
          <p:nvPr/>
        </p:nvSpPr>
        <p:spPr>
          <a:xfrm>
            <a:off x="5443200" y="4573440"/>
            <a:ext cx="402480" cy="324720"/>
          </a:xfrm>
          <a:custGeom>
            <a:avLst/>
            <a:gdLst/>
            <a:ah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bc7a00"/>
          </a:solidFill>
          <a:ln w="9360">
            <a:noFill/>
          </a:ln>
        </p:spPr>
        <p:style>
          <a:lnRef idx="0"/>
          <a:fillRef idx="0"/>
          <a:effectRef idx="0"/>
          <a:fontRef idx="minor"/>
        </p:style>
      </p:sp>
      <p:sp>
        <p:nvSpPr>
          <p:cNvPr id="2385" name="CustomShape 51"/>
          <p:cNvSpPr/>
          <p:nvPr/>
        </p:nvSpPr>
        <p:spPr>
          <a:xfrm>
            <a:off x="5396760" y="4850280"/>
            <a:ext cx="506520" cy="90720"/>
          </a:xfrm>
          <a:custGeom>
            <a:avLst/>
            <a:gdLst/>
            <a:ah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rgbClr val="fba200"/>
          </a:solidFill>
          <a:ln w="9360">
            <a:noFill/>
          </a:ln>
        </p:spPr>
        <p:style>
          <a:lnRef idx="0"/>
          <a:fillRef idx="0"/>
          <a:effectRef idx="0"/>
          <a:fontRef idx="minor"/>
        </p:style>
      </p:sp>
      <p:sp>
        <p:nvSpPr>
          <p:cNvPr id="2386" name="CustomShape 52"/>
          <p:cNvSpPr/>
          <p:nvPr/>
        </p:nvSpPr>
        <p:spPr>
          <a:xfrm>
            <a:off x="5612400" y="4610880"/>
            <a:ext cx="64800" cy="6480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ba200"/>
          </a:solidFill>
          <a:ln w="9360">
            <a:noFill/>
          </a:ln>
        </p:spPr>
        <p:style>
          <a:lnRef idx="0"/>
          <a:fillRef idx="0"/>
          <a:effectRef idx="0"/>
          <a:fontRef idx="minor"/>
        </p:style>
      </p:sp>
      <p:sp>
        <p:nvSpPr>
          <p:cNvPr id="2387" name="CustomShape 53"/>
          <p:cNvSpPr/>
          <p:nvPr/>
        </p:nvSpPr>
        <p:spPr>
          <a:xfrm>
            <a:off x="5305680" y="4933080"/>
            <a:ext cx="1617840" cy="253080"/>
          </a:xfrm>
          <a:prstGeom prst="roundRect">
            <a:avLst>
              <a:gd name="adj" fmla="val 50000"/>
            </a:avLst>
          </a:prstGeom>
          <a:solidFill>
            <a:srgbClr val="fba200"/>
          </a:solidFill>
          <a:ln w="12600">
            <a:noFill/>
          </a:ln>
        </p:spPr>
        <p:style>
          <a:lnRef idx="0"/>
          <a:fillRef idx="0"/>
          <a:effectRef idx="0"/>
          <a:fontRef idx="minor"/>
        </p:style>
      </p:sp>
      <p:sp>
        <p:nvSpPr>
          <p:cNvPr id="2388" name="CustomShape 54"/>
          <p:cNvSpPr/>
          <p:nvPr/>
        </p:nvSpPr>
        <p:spPr>
          <a:xfrm>
            <a:off x="5338080" y="4964760"/>
            <a:ext cx="1553040" cy="189360"/>
          </a:xfrm>
          <a:prstGeom prst="roundRect">
            <a:avLst>
              <a:gd name="adj" fmla="val 50000"/>
            </a:avLst>
          </a:prstGeom>
          <a:solidFill>
            <a:srgbClr val="2c2f45"/>
          </a:solidFill>
          <a:ln w="12600">
            <a:noFill/>
          </a:ln>
        </p:spPr>
        <p:style>
          <a:lnRef idx="0"/>
          <a:fillRef idx="0"/>
          <a:effectRef idx="0"/>
          <a:fontRef idx="minor"/>
        </p:style>
      </p:sp>
      <p:sp>
        <p:nvSpPr>
          <p:cNvPr id="2389" name="CustomShape 55"/>
          <p:cNvSpPr/>
          <p:nvPr/>
        </p:nvSpPr>
        <p:spPr>
          <a:xfrm>
            <a:off x="5371920" y="4982760"/>
            <a:ext cx="155880" cy="155880"/>
          </a:xfrm>
          <a:prstGeom prst="donut">
            <a:avLst>
              <a:gd name="adj" fmla="val 25000"/>
            </a:avLst>
          </a:prstGeom>
          <a:solidFill>
            <a:srgbClr val="fba200"/>
          </a:solidFill>
          <a:ln w="12600">
            <a:noFill/>
          </a:ln>
        </p:spPr>
        <p:style>
          <a:lnRef idx="0"/>
          <a:fillRef idx="0"/>
          <a:effectRef idx="0"/>
          <a:fontRef idx="minor"/>
        </p:style>
      </p:sp>
      <p:sp>
        <p:nvSpPr>
          <p:cNvPr id="2390" name="CustomShape 56"/>
          <p:cNvSpPr/>
          <p:nvPr/>
        </p:nvSpPr>
        <p:spPr>
          <a:xfrm>
            <a:off x="5594040" y="4982760"/>
            <a:ext cx="155880" cy="155880"/>
          </a:xfrm>
          <a:prstGeom prst="donut">
            <a:avLst>
              <a:gd name="adj" fmla="val 25000"/>
            </a:avLst>
          </a:prstGeom>
          <a:solidFill>
            <a:srgbClr val="fba200"/>
          </a:solidFill>
          <a:ln w="12600">
            <a:noFill/>
          </a:ln>
        </p:spPr>
        <p:style>
          <a:lnRef idx="0"/>
          <a:fillRef idx="0"/>
          <a:effectRef idx="0"/>
          <a:fontRef idx="minor"/>
        </p:style>
      </p:sp>
      <p:sp>
        <p:nvSpPr>
          <p:cNvPr id="2391" name="CustomShape 57"/>
          <p:cNvSpPr/>
          <p:nvPr/>
        </p:nvSpPr>
        <p:spPr>
          <a:xfrm>
            <a:off x="5816520" y="4982760"/>
            <a:ext cx="155880" cy="155880"/>
          </a:xfrm>
          <a:prstGeom prst="donut">
            <a:avLst>
              <a:gd name="adj" fmla="val 25000"/>
            </a:avLst>
          </a:prstGeom>
          <a:solidFill>
            <a:srgbClr val="fba200"/>
          </a:solidFill>
          <a:ln w="12600">
            <a:noFill/>
          </a:ln>
        </p:spPr>
        <p:style>
          <a:lnRef idx="0"/>
          <a:fillRef idx="0"/>
          <a:effectRef idx="0"/>
          <a:fontRef idx="minor"/>
        </p:style>
      </p:sp>
      <p:sp>
        <p:nvSpPr>
          <p:cNvPr id="2392" name="CustomShape 58"/>
          <p:cNvSpPr/>
          <p:nvPr/>
        </p:nvSpPr>
        <p:spPr>
          <a:xfrm>
            <a:off x="6038640" y="4982760"/>
            <a:ext cx="155880" cy="155880"/>
          </a:xfrm>
          <a:prstGeom prst="donut">
            <a:avLst>
              <a:gd name="adj" fmla="val 25000"/>
            </a:avLst>
          </a:prstGeom>
          <a:solidFill>
            <a:srgbClr val="fba200"/>
          </a:solidFill>
          <a:ln w="12600">
            <a:noFill/>
          </a:ln>
        </p:spPr>
        <p:style>
          <a:lnRef idx="0"/>
          <a:fillRef idx="0"/>
          <a:effectRef idx="0"/>
          <a:fontRef idx="minor"/>
        </p:style>
      </p:sp>
      <p:sp>
        <p:nvSpPr>
          <p:cNvPr id="2393" name="CustomShape 59"/>
          <p:cNvSpPr/>
          <p:nvPr/>
        </p:nvSpPr>
        <p:spPr>
          <a:xfrm>
            <a:off x="6261120" y="4982760"/>
            <a:ext cx="155880" cy="155880"/>
          </a:xfrm>
          <a:prstGeom prst="donut">
            <a:avLst>
              <a:gd name="adj" fmla="val 25000"/>
            </a:avLst>
          </a:prstGeom>
          <a:solidFill>
            <a:srgbClr val="fba200"/>
          </a:solidFill>
          <a:ln w="12600">
            <a:noFill/>
          </a:ln>
        </p:spPr>
        <p:style>
          <a:lnRef idx="0"/>
          <a:fillRef idx="0"/>
          <a:effectRef idx="0"/>
          <a:fontRef idx="minor"/>
        </p:style>
      </p:sp>
      <p:sp>
        <p:nvSpPr>
          <p:cNvPr id="2394" name="CustomShape 60"/>
          <p:cNvSpPr/>
          <p:nvPr/>
        </p:nvSpPr>
        <p:spPr>
          <a:xfrm>
            <a:off x="6483240" y="4982760"/>
            <a:ext cx="155880" cy="155880"/>
          </a:xfrm>
          <a:prstGeom prst="donut">
            <a:avLst>
              <a:gd name="adj" fmla="val 25000"/>
            </a:avLst>
          </a:prstGeom>
          <a:solidFill>
            <a:srgbClr val="fba200"/>
          </a:solidFill>
          <a:ln w="12600">
            <a:noFill/>
          </a:ln>
        </p:spPr>
        <p:style>
          <a:lnRef idx="0"/>
          <a:fillRef idx="0"/>
          <a:effectRef idx="0"/>
          <a:fontRef idx="minor"/>
        </p:style>
      </p:sp>
      <p:sp>
        <p:nvSpPr>
          <p:cNvPr id="2395" name="CustomShape 61"/>
          <p:cNvSpPr/>
          <p:nvPr/>
        </p:nvSpPr>
        <p:spPr>
          <a:xfrm>
            <a:off x="6705720" y="4982760"/>
            <a:ext cx="155880" cy="155880"/>
          </a:xfrm>
          <a:prstGeom prst="donut">
            <a:avLst>
              <a:gd name="adj" fmla="val 25000"/>
            </a:avLst>
          </a:prstGeom>
          <a:solidFill>
            <a:srgbClr val="fba200"/>
          </a:solidFill>
          <a:ln w="12600">
            <a:noFill/>
          </a:ln>
        </p:spPr>
        <p:style>
          <a:lnRef idx="0"/>
          <a:fillRef idx="0"/>
          <a:effectRef idx="0"/>
          <a:fontRef idx="minor"/>
        </p:style>
      </p:sp>
      <p:sp>
        <p:nvSpPr>
          <p:cNvPr id="2396" name="CustomShape 62"/>
          <p:cNvSpPr/>
          <p:nvPr/>
        </p:nvSpPr>
        <p:spPr>
          <a:xfrm>
            <a:off x="6064200" y="4607640"/>
            <a:ext cx="97920" cy="3247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2397" name="CustomShape 63"/>
          <p:cNvSpPr/>
          <p:nvPr/>
        </p:nvSpPr>
        <p:spPr>
          <a:xfrm>
            <a:off x="6235920" y="4607640"/>
            <a:ext cx="97920" cy="3247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2398" name="CustomShape 64"/>
          <p:cNvSpPr/>
          <p:nvPr/>
        </p:nvSpPr>
        <p:spPr>
          <a:xfrm>
            <a:off x="6407640" y="4607640"/>
            <a:ext cx="97920" cy="3247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2399" name="CustomShape 65"/>
          <p:cNvSpPr/>
          <p:nvPr/>
        </p:nvSpPr>
        <p:spPr>
          <a:xfrm>
            <a:off x="6579720" y="4607640"/>
            <a:ext cx="97920" cy="3247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2400" name="CustomShape 66"/>
          <p:cNvSpPr/>
          <p:nvPr/>
        </p:nvSpPr>
        <p:spPr>
          <a:xfrm>
            <a:off x="6480000" y="3960720"/>
            <a:ext cx="548640" cy="40392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ffffff"/>
          </a:solidFill>
          <a:ln w="12600">
            <a:noFill/>
          </a:ln>
        </p:spPr>
        <p:style>
          <a:lnRef idx="0"/>
          <a:fillRef idx="0"/>
          <a:effectRef idx="0"/>
          <a:fontRef idx="minor"/>
        </p:style>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1" name="CustomShape 1"/>
          <p:cNvSpPr/>
          <p:nvPr/>
        </p:nvSpPr>
        <p:spPr>
          <a:xfrm>
            <a:off x="1098720" y="864720"/>
            <a:ext cx="2952000" cy="2005920"/>
          </a:xfrm>
          <a:prstGeom prst="rect">
            <a:avLst/>
          </a:prstGeom>
          <a:noFill/>
          <a:ln>
            <a:noFill/>
          </a:ln>
        </p:spPr>
        <p:style>
          <a:lnRef idx="0"/>
          <a:fillRef idx="0"/>
          <a:effectRef idx="0"/>
          <a:fontRef idx="minor"/>
        </p:style>
        <p:txBody>
          <a:bodyPr lIns="90000" rIns="90000" tIns="45000" bIns="45000" anchor="ctr"/>
          <a:p>
            <a:pPr algn="r">
              <a:lnSpc>
                <a:spcPct val="110000"/>
              </a:lnSpc>
            </a:pPr>
            <a:r>
              <a:rPr b="1" lang="en-US" sz="3600" spc="-1" strike="noStrike">
                <a:solidFill>
                  <a:srgbClr val="404040"/>
                </a:solidFill>
                <a:uFill>
                  <a:solidFill>
                    <a:srgbClr val="ffffff"/>
                  </a:solidFill>
                </a:uFill>
                <a:latin typeface="Arial"/>
                <a:ea typeface="Arial Unicode MS"/>
              </a:rPr>
              <a:t>Simple</a:t>
            </a:r>
            <a:endParaRPr b="0" lang="en-US" sz="1800" spc="-1" strike="noStrike">
              <a:solidFill>
                <a:srgbClr val="000000"/>
              </a:solidFill>
              <a:uFill>
                <a:solidFill>
                  <a:srgbClr val="ffffff"/>
                </a:solidFill>
              </a:uFill>
              <a:latin typeface="Arial"/>
            </a:endParaRPr>
          </a:p>
          <a:p>
            <a:pPr algn="r">
              <a:lnSpc>
                <a:spcPct val="110000"/>
              </a:lnSpc>
            </a:pPr>
            <a:r>
              <a:rPr b="1" lang="en-US" sz="3600" spc="-1" strike="noStrike">
                <a:solidFill>
                  <a:srgbClr val="404040"/>
                </a:solidFill>
                <a:uFill>
                  <a:solidFill>
                    <a:srgbClr val="ffffff"/>
                  </a:solidFill>
                </a:uFill>
                <a:latin typeface="Arial"/>
                <a:ea typeface="Arial Unicode MS"/>
              </a:rPr>
              <a:t> </a:t>
            </a:r>
            <a:r>
              <a:rPr b="1" lang="en-US" sz="3600" spc="-1" strike="noStrike">
                <a:solidFill>
                  <a:srgbClr val="0680c3"/>
                </a:solidFill>
                <a:uFill>
                  <a:solidFill>
                    <a:srgbClr val="ffffff"/>
                  </a:solidFill>
                </a:uFill>
                <a:latin typeface="Arial"/>
                <a:ea typeface="Arial Unicode MS"/>
              </a:rPr>
              <a:t>Portfolio </a:t>
            </a:r>
            <a:r>
              <a:rPr b="1" lang="en-US" sz="3600" spc="-1" strike="noStrike">
                <a:solidFill>
                  <a:srgbClr val="404040"/>
                </a:solidFill>
                <a:uFill>
                  <a:solidFill>
                    <a:srgbClr val="ffffff"/>
                  </a:solidFill>
                </a:uFill>
                <a:latin typeface="Arial"/>
                <a:ea typeface="Arial Unicode MS"/>
              </a:rPr>
              <a:t>Presentation</a:t>
            </a:r>
            <a:endParaRPr b="0" lang="en-US" sz="1800" spc="-1" strike="noStrike">
              <a:solidFill>
                <a:srgbClr val="000000"/>
              </a:solidFill>
              <a:uFill>
                <a:solidFill>
                  <a:srgbClr val="ffffff"/>
                </a:solidFill>
              </a:uFill>
              <a:latin typeface="Arial"/>
            </a:endParaRPr>
          </a:p>
        </p:txBody>
      </p:sp>
      <p:sp>
        <p:nvSpPr>
          <p:cNvPr id="2402" name="CustomShape 2"/>
          <p:cNvSpPr/>
          <p:nvPr/>
        </p:nvSpPr>
        <p:spPr>
          <a:xfrm>
            <a:off x="1098720" y="2955600"/>
            <a:ext cx="2952000" cy="51660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404040"/>
                </a:solidFill>
                <a:uFill>
                  <a:solidFill>
                    <a:srgbClr val="ffffff"/>
                  </a:solidFill>
                </a:uFill>
                <a:latin typeface="Arial"/>
                <a:ea typeface="Arial Unicode MS"/>
              </a:rPr>
              <a:t>Easy to change colors, photos and Text. </a:t>
            </a:r>
            <a:endParaRPr b="0" lang="en-US" sz="1800" spc="-1" strike="noStrike">
              <a:solidFill>
                <a:srgbClr val="000000"/>
              </a:solidFill>
              <a:uFill>
                <a:solidFill>
                  <a:srgbClr val="ffffff"/>
                </a:solidFill>
              </a:uFill>
              <a:latin typeface="Arial"/>
            </a:endParaRPr>
          </a:p>
        </p:txBody>
      </p:sp>
      <p:sp>
        <p:nvSpPr>
          <p:cNvPr id="2403" name="CustomShape 3"/>
          <p:cNvSpPr/>
          <p:nvPr/>
        </p:nvSpPr>
        <p:spPr>
          <a:xfrm>
            <a:off x="739800" y="3563280"/>
            <a:ext cx="3310920" cy="209808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Get a modern PowerPoint  Presentation that is beautifully designed. You can simply impress your audience and add a unique zing and appeal to your Presentations. </a:t>
            </a:r>
            <a:endParaRPr b="0" lang="en-US" sz="1800" spc="-1" strike="noStrike">
              <a:solidFill>
                <a:srgbClr val="000000"/>
              </a:solidFill>
              <a:uFill>
                <a:solidFill>
                  <a:srgbClr val="ffffff"/>
                </a:solidFill>
              </a:uFill>
              <a:latin typeface="Arial"/>
            </a:endParaRPr>
          </a:p>
        </p:txBody>
      </p:sp>
      <p:sp>
        <p:nvSpPr>
          <p:cNvPr id="2404" name="CustomShape 4"/>
          <p:cNvSpPr/>
          <p:nvPr/>
        </p:nvSpPr>
        <p:spPr>
          <a:xfrm>
            <a:off x="8917560" y="1373400"/>
            <a:ext cx="1681920" cy="1155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04040"/>
                </a:solidFill>
                <a:uFill>
                  <a:solidFill>
                    <a:srgbClr val="ffffff"/>
                  </a:solidFill>
                </a:uFill>
                <a:latin typeface="Arial"/>
                <a:ea typeface="Arial Unicode MS"/>
              </a:rPr>
              <a:t>Get a modern PowerPoint  Presentation that is beautifully designed.</a:t>
            </a:r>
            <a:endParaRPr b="0" lang="en-US" sz="1800" spc="-1" strike="noStrike">
              <a:solidFill>
                <a:srgbClr val="000000"/>
              </a:solidFill>
              <a:uFill>
                <a:solidFill>
                  <a:srgbClr val="ffffff"/>
                </a:solidFill>
              </a:uFill>
              <a:latin typeface="Arial"/>
            </a:endParaRPr>
          </a:p>
        </p:txBody>
      </p:sp>
      <p:sp>
        <p:nvSpPr>
          <p:cNvPr id="2405" name="CustomShape 5"/>
          <p:cNvSpPr/>
          <p:nvPr/>
        </p:nvSpPr>
        <p:spPr>
          <a:xfrm>
            <a:off x="5396760" y="4308120"/>
            <a:ext cx="1681920" cy="1155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595959"/>
                </a:solidFill>
                <a:uFill>
                  <a:solidFill>
                    <a:srgbClr val="ffffff"/>
                  </a:solidFill>
                </a:uFill>
                <a:latin typeface="Arial"/>
                <a:ea typeface="Arial Unicode MS"/>
              </a:rPr>
              <a:t>You can simply impress your audience and add a unique zing and appeal. </a:t>
            </a:r>
            <a:endParaRPr b="0" lang="en-US" sz="1800" spc="-1" strike="noStrike">
              <a:solidFill>
                <a:srgbClr val="000000"/>
              </a:solidFill>
              <a:uFill>
                <a:solidFill>
                  <a:srgbClr val="ffffff"/>
                </a:solidFill>
              </a:uFill>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6" name="CustomShape 1"/>
          <p:cNvSpPr/>
          <p:nvPr/>
        </p:nvSpPr>
        <p:spPr>
          <a:xfrm>
            <a:off x="3351240" y="3110040"/>
            <a:ext cx="5461200" cy="1962360"/>
          </a:xfrm>
          <a:custGeom>
            <a:avLst/>
            <a:gdLst/>
            <a:ahLst/>
            <a:rect l="l" t="t"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solidFill>
            <a:srgbClr val="d9d9d9"/>
          </a:solidFill>
          <a:ln w="3240">
            <a:noFill/>
          </a:ln>
        </p:spPr>
        <p:style>
          <a:lnRef idx="0"/>
          <a:fillRef idx="0"/>
          <a:effectRef idx="0"/>
          <a:fontRef idx="minor"/>
        </p:style>
      </p:sp>
      <p:sp>
        <p:nvSpPr>
          <p:cNvPr id="2407" name="CustomShape 2"/>
          <p:cNvSpPr/>
          <p:nvPr/>
        </p:nvSpPr>
        <p:spPr>
          <a:xfrm>
            <a:off x="3222720" y="2252880"/>
            <a:ext cx="5621040" cy="2844000"/>
          </a:xfrm>
          <a:custGeom>
            <a:avLst/>
            <a:gdLst/>
            <a:ahLst/>
            <a:rect l="l" t="t"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solidFill>
            <a:srgbClr val="d9d9d9"/>
          </a:solidFill>
          <a:ln w="3240">
            <a:noFill/>
          </a:ln>
        </p:spPr>
        <p:style>
          <a:lnRef idx="0"/>
          <a:fillRef idx="0"/>
          <a:effectRef idx="0"/>
          <a:fontRef idx="minor"/>
        </p:style>
      </p:sp>
      <p:sp>
        <p:nvSpPr>
          <p:cNvPr id="2408" name="CustomShape 3"/>
          <p:cNvSpPr/>
          <p:nvPr/>
        </p:nvSpPr>
        <p:spPr>
          <a:xfrm>
            <a:off x="3924000" y="2018160"/>
            <a:ext cx="5045040" cy="2595240"/>
          </a:xfrm>
          <a:custGeom>
            <a:avLst/>
            <a:gdLst/>
            <a:ahLst/>
            <a:rect l="l" t="t"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solidFill>
            <a:srgbClr val="d9d9d9"/>
          </a:solidFill>
          <a:ln w="3240">
            <a:noFill/>
          </a:ln>
        </p:spPr>
        <p:style>
          <a:lnRef idx="0"/>
          <a:fillRef idx="0"/>
          <a:effectRef idx="0"/>
          <a:fontRef idx="minor"/>
        </p:style>
      </p:sp>
      <p:sp>
        <p:nvSpPr>
          <p:cNvPr id="2409" name="CustomShape 4"/>
          <p:cNvSpPr/>
          <p:nvPr/>
        </p:nvSpPr>
        <p:spPr>
          <a:xfrm>
            <a:off x="4290480" y="1716480"/>
            <a:ext cx="3324600" cy="1145520"/>
          </a:xfrm>
          <a:custGeom>
            <a:avLst/>
            <a:gdLst/>
            <a:ahLst/>
            <a:rect l="l" t="t"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solidFill>
            <a:srgbClr val="d9d9d9"/>
          </a:solidFill>
          <a:ln w="3240">
            <a:noFill/>
          </a:ln>
        </p:spPr>
        <p:style>
          <a:lnRef idx="0"/>
          <a:fillRef idx="0"/>
          <a:effectRef idx="0"/>
          <a:fontRef idx="minor"/>
        </p:style>
      </p:sp>
      <p:sp>
        <p:nvSpPr>
          <p:cNvPr id="2410" name="TextShape 5"/>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2411" name="CustomShape 6"/>
          <p:cNvSpPr/>
          <p:nvPr/>
        </p:nvSpPr>
        <p:spPr>
          <a:xfrm>
            <a:off x="730800" y="5308560"/>
            <a:ext cx="482400" cy="482400"/>
          </a:xfrm>
          <a:prstGeom prst="rect">
            <a:avLst/>
          </a:prstGeom>
          <a:solidFill>
            <a:srgbClr val="0680c3"/>
          </a:solidFill>
          <a:ln w="12600">
            <a:noFill/>
          </a:ln>
        </p:spPr>
        <p:style>
          <a:lnRef idx="0"/>
          <a:fillRef idx="0"/>
          <a:effectRef idx="0"/>
          <a:fontRef idx="minor"/>
        </p:style>
      </p:sp>
      <p:sp>
        <p:nvSpPr>
          <p:cNvPr id="2412" name="CustomShape 7"/>
          <p:cNvSpPr/>
          <p:nvPr/>
        </p:nvSpPr>
        <p:spPr>
          <a:xfrm>
            <a:off x="1253880" y="5813280"/>
            <a:ext cx="169164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Easy to change colors, photos and Text. </a:t>
            </a:r>
            <a:endParaRPr b="0" lang="en-US" sz="1800" spc="-1" strike="noStrike">
              <a:solidFill>
                <a:srgbClr val="000000"/>
              </a:solidFill>
              <a:uFill>
                <a:solidFill>
                  <a:srgbClr val="ffffff"/>
                </a:solidFill>
              </a:uFill>
              <a:latin typeface="Arial"/>
            </a:endParaRPr>
          </a:p>
        </p:txBody>
      </p:sp>
      <p:sp>
        <p:nvSpPr>
          <p:cNvPr id="2413" name="CustomShape 8"/>
          <p:cNvSpPr/>
          <p:nvPr/>
        </p:nvSpPr>
        <p:spPr>
          <a:xfrm>
            <a:off x="1253880" y="5348520"/>
            <a:ext cx="169164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Contents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404040"/>
                </a:solidFill>
                <a:uFill>
                  <a:solidFill>
                    <a:srgbClr val="ffffff"/>
                  </a:solidFill>
                </a:uFill>
                <a:latin typeface="Arial"/>
                <a:ea typeface="Arial Unicode MS"/>
              </a:rPr>
              <a:t>Performance</a:t>
            </a:r>
            <a:endParaRPr b="0" lang="en-US" sz="1800" spc="-1" strike="noStrike">
              <a:solidFill>
                <a:srgbClr val="000000"/>
              </a:solidFill>
              <a:uFill>
                <a:solidFill>
                  <a:srgbClr val="ffffff"/>
                </a:solidFill>
              </a:uFill>
              <a:latin typeface="Arial"/>
            </a:endParaRPr>
          </a:p>
        </p:txBody>
      </p:sp>
      <p:sp>
        <p:nvSpPr>
          <p:cNvPr id="2414" name="CustomShape 9"/>
          <p:cNvSpPr/>
          <p:nvPr/>
        </p:nvSpPr>
        <p:spPr>
          <a:xfrm>
            <a:off x="3570840" y="5308560"/>
            <a:ext cx="482400" cy="482400"/>
          </a:xfrm>
          <a:prstGeom prst="rect">
            <a:avLst/>
          </a:prstGeom>
          <a:solidFill>
            <a:srgbClr val="07a398"/>
          </a:solidFill>
          <a:ln w="12600">
            <a:noFill/>
          </a:ln>
        </p:spPr>
        <p:style>
          <a:lnRef idx="0"/>
          <a:fillRef idx="0"/>
          <a:effectRef idx="0"/>
          <a:fontRef idx="minor"/>
        </p:style>
      </p:sp>
      <p:sp>
        <p:nvSpPr>
          <p:cNvPr id="2415" name="CustomShape 10"/>
          <p:cNvSpPr/>
          <p:nvPr/>
        </p:nvSpPr>
        <p:spPr>
          <a:xfrm>
            <a:off x="4093920" y="5800680"/>
            <a:ext cx="169164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Easy to change colors, photos and Text.</a:t>
            </a:r>
            <a:endParaRPr b="0" lang="en-US" sz="1800" spc="-1" strike="noStrike">
              <a:solidFill>
                <a:srgbClr val="000000"/>
              </a:solidFill>
              <a:uFill>
                <a:solidFill>
                  <a:srgbClr val="ffffff"/>
                </a:solidFill>
              </a:uFill>
              <a:latin typeface="Arial"/>
            </a:endParaRPr>
          </a:p>
        </p:txBody>
      </p:sp>
      <p:sp>
        <p:nvSpPr>
          <p:cNvPr id="2416" name="CustomShape 11"/>
          <p:cNvSpPr/>
          <p:nvPr/>
        </p:nvSpPr>
        <p:spPr>
          <a:xfrm>
            <a:off x="4093920" y="5335920"/>
            <a:ext cx="169164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Contents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404040"/>
                </a:solidFill>
                <a:uFill>
                  <a:solidFill>
                    <a:srgbClr val="ffffff"/>
                  </a:solidFill>
                </a:uFill>
                <a:latin typeface="Arial"/>
                <a:ea typeface="Arial Unicode MS"/>
              </a:rPr>
              <a:t>Performance</a:t>
            </a:r>
            <a:endParaRPr b="0" lang="en-US" sz="1800" spc="-1" strike="noStrike">
              <a:solidFill>
                <a:srgbClr val="000000"/>
              </a:solidFill>
              <a:uFill>
                <a:solidFill>
                  <a:srgbClr val="ffffff"/>
                </a:solidFill>
              </a:uFill>
              <a:latin typeface="Arial"/>
            </a:endParaRPr>
          </a:p>
        </p:txBody>
      </p:sp>
      <p:sp>
        <p:nvSpPr>
          <p:cNvPr id="2417" name="CustomShape 12"/>
          <p:cNvSpPr/>
          <p:nvPr/>
        </p:nvSpPr>
        <p:spPr>
          <a:xfrm>
            <a:off x="6410520" y="5308560"/>
            <a:ext cx="482400" cy="482400"/>
          </a:xfrm>
          <a:prstGeom prst="rect">
            <a:avLst/>
          </a:prstGeom>
          <a:solidFill>
            <a:srgbClr val="90c221"/>
          </a:solidFill>
          <a:ln w="12600">
            <a:noFill/>
          </a:ln>
        </p:spPr>
        <p:style>
          <a:lnRef idx="0"/>
          <a:fillRef idx="0"/>
          <a:effectRef idx="0"/>
          <a:fontRef idx="minor"/>
        </p:style>
      </p:sp>
      <p:sp>
        <p:nvSpPr>
          <p:cNvPr id="2418" name="CustomShape 13"/>
          <p:cNvSpPr/>
          <p:nvPr/>
        </p:nvSpPr>
        <p:spPr>
          <a:xfrm>
            <a:off x="6933600" y="5797440"/>
            <a:ext cx="169164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Easy to change colors, photos and Text.</a:t>
            </a:r>
            <a:endParaRPr b="0" lang="en-US" sz="1800" spc="-1" strike="noStrike">
              <a:solidFill>
                <a:srgbClr val="000000"/>
              </a:solidFill>
              <a:uFill>
                <a:solidFill>
                  <a:srgbClr val="ffffff"/>
                </a:solidFill>
              </a:uFill>
              <a:latin typeface="Arial"/>
            </a:endParaRPr>
          </a:p>
        </p:txBody>
      </p:sp>
      <p:sp>
        <p:nvSpPr>
          <p:cNvPr id="2419" name="CustomShape 14"/>
          <p:cNvSpPr/>
          <p:nvPr/>
        </p:nvSpPr>
        <p:spPr>
          <a:xfrm>
            <a:off x="6933600" y="5332680"/>
            <a:ext cx="169164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Contents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404040"/>
                </a:solidFill>
                <a:uFill>
                  <a:solidFill>
                    <a:srgbClr val="ffffff"/>
                  </a:solidFill>
                </a:uFill>
                <a:latin typeface="Arial"/>
                <a:ea typeface="Arial Unicode MS"/>
              </a:rPr>
              <a:t>Performance</a:t>
            </a:r>
            <a:endParaRPr b="0" lang="en-US" sz="1800" spc="-1" strike="noStrike">
              <a:solidFill>
                <a:srgbClr val="000000"/>
              </a:solidFill>
              <a:uFill>
                <a:solidFill>
                  <a:srgbClr val="ffffff"/>
                </a:solidFill>
              </a:uFill>
              <a:latin typeface="Arial"/>
            </a:endParaRPr>
          </a:p>
        </p:txBody>
      </p:sp>
      <p:sp>
        <p:nvSpPr>
          <p:cNvPr id="2420" name="CustomShape 15"/>
          <p:cNvSpPr/>
          <p:nvPr/>
        </p:nvSpPr>
        <p:spPr>
          <a:xfrm>
            <a:off x="9250560" y="5308560"/>
            <a:ext cx="482400" cy="482400"/>
          </a:xfrm>
          <a:prstGeom prst="rect">
            <a:avLst/>
          </a:prstGeom>
          <a:solidFill>
            <a:srgbClr val="fba200"/>
          </a:solidFill>
          <a:ln w="12600">
            <a:noFill/>
          </a:ln>
        </p:spPr>
        <p:style>
          <a:lnRef idx="0"/>
          <a:fillRef idx="0"/>
          <a:effectRef idx="0"/>
          <a:fontRef idx="minor"/>
        </p:style>
      </p:sp>
      <p:sp>
        <p:nvSpPr>
          <p:cNvPr id="2421" name="CustomShape 16"/>
          <p:cNvSpPr/>
          <p:nvPr/>
        </p:nvSpPr>
        <p:spPr>
          <a:xfrm>
            <a:off x="9773640" y="5775480"/>
            <a:ext cx="169164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Easy to change colors, photos and Text.</a:t>
            </a:r>
            <a:endParaRPr b="0" lang="en-US" sz="1800" spc="-1" strike="noStrike">
              <a:solidFill>
                <a:srgbClr val="000000"/>
              </a:solidFill>
              <a:uFill>
                <a:solidFill>
                  <a:srgbClr val="ffffff"/>
                </a:solidFill>
              </a:uFill>
              <a:latin typeface="Arial"/>
            </a:endParaRPr>
          </a:p>
        </p:txBody>
      </p:sp>
      <p:sp>
        <p:nvSpPr>
          <p:cNvPr id="2422" name="CustomShape 17"/>
          <p:cNvSpPr/>
          <p:nvPr/>
        </p:nvSpPr>
        <p:spPr>
          <a:xfrm>
            <a:off x="9773640" y="5310360"/>
            <a:ext cx="169164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Contents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404040"/>
                </a:solidFill>
                <a:uFill>
                  <a:solidFill>
                    <a:srgbClr val="ffffff"/>
                  </a:solidFill>
                </a:uFill>
                <a:latin typeface="Arial"/>
                <a:ea typeface="Arial Unicode MS"/>
              </a:rPr>
              <a:t>Performance</a:t>
            </a:r>
            <a:endParaRPr b="0" lang="en-US" sz="1800" spc="-1" strike="noStrike">
              <a:solidFill>
                <a:srgbClr val="000000"/>
              </a:solidFill>
              <a:uFill>
                <a:solidFill>
                  <a:srgbClr val="ffffff"/>
                </a:solidFill>
              </a:uFill>
              <a:latin typeface="Arial"/>
            </a:endParaRPr>
          </a:p>
        </p:txBody>
      </p:sp>
      <p:sp>
        <p:nvSpPr>
          <p:cNvPr id="2423" name="CustomShape 18"/>
          <p:cNvSpPr/>
          <p:nvPr/>
        </p:nvSpPr>
        <p:spPr>
          <a:xfrm>
            <a:off x="3842280" y="2478960"/>
            <a:ext cx="1007640" cy="1007640"/>
          </a:xfrm>
          <a:prstGeom prst="ellipse">
            <a:avLst/>
          </a:prstGeom>
          <a:solidFill>
            <a:srgbClr val="fba200">
              <a:alpha val="60000"/>
            </a:srgbClr>
          </a:solidFill>
          <a:ln w="12600">
            <a:noFill/>
          </a:ln>
        </p:spPr>
        <p:style>
          <a:lnRef idx="0"/>
          <a:fillRef idx="0"/>
          <a:effectRef idx="0"/>
          <a:fontRef idx="minor"/>
        </p:style>
      </p:sp>
      <p:sp>
        <p:nvSpPr>
          <p:cNvPr id="2424" name="CustomShape 19"/>
          <p:cNvSpPr/>
          <p:nvPr/>
        </p:nvSpPr>
        <p:spPr>
          <a:xfrm flipH="1" flipV="1" rot="5400000">
            <a:off x="3164400" y="1458360"/>
            <a:ext cx="159840" cy="2200680"/>
          </a:xfrm>
          <a:prstGeom prst="bentConnector3">
            <a:avLst>
              <a:gd name="adj1" fmla="val 242743"/>
            </a:avLst>
          </a:prstGeom>
          <a:noFill/>
          <a:ln w="19080">
            <a:solidFill>
              <a:srgbClr val="fba200"/>
            </a:solidFill>
            <a:custDash>
              <a:ds d="300000" sp="100000"/>
            </a:custDash>
            <a:miter/>
            <a:headEnd len="med" type="oval" w="med"/>
          </a:ln>
        </p:spPr>
        <p:style>
          <a:lnRef idx="0"/>
          <a:fillRef idx="0"/>
          <a:effectRef idx="0"/>
          <a:fontRef idx="minor"/>
        </p:style>
      </p:sp>
      <p:graphicFrame>
        <p:nvGraphicFramePr>
          <p:cNvPr id="2425" name="Chart 7"/>
          <p:cNvGraphicFramePr/>
          <p:nvPr/>
        </p:nvGraphicFramePr>
        <p:xfrm>
          <a:off x="630360" y="2481480"/>
          <a:ext cx="923760" cy="995400"/>
        </p:xfrm>
        <a:graphic>
          <a:graphicData uri="http://schemas.openxmlformats.org/drawingml/2006/chart">
            <c:chart xmlns:c="http://schemas.openxmlformats.org/drawingml/2006/chart" xmlns:r="http://schemas.openxmlformats.org/officeDocument/2006/relationships" r:id="rId1"/>
          </a:graphicData>
        </a:graphic>
      </p:graphicFrame>
      <p:sp>
        <p:nvSpPr>
          <p:cNvPr id="2426" name="CustomShape 20"/>
          <p:cNvSpPr/>
          <p:nvPr/>
        </p:nvSpPr>
        <p:spPr>
          <a:xfrm>
            <a:off x="1461240" y="2639160"/>
            <a:ext cx="136764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Country</a:t>
            </a:r>
            <a:endParaRPr b="0" lang="en-US" sz="1800" spc="-1" strike="noStrike">
              <a:solidFill>
                <a:srgbClr val="000000"/>
              </a:solidFill>
              <a:uFill>
                <a:solidFill>
                  <a:srgbClr val="ffffff"/>
                </a:solidFill>
              </a:uFill>
              <a:latin typeface="Arial"/>
            </a:endParaRPr>
          </a:p>
        </p:txBody>
      </p:sp>
      <p:sp>
        <p:nvSpPr>
          <p:cNvPr id="2427" name="CustomShape 21"/>
          <p:cNvSpPr/>
          <p:nvPr/>
        </p:nvSpPr>
        <p:spPr>
          <a:xfrm>
            <a:off x="1461240" y="2857680"/>
            <a:ext cx="136764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Data_01 : 12,000</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404040"/>
                </a:solidFill>
                <a:uFill>
                  <a:solidFill>
                    <a:srgbClr val="ffffff"/>
                  </a:solidFill>
                </a:uFill>
                <a:latin typeface="Arial"/>
                <a:ea typeface="Arial Unicode MS"/>
              </a:rPr>
              <a:t>Data_02 : 23,300</a:t>
            </a:r>
            <a:endParaRPr b="0" lang="en-US" sz="1800" spc="-1" strike="noStrike">
              <a:solidFill>
                <a:srgbClr val="000000"/>
              </a:solidFill>
              <a:uFill>
                <a:solidFill>
                  <a:srgbClr val="ffffff"/>
                </a:solidFill>
              </a:uFill>
              <a:latin typeface="Arial"/>
            </a:endParaRPr>
          </a:p>
        </p:txBody>
      </p:sp>
      <p:sp>
        <p:nvSpPr>
          <p:cNvPr id="2428" name="CustomShape 22"/>
          <p:cNvSpPr/>
          <p:nvPr/>
        </p:nvSpPr>
        <p:spPr>
          <a:xfrm>
            <a:off x="4721760" y="3647160"/>
            <a:ext cx="1007640" cy="1007640"/>
          </a:xfrm>
          <a:prstGeom prst="ellipse">
            <a:avLst/>
          </a:prstGeom>
          <a:solidFill>
            <a:srgbClr val="0680c3">
              <a:alpha val="60000"/>
            </a:srgbClr>
          </a:solidFill>
          <a:ln w="12600">
            <a:noFill/>
          </a:ln>
        </p:spPr>
        <p:style>
          <a:lnRef idx="0"/>
          <a:fillRef idx="0"/>
          <a:effectRef idx="0"/>
          <a:fontRef idx="minor"/>
        </p:style>
      </p:sp>
      <p:sp>
        <p:nvSpPr>
          <p:cNvPr id="2429" name="CustomShape 23"/>
          <p:cNvSpPr/>
          <p:nvPr/>
        </p:nvSpPr>
        <p:spPr>
          <a:xfrm flipH="1" rot="16200000">
            <a:off x="3590640" y="3020400"/>
            <a:ext cx="189000" cy="3080160"/>
          </a:xfrm>
          <a:prstGeom prst="bentConnector3">
            <a:avLst>
              <a:gd name="adj1" fmla="val 220729"/>
            </a:avLst>
          </a:prstGeom>
          <a:noFill/>
          <a:ln w="19080">
            <a:solidFill>
              <a:srgbClr val="0680c3"/>
            </a:solidFill>
            <a:custDash>
              <a:ds d="300000" sp="100000"/>
            </a:custDash>
            <a:miter/>
            <a:headEnd len="med" type="oval" w="med"/>
          </a:ln>
        </p:spPr>
        <p:style>
          <a:lnRef idx="0"/>
          <a:fillRef idx="0"/>
          <a:effectRef idx="0"/>
          <a:fontRef idx="minor"/>
        </p:style>
      </p:sp>
      <p:sp>
        <p:nvSpPr>
          <p:cNvPr id="2430" name="CustomShape 24"/>
          <p:cNvSpPr/>
          <p:nvPr/>
        </p:nvSpPr>
        <p:spPr>
          <a:xfrm>
            <a:off x="1461240" y="3785760"/>
            <a:ext cx="136764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Country</a:t>
            </a:r>
            <a:endParaRPr b="0" lang="en-US" sz="1800" spc="-1" strike="noStrike">
              <a:solidFill>
                <a:srgbClr val="000000"/>
              </a:solidFill>
              <a:uFill>
                <a:solidFill>
                  <a:srgbClr val="ffffff"/>
                </a:solidFill>
              </a:uFill>
              <a:latin typeface="Arial"/>
            </a:endParaRPr>
          </a:p>
        </p:txBody>
      </p:sp>
      <p:sp>
        <p:nvSpPr>
          <p:cNvPr id="2431" name="CustomShape 25"/>
          <p:cNvSpPr/>
          <p:nvPr/>
        </p:nvSpPr>
        <p:spPr>
          <a:xfrm>
            <a:off x="1461240" y="4004280"/>
            <a:ext cx="136764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Data_01 : 12,000</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404040"/>
                </a:solidFill>
                <a:uFill>
                  <a:solidFill>
                    <a:srgbClr val="ffffff"/>
                  </a:solidFill>
                </a:uFill>
                <a:latin typeface="Arial"/>
                <a:ea typeface="Arial Unicode MS"/>
              </a:rPr>
              <a:t>Data_02 : 23,300</a:t>
            </a:r>
            <a:endParaRPr b="0" lang="en-US" sz="1800" spc="-1" strike="noStrike">
              <a:solidFill>
                <a:srgbClr val="000000"/>
              </a:solidFill>
              <a:uFill>
                <a:solidFill>
                  <a:srgbClr val="ffffff"/>
                </a:solidFill>
              </a:uFill>
              <a:latin typeface="Arial"/>
            </a:endParaRPr>
          </a:p>
        </p:txBody>
      </p:sp>
      <p:sp>
        <p:nvSpPr>
          <p:cNvPr id="2432" name="CustomShape 26"/>
          <p:cNvSpPr/>
          <p:nvPr/>
        </p:nvSpPr>
        <p:spPr>
          <a:xfrm>
            <a:off x="5976360" y="2287800"/>
            <a:ext cx="1007640" cy="1007640"/>
          </a:xfrm>
          <a:prstGeom prst="ellipse">
            <a:avLst/>
          </a:prstGeom>
          <a:solidFill>
            <a:srgbClr val="90c221">
              <a:alpha val="60000"/>
            </a:srgbClr>
          </a:solidFill>
          <a:ln w="12600">
            <a:noFill/>
          </a:ln>
        </p:spPr>
        <p:style>
          <a:lnRef idx="0"/>
          <a:fillRef idx="0"/>
          <a:effectRef idx="0"/>
          <a:fontRef idx="minor"/>
        </p:style>
      </p:sp>
      <p:sp>
        <p:nvSpPr>
          <p:cNvPr id="2433" name="CustomShape 27"/>
          <p:cNvSpPr/>
          <p:nvPr/>
        </p:nvSpPr>
        <p:spPr>
          <a:xfrm flipV="1" rot="16200000">
            <a:off x="8098560" y="668160"/>
            <a:ext cx="351000" cy="3587400"/>
          </a:xfrm>
          <a:prstGeom prst="bentConnector3">
            <a:avLst>
              <a:gd name="adj1" fmla="val 165071"/>
            </a:avLst>
          </a:prstGeom>
          <a:noFill/>
          <a:ln w="19080">
            <a:solidFill>
              <a:srgbClr val="90c221"/>
            </a:solidFill>
            <a:custDash>
              <a:ds d="300000" sp="100000"/>
            </a:custDash>
            <a:miter/>
            <a:headEnd len="med" type="oval" w="med"/>
          </a:ln>
        </p:spPr>
        <p:style>
          <a:lnRef idx="0"/>
          <a:fillRef idx="0"/>
          <a:effectRef idx="0"/>
          <a:fontRef idx="minor"/>
        </p:style>
      </p:sp>
      <p:sp>
        <p:nvSpPr>
          <p:cNvPr id="2434" name="CustomShape 28"/>
          <p:cNvSpPr/>
          <p:nvPr/>
        </p:nvSpPr>
        <p:spPr>
          <a:xfrm>
            <a:off x="7547760" y="3882960"/>
            <a:ext cx="1007640" cy="1007640"/>
          </a:xfrm>
          <a:prstGeom prst="ellipse">
            <a:avLst/>
          </a:prstGeom>
          <a:solidFill>
            <a:srgbClr val="07a398">
              <a:alpha val="60000"/>
            </a:srgbClr>
          </a:solidFill>
          <a:ln w="12600">
            <a:noFill/>
          </a:ln>
        </p:spPr>
        <p:style>
          <a:lnRef idx="0"/>
          <a:fillRef idx="0"/>
          <a:effectRef idx="0"/>
          <a:fontRef idx="minor"/>
        </p:style>
      </p:sp>
      <p:sp>
        <p:nvSpPr>
          <p:cNvPr id="2435" name="CustomShape 29"/>
          <p:cNvSpPr/>
          <p:nvPr/>
        </p:nvSpPr>
        <p:spPr>
          <a:xfrm rot="5400000">
            <a:off x="8849520" y="3668400"/>
            <a:ext cx="424800" cy="2019600"/>
          </a:xfrm>
          <a:prstGeom prst="bentConnector3">
            <a:avLst>
              <a:gd name="adj1" fmla="val 153782"/>
            </a:avLst>
          </a:prstGeom>
          <a:noFill/>
          <a:ln w="19080">
            <a:solidFill>
              <a:srgbClr val="07a398"/>
            </a:solidFill>
            <a:custDash>
              <a:ds d="300000" sp="100000"/>
            </a:custDash>
            <a:miter/>
            <a:headEnd len="med" type="oval" w="med"/>
          </a:ln>
        </p:spPr>
        <p:style>
          <a:lnRef idx="0"/>
          <a:fillRef idx="0"/>
          <a:effectRef idx="0"/>
          <a:fontRef idx="minor"/>
        </p:style>
      </p:sp>
      <p:sp>
        <p:nvSpPr>
          <p:cNvPr id="2436" name="CustomShape 30"/>
          <p:cNvSpPr/>
          <p:nvPr/>
        </p:nvSpPr>
        <p:spPr>
          <a:xfrm>
            <a:off x="9384120" y="2639160"/>
            <a:ext cx="136764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404040"/>
                </a:solidFill>
                <a:uFill>
                  <a:solidFill>
                    <a:srgbClr val="ffffff"/>
                  </a:solidFill>
                </a:uFill>
                <a:latin typeface="Arial"/>
                <a:ea typeface="Arial Unicode MS"/>
              </a:rPr>
              <a:t>Country</a:t>
            </a:r>
            <a:endParaRPr b="0" lang="en-US" sz="1800" spc="-1" strike="noStrike">
              <a:solidFill>
                <a:srgbClr val="000000"/>
              </a:solidFill>
              <a:uFill>
                <a:solidFill>
                  <a:srgbClr val="ffffff"/>
                </a:solidFill>
              </a:uFill>
              <a:latin typeface="Arial"/>
            </a:endParaRPr>
          </a:p>
        </p:txBody>
      </p:sp>
      <p:sp>
        <p:nvSpPr>
          <p:cNvPr id="2437" name="CustomShape 31"/>
          <p:cNvSpPr/>
          <p:nvPr/>
        </p:nvSpPr>
        <p:spPr>
          <a:xfrm>
            <a:off x="9384120" y="2857680"/>
            <a:ext cx="1367640" cy="45540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404040"/>
                </a:solidFill>
                <a:uFill>
                  <a:solidFill>
                    <a:srgbClr val="ffffff"/>
                  </a:solidFill>
                </a:uFill>
                <a:latin typeface="Arial"/>
                <a:ea typeface="Arial Unicode MS"/>
              </a:rPr>
              <a:t>Data_01 : 12,000</a:t>
            </a:r>
            <a:endParaRPr b="0" lang="en-US" sz="1800" spc="-1" strike="noStrike">
              <a:solidFill>
                <a:srgbClr val="000000"/>
              </a:solidFill>
              <a:uFill>
                <a:solidFill>
                  <a:srgbClr val="ffffff"/>
                </a:solidFill>
              </a:uFill>
              <a:latin typeface="Arial"/>
            </a:endParaRPr>
          </a:p>
          <a:p>
            <a:pPr algn="r">
              <a:lnSpc>
                <a:spcPct val="100000"/>
              </a:lnSpc>
            </a:pPr>
            <a:r>
              <a:rPr b="0" lang="en-US" sz="1200" spc="-1" strike="noStrike">
                <a:solidFill>
                  <a:srgbClr val="404040"/>
                </a:solidFill>
                <a:uFill>
                  <a:solidFill>
                    <a:srgbClr val="ffffff"/>
                  </a:solidFill>
                </a:uFill>
                <a:latin typeface="Arial"/>
                <a:ea typeface="Arial Unicode MS"/>
              </a:rPr>
              <a:t>Data_02 : 23,300</a:t>
            </a:r>
            <a:endParaRPr b="0" lang="en-US" sz="1800" spc="-1" strike="noStrike">
              <a:solidFill>
                <a:srgbClr val="000000"/>
              </a:solidFill>
              <a:uFill>
                <a:solidFill>
                  <a:srgbClr val="ffffff"/>
                </a:solidFill>
              </a:uFill>
              <a:latin typeface="Arial"/>
            </a:endParaRPr>
          </a:p>
        </p:txBody>
      </p:sp>
      <p:sp>
        <p:nvSpPr>
          <p:cNvPr id="2438" name="CustomShape 32"/>
          <p:cNvSpPr/>
          <p:nvPr/>
        </p:nvSpPr>
        <p:spPr>
          <a:xfrm>
            <a:off x="9387720" y="3785760"/>
            <a:ext cx="1367640" cy="27288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404040"/>
                </a:solidFill>
                <a:uFill>
                  <a:solidFill>
                    <a:srgbClr val="ffffff"/>
                  </a:solidFill>
                </a:uFill>
                <a:latin typeface="Arial"/>
                <a:ea typeface="Arial Unicode MS"/>
              </a:rPr>
              <a:t>Country</a:t>
            </a:r>
            <a:endParaRPr b="0" lang="en-US" sz="1800" spc="-1" strike="noStrike">
              <a:solidFill>
                <a:srgbClr val="000000"/>
              </a:solidFill>
              <a:uFill>
                <a:solidFill>
                  <a:srgbClr val="ffffff"/>
                </a:solidFill>
              </a:uFill>
              <a:latin typeface="Arial"/>
            </a:endParaRPr>
          </a:p>
        </p:txBody>
      </p:sp>
      <p:sp>
        <p:nvSpPr>
          <p:cNvPr id="2439" name="CustomShape 33"/>
          <p:cNvSpPr/>
          <p:nvPr/>
        </p:nvSpPr>
        <p:spPr>
          <a:xfrm>
            <a:off x="9387720" y="4004280"/>
            <a:ext cx="1367640" cy="45540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404040"/>
                </a:solidFill>
                <a:uFill>
                  <a:solidFill>
                    <a:srgbClr val="ffffff"/>
                  </a:solidFill>
                </a:uFill>
                <a:latin typeface="Arial"/>
                <a:ea typeface="Arial Unicode MS"/>
              </a:rPr>
              <a:t>Data_01 : 12,000</a:t>
            </a:r>
            <a:endParaRPr b="0" lang="en-US" sz="1800" spc="-1" strike="noStrike">
              <a:solidFill>
                <a:srgbClr val="000000"/>
              </a:solidFill>
              <a:uFill>
                <a:solidFill>
                  <a:srgbClr val="ffffff"/>
                </a:solidFill>
              </a:uFill>
              <a:latin typeface="Arial"/>
            </a:endParaRPr>
          </a:p>
          <a:p>
            <a:pPr algn="r">
              <a:lnSpc>
                <a:spcPct val="100000"/>
              </a:lnSpc>
            </a:pPr>
            <a:r>
              <a:rPr b="0" lang="en-US" sz="1200" spc="-1" strike="noStrike">
                <a:solidFill>
                  <a:srgbClr val="404040"/>
                </a:solidFill>
                <a:uFill>
                  <a:solidFill>
                    <a:srgbClr val="ffffff"/>
                  </a:solidFill>
                </a:uFill>
                <a:latin typeface="Arial"/>
                <a:ea typeface="Arial Unicode MS"/>
              </a:rPr>
              <a:t>Data_02 : 23,300</a:t>
            </a:r>
            <a:endParaRPr b="0" lang="en-US" sz="1800" spc="-1" strike="noStrike">
              <a:solidFill>
                <a:srgbClr val="000000"/>
              </a:solidFill>
              <a:uFill>
                <a:solidFill>
                  <a:srgbClr val="ffffff"/>
                </a:solidFill>
              </a:uFill>
              <a:latin typeface="Arial"/>
            </a:endParaRPr>
          </a:p>
        </p:txBody>
      </p:sp>
      <p:graphicFrame>
        <p:nvGraphicFramePr>
          <p:cNvPr id="2440" name="Chart 7"/>
          <p:cNvGraphicFramePr/>
          <p:nvPr/>
        </p:nvGraphicFramePr>
        <p:xfrm>
          <a:off x="10658880" y="3628080"/>
          <a:ext cx="923760" cy="995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41" name="Chart 7"/>
          <p:cNvGraphicFramePr/>
          <p:nvPr/>
        </p:nvGraphicFramePr>
        <p:xfrm>
          <a:off x="10658880" y="2481480"/>
          <a:ext cx="923760" cy="995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42" name="Chart 7"/>
          <p:cNvGraphicFramePr/>
          <p:nvPr/>
        </p:nvGraphicFramePr>
        <p:xfrm>
          <a:off x="632880" y="3628080"/>
          <a:ext cx="923760" cy="995400"/>
        </p:xfrm>
        <a:graphic>
          <a:graphicData uri="http://schemas.openxmlformats.org/drawingml/2006/chart">
            <c:chart xmlns:c="http://schemas.openxmlformats.org/drawingml/2006/chart" xmlns:r="http://schemas.openxmlformats.org/officeDocument/2006/relationships" r:id="rId4"/>
          </a:graphicData>
        </a:graphic>
      </p:graphicFrame>
      <p:sp>
        <p:nvSpPr>
          <p:cNvPr id="2443" name="CustomShape 34"/>
          <p:cNvSpPr/>
          <p:nvPr/>
        </p:nvSpPr>
        <p:spPr>
          <a:xfrm>
            <a:off x="831960" y="5410800"/>
            <a:ext cx="272520" cy="271440"/>
          </a:xfrm>
          <a:custGeom>
            <a:avLst/>
            <a:gdLst/>
            <a:ah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ffffff"/>
          </a:solidFill>
          <a:ln w="12600">
            <a:noFill/>
          </a:ln>
        </p:spPr>
        <p:style>
          <a:lnRef idx="0"/>
          <a:fillRef idx="0"/>
          <a:effectRef idx="0"/>
          <a:fontRef idx="minor"/>
        </p:style>
      </p:sp>
      <p:sp>
        <p:nvSpPr>
          <p:cNvPr id="2444" name="CustomShape 35"/>
          <p:cNvSpPr/>
          <p:nvPr/>
        </p:nvSpPr>
        <p:spPr>
          <a:xfrm flipH="1">
            <a:off x="3630960" y="5417280"/>
            <a:ext cx="336240" cy="277560"/>
          </a:xfrm>
          <a:custGeom>
            <a:avLst/>
            <a:gdLst/>
            <a:ah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ffffff"/>
          </a:solidFill>
          <a:ln w="12600">
            <a:noFill/>
          </a:ln>
        </p:spPr>
        <p:style>
          <a:lnRef idx="0"/>
          <a:fillRef idx="0"/>
          <a:effectRef idx="0"/>
          <a:fontRef idx="minor"/>
        </p:style>
      </p:sp>
      <p:sp>
        <p:nvSpPr>
          <p:cNvPr id="2445" name="CustomShape 36"/>
          <p:cNvSpPr/>
          <p:nvPr/>
        </p:nvSpPr>
        <p:spPr>
          <a:xfrm>
            <a:off x="6511320" y="5417280"/>
            <a:ext cx="297360" cy="22860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rgbClr val="ffffff"/>
          </a:solidFill>
          <a:ln w="12600">
            <a:noFill/>
          </a:ln>
        </p:spPr>
        <p:style>
          <a:lnRef idx="0"/>
          <a:fillRef idx="0"/>
          <a:effectRef idx="0"/>
          <a:fontRef idx="minor"/>
        </p:style>
      </p:sp>
      <p:sp>
        <p:nvSpPr>
          <p:cNvPr id="2446" name="CustomShape 37"/>
          <p:cNvSpPr/>
          <p:nvPr/>
        </p:nvSpPr>
        <p:spPr>
          <a:xfrm>
            <a:off x="9327600" y="5380920"/>
            <a:ext cx="327960" cy="33084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fffff"/>
          </a:solidFill>
          <a:ln w="12600">
            <a:noFill/>
          </a:ln>
        </p:spPr>
        <p:style>
          <a:lnRef idx="0"/>
          <a:fillRef idx="0"/>
          <a:effectRef idx="0"/>
          <a:fontRef idx="minor"/>
        </p:style>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1" name="CustomShape 1"/>
          <p:cNvSpPr/>
          <p:nvPr/>
        </p:nvSpPr>
        <p:spPr>
          <a:xfrm rot="16200000">
            <a:off x="5866200" y="-953640"/>
            <a:ext cx="456840" cy="12191400"/>
          </a:xfrm>
          <a:prstGeom prst="rect">
            <a:avLst/>
          </a:prstGeom>
          <a:solidFill>
            <a:srgbClr val="277dba"/>
          </a:solidFill>
          <a:ln w="12600">
            <a:noFill/>
          </a:ln>
        </p:spPr>
        <p:style>
          <a:lnRef idx="0"/>
          <a:fillRef idx="0"/>
          <a:effectRef idx="0"/>
          <a:fontRef idx="minor"/>
        </p:style>
      </p:sp>
      <p:sp>
        <p:nvSpPr>
          <p:cNvPr id="1112" name="CustomShape 2"/>
          <p:cNvSpPr/>
          <p:nvPr/>
        </p:nvSpPr>
        <p:spPr>
          <a:xfrm rot="16200000">
            <a:off x="5866200" y="-1407600"/>
            <a:ext cx="456840" cy="12191400"/>
          </a:xfrm>
          <a:prstGeom prst="rect">
            <a:avLst/>
          </a:prstGeom>
          <a:solidFill>
            <a:srgbClr val="19a695"/>
          </a:solidFill>
          <a:ln w="12600">
            <a:noFill/>
          </a:ln>
        </p:spPr>
        <p:style>
          <a:lnRef idx="0"/>
          <a:fillRef idx="0"/>
          <a:effectRef idx="0"/>
          <a:fontRef idx="minor"/>
        </p:style>
      </p:sp>
      <p:sp>
        <p:nvSpPr>
          <p:cNvPr id="1113" name="CustomShape 3"/>
          <p:cNvSpPr/>
          <p:nvPr/>
        </p:nvSpPr>
        <p:spPr>
          <a:xfrm rot="16200000">
            <a:off x="5866200" y="-1861560"/>
            <a:ext cx="456840" cy="12191400"/>
          </a:xfrm>
          <a:prstGeom prst="rect">
            <a:avLst/>
          </a:prstGeom>
          <a:solidFill>
            <a:srgbClr val="9ab854"/>
          </a:solidFill>
          <a:ln w="12600">
            <a:noFill/>
          </a:ln>
        </p:spPr>
        <p:style>
          <a:lnRef idx="0"/>
          <a:fillRef idx="0"/>
          <a:effectRef idx="0"/>
          <a:fontRef idx="minor"/>
        </p:style>
      </p:sp>
      <p:sp>
        <p:nvSpPr>
          <p:cNvPr id="1114" name="CustomShape 4"/>
          <p:cNvSpPr/>
          <p:nvPr/>
        </p:nvSpPr>
        <p:spPr>
          <a:xfrm rot="16200000">
            <a:off x="5866200" y="-2315880"/>
            <a:ext cx="456840" cy="12191400"/>
          </a:xfrm>
          <a:prstGeom prst="rect">
            <a:avLst/>
          </a:prstGeom>
          <a:solidFill>
            <a:srgbClr val="ee9e13"/>
          </a:solidFill>
          <a:ln w="12600">
            <a:noFill/>
          </a:ln>
        </p:spPr>
        <p:style>
          <a:lnRef idx="0"/>
          <a:fillRef idx="0"/>
          <a:effectRef idx="0"/>
          <a:fontRef idx="minor"/>
        </p:style>
      </p:sp>
      <p:sp>
        <p:nvSpPr>
          <p:cNvPr id="1115" name="CustomShape 5"/>
          <p:cNvSpPr/>
          <p:nvPr/>
        </p:nvSpPr>
        <p:spPr>
          <a:xfrm>
            <a:off x="0" y="3550680"/>
            <a:ext cx="12191760" cy="1817640"/>
          </a:xfrm>
          <a:prstGeom prst="rect">
            <a:avLst/>
          </a:prstGeom>
          <a:solidFill>
            <a:srgbClr val="19a695"/>
          </a:solidFill>
          <a:ln w="12600">
            <a:noFill/>
          </a:ln>
        </p:spPr>
        <p:style>
          <a:lnRef idx="0"/>
          <a:fillRef idx="0"/>
          <a:effectRef idx="0"/>
          <a:fontRef idx="minor"/>
        </p:style>
      </p:sp>
      <p:sp>
        <p:nvSpPr>
          <p:cNvPr id="1116" name="CustomShape 6"/>
          <p:cNvSpPr/>
          <p:nvPr/>
        </p:nvSpPr>
        <p:spPr>
          <a:xfrm>
            <a:off x="0" y="3726720"/>
            <a:ext cx="12191760" cy="10962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6600" spc="-1" strike="noStrike">
                <a:solidFill>
                  <a:srgbClr val="ffffff"/>
                </a:solidFill>
                <a:uFill>
                  <a:solidFill>
                    <a:srgbClr val="ffffff"/>
                  </a:solidFill>
                </a:uFill>
                <a:latin typeface="Calibri"/>
              </a:rPr>
              <a:t>GraphQL vs REST</a:t>
            </a:r>
            <a:endParaRPr b="0" lang="en-US" sz="1800" spc="-1" strike="noStrike">
              <a:solidFill>
                <a:srgbClr val="000000"/>
              </a:solidFill>
              <a:uFill>
                <a:solidFill>
                  <a:srgbClr val="ffffff"/>
                </a:solidFill>
              </a:uFill>
              <a:latin typeface="Arial"/>
            </a:endParaRPr>
          </a:p>
        </p:txBody>
      </p:sp>
      <p:sp>
        <p:nvSpPr>
          <p:cNvPr id="1117" name="CustomShape 7"/>
          <p:cNvSpPr/>
          <p:nvPr/>
        </p:nvSpPr>
        <p:spPr>
          <a:xfrm flipH="1" rot="8929800">
            <a:off x="5810400" y="1901160"/>
            <a:ext cx="109080" cy="7164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118" name="CustomShape 8"/>
          <p:cNvSpPr/>
          <p:nvPr/>
        </p:nvSpPr>
        <p:spPr>
          <a:xfrm flipH="1" rot="10295400">
            <a:off x="5853960" y="2081880"/>
            <a:ext cx="79560" cy="7344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119" name="CustomShape 9"/>
          <p:cNvSpPr/>
          <p:nvPr/>
        </p:nvSpPr>
        <p:spPr>
          <a:xfrm flipH="1" rot="8929800">
            <a:off x="5725080" y="1721520"/>
            <a:ext cx="154080" cy="20520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120" name="CustomShape 10"/>
          <p:cNvSpPr/>
          <p:nvPr/>
        </p:nvSpPr>
        <p:spPr>
          <a:xfrm flipH="1" rot="10295400">
            <a:off x="5825520" y="1945800"/>
            <a:ext cx="112320" cy="14940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121" name="CustomShape 11"/>
          <p:cNvSpPr/>
          <p:nvPr/>
        </p:nvSpPr>
        <p:spPr>
          <a:xfrm flipH="1" rot="11885400">
            <a:off x="5836680" y="2125080"/>
            <a:ext cx="71640" cy="13860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122" name="CustomShape 12"/>
          <p:cNvSpPr/>
          <p:nvPr/>
        </p:nvSpPr>
        <p:spPr>
          <a:xfrm rot="7898400">
            <a:off x="5214960" y="1000440"/>
            <a:ext cx="344160" cy="861480"/>
          </a:xfrm>
          <a:prstGeom prst="trapezoid">
            <a:avLst>
              <a:gd name="adj" fmla="val 9168"/>
            </a:avLst>
          </a:prstGeom>
          <a:solidFill>
            <a:srgbClr val="19a695"/>
          </a:solidFill>
          <a:ln w="12600">
            <a:solidFill>
              <a:srgbClr val="35455e"/>
            </a:solidFill>
            <a:miter/>
          </a:ln>
        </p:spPr>
        <p:style>
          <a:lnRef idx="0"/>
          <a:fillRef idx="0"/>
          <a:effectRef idx="0"/>
          <a:fontRef idx="minor"/>
        </p:style>
      </p:sp>
      <p:sp>
        <p:nvSpPr>
          <p:cNvPr id="1123" name="CustomShape 13"/>
          <p:cNvSpPr/>
          <p:nvPr/>
        </p:nvSpPr>
        <p:spPr>
          <a:xfrm rot="7898400">
            <a:off x="5251680" y="1082520"/>
            <a:ext cx="124920" cy="861480"/>
          </a:xfrm>
          <a:custGeom>
            <a:avLst/>
            <a:gdLst/>
            <a:ahLst/>
            <a:rect l="l" t="t" r="r" b="b"/>
            <a:pathLst>
              <a:path w="182880" h="1664988">
                <a:moveTo>
                  <a:pt x="0" y="1664988"/>
                </a:moveTo>
                <a:lnTo>
                  <a:pt x="0" y="0"/>
                </a:lnTo>
                <a:lnTo>
                  <a:pt x="133619" y="3079"/>
                </a:lnTo>
                <a:lnTo>
                  <a:pt x="182880" y="1664988"/>
                </a:lnTo>
                <a:lnTo>
                  <a:pt x="0" y="1664988"/>
                </a:lnTo>
                <a:close/>
              </a:path>
            </a:pathLst>
          </a:custGeom>
          <a:solidFill>
            <a:srgbClr val="137c70"/>
          </a:solidFill>
          <a:ln w="12600">
            <a:solidFill>
              <a:srgbClr val="35455e"/>
            </a:solidFill>
            <a:miter/>
          </a:ln>
        </p:spPr>
        <p:style>
          <a:lnRef idx="0"/>
          <a:fillRef idx="0"/>
          <a:effectRef idx="0"/>
          <a:fontRef idx="minor"/>
        </p:style>
      </p:sp>
      <p:sp>
        <p:nvSpPr>
          <p:cNvPr id="1124" name="CustomShape 14"/>
          <p:cNvSpPr/>
          <p:nvPr/>
        </p:nvSpPr>
        <p:spPr>
          <a:xfrm rot="14391600">
            <a:off x="4182480" y="729000"/>
            <a:ext cx="414000" cy="1372680"/>
          </a:xfrm>
          <a:prstGeom prst="roundRect">
            <a:avLst>
              <a:gd name="adj" fmla="val 0"/>
            </a:avLst>
          </a:prstGeom>
          <a:solidFill>
            <a:srgbClr val="19a695"/>
          </a:solidFill>
          <a:ln w="12600">
            <a:solidFill>
              <a:srgbClr val="35455e"/>
            </a:solidFill>
            <a:miter/>
          </a:ln>
        </p:spPr>
        <p:style>
          <a:lnRef idx="0"/>
          <a:fillRef idx="0"/>
          <a:effectRef idx="0"/>
          <a:fontRef idx="minor"/>
        </p:style>
      </p:sp>
      <p:sp>
        <p:nvSpPr>
          <p:cNvPr id="1125" name="CustomShape 15"/>
          <p:cNvSpPr/>
          <p:nvPr/>
        </p:nvSpPr>
        <p:spPr>
          <a:xfrm rot="14391600">
            <a:off x="4383360" y="855720"/>
            <a:ext cx="151560" cy="1372680"/>
          </a:xfrm>
          <a:prstGeom prst="roundRect">
            <a:avLst>
              <a:gd name="adj" fmla="val 0"/>
            </a:avLst>
          </a:prstGeom>
          <a:solidFill>
            <a:srgbClr val="137c70"/>
          </a:solidFill>
          <a:ln w="12600">
            <a:solidFill>
              <a:srgbClr val="35455e"/>
            </a:solidFill>
            <a:miter/>
          </a:ln>
        </p:spPr>
        <p:style>
          <a:lnRef idx="0"/>
          <a:fillRef idx="0"/>
          <a:effectRef idx="0"/>
          <a:fontRef idx="minor"/>
        </p:style>
      </p:sp>
      <p:sp>
        <p:nvSpPr>
          <p:cNvPr id="1126" name="CustomShape 16"/>
          <p:cNvSpPr/>
          <p:nvPr/>
        </p:nvSpPr>
        <p:spPr>
          <a:xfrm rot="1062600">
            <a:off x="4839480" y="932760"/>
            <a:ext cx="437040" cy="437040"/>
          </a:xfrm>
          <a:prstGeom prst="ellipse">
            <a:avLst/>
          </a:prstGeom>
          <a:solidFill>
            <a:srgbClr val="19a695"/>
          </a:solidFill>
          <a:ln w="12600">
            <a:solidFill>
              <a:srgbClr val="35455e"/>
            </a:solidFill>
            <a:miter/>
          </a:ln>
        </p:spPr>
        <p:style>
          <a:lnRef idx="0"/>
          <a:fillRef idx="0"/>
          <a:effectRef idx="0"/>
          <a:fontRef idx="minor"/>
        </p:style>
      </p:sp>
      <p:sp>
        <p:nvSpPr>
          <p:cNvPr id="1127" name="CustomShape 17"/>
          <p:cNvSpPr/>
          <p:nvPr/>
        </p:nvSpPr>
        <p:spPr>
          <a:xfrm rot="1062600">
            <a:off x="4886640" y="980280"/>
            <a:ext cx="342720" cy="3427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1128" name="CustomShape 18"/>
          <p:cNvSpPr/>
          <p:nvPr/>
        </p:nvSpPr>
        <p:spPr>
          <a:xfrm rot="1062600">
            <a:off x="4972320" y="1066680"/>
            <a:ext cx="171000" cy="1699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1129" name="CustomShape 19"/>
          <p:cNvSpPr/>
          <p:nvPr/>
        </p:nvSpPr>
        <p:spPr>
          <a:xfrm rot="1062600">
            <a:off x="5029560" y="1123200"/>
            <a:ext cx="56520" cy="56520"/>
          </a:xfrm>
          <a:prstGeom prst="ellipse">
            <a:avLst/>
          </a:prstGeom>
          <a:solidFill>
            <a:srgbClr val="ffffff"/>
          </a:solidFill>
          <a:ln w="19080">
            <a:noFill/>
          </a:ln>
        </p:spPr>
        <p:style>
          <a:lnRef idx="0"/>
          <a:fillRef idx="0"/>
          <a:effectRef idx="0"/>
          <a:fontRef idx="minor"/>
        </p:style>
      </p:sp>
      <p:sp>
        <p:nvSpPr>
          <p:cNvPr id="1130" name="CustomShape 20"/>
          <p:cNvSpPr/>
          <p:nvPr/>
        </p:nvSpPr>
        <p:spPr>
          <a:xfrm>
            <a:off x="2940120" y="3151080"/>
            <a:ext cx="1618200" cy="255600"/>
          </a:xfrm>
          <a:prstGeom prst="round2SameRect">
            <a:avLst>
              <a:gd name="adj1" fmla="val 50000"/>
              <a:gd name="adj2" fmla="val 0"/>
            </a:avLst>
          </a:prstGeom>
          <a:solidFill>
            <a:srgbClr val="19a695"/>
          </a:solidFill>
          <a:ln w="12600">
            <a:solidFill>
              <a:srgbClr val="35455e"/>
            </a:solidFill>
            <a:miter/>
          </a:ln>
        </p:spPr>
        <p:style>
          <a:lnRef idx="0"/>
          <a:fillRef idx="0"/>
          <a:effectRef idx="0"/>
          <a:fontRef idx="minor"/>
        </p:style>
      </p:sp>
      <p:sp>
        <p:nvSpPr>
          <p:cNvPr id="1131" name="CustomShape 21"/>
          <p:cNvSpPr/>
          <p:nvPr/>
        </p:nvSpPr>
        <p:spPr>
          <a:xfrm rot="21552000">
            <a:off x="3558600" y="1805400"/>
            <a:ext cx="384120" cy="1131120"/>
          </a:xfrm>
          <a:prstGeom prst="roundRect">
            <a:avLst>
              <a:gd name="adj" fmla="val 0"/>
            </a:avLst>
          </a:prstGeom>
          <a:solidFill>
            <a:srgbClr val="19a695"/>
          </a:solidFill>
          <a:ln w="12600">
            <a:solidFill>
              <a:srgbClr val="35455e"/>
            </a:solidFill>
            <a:miter/>
          </a:ln>
        </p:spPr>
        <p:style>
          <a:lnRef idx="0"/>
          <a:fillRef idx="0"/>
          <a:effectRef idx="0"/>
          <a:fontRef idx="minor"/>
        </p:style>
      </p:sp>
      <p:sp>
        <p:nvSpPr>
          <p:cNvPr id="1132" name="CustomShape 22"/>
          <p:cNvSpPr/>
          <p:nvPr/>
        </p:nvSpPr>
        <p:spPr>
          <a:xfrm rot="21552000">
            <a:off x="3546000" y="1804680"/>
            <a:ext cx="140400" cy="1131120"/>
          </a:xfrm>
          <a:prstGeom prst="roundRect">
            <a:avLst>
              <a:gd name="adj" fmla="val 0"/>
            </a:avLst>
          </a:prstGeom>
          <a:solidFill>
            <a:srgbClr val="137c70"/>
          </a:solidFill>
          <a:ln w="12600">
            <a:solidFill>
              <a:srgbClr val="35455e"/>
            </a:solidFill>
            <a:miter/>
          </a:ln>
        </p:spPr>
        <p:style>
          <a:lnRef idx="0"/>
          <a:fillRef idx="0"/>
          <a:effectRef idx="0"/>
          <a:fontRef idx="minor"/>
        </p:style>
      </p:sp>
      <p:sp>
        <p:nvSpPr>
          <p:cNvPr id="1133" name="CustomShape 23"/>
          <p:cNvSpPr/>
          <p:nvPr/>
        </p:nvSpPr>
        <p:spPr>
          <a:xfrm>
            <a:off x="3460320" y="1575000"/>
            <a:ext cx="525600" cy="525600"/>
          </a:xfrm>
          <a:prstGeom prst="ellipse">
            <a:avLst/>
          </a:prstGeom>
          <a:solidFill>
            <a:srgbClr val="19a695"/>
          </a:solidFill>
          <a:ln w="12600">
            <a:solidFill>
              <a:srgbClr val="35455e"/>
            </a:solidFill>
            <a:miter/>
          </a:ln>
        </p:spPr>
        <p:style>
          <a:lnRef idx="0"/>
          <a:fillRef idx="0"/>
          <a:effectRef idx="0"/>
          <a:fontRef idx="minor"/>
        </p:style>
      </p:sp>
      <p:sp>
        <p:nvSpPr>
          <p:cNvPr id="1134" name="CustomShape 24"/>
          <p:cNvSpPr/>
          <p:nvPr/>
        </p:nvSpPr>
        <p:spPr>
          <a:xfrm>
            <a:off x="3517200" y="1631880"/>
            <a:ext cx="412200" cy="4122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1135" name="CustomShape 25"/>
          <p:cNvSpPr/>
          <p:nvPr/>
        </p:nvSpPr>
        <p:spPr>
          <a:xfrm>
            <a:off x="3620520" y="1735560"/>
            <a:ext cx="205560" cy="2044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1136" name="CustomShape 26"/>
          <p:cNvSpPr/>
          <p:nvPr/>
        </p:nvSpPr>
        <p:spPr>
          <a:xfrm>
            <a:off x="3689280" y="1803600"/>
            <a:ext cx="68040" cy="68040"/>
          </a:xfrm>
          <a:prstGeom prst="ellipse">
            <a:avLst/>
          </a:prstGeom>
          <a:solidFill>
            <a:srgbClr val="ffffff"/>
          </a:solidFill>
          <a:ln w="19080">
            <a:noFill/>
          </a:ln>
        </p:spPr>
        <p:style>
          <a:lnRef idx="0"/>
          <a:fillRef idx="0"/>
          <a:effectRef idx="0"/>
          <a:fontRef idx="minor"/>
        </p:style>
      </p:sp>
      <p:sp>
        <p:nvSpPr>
          <p:cNvPr id="1137" name="CustomShape 27"/>
          <p:cNvSpPr/>
          <p:nvPr/>
        </p:nvSpPr>
        <p:spPr>
          <a:xfrm>
            <a:off x="3126240" y="3080160"/>
            <a:ext cx="1245600" cy="70920"/>
          </a:xfrm>
          <a:prstGeom prst="round2SameRect">
            <a:avLst>
              <a:gd name="adj1" fmla="val 50000"/>
              <a:gd name="adj2" fmla="val 0"/>
            </a:avLst>
          </a:prstGeom>
          <a:solidFill>
            <a:srgbClr val="137c70"/>
          </a:solidFill>
          <a:ln w="12600">
            <a:solidFill>
              <a:srgbClr val="35455e"/>
            </a:solidFill>
            <a:miter/>
          </a:ln>
        </p:spPr>
        <p:style>
          <a:lnRef idx="0"/>
          <a:fillRef idx="0"/>
          <a:effectRef idx="0"/>
          <a:fontRef idx="minor"/>
        </p:style>
      </p:sp>
      <p:sp>
        <p:nvSpPr>
          <p:cNvPr id="1138" name="CustomShape 28"/>
          <p:cNvSpPr/>
          <p:nvPr/>
        </p:nvSpPr>
        <p:spPr>
          <a:xfrm>
            <a:off x="3288960" y="2828880"/>
            <a:ext cx="920160" cy="255600"/>
          </a:xfrm>
          <a:prstGeom prst="round2SameRect">
            <a:avLst>
              <a:gd name="adj1" fmla="val 50000"/>
              <a:gd name="adj2" fmla="val 0"/>
            </a:avLst>
          </a:prstGeom>
          <a:solidFill>
            <a:srgbClr val="19a695"/>
          </a:solidFill>
          <a:ln w="12600">
            <a:solidFill>
              <a:srgbClr val="35455e"/>
            </a:solidFill>
            <a:miter/>
          </a:ln>
        </p:spPr>
        <p:style>
          <a:lnRef idx="0"/>
          <a:fillRef idx="0"/>
          <a:effectRef idx="0"/>
          <a:fontRef idx="minor"/>
        </p:style>
      </p:sp>
      <p:sp>
        <p:nvSpPr>
          <p:cNvPr id="1139" name="CustomShape 29"/>
          <p:cNvSpPr/>
          <p:nvPr/>
        </p:nvSpPr>
        <p:spPr>
          <a:xfrm>
            <a:off x="0" y="3417120"/>
            <a:ext cx="12191400" cy="70560"/>
          </a:xfrm>
          <a:prstGeom prst="rect">
            <a:avLst/>
          </a:prstGeom>
          <a:solidFill>
            <a:srgbClr val="19a695"/>
          </a:solidFill>
          <a:ln w="12600">
            <a:noFill/>
          </a:ln>
        </p:spPr>
        <p:style>
          <a:lnRef idx="0"/>
          <a:fillRef idx="0"/>
          <a:effectRef idx="0"/>
          <a:fontRef idx="minor"/>
        </p:style>
      </p:sp>
      <p:sp>
        <p:nvSpPr>
          <p:cNvPr id="1140" name="CustomShape 30"/>
          <p:cNvSpPr/>
          <p:nvPr/>
        </p:nvSpPr>
        <p:spPr>
          <a:xfrm>
            <a:off x="0" y="5427000"/>
            <a:ext cx="12191400" cy="70560"/>
          </a:xfrm>
          <a:prstGeom prst="rect">
            <a:avLst/>
          </a:prstGeom>
          <a:solidFill>
            <a:srgbClr val="19a695"/>
          </a:solidFill>
          <a:ln w="12600">
            <a:noFill/>
          </a:ln>
        </p:spPr>
        <p:style>
          <a:lnRef idx="0"/>
          <a:fillRef idx="0"/>
          <a:effectRef idx="0"/>
          <a:fontRef idx="minor"/>
        </p:style>
      </p:sp>
      <p:sp>
        <p:nvSpPr>
          <p:cNvPr id="1141" name="CustomShape 31"/>
          <p:cNvSpPr/>
          <p:nvPr/>
        </p:nvSpPr>
        <p:spPr>
          <a:xfrm>
            <a:off x="5391720" y="2750400"/>
            <a:ext cx="3859920" cy="561600"/>
          </a:xfrm>
          <a:custGeom>
            <a:avLst/>
            <a:gdLst/>
            <a:ah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a:gsLst>
              <a:gs pos="0">
                <a:srgbClr val="ba3c2e"/>
              </a:gs>
              <a:gs pos="100000">
                <a:srgbClr val="19a695"/>
              </a:gs>
            </a:gsLst>
            <a:lin ang="10800000"/>
          </a:gradFill>
          <a:ln>
            <a:noFill/>
          </a:ln>
        </p:spPr>
        <p:style>
          <a:lnRef idx="0"/>
          <a:fillRef idx="0"/>
          <a:effectRef idx="0"/>
          <a:fontRef idx="minor"/>
        </p:style>
      </p:sp>
      <p:sp>
        <p:nvSpPr>
          <p:cNvPr id="1142" name="CustomShape 32"/>
          <p:cNvSpPr/>
          <p:nvPr/>
        </p:nvSpPr>
        <p:spPr>
          <a:xfrm rot="1330200">
            <a:off x="5517360" y="1825920"/>
            <a:ext cx="811080" cy="68904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rgbClr val="277dba"/>
              </a:gs>
              <a:gs pos="100000">
                <a:srgbClr val="ffffff"/>
              </a:gs>
            </a:gsLst>
            <a:lin ang="10800000"/>
          </a:gradFill>
          <a:ln w="12600">
            <a:noFill/>
          </a:ln>
        </p:spPr>
        <p:style>
          <a:lnRef idx="0"/>
          <a:fillRef idx="0"/>
          <a:effectRef idx="0"/>
          <a:fontRef idx="minor"/>
        </p:style>
      </p:sp>
      <p:sp>
        <p:nvSpPr>
          <p:cNvPr id="1143" name="CustomShape 33"/>
          <p:cNvSpPr/>
          <p:nvPr/>
        </p:nvSpPr>
        <p:spPr>
          <a:xfrm>
            <a:off x="6334200" y="1900800"/>
            <a:ext cx="772560" cy="771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rgbClr val="19a695"/>
              </a:gs>
              <a:gs pos="100000">
                <a:srgbClr val="277dba"/>
              </a:gs>
            </a:gsLst>
            <a:lin ang="10800000"/>
          </a:gradFill>
          <a:ln w="12600">
            <a:noFill/>
          </a:ln>
        </p:spPr>
        <p:style>
          <a:lnRef idx="0"/>
          <a:fillRef idx="0"/>
          <a:effectRef idx="0"/>
          <a:fontRef idx="minor"/>
        </p:style>
      </p:sp>
      <p:sp>
        <p:nvSpPr>
          <p:cNvPr id="1144" name="CustomShape 34"/>
          <p:cNvSpPr/>
          <p:nvPr/>
        </p:nvSpPr>
        <p:spPr>
          <a:xfrm>
            <a:off x="6467040" y="2033640"/>
            <a:ext cx="506880" cy="5054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rgbClr val="19a695"/>
              </a:gs>
              <a:gs pos="100000">
                <a:srgbClr val="277dba"/>
              </a:gs>
            </a:gsLst>
            <a:lin ang="10800000"/>
          </a:gradFill>
          <a:ln w="12600">
            <a:noFill/>
          </a:ln>
        </p:spPr>
        <p:style>
          <a:lnRef idx="0"/>
          <a:fillRef idx="0"/>
          <a:effectRef idx="0"/>
          <a:fontRef idx="minor"/>
        </p:style>
      </p:sp>
      <p:sp>
        <p:nvSpPr>
          <p:cNvPr id="1145" name="CustomShape 35"/>
          <p:cNvSpPr/>
          <p:nvPr/>
        </p:nvSpPr>
        <p:spPr>
          <a:xfrm flipH="1" rot="1778400">
            <a:off x="5498640" y="1884600"/>
            <a:ext cx="109080" cy="7236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146" name="CustomShape 36"/>
          <p:cNvSpPr/>
          <p:nvPr/>
        </p:nvSpPr>
        <p:spPr>
          <a:xfrm flipH="1" rot="1778400">
            <a:off x="5534640" y="1703160"/>
            <a:ext cx="154080" cy="20592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147" name="CustomShape 37"/>
          <p:cNvSpPr/>
          <p:nvPr/>
        </p:nvSpPr>
        <p:spPr>
          <a:xfrm flipH="1" rot="413400">
            <a:off x="5487840" y="2065320"/>
            <a:ext cx="79560" cy="7488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148" name="CustomShape 38"/>
          <p:cNvSpPr/>
          <p:nvPr/>
        </p:nvSpPr>
        <p:spPr>
          <a:xfrm flipH="1" rot="413400">
            <a:off x="5481000" y="1929600"/>
            <a:ext cx="112320" cy="15012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149" name="CustomShape 39"/>
          <p:cNvSpPr/>
          <p:nvPr/>
        </p:nvSpPr>
        <p:spPr>
          <a:xfrm flipH="1" rot="20423400">
            <a:off x="5511600" y="2108160"/>
            <a:ext cx="71640" cy="14148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150" name="CustomShape 40"/>
          <p:cNvSpPr/>
          <p:nvPr/>
        </p:nvSpPr>
        <p:spPr>
          <a:xfrm rot="2713800">
            <a:off x="5532480" y="1541520"/>
            <a:ext cx="288720" cy="288720"/>
          </a:xfrm>
          <a:prstGeom prst="ellipse">
            <a:avLst/>
          </a:prstGeom>
          <a:solidFill>
            <a:srgbClr val="19a695"/>
          </a:solidFill>
          <a:ln w="12600">
            <a:solidFill>
              <a:srgbClr val="35455e"/>
            </a:solidFill>
            <a:miter/>
          </a:ln>
        </p:spPr>
        <p:style>
          <a:lnRef idx="0"/>
          <a:fillRef idx="0"/>
          <a:effectRef idx="0"/>
          <a:fontRef idx="minor"/>
        </p:style>
      </p:sp>
      <p:sp>
        <p:nvSpPr>
          <p:cNvPr id="1151" name="CustomShape 41"/>
          <p:cNvSpPr/>
          <p:nvPr/>
        </p:nvSpPr>
        <p:spPr>
          <a:xfrm rot="2713800">
            <a:off x="5577840" y="1587600"/>
            <a:ext cx="197280" cy="19692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rgbClr val="ffffff"/>
          </a:solidFill>
          <a:ln w="5040">
            <a:noFill/>
          </a:ln>
        </p:spPr>
        <p:style>
          <a:lnRef idx="0"/>
          <a:fillRef idx="0"/>
          <a:effectRef idx="0"/>
          <a:fontRef idx="minor"/>
        </p:style>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7"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graphicFrame>
        <p:nvGraphicFramePr>
          <p:cNvPr id="2448" name="Table 2"/>
          <p:cNvGraphicFramePr/>
          <p:nvPr/>
        </p:nvGraphicFramePr>
        <p:xfrm>
          <a:off x="923040" y="1793520"/>
          <a:ext cx="2231280" cy="4299480"/>
        </p:xfrm>
        <a:graphic>
          <a:graphicData uri="http://schemas.openxmlformats.org/drawingml/2006/table">
            <a:tbl>
              <a:tblPr/>
              <a:tblGrid>
                <a:gridCol w="251280"/>
                <a:gridCol w="864360"/>
                <a:gridCol w="864360"/>
                <a:gridCol w="251640"/>
              </a:tblGrid>
              <a:tr h="863640">
                <a:tc gridSpan="4">
                  <a:txBody>
                    <a:bodyPr anchor="ct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1500" spc="-1" strike="noStrike">
                          <a:solidFill>
                            <a:srgbClr val="ffffff"/>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ffffff"/>
                          </a:solidFill>
                          <a:uFill>
                            <a:solidFill>
                              <a:srgbClr val="ffffff"/>
                            </a:solidFill>
                          </a:uFill>
                          <a:latin typeface="Arial"/>
                          <a:ea typeface="Arial Unicode MS"/>
                        </a:rPr>
                        <a:t>Modern PowerPoint </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txBody>
                  <a:tcPr marL="91440" marR="91440">
                    <a:lnL w="28080">
                      <a:solidFill>
                        <a:srgbClr val="07a398"/>
                      </a:solidFill>
                    </a:lnL>
                    <a:lnR w="28080">
                      <a:solidFill>
                        <a:srgbClr val="07a398"/>
                      </a:solidFill>
                    </a:lnR>
                    <a:lnT w="28080">
                      <a:solidFill>
                        <a:srgbClr val="07a398"/>
                      </a:solidFill>
                    </a:lnT>
                    <a:lnB w="28080">
                      <a:solidFill>
                        <a:srgbClr val="ffffff"/>
                      </a:solidFill>
                    </a:lnB>
                    <a:solidFill>
                      <a:srgbClr val="07a398"/>
                    </a:solidFill>
                  </a:tcPr>
                </a:tc>
                <a:tc hMerge="1">
                  <a:tcPr>
                    <a:solidFill>
                      <a:srgbClr val="729fcf"/>
                    </a:solidFill>
                  </a:tcPr>
                </a:tc>
                <a:tc hMerge="1">
                  <a:tcPr>
                    <a:solidFill>
                      <a:srgbClr val="729fcf"/>
                    </a:solidFill>
                  </a:tcPr>
                </a:tc>
                <a:tc hMerge="1">
                  <a:tcPr>
                    <a:solidFill>
                      <a:srgbClr val="729fcf"/>
                    </a:solidFill>
                  </a:tcPr>
                </a:tc>
              </a:tr>
              <a:tr h="864360">
                <a:tc gridSpan="4">
                  <a:txBody>
                    <a:bodyPr anchor="ctr"/>
                    <a:p>
                      <a:pPr algn="ctr">
                        <a:lnSpc>
                          <a:spcPct val="100000"/>
                        </a:lnSpc>
                      </a:pPr>
                      <a:r>
                        <a:rPr b="1" lang="en-US" sz="4400" spc="-1" strike="noStrike">
                          <a:solidFill>
                            <a:srgbClr val="404040"/>
                          </a:solidFill>
                          <a:uFill>
                            <a:solidFill>
                              <a:srgbClr val="ffffff"/>
                            </a:solidFill>
                          </a:uFill>
                          <a:latin typeface="Arial"/>
                          <a:ea typeface="Arial Unicode MS"/>
                        </a:rPr>
                        <a:t>$25</a:t>
                      </a:r>
                      <a:endParaRPr b="0" lang="en-US" sz="1800" spc="-1" strike="noStrike">
                        <a:solidFill>
                          <a:srgbClr val="000000"/>
                        </a:solidFill>
                        <a:uFill>
                          <a:solidFill>
                            <a:srgbClr val="ffffff"/>
                          </a:solidFill>
                        </a:uFill>
                        <a:latin typeface="Arial"/>
                      </a:endParaRPr>
                    </a:p>
                  </a:txBody>
                  <a:tcPr marL="91440" marR="91440">
                    <a:lnL w="28080">
                      <a:solidFill>
                        <a:srgbClr val="07a398"/>
                      </a:solidFill>
                    </a:lnL>
                    <a:lnR w="28080">
                      <a:solidFill>
                        <a:srgbClr val="07a398"/>
                      </a:solidFill>
                    </a:lnR>
                    <a:lnT w="28080">
                      <a:solidFill>
                        <a:srgbClr val="ffffff"/>
                      </a:solidFill>
                    </a:lnT>
                    <a:lnB w="18720">
                      <a:solidFill>
                        <a:srgbClr val="07a398"/>
                      </a:solidFill>
                    </a:lnB>
                    <a:solidFill>
                      <a:srgbClr val="ffffff"/>
                    </a:solidFill>
                  </a:tcPr>
                </a:tc>
                <a:tc hMerge="1">
                  <a:tcPr>
                    <a:solidFill>
                      <a:srgbClr val="729fcf"/>
                    </a:solidFill>
                  </a:tcPr>
                </a:tc>
                <a:tc hMerge="1">
                  <a:tcPr>
                    <a:solidFill>
                      <a:srgbClr val="729fcf"/>
                    </a:solidFill>
                  </a:tcPr>
                </a:tc>
                <a:tc hMerge="1">
                  <a:tcPr>
                    <a:solidFill>
                      <a:srgbClr val="729fcf"/>
                    </a:solidFill>
                  </a:tcPr>
                </a:tc>
              </a:tr>
              <a:tr h="349560">
                <a:tc gridSpan="2">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Contents</a:t>
                      </a:r>
                      <a:endParaRPr b="0" lang="en-US" sz="1800" spc="-1" strike="noStrike">
                        <a:solidFill>
                          <a:srgbClr val="000000"/>
                        </a:solidFill>
                        <a:uFill>
                          <a:solidFill>
                            <a:srgbClr val="ffffff"/>
                          </a:solidFill>
                        </a:uFill>
                        <a:latin typeface="Arial"/>
                      </a:endParaRPr>
                    </a:p>
                  </a:txBody>
                  <a:tcPr marL="91440" marR="91440">
                    <a:lnL w="28080">
                      <a:solidFill>
                        <a:srgbClr val="07a398"/>
                      </a:solidFill>
                    </a:lnL>
                    <a:lnR w="28080">
                      <a:solidFill>
                        <a:srgbClr val="ffffff"/>
                      </a:solidFill>
                    </a:lnR>
                    <a:lnT w="18720">
                      <a:solidFill>
                        <a:srgbClr val="07a398"/>
                      </a:solidFill>
                    </a:lnT>
                    <a:lnB w="18720">
                      <a:solidFill>
                        <a:srgbClr val="07a398"/>
                      </a:solidFill>
                    </a:lnB>
                    <a:solidFill>
                      <a:srgbClr val="ffffff"/>
                    </a:solidFill>
                  </a:tcPr>
                </a:tc>
                <a:tc hMerge="1">
                  <a:tcPr>
                    <a:solidFill>
                      <a:srgbClr val="729fcf"/>
                    </a:solidFill>
                  </a:tcPr>
                </a:tc>
                <a:tc gridSpan="2">
                  <a:txBody>
                    <a:bodyPr anchor="ctr"/>
                    <a:p>
                      <a:pPr algn="ctr">
                        <a:lnSpc>
                          <a:spcPct val="100000"/>
                        </a:lnSpc>
                      </a:pPr>
                      <a:r>
                        <a:rPr b="0" lang="en-US" sz="1500" spc="-1" strike="noStrike">
                          <a:solidFill>
                            <a:srgbClr val="ffffff"/>
                          </a:solidFill>
                          <a:uFill>
                            <a:solidFill>
                              <a:srgbClr val="ffffff"/>
                            </a:solidFill>
                          </a:uFill>
                          <a:latin typeface="Arial"/>
                          <a:ea typeface="Arial Unicode MS"/>
                        </a:rPr>
                        <a:t>Text</a:t>
                      </a:r>
                      <a:endParaRPr b="0" lang="en-US" sz="1800" spc="-1" strike="noStrike">
                        <a:solidFill>
                          <a:srgbClr val="000000"/>
                        </a:solidFill>
                        <a:uFill>
                          <a:solidFill>
                            <a:srgbClr val="ffffff"/>
                          </a:solidFill>
                        </a:uFill>
                        <a:latin typeface="Arial"/>
                      </a:endParaRPr>
                    </a:p>
                  </a:txBody>
                  <a:tcPr marL="91440" marR="91440">
                    <a:lnL w="28080">
                      <a:solidFill>
                        <a:srgbClr val="ffffff"/>
                      </a:solidFill>
                    </a:lnL>
                    <a:lnR w="28080">
                      <a:solidFill>
                        <a:srgbClr val="07a398"/>
                      </a:solidFill>
                    </a:lnR>
                    <a:lnT w="18720">
                      <a:solidFill>
                        <a:srgbClr val="07a398"/>
                      </a:solidFill>
                    </a:lnT>
                    <a:lnB w="18720">
                      <a:solidFill>
                        <a:srgbClr val="07a398"/>
                      </a:solidFill>
                    </a:lnB>
                    <a:solidFill>
                      <a:srgbClr val="07a398"/>
                    </a:solidFill>
                  </a:tcPr>
                </a:tc>
              </a:tr>
              <a:tr h="349560">
                <a:tc>
                  <a:tcPr marL="91440" marR="91440">
                    <a:lnL w="28080">
                      <a:solidFill>
                        <a:srgbClr val="07a398"/>
                      </a:solidFill>
                    </a:lnL>
                    <a:lnR w="12240">
                      <a:solidFill>
                        <a:srgbClr val="000000"/>
                      </a:solidFill>
                    </a:lnR>
                    <a:lnT w="18720">
                      <a:solidFill>
                        <a:srgbClr val="07a398"/>
                      </a:solidFill>
                    </a:lnT>
                    <a:lnB w="18720">
                      <a:solidFill>
                        <a:srgbClr val="07a398"/>
                      </a:solidFill>
                    </a:lnB>
                    <a:solidFill>
                      <a:srgbClr val="ffffff"/>
                    </a:solidFill>
                  </a:tcPr>
                </a:tc>
                <a:tc gridSpan="2">
                  <a:txBody>
                    <a:bodyPr anchor="ctr"/>
                    <a:p>
                      <a:pPr>
                        <a:lnSpc>
                          <a:spcPct val="100000"/>
                        </a:lnSpc>
                      </a:pPr>
                      <a:r>
                        <a:rPr b="0" lang="en-US" sz="12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07a398"/>
                      </a:solidFill>
                    </a:lnT>
                    <a:lnB w="18720">
                      <a:solidFill>
                        <a:srgbClr val="07a398"/>
                      </a:solidFill>
                    </a:lnB>
                    <a:solidFill>
                      <a:srgbClr val="ffffff"/>
                    </a:solidFill>
                  </a:tcPr>
                </a:tc>
                <a:tc>
                  <a:tcPr marL="91440" marR="91440">
                    <a:lnL w="12240">
                      <a:solidFill>
                        <a:srgbClr val="000000"/>
                      </a:solidFill>
                    </a:lnL>
                    <a:lnR w="28080">
                      <a:solidFill>
                        <a:srgbClr val="07a398"/>
                      </a:solidFill>
                    </a:lnR>
                    <a:lnT w="18720">
                      <a:solidFill>
                        <a:srgbClr val="07a398"/>
                      </a:solidFill>
                    </a:lnT>
                    <a:lnB w="18720">
                      <a:solidFill>
                        <a:srgbClr val="07a398"/>
                      </a:solidFill>
                    </a:lnB>
                    <a:solidFill>
                      <a:srgbClr val="ffffff"/>
                    </a:solidFill>
                  </a:tcPr>
                </a:tc>
              </a:tr>
              <a:tr h="349560">
                <a:tc>
                  <a:tcPr marL="91440" marR="91440">
                    <a:lnL w="28080">
                      <a:solidFill>
                        <a:srgbClr val="07a398"/>
                      </a:solidFill>
                    </a:lnL>
                    <a:lnR w="12240">
                      <a:solidFill>
                        <a:srgbClr val="000000"/>
                      </a:solidFill>
                    </a:lnR>
                    <a:lnT w="18720">
                      <a:solidFill>
                        <a:srgbClr val="07a398"/>
                      </a:solidFill>
                    </a:lnT>
                    <a:lnB w="18720">
                      <a:solidFill>
                        <a:srgbClr val="07a398"/>
                      </a:solidFill>
                    </a:lnB>
                    <a:solidFill>
                      <a:srgbClr val="ffffff"/>
                    </a:solidFill>
                  </a:tcPr>
                </a:tc>
                <a:tc gridSpan="2">
                  <a:txBody>
                    <a:bodyPr anchor="ctr"/>
                    <a:p>
                      <a:pP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07a398"/>
                      </a:solidFill>
                    </a:lnT>
                    <a:lnB w="18720">
                      <a:solidFill>
                        <a:srgbClr val="07a398"/>
                      </a:solidFill>
                    </a:lnB>
                    <a:solidFill>
                      <a:srgbClr val="ffffff"/>
                    </a:solidFill>
                  </a:tcPr>
                </a:tc>
                <a:tc>
                  <a:tcPr marL="91440" marR="91440">
                    <a:lnL w="12240">
                      <a:solidFill>
                        <a:srgbClr val="000000"/>
                      </a:solidFill>
                    </a:lnL>
                    <a:lnR w="28080">
                      <a:solidFill>
                        <a:srgbClr val="07a398"/>
                      </a:solidFill>
                    </a:lnR>
                    <a:lnT w="18720">
                      <a:solidFill>
                        <a:srgbClr val="07a398"/>
                      </a:solidFill>
                    </a:lnT>
                    <a:lnB w="18720">
                      <a:solidFill>
                        <a:srgbClr val="07a398"/>
                      </a:solidFill>
                    </a:lnB>
                    <a:solidFill>
                      <a:srgbClr val="ffffff"/>
                    </a:solidFill>
                  </a:tcPr>
                </a:tc>
              </a:tr>
              <a:tr h="349560">
                <a:tc>
                  <a:tcPr marL="91440" marR="91440">
                    <a:lnL w="28080">
                      <a:solidFill>
                        <a:srgbClr val="07a398"/>
                      </a:solidFill>
                    </a:lnL>
                    <a:lnR w="12240">
                      <a:solidFill>
                        <a:srgbClr val="000000"/>
                      </a:solidFill>
                    </a:lnR>
                    <a:lnT w="18720">
                      <a:solidFill>
                        <a:srgbClr val="07a398"/>
                      </a:solidFill>
                    </a:lnT>
                    <a:lnB w="18720">
                      <a:solidFill>
                        <a:srgbClr val="07a398"/>
                      </a:solidFill>
                    </a:lnB>
                    <a:solidFill>
                      <a:srgbClr val="ffffff"/>
                    </a:solidFill>
                  </a:tcPr>
                </a:tc>
                <a:tc gridSpan="2">
                  <a:txBody>
                    <a:bodyPr anchor="ctr"/>
                    <a:p>
                      <a:pPr>
                        <a:lnSpc>
                          <a:spcPct val="100000"/>
                        </a:lnSpc>
                      </a:pPr>
                      <a:r>
                        <a:rPr b="0" lang="en-US" sz="12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07a398"/>
                      </a:solidFill>
                    </a:lnT>
                    <a:lnB w="18720">
                      <a:solidFill>
                        <a:srgbClr val="07a398"/>
                      </a:solidFill>
                    </a:lnB>
                    <a:solidFill>
                      <a:srgbClr val="ffffff"/>
                    </a:solidFill>
                  </a:tcPr>
                </a:tc>
                <a:tc>
                  <a:tcPr marL="91440" marR="91440">
                    <a:lnL w="12240">
                      <a:solidFill>
                        <a:srgbClr val="000000"/>
                      </a:solidFill>
                    </a:lnL>
                    <a:lnR w="28080">
                      <a:solidFill>
                        <a:srgbClr val="07a398"/>
                      </a:solidFill>
                    </a:lnR>
                    <a:lnT w="18720">
                      <a:solidFill>
                        <a:srgbClr val="07a398"/>
                      </a:solidFill>
                    </a:lnT>
                    <a:lnB w="18720">
                      <a:solidFill>
                        <a:srgbClr val="07a398"/>
                      </a:solidFill>
                    </a:lnB>
                    <a:solidFill>
                      <a:srgbClr val="ffffff"/>
                    </a:solidFill>
                  </a:tcPr>
                </a:tc>
              </a:tr>
              <a:tr h="349560">
                <a:tc>
                  <a:tcPr marL="91440" marR="91440">
                    <a:lnL w="28080">
                      <a:solidFill>
                        <a:srgbClr val="07a398"/>
                      </a:solidFill>
                    </a:lnL>
                    <a:lnR w="12240">
                      <a:solidFill>
                        <a:srgbClr val="000000"/>
                      </a:solidFill>
                    </a:lnR>
                    <a:lnT w="18720">
                      <a:solidFill>
                        <a:srgbClr val="07a398"/>
                      </a:solidFill>
                    </a:lnT>
                    <a:lnB w="18720">
                      <a:solidFill>
                        <a:srgbClr val="07a398"/>
                      </a:solidFill>
                    </a:lnB>
                    <a:solidFill>
                      <a:srgbClr val="ffffff"/>
                    </a:solidFill>
                  </a:tcPr>
                </a:tc>
                <a:tc gridSpan="2">
                  <a:txBody>
                    <a:bodyPr anchor="ctr"/>
                    <a:p>
                      <a:pPr>
                        <a:lnSpc>
                          <a:spcPct val="100000"/>
                        </a:lnSpc>
                      </a:pPr>
                      <a:r>
                        <a:rPr b="0" lang="en-US" sz="12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07a398"/>
                      </a:solidFill>
                    </a:lnT>
                    <a:lnB w="18720">
                      <a:solidFill>
                        <a:srgbClr val="07a398"/>
                      </a:solidFill>
                    </a:lnB>
                    <a:solidFill>
                      <a:srgbClr val="ffffff"/>
                    </a:solidFill>
                  </a:tcPr>
                </a:tc>
                <a:tc>
                  <a:tcPr marL="91440" marR="91440">
                    <a:lnL w="12240">
                      <a:solidFill>
                        <a:srgbClr val="000000"/>
                      </a:solidFill>
                    </a:lnL>
                    <a:lnR w="28080">
                      <a:solidFill>
                        <a:srgbClr val="07a398"/>
                      </a:solidFill>
                    </a:lnR>
                    <a:lnT w="18720">
                      <a:solidFill>
                        <a:srgbClr val="07a398"/>
                      </a:solidFill>
                    </a:lnT>
                    <a:lnB w="18720">
                      <a:solidFill>
                        <a:srgbClr val="07a398"/>
                      </a:solidFill>
                    </a:lnB>
                    <a:solidFill>
                      <a:srgbClr val="ffffff"/>
                    </a:solidFill>
                  </a:tcPr>
                </a:tc>
              </a:tr>
              <a:tr h="824040">
                <a:tc>
                  <a:tcPr marL="91440" marR="91440">
                    <a:lnL w="28080">
                      <a:solidFill>
                        <a:srgbClr val="07a398"/>
                      </a:solidFill>
                    </a:lnL>
                    <a:lnR w="12240">
                      <a:solidFill>
                        <a:srgbClr val="000000"/>
                      </a:solidFill>
                    </a:lnR>
                    <a:lnT w="18720">
                      <a:solidFill>
                        <a:srgbClr val="07a398"/>
                      </a:solidFill>
                    </a:lnT>
                    <a:lnB w="28080">
                      <a:solidFill>
                        <a:srgbClr val="07a398"/>
                      </a:solidFill>
                    </a:lnB>
                    <a:solidFill>
                      <a:srgbClr val="ffffff"/>
                    </a:solidFill>
                  </a:tcPr>
                </a:tc>
                <a:tc gridSpan="2">
                  <a:txBody>
                    <a:bodyPr anchor="ctr"/>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404040"/>
                          </a:solidFill>
                          <a:uFill>
                            <a:solidFill>
                              <a:srgbClr val="ffffff"/>
                            </a:solidFill>
                          </a:uFill>
                          <a:latin typeface="Arial"/>
                          <a:ea typeface="Arial Unicode MS"/>
                        </a:rPr>
                        <a:t>Easy to change colors, photos and Text.    </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07a398"/>
                      </a:solidFill>
                    </a:lnT>
                    <a:lnB w="28080">
                      <a:solidFill>
                        <a:srgbClr val="07a398"/>
                      </a:solidFill>
                    </a:lnB>
                    <a:solidFill>
                      <a:srgbClr val="ffffff"/>
                    </a:solidFill>
                  </a:tcPr>
                </a:tc>
                <a:tc>
                  <a:tcPr marL="91440" marR="91440">
                    <a:lnL w="12240">
                      <a:solidFill>
                        <a:srgbClr val="000000"/>
                      </a:solidFill>
                    </a:lnL>
                    <a:lnR w="28080">
                      <a:solidFill>
                        <a:srgbClr val="07a398"/>
                      </a:solidFill>
                    </a:lnR>
                    <a:lnT w="18720">
                      <a:solidFill>
                        <a:srgbClr val="07a398"/>
                      </a:solidFill>
                    </a:lnT>
                    <a:lnB w="28080">
                      <a:solidFill>
                        <a:srgbClr val="07a398"/>
                      </a:solidFill>
                    </a:lnB>
                    <a:solidFill>
                      <a:srgbClr val="ffffff"/>
                    </a:solidFill>
                  </a:tcPr>
                </a:tc>
              </a:tr>
            </a:tbl>
          </a:graphicData>
        </a:graphic>
      </p:graphicFrame>
      <p:graphicFrame>
        <p:nvGraphicFramePr>
          <p:cNvPr id="2449" name="Table 3"/>
          <p:cNvGraphicFramePr/>
          <p:nvPr/>
        </p:nvGraphicFramePr>
        <p:xfrm>
          <a:off x="3628800" y="1793520"/>
          <a:ext cx="2231280" cy="4299480"/>
        </p:xfrm>
        <a:graphic>
          <a:graphicData uri="http://schemas.openxmlformats.org/drawingml/2006/table">
            <a:tbl>
              <a:tblPr/>
              <a:tblGrid>
                <a:gridCol w="251280"/>
                <a:gridCol w="864360"/>
                <a:gridCol w="864360"/>
                <a:gridCol w="251640"/>
              </a:tblGrid>
              <a:tr h="863640">
                <a:tc gridSpan="4">
                  <a:txBody>
                    <a:bodyPr anchor="ct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1500" spc="-1" strike="noStrike">
                          <a:solidFill>
                            <a:srgbClr val="ffffff"/>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ffffff"/>
                          </a:solidFill>
                          <a:uFill>
                            <a:solidFill>
                              <a:srgbClr val="ffffff"/>
                            </a:solidFill>
                          </a:uFill>
                          <a:latin typeface="Arial"/>
                          <a:ea typeface="Arial Unicode MS"/>
                        </a:rPr>
                        <a:t>Modern PowerPoint </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txBody>
                  <a:tcPr marL="91440" marR="91440">
                    <a:lnL w="28080">
                      <a:solidFill>
                        <a:srgbClr val="0680c3"/>
                      </a:solidFill>
                    </a:lnL>
                    <a:lnR w="28080">
                      <a:solidFill>
                        <a:srgbClr val="0680c3"/>
                      </a:solidFill>
                    </a:lnR>
                    <a:lnT w="28080">
                      <a:solidFill>
                        <a:srgbClr val="0680c3"/>
                      </a:solidFill>
                    </a:lnT>
                    <a:lnB w="28080">
                      <a:solidFill>
                        <a:srgbClr val="ffffff"/>
                      </a:solidFill>
                    </a:lnB>
                    <a:solidFill>
                      <a:srgbClr val="0680c3"/>
                    </a:solidFill>
                  </a:tcPr>
                </a:tc>
                <a:tc hMerge="1">
                  <a:tcPr>
                    <a:solidFill>
                      <a:srgbClr val="729fcf"/>
                    </a:solidFill>
                  </a:tcPr>
                </a:tc>
                <a:tc hMerge="1">
                  <a:tcPr>
                    <a:solidFill>
                      <a:srgbClr val="729fcf"/>
                    </a:solidFill>
                  </a:tcPr>
                </a:tc>
                <a:tc hMerge="1">
                  <a:tcPr>
                    <a:solidFill>
                      <a:srgbClr val="729fcf"/>
                    </a:solidFill>
                  </a:tcPr>
                </a:tc>
              </a:tr>
              <a:tr h="864360">
                <a:tc gridSpan="4">
                  <a:txBody>
                    <a:bodyPr anchor="ctr"/>
                    <a:p>
                      <a:pPr algn="ctr">
                        <a:lnSpc>
                          <a:spcPct val="100000"/>
                        </a:lnSpc>
                      </a:pPr>
                      <a:r>
                        <a:rPr b="1" lang="en-US" sz="4400" spc="-1" strike="noStrike">
                          <a:solidFill>
                            <a:srgbClr val="404040"/>
                          </a:solidFill>
                          <a:uFill>
                            <a:solidFill>
                              <a:srgbClr val="ffffff"/>
                            </a:solidFill>
                          </a:uFill>
                          <a:latin typeface="Arial"/>
                          <a:ea typeface="Arial Unicode MS"/>
                        </a:rPr>
                        <a:t>$100</a:t>
                      </a:r>
                      <a:endParaRPr b="0" lang="en-US" sz="1800" spc="-1" strike="noStrike">
                        <a:solidFill>
                          <a:srgbClr val="000000"/>
                        </a:solidFill>
                        <a:uFill>
                          <a:solidFill>
                            <a:srgbClr val="ffffff"/>
                          </a:solidFill>
                        </a:uFill>
                        <a:latin typeface="Arial"/>
                      </a:endParaRPr>
                    </a:p>
                  </a:txBody>
                  <a:tcPr marL="91440" marR="91440">
                    <a:lnL w="28080">
                      <a:solidFill>
                        <a:srgbClr val="0680c3"/>
                      </a:solidFill>
                    </a:lnL>
                    <a:lnR w="28080">
                      <a:solidFill>
                        <a:srgbClr val="0680c3"/>
                      </a:solidFill>
                    </a:lnR>
                    <a:lnT w="28080">
                      <a:solidFill>
                        <a:srgbClr val="ffffff"/>
                      </a:solidFill>
                    </a:lnT>
                    <a:lnB w="18720">
                      <a:solidFill>
                        <a:srgbClr val="0680c3"/>
                      </a:solidFill>
                    </a:lnB>
                    <a:solidFill>
                      <a:srgbClr val="ffffff"/>
                    </a:solidFill>
                  </a:tcPr>
                </a:tc>
                <a:tc hMerge="1">
                  <a:tcPr>
                    <a:solidFill>
                      <a:srgbClr val="729fcf"/>
                    </a:solidFill>
                  </a:tcPr>
                </a:tc>
                <a:tc hMerge="1">
                  <a:tcPr>
                    <a:solidFill>
                      <a:srgbClr val="729fcf"/>
                    </a:solidFill>
                  </a:tcPr>
                </a:tc>
                <a:tc hMerge="1">
                  <a:tcPr>
                    <a:solidFill>
                      <a:srgbClr val="729fcf"/>
                    </a:solidFill>
                  </a:tcPr>
                </a:tc>
              </a:tr>
              <a:tr h="349560">
                <a:tc gridSpan="2">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Contents</a:t>
                      </a:r>
                      <a:endParaRPr b="0" lang="en-US" sz="1800" spc="-1" strike="noStrike">
                        <a:solidFill>
                          <a:srgbClr val="000000"/>
                        </a:solidFill>
                        <a:uFill>
                          <a:solidFill>
                            <a:srgbClr val="ffffff"/>
                          </a:solidFill>
                        </a:uFill>
                        <a:latin typeface="Arial"/>
                      </a:endParaRPr>
                    </a:p>
                  </a:txBody>
                  <a:tcPr marL="91440" marR="91440">
                    <a:lnL w="28080">
                      <a:solidFill>
                        <a:srgbClr val="0680c3"/>
                      </a:solidFill>
                    </a:lnL>
                    <a:lnR w="28080">
                      <a:solidFill>
                        <a:srgbClr val="ffffff"/>
                      </a:solidFill>
                    </a:lnR>
                    <a:lnT w="18720">
                      <a:solidFill>
                        <a:srgbClr val="0680c3"/>
                      </a:solidFill>
                    </a:lnT>
                    <a:lnB w="18720">
                      <a:solidFill>
                        <a:srgbClr val="0680c3"/>
                      </a:solidFill>
                    </a:lnB>
                    <a:solidFill>
                      <a:srgbClr val="ffffff"/>
                    </a:solidFill>
                  </a:tcPr>
                </a:tc>
                <a:tc hMerge="1">
                  <a:tcPr>
                    <a:solidFill>
                      <a:srgbClr val="729fcf"/>
                    </a:solidFill>
                  </a:tcPr>
                </a:tc>
                <a:tc gridSpan="2">
                  <a:txBody>
                    <a:bodyPr anchor="ctr"/>
                    <a:p>
                      <a:pPr algn="ctr">
                        <a:lnSpc>
                          <a:spcPct val="100000"/>
                        </a:lnSpc>
                      </a:pPr>
                      <a:r>
                        <a:rPr b="0" lang="en-US" sz="1500" spc="-1" strike="noStrike">
                          <a:solidFill>
                            <a:srgbClr val="ffffff"/>
                          </a:solidFill>
                          <a:uFill>
                            <a:solidFill>
                              <a:srgbClr val="ffffff"/>
                            </a:solidFill>
                          </a:uFill>
                          <a:latin typeface="Arial"/>
                          <a:ea typeface="Arial Unicode MS"/>
                        </a:rPr>
                        <a:t>Text</a:t>
                      </a:r>
                      <a:endParaRPr b="0" lang="en-US" sz="1800" spc="-1" strike="noStrike">
                        <a:solidFill>
                          <a:srgbClr val="000000"/>
                        </a:solidFill>
                        <a:uFill>
                          <a:solidFill>
                            <a:srgbClr val="ffffff"/>
                          </a:solidFill>
                        </a:uFill>
                        <a:latin typeface="Arial"/>
                      </a:endParaRPr>
                    </a:p>
                  </a:txBody>
                  <a:tcPr marL="91440" marR="91440">
                    <a:lnL w="28080">
                      <a:solidFill>
                        <a:srgbClr val="ffffff"/>
                      </a:solidFill>
                    </a:lnL>
                    <a:lnR w="28080">
                      <a:solidFill>
                        <a:srgbClr val="0680c3"/>
                      </a:solidFill>
                    </a:lnR>
                    <a:lnT w="18720">
                      <a:solidFill>
                        <a:srgbClr val="0680c3"/>
                      </a:solidFill>
                    </a:lnT>
                    <a:lnB w="18720">
                      <a:solidFill>
                        <a:srgbClr val="0680c3"/>
                      </a:solidFill>
                    </a:lnB>
                    <a:solidFill>
                      <a:srgbClr val="0680c3"/>
                    </a:solidFill>
                  </a:tcPr>
                </a:tc>
              </a:tr>
              <a:tr h="349560">
                <a:tc>
                  <a:tcPr marL="91440" marR="91440">
                    <a:lnL w="28080">
                      <a:solidFill>
                        <a:srgbClr val="0680c3"/>
                      </a:solidFill>
                    </a:lnL>
                    <a:lnR w="12240">
                      <a:solidFill>
                        <a:srgbClr val="000000"/>
                      </a:solidFill>
                    </a:lnR>
                    <a:lnT w="18720">
                      <a:solidFill>
                        <a:srgbClr val="0680c3"/>
                      </a:solidFill>
                    </a:lnT>
                    <a:lnB w="18720">
                      <a:solidFill>
                        <a:srgbClr val="0680c3"/>
                      </a:solidFill>
                    </a:lnB>
                    <a:solidFill>
                      <a:srgbClr val="ffffff"/>
                    </a:solidFill>
                  </a:tcPr>
                </a:tc>
                <a:tc gridSpan="2">
                  <a:txBody>
                    <a:bodyPr anchor="ctr"/>
                    <a:p>
                      <a:pPr>
                        <a:lnSpc>
                          <a:spcPct val="100000"/>
                        </a:lnSpc>
                      </a:pPr>
                      <a:r>
                        <a:rPr b="0" lang="en-US" sz="12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0680c3"/>
                      </a:solidFill>
                    </a:lnT>
                    <a:lnB w="18720">
                      <a:solidFill>
                        <a:srgbClr val="0680c3"/>
                      </a:solidFill>
                    </a:lnB>
                    <a:solidFill>
                      <a:srgbClr val="ffffff"/>
                    </a:solidFill>
                  </a:tcPr>
                </a:tc>
                <a:tc>
                  <a:tcPr marL="91440" marR="91440">
                    <a:lnL w="12240">
                      <a:solidFill>
                        <a:srgbClr val="000000"/>
                      </a:solidFill>
                    </a:lnL>
                    <a:lnR w="28080">
                      <a:solidFill>
                        <a:srgbClr val="0680c3"/>
                      </a:solidFill>
                    </a:lnR>
                    <a:lnT w="18720">
                      <a:solidFill>
                        <a:srgbClr val="0680c3"/>
                      </a:solidFill>
                    </a:lnT>
                    <a:lnB w="18720">
                      <a:solidFill>
                        <a:srgbClr val="0680c3"/>
                      </a:solidFill>
                    </a:lnB>
                    <a:solidFill>
                      <a:srgbClr val="ffffff"/>
                    </a:solidFill>
                  </a:tcPr>
                </a:tc>
              </a:tr>
              <a:tr h="349560">
                <a:tc>
                  <a:tcPr marL="91440" marR="91440">
                    <a:lnL w="28080">
                      <a:solidFill>
                        <a:srgbClr val="0680c3"/>
                      </a:solidFill>
                    </a:lnL>
                    <a:lnR w="12240">
                      <a:solidFill>
                        <a:srgbClr val="000000"/>
                      </a:solidFill>
                    </a:lnR>
                    <a:lnT w="18720">
                      <a:solidFill>
                        <a:srgbClr val="0680c3"/>
                      </a:solidFill>
                    </a:lnT>
                    <a:lnB w="18720">
                      <a:solidFill>
                        <a:srgbClr val="0680c3"/>
                      </a:solidFill>
                    </a:lnB>
                    <a:solidFill>
                      <a:srgbClr val="ffffff"/>
                    </a:solidFill>
                  </a:tcPr>
                </a:tc>
                <a:tc gridSpan="2">
                  <a:txBody>
                    <a:bodyPr anchor="ctr"/>
                    <a:p>
                      <a:pP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0680c3"/>
                      </a:solidFill>
                    </a:lnT>
                    <a:lnB w="18720">
                      <a:solidFill>
                        <a:srgbClr val="0680c3"/>
                      </a:solidFill>
                    </a:lnB>
                    <a:solidFill>
                      <a:srgbClr val="ffffff"/>
                    </a:solidFill>
                  </a:tcPr>
                </a:tc>
                <a:tc>
                  <a:tcPr marL="91440" marR="91440">
                    <a:lnL w="12240">
                      <a:solidFill>
                        <a:srgbClr val="000000"/>
                      </a:solidFill>
                    </a:lnL>
                    <a:lnR w="28080">
                      <a:solidFill>
                        <a:srgbClr val="0680c3"/>
                      </a:solidFill>
                    </a:lnR>
                    <a:lnT w="18720">
                      <a:solidFill>
                        <a:srgbClr val="0680c3"/>
                      </a:solidFill>
                    </a:lnT>
                    <a:lnB w="18720">
                      <a:solidFill>
                        <a:srgbClr val="0680c3"/>
                      </a:solidFill>
                    </a:lnB>
                    <a:solidFill>
                      <a:srgbClr val="ffffff"/>
                    </a:solidFill>
                  </a:tcPr>
                </a:tc>
              </a:tr>
              <a:tr h="349560">
                <a:tc>
                  <a:tcPr marL="91440" marR="91440">
                    <a:lnL w="28080">
                      <a:solidFill>
                        <a:srgbClr val="0680c3"/>
                      </a:solidFill>
                    </a:lnL>
                    <a:lnR w="12240">
                      <a:solidFill>
                        <a:srgbClr val="000000"/>
                      </a:solidFill>
                    </a:lnR>
                    <a:lnT w="18720">
                      <a:solidFill>
                        <a:srgbClr val="0680c3"/>
                      </a:solidFill>
                    </a:lnT>
                    <a:lnB w="18720">
                      <a:solidFill>
                        <a:srgbClr val="0680c3"/>
                      </a:solidFill>
                    </a:lnB>
                    <a:solidFill>
                      <a:srgbClr val="ffffff"/>
                    </a:solidFill>
                  </a:tcPr>
                </a:tc>
                <a:tc gridSpan="2">
                  <a:txBody>
                    <a:bodyPr anchor="ctr"/>
                    <a:p>
                      <a:pPr>
                        <a:lnSpc>
                          <a:spcPct val="100000"/>
                        </a:lnSpc>
                      </a:pPr>
                      <a:r>
                        <a:rPr b="0" lang="en-US" sz="12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0680c3"/>
                      </a:solidFill>
                    </a:lnT>
                    <a:lnB w="18720">
                      <a:solidFill>
                        <a:srgbClr val="0680c3"/>
                      </a:solidFill>
                    </a:lnB>
                    <a:solidFill>
                      <a:srgbClr val="ffffff"/>
                    </a:solidFill>
                  </a:tcPr>
                </a:tc>
                <a:tc>
                  <a:tcPr marL="91440" marR="91440">
                    <a:lnL w="12240">
                      <a:solidFill>
                        <a:srgbClr val="000000"/>
                      </a:solidFill>
                    </a:lnL>
                    <a:lnR w="28080">
                      <a:solidFill>
                        <a:srgbClr val="0680c3"/>
                      </a:solidFill>
                    </a:lnR>
                    <a:lnT w="18720">
                      <a:solidFill>
                        <a:srgbClr val="0680c3"/>
                      </a:solidFill>
                    </a:lnT>
                    <a:lnB w="18720">
                      <a:solidFill>
                        <a:srgbClr val="0680c3"/>
                      </a:solidFill>
                    </a:lnB>
                    <a:solidFill>
                      <a:srgbClr val="ffffff"/>
                    </a:solidFill>
                  </a:tcPr>
                </a:tc>
              </a:tr>
              <a:tr h="349560">
                <a:tc>
                  <a:tcPr marL="91440" marR="91440">
                    <a:lnL w="28080">
                      <a:solidFill>
                        <a:srgbClr val="0680c3"/>
                      </a:solidFill>
                    </a:lnL>
                    <a:lnR w="12240">
                      <a:solidFill>
                        <a:srgbClr val="000000"/>
                      </a:solidFill>
                    </a:lnR>
                    <a:lnT w="18720">
                      <a:solidFill>
                        <a:srgbClr val="0680c3"/>
                      </a:solidFill>
                    </a:lnT>
                    <a:lnB w="18720">
                      <a:solidFill>
                        <a:srgbClr val="0680c3"/>
                      </a:solidFill>
                    </a:lnB>
                    <a:solidFill>
                      <a:srgbClr val="ffffff"/>
                    </a:solidFill>
                  </a:tcPr>
                </a:tc>
                <a:tc gridSpan="2">
                  <a:txBody>
                    <a:bodyPr anchor="ctr"/>
                    <a:p>
                      <a:pPr>
                        <a:lnSpc>
                          <a:spcPct val="100000"/>
                        </a:lnSpc>
                      </a:pPr>
                      <a:r>
                        <a:rPr b="0" lang="en-US" sz="12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0680c3"/>
                      </a:solidFill>
                    </a:lnT>
                    <a:lnB w="18720">
                      <a:solidFill>
                        <a:srgbClr val="0680c3"/>
                      </a:solidFill>
                    </a:lnB>
                    <a:solidFill>
                      <a:srgbClr val="ffffff"/>
                    </a:solidFill>
                  </a:tcPr>
                </a:tc>
                <a:tc>
                  <a:tcPr marL="91440" marR="91440">
                    <a:lnL w="12240">
                      <a:solidFill>
                        <a:srgbClr val="000000"/>
                      </a:solidFill>
                    </a:lnL>
                    <a:lnR w="28080">
                      <a:solidFill>
                        <a:srgbClr val="0680c3"/>
                      </a:solidFill>
                    </a:lnR>
                    <a:lnT w="18720">
                      <a:solidFill>
                        <a:srgbClr val="0680c3"/>
                      </a:solidFill>
                    </a:lnT>
                    <a:lnB w="18720">
                      <a:solidFill>
                        <a:srgbClr val="0680c3"/>
                      </a:solidFill>
                    </a:lnB>
                    <a:solidFill>
                      <a:srgbClr val="ffffff"/>
                    </a:solidFill>
                  </a:tcPr>
                </a:tc>
              </a:tr>
              <a:tr h="824040">
                <a:tc>
                  <a:tcPr marL="91440" marR="91440">
                    <a:lnL w="28080">
                      <a:solidFill>
                        <a:srgbClr val="0680c3"/>
                      </a:solidFill>
                    </a:lnL>
                    <a:lnR w="12240">
                      <a:solidFill>
                        <a:srgbClr val="000000"/>
                      </a:solidFill>
                    </a:lnR>
                    <a:lnT w="18720">
                      <a:solidFill>
                        <a:srgbClr val="0680c3"/>
                      </a:solidFill>
                    </a:lnT>
                    <a:lnB w="28080">
                      <a:solidFill>
                        <a:srgbClr val="0680c3"/>
                      </a:solidFill>
                    </a:lnB>
                    <a:solidFill>
                      <a:srgbClr val="ffffff"/>
                    </a:solidFill>
                  </a:tcPr>
                </a:tc>
                <a:tc gridSpan="2">
                  <a:txBody>
                    <a:bodyPr anchor="ctr"/>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404040"/>
                          </a:solidFill>
                          <a:uFill>
                            <a:solidFill>
                              <a:srgbClr val="ffffff"/>
                            </a:solidFill>
                          </a:uFill>
                          <a:latin typeface="Arial"/>
                          <a:ea typeface="Arial Unicode MS"/>
                        </a:rPr>
                        <a:t>Easy to change colors, photos and Text.    </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0680c3"/>
                      </a:solidFill>
                    </a:lnT>
                    <a:lnB w="28080">
                      <a:solidFill>
                        <a:srgbClr val="0680c3"/>
                      </a:solidFill>
                    </a:lnB>
                    <a:solidFill>
                      <a:srgbClr val="ffffff"/>
                    </a:solidFill>
                  </a:tcPr>
                </a:tc>
                <a:tc>
                  <a:tcPr marL="91440" marR="91440">
                    <a:lnL w="12240">
                      <a:solidFill>
                        <a:srgbClr val="000000"/>
                      </a:solidFill>
                    </a:lnL>
                    <a:lnR w="28080">
                      <a:solidFill>
                        <a:srgbClr val="0680c3"/>
                      </a:solidFill>
                    </a:lnR>
                    <a:lnT w="18720">
                      <a:solidFill>
                        <a:srgbClr val="0680c3"/>
                      </a:solidFill>
                    </a:lnT>
                    <a:lnB w="28080">
                      <a:solidFill>
                        <a:srgbClr val="0680c3"/>
                      </a:solidFill>
                    </a:lnB>
                    <a:solidFill>
                      <a:srgbClr val="ffffff"/>
                    </a:solidFill>
                  </a:tcPr>
                </a:tc>
              </a:tr>
            </a:tbl>
          </a:graphicData>
        </a:graphic>
      </p:graphicFrame>
      <p:graphicFrame>
        <p:nvGraphicFramePr>
          <p:cNvPr id="2450" name="Table 4"/>
          <p:cNvGraphicFramePr/>
          <p:nvPr/>
        </p:nvGraphicFramePr>
        <p:xfrm>
          <a:off x="6334200" y="1793520"/>
          <a:ext cx="2231280" cy="4299480"/>
        </p:xfrm>
        <a:graphic>
          <a:graphicData uri="http://schemas.openxmlformats.org/drawingml/2006/table">
            <a:tbl>
              <a:tblPr/>
              <a:tblGrid>
                <a:gridCol w="251280"/>
                <a:gridCol w="864360"/>
                <a:gridCol w="864360"/>
                <a:gridCol w="251640"/>
              </a:tblGrid>
              <a:tr h="863640">
                <a:tc gridSpan="4">
                  <a:txBody>
                    <a:bodyPr anchor="ct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1500" spc="-1" strike="noStrike">
                          <a:solidFill>
                            <a:srgbClr val="ffffff"/>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ffffff"/>
                          </a:solidFill>
                          <a:uFill>
                            <a:solidFill>
                              <a:srgbClr val="ffffff"/>
                            </a:solidFill>
                          </a:uFill>
                          <a:latin typeface="Arial"/>
                          <a:ea typeface="Arial Unicode MS"/>
                        </a:rPr>
                        <a:t>Modern PowerPoint </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txBody>
                  <a:tcPr marL="91440" marR="91440">
                    <a:lnL w="28080">
                      <a:solidFill>
                        <a:srgbClr val="fba200"/>
                      </a:solidFill>
                    </a:lnL>
                    <a:lnR w="28080">
                      <a:solidFill>
                        <a:srgbClr val="fba200"/>
                      </a:solidFill>
                    </a:lnR>
                    <a:lnT w="28080">
                      <a:solidFill>
                        <a:srgbClr val="fba200"/>
                      </a:solidFill>
                    </a:lnT>
                    <a:lnB w="28080">
                      <a:solidFill>
                        <a:srgbClr val="ffffff"/>
                      </a:solidFill>
                    </a:lnB>
                    <a:solidFill>
                      <a:srgbClr val="fba200"/>
                    </a:solidFill>
                  </a:tcPr>
                </a:tc>
                <a:tc hMerge="1">
                  <a:tcPr>
                    <a:solidFill>
                      <a:srgbClr val="729fcf"/>
                    </a:solidFill>
                  </a:tcPr>
                </a:tc>
                <a:tc hMerge="1">
                  <a:tcPr>
                    <a:solidFill>
                      <a:srgbClr val="729fcf"/>
                    </a:solidFill>
                  </a:tcPr>
                </a:tc>
                <a:tc hMerge="1">
                  <a:tcPr>
                    <a:solidFill>
                      <a:srgbClr val="729fcf"/>
                    </a:solidFill>
                  </a:tcPr>
                </a:tc>
              </a:tr>
              <a:tr h="864360">
                <a:tc gridSpan="4">
                  <a:txBody>
                    <a:bodyPr anchor="ctr"/>
                    <a:p>
                      <a:pPr algn="ctr">
                        <a:lnSpc>
                          <a:spcPct val="100000"/>
                        </a:lnSpc>
                      </a:pPr>
                      <a:r>
                        <a:rPr b="1" lang="en-US" sz="4400" spc="-1" strike="noStrike">
                          <a:solidFill>
                            <a:srgbClr val="404040"/>
                          </a:solidFill>
                          <a:uFill>
                            <a:solidFill>
                              <a:srgbClr val="ffffff"/>
                            </a:solidFill>
                          </a:uFill>
                          <a:latin typeface="Arial"/>
                          <a:ea typeface="Arial Unicode MS"/>
                        </a:rPr>
                        <a:t>$65</a:t>
                      </a:r>
                      <a:endParaRPr b="0" lang="en-US" sz="1800" spc="-1" strike="noStrike">
                        <a:solidFill>
                          <a:srgbClr val="000000"/>
                        </a:solidFill>
                        <a:uFill>
                          <a:solidFill>
                            <a:srgbClr val="ffffff"/>
                          </a:solidFill>
                        </a:uFill>
                        <a:latin typeface="Arial"/>
                      </a:endParaRPr>
                    </a:p>
                  </a:txBody>
                  <a:tcPr marL="91440" marR="91440">
                    <a:lnL w="28080">
                      <a:solidFill>
                        <a:srgbClr val="fba200"/>
                      </a:solidFill>
                    </a:lnL>
                    <a:lnR w="28080">
                      <a:solidFill>
                        <a:srgbClr val="fba200"/>
                      </a:solidFill>
                    </a:lnR>
                    <a:lnT w="28080">
                      <a:solidFill>
                        <a:srgbClr val="ffffff"/>
                      </a:solidFill>
                    </a:lnT>
                    <a:lnB w="18720">
                      <a:solidFill>
                        <a:srgbClr val="fba200"/>
                      </a:solidFill>
                    </a:lnB>
                    <a:solidFill>
                      <a:srgbClr val="ffffff"/>
                    </a:solidFill>
                  </a:tcPr>
                </a:tc>
                <a:tc hMerge="1">
                  <a:tcPr>
                    <a:solidFill>
                      <a:srgbClr val="729fcf"/>
                    </a:solidFill>
                  </a:tcPr>
                </a:tc>
                <a:tc hMerge="1">
                  <a:tcPr>
                    <a:solidFill>
                      <a:srgbClr val="729fcf"/>
                    </a:solidFill>
                  </a:tcPr>
                </a:tc>
                <a:tc hMerge="1">
                  <a:tcPr>
                    <a:solidFill>
                      <a:srgbClr val="729fcf"/>
                    </a:solidFill>
                  </a:tcPr>
                </a:tc>
              </a:tr>
              <a:tr h="349560">
                <a:tc gridSpan="2">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Contents</a:t>
                      </a:r>
                      <a:endParaRPr b="0" lang="en-US" sz="1800" spc="-1" strike="noStrike">
                        <a:solidFill>
                          <a:srgbClr val="000000"/>
                        </a:solidFill>
                        <a:uFill>
                          <a:solidFill>
                            <a:srgbClr val="ffffff"/>
                          </a:solidFill>
                        </a:uFill>
                        <a:latin typeface="Arial"/>
                      </a:endParaRPr>
                    </a:p>
                  </a:txBody>
                  <a:tcPr marL="91440" marR="91440">
                    <a:lnL w="28080">
                      <a:solidFill>
                        <a:srgbClr val="fba200"/>
                      </a:solidFill>
                    </a:lnL>
                    <a:lnR w="28080">
                      <a:solidFill>
                        <a:srgbClr val="ffffff"/>
                      </a:solidFill>
                    </a:lnR>
                    <a:lnT w="18720">
                      <a:solidFill>
                        <a:srgbClr val="fba200"/>
                      </a:solidFill>
                    </a:lnT>
                    <a:lnB w="18720">
                      <a:solidFill>
                        <a:srgbClr val="fba200"/>
                      </a:solidFill>
                    </a:lnB>
                    <a:solidFill>
                      <a:srgbClr val="ffffff"/>
                    </a:solidFill>
                  </a:tcPr>
                </a:tc>
                <a:tc hMerge="1">
                  <a:tcPr>
                    <a:solidFill>
                      <a:srgbClr val="729fcf"/>
                    </a:solidFill>
                  </a:tcPr>
                </a:tc>
                <a:tc gridSpan="2">
                  <a:txBody>
                    <a:bodyPr anchor="ctr"/>
                    <a:p>
                      <a:pPr algn="ctr">
                        <a:lnSpc>
                          <a:spcPct val="100000"/>
                        </a:lnSpc>
                      </a:pPr>
                      <a:r>
                        <a:rPr b="0" lang="en-US" sz="1500" spc="-1" strike="noStrike">
                          <a:solidFill>
                            <a:srgbClr val="ffffff"/>
                          </a:solidFill>
                          <a:uFill>
                            <a:solidFill>
                              <a:srgbClr val="ffffff"/>
                            </a:solidFill>
                          </a:uFill>
                          <a:latin typeface="Arial"/>
                          <a:ea typeface="Arial Unicode MS"/>
                        </a:rPr>
                        <a:t>Text</a:t>
                      </a:r>
                      <a:endParaRPr b="0" lang="en-US" sz="1800" spc="-1" strike="noStrike">
                        <a:solidFill>
                          <a:srgbClr val="000000"/>
                        </a:solidFill>
                        <a:uFill>
                          <a:solidFill>
                            <a:srgbClr val="ffffff"/>
                          </a:solidFill>
                        </a:uFill>
                        <a:latin typeface="Arial"/>
                      </a:endParaRPr>
                    </a:p>
                  </a:txBody>
                  <a:tcPr marL="91440" marR="91440">
                    <a:lnL w="28080">
                      <a:solidFill>
                        <a:srgbClr val="ffffff"/>
                      </a:solidFill>
                    </a:lnL>
                    <a:lnR w="28080">
                      <a:solidFill>
                        <a:srgbClr val="fba200"/>
                      </a:solidFill>
                    </a:lnR>
                    <a:lnT w="18720">
                      <a:solidFill>
                        <a:srgbClr val="fba200"/>
                      </a:solidFill>
                    </a:lnT>
                    <a:lnB w="18720">
                      <a:solidFill>
                        <a:srgbClr val="fba200"/>
                      </a:solidFill>
                    </a:lnB>
                    <a:solidFill>
                      <a:srgbClr val="fba200"/>
                    </a:solidFill>
                  </a:tcPr>
                </a:tc>
              </a:tr>
              <a:tr h="349560">
                <a:tc>
                  <a:tcPr marL="91440" marR="91440">
                    <a:lnL w="28080">
                      <a:solidFill>
                        <a:srgbClr val="fba200"/>
                      </a:solidFill>
                    </a:lnL>
                    <a:lnR w="12240">
                      <a:solidFill>
                        <a:srgbClr val="000000"/>
                      </a:solidFill>
                    </a:lnR>
                    <a:lnT w="18720">
                      <a:solidFill>
                        <a:srgbClr val="fba200"/>
                      </a:solidFill>
                    </a:lnT>
                    <a:lnB w="18720">
                      <a:solidFill>
                        <a:srgbClr val="fba200"/>
                      </a:solidFill>
                    </a:lnB>
                    <a:solidFill>
                      <a:srgbClr val="ffffff"/>
                    </a:solidFill>
                  </a:tcPr>
                </a:tc>
                <a:tc gridSpan="2">
                  <a:txBody>
                    <a:bodyPr anchor="ctr"/>
                    <a:p>
                      <a:pPr>
                        <a:lnSpc>
                          <a:spcPct val="100000"/>
                        </a:lnSpc>
                      </a:pPr>
                      <a:r>
                        <a:rPr b="0" lang="en-US" sz="12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fba200"/>
                      </a:solidFill>
                    </a:lnT>
                    <a:lnB w="18720">
                      <a:solidFill>
                        <a:srgbClr val="fba200"/>
                      </a:solidFill>
                    </a:lnB>
                    <a:solidFill>
                      <a:srgbClr val="ffffff"/>
                    </a:solidFill>
                  </a:tcPr>
                </a:tc>
                <a:tc>
                  <a:tcPr marL="91440" marR="91440">
                    <a:lnL w="12240">
                      <a:solidFill>
                        <a:srgbClr val="000000"/>
                      </a:solidFill>
                    </a:lnL>
                    <a:lnR w="28080">
                      <a:solidFill>
                        <a:srgbClr val="fba200"/>
                      </a:solidFill>
                    </a:lnR>
                    <a:lnT w="18720">
                      <a:solidFill>
                        <a:srgbClr val="fba200"/>
                      </a:solidFill>
                    </a:lnT>
                    <a:lnB w="18720">
                      <a:solidFill>
                        <a:srgbClr val="fba200"/>
                      </a:solidFill>
                    </a:lnB>
                    <a:solidFill>
                      <a:srgbClr val="ffffff"/>
                    </a:solidFill>
                  </a:tcPr>
                </a:tc>
              </a:tr>
              <a:tr h="349560">
                <a:tc>
                  <a:tcPr marL="91440" marR="91440">
                    <a:lnL w="28080">
                      <a:solidFill>
                        <a:srgbClr val="fba200"/>
                      </a:solidFill>
                    </a:lnL>
                    <a:lnR w="12240">
                      <a:solidFill>
                        <a:srgbClr val="000000"/>
                      </a:solidFill>
                    </a:lnR>
                    <a:lnT w="18720">
                      <a:solidFill>
                        <a:srgbClr val="fba200"/>
                      </a:solidFill>
                    </a:lnT>
                    <a:lnB w="18720">
                      <a:solidFill>
                        <a:srgbClr val="fba200"/>
                      </a:solidFill>
                    </a:lnB>
                    <a:solidFill>
                      <a:srgbClr val="ffffff"/>
                    </a:solidFill>
                  </a:tcPr>
                </a:tc>
                <a:tc gridSpan="2">
                  <a:txBody>
                    <a:bodyPr anchor="ctr"/>
                    <a:p>
                      <a:pP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fba200"/>
                      </a:solidFill>
                    </a:lnT>
                    <a:lnB w="18720">
                      <a:solidFill>
                        <a:srgbClr val="fba200"/>
                      </a:solidFill>
                    </a:lnB>
                    <a:solidFill>
                      <a:srgbClr val="ffffff"/>
                    </a:solidFill>
                  </a:tcPr>
                </a:tc>
                <a:tc>
                  <a:tcPr marL="91440" marR="91440">
                    <a:lnL w="12240">
                      <a:solidFill>
                        <a:srgbClr val="000000"/>
                      </a:solidFill>
                    </a:lnL>
                    <a:lnR w="28080">
                      <a:solidFill>
                        <a:srgbClr val="fba200"/>
                      </a:solidFill>
                    </a:lnR>
                    <a:lnT w="18720">
                      <a:solidFill>
                        <a:srgbClr val="fba200"/>
                      </a:solidFill>
                    </a:lnT>
                    <a:lnB w="18720">
                      <a:solidFill>
                        <a:srgbClr val="fba200"/>
                      </a:solidFill>
                    </a:lnB>
                    <a:solidFill>
                      <a:srgbClr val="ffffff"/>
                    </a:solidFill>
                  </a:tcPr>
                </a:tc>
              </a:tr>
              <a:tr h="349560">
                <a:tc>
                  <a:tcPr marL="91440" marR="91440">
                    <a:lnL w="28080">
                      <a:solidFill>
                        <a:srgbClr val="fba200"/>
                      </a:solidFill>
                    </a:lnL>
                    <a:lnR w="12240">
                      <a:solidFill>
                        <a:srgbClr val="000000"/>
                      </a:solidFill>
                    </a:lnR>
                    <a:lnT w="18720">
                      <a:solidFill>
                        <a:srgbClr val="fba200"/>
                      </a:solidFill>
                    </a:lnT>
                    <a:lnB w="18720">
                      <a:solidFill>
                        <a:srgbClr val="fba200"/>
                      </a:solidFill>
                    </a:lnB>
                    <a:solidFill>
                      <a:srgbClr val="ffffff"/>
                    </a:solidFill>
                  </a:tcPr>
                </a:tc>
                <a:tc gridSpan="2">
                  <a:txBody>
                    <a:bodyPr anchor="ctr"/>
                    <a:p>
                      <a:pPr>
                        <a:lnSpc>
                          <a:spcPct val="100000"/>
                        </a:lnSpc>
                      </a:pPr>
                      <a:r>
                        <a:rPr b="0" lang="en-US" sz="12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fba200"/>
                      </a:solidFill>
                    </a:lnT>
                    <a:lnB w="18720">
                      <a:solidFill>
                        <a:srgbClr val="fba200"/>
                      </a:solidFill>
                    </a:lnB>
                    <a:solidFill>
                      <a:srgbClr val="ffffff"/>
                    </a:solidFill>
                  </a:tcPr>
                </a:tc>
                <a:tc>
                  <a:tcPr marL="91440" marR="91440">
                    <a:lnL w="12240">
                      <a:solidFill>
                        <a:srgbClr val="000000"/>
                      </a:solidFill>
                    </a:lnL>
                    <a:lnR w="28080">
                      <a:solidFill>
                        <a:srgbClr val="fba200"/>
                      </a:solidFill>
                    </a:lnR>
                    <a:lnT w="18720">
                      <a:solidFill>
                        <a:srgbClr val="fba200"/>
                      </a:solidFill>
                    </a:lnT>
                    <a:lnB w="18720">
                      <a:solidFill>
                        <a:srgbClr val="fba200"/>
                      </a:solidFill>
                    </a:lnB>
                    <a:solidFill>
                      <a:srgbClr val="ffffff"/>
                    </a:solidFill>
                  </a:tcPr>
                </a:tc>
              </a:tr>
              <a:tr h="349560">
                <a:tc>
                  <a:tcPr marL="91440" marR="91440">
                    <a:lnL w="28080">
                      <a:solidFill>
                        <a:srgbClr val="fba200"/>
                      </a:solidFill>
                    </a:lnL>
                    <a:lnR w="12240">
                      <a:solidFill>
                        <a:srgbClr val="000000"/>
                      </a:solidFill>
                    </a:lnR>
                    <a:lnT w="18720">
                      <a:solidFill>
                        <a:srgbClr val="fba200"/>
                      </a:solidFill>
                    </a:lnT>
                    <a:lnB w="18720">
                      <a:solidFill>
                        <a:srgbClr val="fba200"/>
                      </a:solidFill>
                    </a:lnB>
                    <a:solidFill>
                      <a:srgbClr val="ffffff"/>
                    </a:solidFill>
                  </a:tcPr>
                </a:tc>
                <a:tc gridSpan="2">
                  <a:txBody>
                    <a:bodyPr anchor="ctr"/>
                    <a:p>
                      <a:pPr>
                        <a:lnSpc>
                          <a:spcPct val="100000"/>
                        </a:lnSpc>
                      </a:pPr>
                      <a:r>
                        <a:rPr b="0" lang="en-US" sz="12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fba200"/>
                      </a:solidFill>
                    </a:lnT>
                    <a:lnB w="18720">
                      <a:solidFill>
                        <a:srgbClr val="fba200"/>
                      </a:solidFill>
                    </a:lnB>
                    <a:solidFill>
                      <a:srgbClr val="ffffff"/>
                    </a:solidFill>
                  </a:tcPr>
                </a:tc>
                <a:tc>
                  <a:tcPr marL="91440" marR="91440">
                    <a:lnL w="12240">
                      <a:solidFill>
                        <a:srgbClr val="000000"/>
                      </a:solidFill>
                    </a:lnL>
                    <a:lnR w="28080">
                      <a:solidFill>
                        <a:srgbClr val="fba200"/>
                      </a:solidFill>
                    </a:lnR>
                    <a:lnT w="18720">
                      <a:solidFill>
                        <a:srgbClr val="fba200"/>
                      </a:solidFill>
                    </a:lnT>
                    <a:lnB w="18720">
                      <a:solidFill>
                        <a:srgbClr val="fba200"/>
                      </a:solidFill>
                    </a:lnB>
                    <a:solidFill>
                      <a:srgbClr val="ffffff"/>
                    </a:solidFill>
                  </a:tcPr>
                </a:tc>
              </a:tr>
              <a:tr h="824040">
                <a:tc>
                  <a:tcPr marL="91440" marR="91440">
                    <a:lnL w="28080">
                      <a:solidFill>
                        <a:srgbClr val="fba200"/>
                      </a:solidFill>
                    </a:lnL>
                    <a:lnR w="12240">
                      <a:solidFill>
                        <a:srgbClr val="000000"/>
                      </a:solidFill>
                    </a:lnR>
                    <a:lnT w="18720">
                      <a:solidFill>
                        <a:srgbClr val="fba200"/>
                      </a:solidFill>
                    </a:lnT>
                    <a:lnB w="28080">
                      <a:solidFill>
                        <a:srgbClr val="fba200"/>
                      </a:solidFill>
                    </a:lnB>
                    <a:solidFill>
                      <a:srgbClr val="ffffff"/>
                    </a:solidFill>
                  </a:tcPr>
                </a:tc>
                <a:tc gridSpan="2">
                  <a:txBody>
                    <a:bodyPr anchor="ctr"/>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404040"/>
                          </a:solidFill>
                          <a:uFill>
                            <a:solidFill>
                              <a:srgbClr val="ffffff"/>
                            </a:solidFill>
                          </a:uFill>
                          <a:latin typeface="Arial"/>
                          <a:ea typeface="Arial Unicode MS"/>
                        </a:rPr>
                        <a:t>Easy to change colors, photos and Text.    </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fba200"/>
                      </a:solidFill>
                    </a:lnT>
                    <a:lnB w="28080">
                      <a:solidFill>
                        <a:srgbClr val="fba200"/>
                      </a:solidFill>
                    </a:lnB>
                    <a:solidFill>
                      <a:srgbClr val="ffffff"/>
                    </a:solidFill>
                  </a:tcPr>
                </a:tc>
                <a:tc>
                  <a:tcPr marL="91440" marR="91440">
                    <a:lnL w="12240">
                      <a:solidFill>
                        <a:srgbClr val="000000"/>
                      </a:solidFill>
                    </a:lnL>
                    <a:lnR w="28080">
                      <a:solidFill>
                        <a:srgbClr val="fba200"/>
                      </a:solidFill>
                    </a:lnR>
                    <a:lnT w="18720">
                      <a:solidFill>
                        <a:srgbClr val="fba200"/>
                      </a:solidFill>
                    </a:lnT>
                    <a:lnB w="28080">
                      <a:solidFill>
                        <a:srgbClr val="fba200"/>
                      </a:solidFill>
                    </a:lnB>
                    <a:solidFill>
                      <a:srgbClr val="ffffff"/>
                    </a:solidFill>
                  </a:tcPr>
                </a:tc>
              </a:tr>
            </a:tbl>
          </a:graphicData>
        </a:graphic>
      </p:graphicFrame>
      <p:graphicFrame>
        <p:nvGraphicFramePr>
          <p:cNvPr id="2451" name="Table 5"/>
          <p:cNvGraphicFramePr/>
          <p:nvPr/>
        </p:nvGraphicFramePr>
        <p:xfrm>
          <a:off x="9039600" y="1793520"/>
          <a:ext cx="2231280" cy="4299480"/>
        </p:xfrm>
        <a:graphic>
          <a:graphicData uri="http://schemas.openxmlformats.org/drawingml/2006/table">
            <a:tbl>
              <a:tblPr/>
              <a:tblGrid>
                <a:gridCol w="251280"/>
                <a:gridCol w="864360"/>
                <a:gridCol w="864360"/>
                <a:gridCol w="251640"/>
              </a:tblGrid>
              <a:tr h="863640">
                <a:tc gridSpan="4">
                  <a:txBody>
                    <a:bodyPr anchor="ct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1500" spc="-1" strike="noStrike">
                          <a:solidFill>
                            <a:srgbClr val="ffffff"/>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ffffff"/>
                          </a:solidFill>
                          <a:uFill>
                            <a:solidFill>
                              <a:srgbClr val="ffffff"/>
                            </a:solidFill>
                          </a:uFill>
                          <a:latin typeface="Arial"/>
                          <a:ea typeface="Arial Unicode MS"/>
                        </a:rPr>
                        <a:t>Modern PowerPoint </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txBody>
                  <a:tcPr marL="91440" marR="91440">
                    <a:lnL w="28080">
                      <a:solidFill>
                        <a:srgbClr val="90c221"/>
                      </a:solidFill>
                    </a:lnL>
                    <a:lnR w="28080">
                      <a:solidFill>
                        <a:srgbClr val="90c221"/>
                      </a:solidFill>
                    </a:lnR>
                    <a:lnT w="28080">
                      <a:solidFill>
                        <a:srgbClr val="90c221"/>
                      </a:solidFill>
                    </a:lnT>
                    <a:lnB w="28080">
                      <a:solidFill>
                        <a:srgbClr val="ffffff"/>
                      </a:solidFill>
                    </a:lnB>
                    <a:solidFill>
                      <a:srgbClr val="90c221"/>
                    </a:solidFill>
                  </a:tcPr>
                </a:tc>
                <a:tc hMerge="1">
                  <a:tcPr>
                    <a:solidFill>
                      <a:srgbClr val="729fcf"/>
                    </a:solidFill>
                  </a:tcPr>
                </a:tc>
                <a:tc hMerge="1">
                  <a:tcPr>
                    <a:solidFill>
                      <a:srgbClr val="729fcf"/>
                    </a:solidFill>
                  </a:tcPr>
                </a:tc>
                <a:tc hMerge="1">
                  <a:tcPr>
                    <a:solidFill>
                      <a:srgbClr val="729fcf"/>
                    </a:solidFill>
                  </a:tcPr>
                </a:tc>
              </a:tr>
              <a:tr h="864360">
                <a:tc gridSpan="4">
                  <a:txBody>
                    <a:bodyPr anchor="ctr"/>
                    <a:p>
                      <a:pPr algn="ctr">
                        <a:lnSpc>
                          <a:spcPct val="100000"/>
                        </a:lnSpc>
                      </a:pPr>
                      <a:r>
                        <a:rPr b="1" lang="en-US" sz="4400" spc="-1" strike="noStrike">
                          <a:solidFill>
                            <a:srgbClr val="404040"/>
                          </a:solidFill>
                          <a:uFill>
                            <a:solidFill>
                              <a:srgbClr val="ffffff"/>
                            </a:solidFill>
                          </a:uFill>
                          <a:latin typeface="Arial"/>
                          <a:ea typeface="Arial Unicode MS"/>
                        </a:rPr>
                        <a:t>$20</a:t>
                      </a:r>
                      <a:endParaRPr b="0" lang="en-US" sz="1800" spc="-1" strike="noStrike">
                        <a:solidFill>
                          <a:srgbClr val="000000"/>
                        </a:solidFill>
                        <a:uFill>
                          <a:solidFill>
                            <a:srgbClr val="ffffff"/>
                          </a:solidFill>
                        </a:uFill>
                        <a:latin typeface="Arial"/>
                      </a:endParaRPr>
                    </a:p>
                  </a:txBody>
                  <a:tcPr marL="91440" marR="91440">
                    <a:lnL w="28080">
                      <a:solidFill>
                        <a:srgbClr val="90c221"/>
                      </a:solidFill>
                    </a:lnL>
                    <a:lnR w="28080">
                      <a:solidFill>
                        <a:srgbClr val="90c221"/>
                      </a:solidFill>
                    </a:lnR>
                    <a:lnT w="28080">
                      <a:solidFill>
                        <a:srgbClr val="ffffff"/>
                      </a:solidFill>
                    </a:lnT>
                    <a:lnB w="18720">
                      <a:solidFill>
                        <a:srgbClr val="90c221"/>
                      </a:solidFill>
                    </a:lnB>
                    <a:solidFill>
                      <a:srgbClr val="ffffff"/>
                    </a:solidFill>
                  </a:tcPr>
                </a:tc>
                <a:tc hMerge="1">
                  <a:tcPr>
                    <a:solidFill>
                      <a:srgbClr val="729fcf"/>
                    </a:solidFill>
                  </a:tcPr>
                </a:tc>
                <a:tc hMerge="1">
                  <a:tcPr>
                    <a:solidFill>
                      <a:srgbClr val="729fcf"/>
                    </a:solidFill>
                  </a:tcPr>
                </a:tc>
                <a:tc hMerge="1">
                  <a:tcPr>
                    <a:solidFill>
                      <a:srgbClr val="729fcf"/>
                    </a:solidFill>
                  </a:tcPr>
                </a:tc>
              </a:tr>
              <a:tr h="349560">
                <a:tc gridSpan="2">
                  <a:txBody>
                    <a:bodyPr anchor="ctr"/>
                    <a:p>
                      <a:pPr algn="ctr">
                        <a:lnSpc>
                          <a:spcPct val="100000"/>
                        </a:lnSpc>
                      </a:pPr>
                      <a:r>
                        <a:rPr b="0" lang="en-US" sz="1200" spc="-1" strike="noStrike">
                          <a:solidFill>
                            <a:srgbClr val="404040"/>
                          </a:solidFill>
                          <a:uFill>
                            <a:solidFill>
                              <a:srgbClr val="ffffff"/>
                            </a:solidFill>
                          </a:uFill>
                          <a:latin typeface="Arial"/>
                          <a:ea typeface="Arial Unicode MS"/>
                        </a:rPr>
                        <a:t>Contents</a:t>
                      </a:r>
                      <a:endParaRPr b="0" lang="en-US" sz="1800" spc="-1" strike="noStrike">
                        <a:solidFill>
                          <a:srgbClr val="000000"/>
                        </a:solidFill>
                        <a:uFill>
                          <a:solidFill>
                            <a:srgbClr val="ffffff"/>
                          </a:solidFill>
                        </a:uFill>
                        <a:latin typeface="Arial"/>
                      </a:endParaRPr>
                    </a:p>
                  </a:txBody>
                  <a:tcPr marL="91440" marR="91440">
                    <a:lnL w="28080">
                      <a:solidFill>
                        <a:srgbClr val="90c221"/>
                      </a:solidFill>
                    </a:lnL>
                    <a:lnR w="28080">
                      <a:solidFill>
                        <a:srgbClr val="ffffff"/>
                      </a:solidFill>
                    </a:lnR>
                    <a:lnT w="18720">
                      <a:solidFill>
                        <a:srgbClr val="90c221"/>
                      </a:solidFill>
                    </a:lnT>
                    <a:lnB w="18720">
                      <a:solidFill>
                        <a:srgbClr val="90c221"/>
                      </a:solidFill>
                    </a:lnB>
                    <a:solidFill>
                      <a:srgbClr val="ffffff"/>
                    </a:solidFill>
                  </a:tcPr>
                </a:tc>
                <a:tc hMerge="1">
                  <a:tcPr>
                    <a:solidFill>
                      <a:srgbClr val="729fcf"/>
                    </a:solidFill>
                  </a:tcPr>
                </a:tc>
                <a:tc gridSpan="2">
                  <a:txBody>
                    <a:bodyPr anchor="ctr"/>
                    <a:p>
                      <a:pPr algn="ctr">
                        <a:lnSpc>
                          <a:spcPct val="100000"/>
                        </a:lnSpc>
                      </a:pPr>
                      <a:r>
                        <a:rPr b="0" lang="en-US" sz="1500" spc="-1" strike="noStrike">
                          <a:solidFill>
                            <a:srgbClr val="ffffff"/>
                          </a:solidFill>
                          <a:uFill>
                            <a:solidFill>
                              <a:srgbClr val="ffffff"/>
                            </a:solidFill>
                          </a:uFill>
                          <a:latin typeface="Arial"/>
                          <a:ea typeface="Arial Unicode MS"/>
                        </a:rPr>
                        <a:t>Text</a:t>
                      </a:r>
                      <a:endParaRPr b="0" lang="en-US" sz="1800" spc="-1" strike="noStrike">
                        <a:solidFill>
                          <a:srgbClr val="000000"/>
                        </a:solidFill>
                        <a:uFill>
                          <a:solidFill>
                            <a:srgbClr val="ffffff"/>
                          </a:solidFill>
                        </a:uFill>
                        <a:latin typeface="Arial"/>
                      </a:endParaRPr>
                    </a:p>
                  </a:txBody>
                  <a:tcPr marL="91440" marR="91440">
                    <a:lnL w="28080">
                      <a:solidFill>
                        <a:srgbClr val="ffffff"/>
                      </a:solidFill>
                    </a:lnL>
                    <a:lnR w="28080">
                      <a:solidFill>
                        <a:srgbClr val="90c221"/>
                      </a:solidFill>
                    </a:lnR>
                    <a:lnT w="18720">
                      <a:solidFill>
                        <a:srgbClr val="90c221"/>
                      </a:solidFill>
                    </a:lnT>
                    <a:lnB w="18720">
                      <a:solidFill>
                        <a:srgbClr val="90c221"/>
                      </a:solidFill>
                    </a:lnB>
                    <a:solidFill>
                      <a:srgbClr val="90c221"/>
                    </a:solidFill>
                  </a:tcPr>
                </a:tc>
              </a:tr>
              <a:tr h="349560">
                <a:tc>
                  <a:tcPr marL="91440" marR="91440">
                    <a:lnL w="28080">
                      <a:solidFill>
                        <a:srgbClr val="90c221"/>
                      </a:solidFill>
                    </a:lnL>
                    <a:lnR w="12240">
                      <a:solidFill>
                        <a:srgbClr val="000000"/>
                      </a:solidFill>
                    </a:lnR>
                    <a:lnT w="18720">
                      <a:solidFill>
                        <a:srgbClr val="90c221"/>
                      </a:solidFill>
                    </a:lnT>
                    <a:lnB w="18720">
                      <a:solidFill>
                        <a:srgbClr val="90c221"/>
                      </a:solidFill>
                    </a:lnB>
                    <a:solidFill>
                      <a:srgbClr val="ffffff"/>
                    </a:solidFill>
                  </a:tcPr>
                </a:tc>
                <a:tc gridSpan="2">
                  <a:txBody>
                    <a:bodyPr anchor="ctr"/>
                    <a:p>
                      <a:pPr>
                        <a:lnSpc>
                          <a:spcPct val="100000"/>
                        </a:lnSpc>
                      </a:pPr>
                      <a:r>
                        <a:rPr b="0" lang="en-US" sz="12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90c221"/>
                      </a:solidFill>
                    </a:lnT>
                    <a:lnB w="18720">
                      <a:solidFill>
                        <a:srgbClr val="90c221"/>
                      </a:solidFill>
                    </a:lnB>
                    <a:solidFill>
                      <a:srgbClr val="ffffff"/>
                    </a:solidFill>
                  </a:tcPr>
                </a:tc>
                <a:tc>
                  <a:tcPr marL="91440" marR="91440">
                    <a:lnL w="12240">
                      <a:solidFill>
                        <a:srgbClr val="000000"/>
                      </a:solidFill>
                    </a:lnL>
                    <a:lnR w="28080">
                      <a:solidFill>
                        <a:srgbClr val="90c221"/>
                      </a:solidFill>
                    </a:lnR>
                    <a:lnT w="18720">
                      <a:solidFill>
                        <a:srgbClr val="90c221"/>
                      </a:solidFill>
                    </a:lnT>
                    <a:lnB w="18720">
                      <a:solidFill>
                        <a:srgbClr val="90c221"/>
                      </a:solidFill>
                    </a:lnB>
                    <a:solidFill>
                      <a:srgbClr val="ffffff"/>
                    </a:solidFill>
                  </a:tcPr>
                </a:tc>
              </a:tr>
              <a:tr h="349560">
                <a:tc>
                  <a:tcPr marL="91440" marR="91440">
                    <a:lnL w="28080">
                      <a:solidFill>
                        <a:srgbClr val="90c221"/>
                      </a:solidFill>
                    </a:lnL>
                    <a:lnR w="12240">
                      <a:solidFill>
                        <a:srgbClr val="000000"/>
                      </a:solidFill>
                    </a:lnR>
                    <a:lnT w="18720">
                      <a:solidFill>
                        <a:srgbClr val="90c221"/>
                      </a:solidFill>
                    </a:lnT>
                    <a:lnB w="18720">
                      <a:solidFill>
                        <a:srgbClr val="90c221"/>
                      </a:solidFill>
                    </a:lnB>
                    <a:solidFill>
                      <a:srgbClr val="ffffff"/>
                    </a:solidFill>
                  </a:tcPr>
                </a:tc>
                <a:tc gridSpan="2">
                  <a:txBody>
                    <a:bodyPr anchor="ctr"/>
                    <a:p>
                      <a:pPr>
                        <a:lnSpc>
                          <a:spcPct val="100000"/>
                        </a:lnSpc>
                      </a:pPr>
                      <a:r>
                        <a:rPr b="0" lang="en-US" sz="1200" spc="-1" strike="noStrike">
                          <a:solidFill>
                            <a:srgbClr val="404040"/>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90c221"/>
                      </a:solidFill>
                    </a:lnT>
                    <a:lnB w="18720">
                      <a:solidFill>
                        <a:srgbClr val="90c221"/>
                      </a:solidFill>
                    </a:lnB>
                    <a:solidFill>
                      <a:srgbClr val="ffffff"/>
                    </a:solidFill>
                  </a:tcPr>
                </a:tc>
                <a:tc>
                  <a:tcPr marL="91440" marR="91440">
                    <a:lnL w="12240">
                      <a:solidFill>
                        <a:srgbClr val="000000"/>
                      </a:solidFill>
                    </a:lnL>
                    <a:lnR w="28080">
                      <a:solidFill>
                        <a:srgbClr val="90c221"/>
                      </a:solidFill>
                    </a:lnR>
                    <a:lnT w="18720">
                      <a:solidFill>
                        <a:srgbClr val="90c221"/>
                      </a:solidFill>
                    </a:lnT>
                    <a:lnB w="18720">
                      <a:solidFill>
                        <a:srgbClr val="90c221"/>
                      </a:solidFill>
                    </a:lnB>
                    <a:solidFill>
                      <a:srgbClr val="ffffff"/>
                    </a:solidFill>
                  </a:tcPr>
                </a:tc>
              </a:tr>
              <a:tr h="349560">
                <a:tc>
                  <a:tcPr marL="91440" marR="91440">
                    <a:lnL w="28080">
                      <a:solidFill>
                        <a:srgbClr val="90c221"/>
                      </a:solidFill>
                    </a:lnL>
                    <a:lnR w="12240">
                      <a:solidFill>
                        <a:srgbClr val="000000"/>
                      </a:solidFill>
                    </a:lnR>
                    <a:lnT w="18720">
                      <a:solidFill>
                        <a:srgbClr val="90c221"/>
                      </a:solidFill>
                    </a:lnT>
                    <a:lnB w="18720">
                      <a:solidFill>
                        <a:srgbClr val="90c221"/>
                      </a:solidFill>
                    </a:lnB>
                    <a:solidFill>
                      <a:srgbClr val="ffffff"/>
                    </a:solidFill>
                  </a:tcPr>
                </a:tc>
                <a:tc gridSpan="2">
                  <a:txBody>
                    <a:bodyPr anchor="ctr"/>
                    <a:p>
                      <a:pPr>
                        <a:lnSpc>
                          <a:spcPct val="100000"/>
                        </a:lnSpc>
                      </a:pPr>
                      <a:r>
                        <a:rPr b="0" lang="en-US" sz="12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90c221"/>
                      </a:solidFill>
                    </a:lnT>
                    <a:lnB w="18720">
                      <a:solidFill>
                        <a:srgbClr val="90c221"/>
                      </a:solidFill>
                    </a:lnB>
                    <a:solidFill>
                      <a:srgbClr val="ffffff"/>
                    </a:solidFill>
                  </a:tcPr>
                </a:tc>
                <a:tc>
                  <a:tcPr marL="91440" marR="91440">
                    <a:lnL w="12240">
                      <a:solidFill>
                        <a:srgbClr val="000000"/>
                      </a:solidFill>
                    </a:lnL>
                    <a:lnR w="28080">
                      <a:solidFill>
                        <a:srgbClr val="90c221"/>
                      </a:solidFill>
                    </a:lnR>
                    <a:lnT w="18720">
                      <a:solidFill>
                        <a:srgbClr val="90c221"/>
                      </a:solidFill>
                    </a:lnT>
                    <a:lnB w="18720">
                      <a:solidFill>
                        <a:srgbClr val="90c221"/>
                      </a:solidFill>
                    </a:lnB>
                    <a:solidFill>
                      <a:srgbClr val="ffffff"/>
                    </a:solidFill>
                  </a:tcPr>
                </a:tc>
              </a:tr>
              <a:tr h="349560">
                <a:tc>
                  <a:tcPr marL="91440" marR="91440">
                    <a:lnL w="28080">
                      <a:solidFill>
                        <a:srgbClr val="90c221"/>
                      </a:solidFill>
                    </a:lnL>
                    <a:lnR w="12240">
                      <a:solidFill>
                        <a:srgbClr val="000000"/>
                      </a:solidFill>
                    </a:lnR>
                    <a:lnT w="18720">
                      <a:solidFill>
                        <a:srgbClr val="90c221"/>
                      </a:solidFill>
                    </a:lnT>
                    <a:lnB w="18720">
                      <a:solidFill>
                        <a:srgbClr val="90c221"/>
                      </a:solidFill>
                    </a:lnB>
                    <a:solidFill>
                      <a:srgbClr val="ffffff"/>
                    </a:solidFill>
                  </a:tcPr>
                </a:tc>
                <a:tc gridSpan="2">
                  <a:txBody>
                    <a:bodyPr anchor="ctr"/>
                    <a:p>
                      <a:pPr>
                        <a:lnSpc>
                          <a:spcPct val="100000"/>
                        </a:lnSpc>
                      </a:pPr>
                      <a:r>
                        <a:rPr b="0" lang="en-US" sz="1200" spc="-1" strike="noStrike">
                          <a:solidFill>
                            <a:srgbClr val="404040"/>
                          </a:solidFill>
                          <a:uFill>
                            <a:solidFill>
                              <a:srgbClr val="ffffff"/>
                            </a:solidFill>
                          </a:uFill>
                          <a:latin typeface="Arial"/>
                          <a:ea typeface="Arial Unicode MS"/>
                        </a:rPr>
                        <a:t>Text Here</a:t>
                      </a: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90c221"/>
                      </a:solidFill>
                    </a:lnT>
                    <a:lnB w="18720">
                      <a:solidFill>
                        <a:srgbClr val="90c221"/>
                      </a:solidFill>
                    </a:lnB>
                    <a:solidFill>
                      <a:srgbClr val="ffffff"/>
                    </a:solidFill>
                  </a:tcPr>
                </a:tc>
                <a:tc>
                  <a:tcPr marL="91440" marR="91440">
                    <a:lnL w="12240">
                      <a:solidFill>
                        <a:srgbClr val="000000"/>
                      </a:solidFill>
                    </a:lnL>
                    <a:lnR w="28080">
                      <a:solidFill>
                        <a:srgbClr val="90c221"/>
                      </a:solidFill>
                    </a:lnR>
                    <a:lnT w="18720">
                      <a:solidFill>
                        <a:srgbClr val="90c221"/>
                      </a:solidFill>
                    </a:lnT>
                    <a:lnB w="18720">
                      <a:solidFill>
                        <a:srgbClr val="90c221"/>
                      </a:solidFill>
                    </a:lnB>
                    <a:solidFill>
                      <a:srgbClr val="ffffff"/>
                    </a:solidFill>
                  </a:tcPr>
                </a:tc>
              </a:tr>
              <a:tr h="824040">
                <a:tc>
                  <a:tcPr marL="91440" marR="91440">
                    <a:lnL w="28080">
                      <a:solidFill>
                        <a:srgbClr val="90c221"/>
                      </a:solidFill>
                    </a:lnL>
                    <a:lnR w="12240">
                      <a:solidFill>
                        <a:srgbClr val="000000"/>
                      </a:solidFill>
                    </a:lnR>
                    <a:lnT w="18720">
                      <a:solidFill>
                        <a:srgbClr val="90c221"/>
                      </a:solidFill>
                    </a:lnT>
                    <a:lnB w="28080">
                      <a:solidFill>
                        <a:srgbClr val="90c221"/>
                      </a:solidFill>
                    </a:lnB>
                    <a:solidFill>
                      <a:srgbClr val="ffffff"/>
                    </a:solidFill>
                  </a:tcPr>
                </a:tc>
                <a:tc gridSpan="2">
                  <a:txBody>
                    <a:bodyPr anchor="ctr"/>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404040"/>
                          </a:solidFill>
                          <a:uFill>
                            <a:solidFill>
                              <a:srgbClr val="ffffff"/>
                            </a:solidFill>
                          </a:uFill>
                          <a:latin typeface="Arial"/>
                          <a:ea typeface="Arial Unicode MS"/>
                        </a:rPr>
                        <a:t>Easy to change colors, photos and Text.    </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000000"/>
                      </a:solidFill>
                    </a:lnL>
                    <a:lnR w="12240">
                      <a:solidFill>
                        <a:srgbClr val="000000"/>
                      </a:solidFill>
                    </a:lnR>
                    <a:lnT w="18720">
                      <a:solidFill>
                        <a:srgbClr val="90c221"/>
                      </a:solidFill>
                    </a:lnT>
                    <a:lnB w="28080">
                      <a:solidFill>
                        <a:srgbClr val="90c221"/>
                      </a:solidFill>
                    </a:lnB>
                    <a:solidFill>
                      <a:srgbClr val="ffffff"/>
                    </a:solidFill>
                  </a:tcPr>
                </a:tc>
                <a:tc>
                  <a:tcPr marL="91440" marR="91440">
                    <a:lnL w="12240">
                      <a:solidFill>
                        <a:srgbClr val="000000"/>
                      </a:solidFill>
                    </a:lnL>
                    <a:lnR w="28080">
                      <a:solidFill>
                        <a:srgbClr val="90c221"/>
                      </a:solidFill>
                    </a:lnR>
                    <a:lnT w="18720">
                      <a:solidFill>
                        <a:srgbClr val="90c221"/>
                      </a:solidFill>
                    </a:lnT>
                    <a:lnB w="28080">
                      <a:solidFill>
                        <a:srgbClr val="90c221"/>
                      </a:solidFill>
                    </a:lnB>
                    <a:solidFill>
                      <a:srgbClr val="ffffff"/>
                    </a:solidFill>
                  </a:tcPr>
                </a:tc>
              </a:tr>
            </a:tbl>
          </a:graphicData>
        </a:graphic>
      </p:graphicFrame>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2" name="CustomShape 1"/>
          <p:cNvSpPr/>
          <p:nvPr/>
        </p:nvSpPr>
        <p:spPr>
          <a:xfrm>
            <a:off x="5963040" y="549720"/>
            <a:ext cx="5486040" cy="1151640"/>
          </a:xfrm>
          <a:prstGeom prst="rect">
            <a:avLst/>
          </a:prstGeom>
          <a:solidFill>
            <a:srgbClr val="0680c3"/>
          </a:solidFill>
          <a:ln w="12600">
            <a:noFill/>
          </a:ln>
        </p:spPr>
        <p:style>
          <a:lnRef idx="0"/>
          <a:fillRef idx="0"/>
          <a:effectRef idx="0"/>
          <a:fontRef idx="minor"/>
        </p:style>
      </p:sp>
      <p:sp>
        <p:nvSpPr>
          <p:cNvPr id="2453" name="CustomShape 2"/>
          <p:cNvSpPr/>
          <p:nvPr/>
        </p:nvSpPr>
        <p:spPr>
          <a:xfrm>
            <a:off x="210240" y="4797000"/>
            <a:ext cx="5228640" cy="1439640"/>
          </a:xfrm>
          <a:prstGeom prst="rect">
            <a:avLst/>
          </a:prstGeom>
          <a:solidFill>
            <a:srgbClr val="0680c3">
              <a:alpha val="80000"/>
            </a:srgbClr>
          </a:solidFill>
          <a:ln w="12600">
            <a:noFill/>
          </a:ln>
        </p:spPr>
        <p:style>
          <a:lnRef idx="0"/>
          <a:fillRef idx="0"/>
          <a:effectRef idx="0"/>
          <a:fontRef idx="minor"/>
        </p:style>
      </p:sp>
      <p:sp>
        <p:nvSpPr>
          <p:cNvPr id="2454" name="CustomShape 3"/>
          <p:cNvSpPr/>
          <p:nvPr/>
        </p:nvSpPr>
        <p:spPr>
          <a:xfrm>
            <a:off x="759960" y="4941000"/>
            <a:ext cx="4104000" cy="1151640"/>
          </a:xfrm>
          <a:prstGeom prst="rect">
            <a:avLst/>
          </a:prstGeom>
          <a:noFill/>
          <a:ln>
            <a:noFill/>
          </a:ln>
        </p:spPr>
        <p:style>
          <a:lnRef idx="0"/>
          <a:fillRef idx="0"/>
          <a:effectRef idx="0"/>
          <a:fontRef idx="minor"/>
        </p:style>
        <p:txBody>
          <a:bodyPr lIns="90000" rIns="90000" tIns="45000" bIns="45000" anchor="ctr"/>
          <a:p>
            <a:pPr algn="r">
              <a:lnSpc>
                <a:spcPct val="80000"/>
              </a:lnSpc>
            </a:pPr>
            <a:r>
              <a:rPr b="1" lang="en-US" sz="3600" spc="-1" strike="noStrike">
                <a:solidFill>
                  <a:srgbClr val="ffffff"/>
                </a:solidFill>
                <a:uFill>
                  <a:solidFill>
                    <a:srgbClr val="ffffff"/>
                  </a:solidFill>
                </a:uFill>
                <a:latin typeface="Arial"/>
                <a:ea typeface="Arial Unicode MS"/>
              </a:rPr>
              <a:t>Simple Portfolio</a:t>
            </a:r>
            <a:endParaRPr b="0" lang="en-US" sz="1800" spc="-1" strike="noStrike">
              <a:solidFill>
                <a:srgbClr val="000000"/>
              </a:solidFill>
              <a:uFill>
                <a:solidFill>
                  <a:srgbClr val="ffffff"/>
                </a:solidFill>
              </a:uFill>
              <a:latin typeface="Arial"/>
            </a:endParaRPr>
          </a:p>
          <a:p>
            <a:pPr algn="r">
              <a:lnSpc>
                <a:spcPct val="80000"/>
              </a:lnSpc>
            </a:pPr>
            <a:r>
              <a:rPr b="1" lang="en-US" sz="3600" spc="-1" strike="noStrike">
                <a:solidFill>
                  <a:srgbClr val="ffffff"/>
                </a:solidFill>
                <a:uFill>
                  <a:solidFill>
                    <a:srgbClr val="ffffff"/>
                  </a:solidFill>
                </a:uFill>
                <a:latin typeface="Arial"/>
                <a:ea typeface="Arial Unicode MS"/>
              </a:rPr>
              <a:t> </a:t>
            </a:r>
            <a:r>
              <a:rPr b="1" lang="en-US" sz="3600" spc="-1" strike="noStrike">
                <a:solidFill>
                  <a:srgbClr val="ffffff"/>
                </a:solidFill>
                <a:uFill>
                  <a:solidFill>
                    <a:srgbClr val="ffffff"/>
                  </a:solidFill>
                </a:uFill>
                <a:latin typeface="Arial"/>
                <a:ea typeface="Arial Unicode MS"/>
              </a:rPr>
              <a:t>Presentation</a:t>
            </a:r>
            <a:endParaRPr b="0" lang="en-US" sz="1800" spc="-1" strike="noStrike">
              <a:solidFill>
                <a:srgbClr val="000000"/>
              </a:solidFill>
              <a:uFill>
                <a:solidFill>
                  <a:srgbClr val="ffffff"/>
                </a:solidFill>
              </a:uFill>
              <a:latin typeface="Arial"/>
            </a:endParaRPr>
          </a:p>
        </p:txBody>
      </p:sp>
      <p:sp>
        <p:nvSpPr>
          <p:cNvPr id="2455" name="CustomShape 4"/>
          <p:cNvSpPr/>
          <p:nvPr/>
        </p:nvSpPr>
        <p:spPr>
          <a:xfrm>
            <a:off x="6208200" y="1235520"/>
            <a:ext cx="1177560" cy="303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400" spc="-1" strike="noStrike">
                <a:solidFill>
                  <a:srgbClr val="ffffff"/>
                </a:solidFill>
                <a:uFill>
                  <a:solidFill>
                    <a:srgbClr val="ffffff"/>
                  </a:solidFill>
                </a:uFill>
                <a:latin typeface="Arial"/>
                <a:ea typeface="Arial Unicode MS"/>
              </a:rPr>
              <a:t>Content</a:t>
            </a:r>
            <a:endParaRPr b="0" lang="en-US" sz="1800" spc="-1" strike="noStrike">
              <a:solidFill>
                <a:srgbClr val="000000"/>
              </a:solidFill>
              <a:uFill>
                <a:solidFill>
                  <a:srgbClr val="ffffff"/>
                </a:solidFill>
              </a:uFill>
              <a:latin typeface="Arial"/>
            </a:endParaRPr>
          </a:p>
        </p:txBody>
      </p:sp>
      <p:sp>
        <p:nvSpPr>
          <p:cNvPr id="2456" name="CustomShape 5"/>
          <p:cNvSpPr/>
          <p:nvPr/>
        </p:nvSpPr>
        <p:spPr>
          <a:xfrm>
            <a:off x="7475400" y="1235520"/>
            <a:ext cx="1177560" cy="303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400" spc="-1" strike="noStrike">
                <a:solidFill>
                  <a:srgbClr val="ffffff"/>
                </a:solidFill>
                <a:uFill>
                  <a:solidFill>
                    <a:srgbClr val="ffffff"/>
                  </a:solidFill>
                </a:uFill>
                <a:latin typeface="Arial"/>
                <a:ea typeface="Arial Unicode MS"/>
              </a:rPr>
              <a:t>Content</a:t>
            </a:r>
            <a:endParaRPr b="0" lang="en-US" sz="1800" spc="-1" strike="noStrike">
              <a:solidFill>
                <a:srgbClr val="000000"/>
              </a:solidFill>
              <a:uFill>
                <a:solidFill>
                  <a:srgbClr val="ffffff"/>
                </a:solidFill>
              </a:uFill>
              <a:latin typeface="Arial"/>
            </a:endParaRPr>
          </a:p>
        </p:txBody>
      </p:sp>
      <p:sp>
        <p:nvSpPr>
          <p:cNvPr id="2457" name="CustomShape 6"/>
          <p:cNvSpPr/>
          <p:nvPr/>
        </p:nvSpPr>
        <p:spPr>
          <a:xfrm>
            <a:off x="8742600" y="1235520"/>
            <a:ext cx="1177560" cy="303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400" spc="-1" strike="noStrike">
                <a:solidFill>
                  <a:srgbClr val="ffffff"/>
                </a:solidFill>
                <a:uFill>
                  <a:solidFill>
                    <a:srgbClr val="ffffff"/>
                  </a:solidFill>
                </a:uFill>
                <a:latin typeface="Arial"/>
                <a:ea typeface="Arial Unicode MS"/>
              </a:rPr>
              <a:t>Content</a:t>
            </a:r>
            <a:endParaRPr b="0" lang="en-US" sz="1800" spc="-1" strike="noStrike">
              <a:solidFill>
                <a:srgbClr val="000000"/>
              </a:solidFill>
              <a:uFill>
                <a:solidFill>
                  <a:srgbClr val="ffffff"/>
                </a:solidFill>
              </a:uFill>
              <a:latin typeface="Arial"/>
            </a:endParaRPr>
          </a:p>
        </p:txBody>
      </p:sp>
      <p:sp>
        <p:nvSpPr>
          <p:cNvPr id="2458" name="CustomShape 7"/>
          <p:cNvSpPr/>
          <p:nvPr/>
        </p:nvSpPr>
        <p:spPr>
          <a:xfrm>
            <a:off x="6054840" y="1903320"/>
            <a:ext cx="5394240" cy="359640"/>
          </a:xfrm>
          <a:prstGeom prst="rect">
            <a:avLst/>
          </a:prstGeom>
          <a:noFill/>
          <a:ln>
            <a:noFill/>
          </a:ln>
        </p:spPr>
        <p:style>
          <a:lnRef idx="0"/>
          <a:fillRef idx="0"/>
          <a:effectRef idx="0"/>
          <a:fontRef idx="minor"/>
        </p:style>
        <p:txBody>
          <a:bodyPr lIns="90000" rIns="90000" tIns="45000" bIns="45000" anchor="ctr"/>
          <a:p>
            <a:pPr>
              <a:lnSpc>
                <a:spcPct val="110000"/>
              </a:lnSpc>
            </a:pPr>
            <a:r>
              <a:rPr b="1" lang="en-US" sz="2000" spc="-1" strike="noStrike">
                <a:solidFill>
                  <a:srgbClr val="404040"/>
                </a:solidFill>
                <a:uFill>
                  <a:solidFill>
                    <a:srgbClr val="ffffff"/>
                  </a:solidFill>
                </a:uFill>
                <a:latin typeface="Arial"/>
                <a:ea typeface="Arial Unicode MS"/>
              </a:rPr>
              <a:t>Portfolio  Designed</a:t>
            </a:r>
            <a:endParaRPr b="0" lang="en-US" sz="1800" spc="-1" strike="noStrike">
              <a:solidFill>
                <a:srgbClr val="000000"/>
              </a:solidFill>
              <a:uFill>
                <a:solidFill>
                  <a:srgbClr val="ffffff"/>
                </a:solidFill>
              </a:uFill>
              <a:latin typeface="Arial"/>
            </a:endParaRPr>
          </a:p>
        </p:txBody>
      </p:sp>
      <p:sp>
        <p:nvSpPr>
          <p:cNvPr id="2459" name="CustomShape 8"/>
          <p:cNvSpPr/>
          <p:nvPr/>
        </p:nvSpPr>
        <p:spPr>
          <a:xfrm>
            <a:off x="6054840" y="2263320"/>
            <a:ext cx="5394240" cy="11854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I hope and I believe that this Template will your Time, Money and Reputation. Get a modern PowerPoint  Presentation that is beautifully designed.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a:t>
            </a:r>
            <a:endParaRPr b="0" lang="en-US" sz="1800" spc="-1" strike="noStrike">
              <a:solidFill>
                <a:srgbClr val="000000"/>
              </a:solidFill>
              <a:uFill>
                <a:solidFill>
                  <a:srgbClr val="ffffff"/>
                </a:solidFill>
              </a:uFill>
              <a:latin typeface="Arial"/>
            </a:endParaRPr>
          </a:p>
        </p:txBody>
      </p:sp>
      <p:sp>
        <p:nvSpPr>
          <p:cNvPr id="2460" name="CustomShape 9"/>
          <p:cNvSpPr/>
          <p:nvPr/>
        </p:nvSpPr>
        <p:spPr>
          <a:xfrm>
            <a:off x="6112080" y="3885840"/>
            <a:ext cx="2540880" cy="273240"/>
          </a:xfrm>
          <a:prstGeom prst="rect">
            <a:avLst/>
          </a:prstGeom>
          <a:solidFill>
            <a:srgbClr val="07a398"/>
          </a:solidFill>
          <a:ln>
            <a:noFill/>
          </a:ln>
        </p:spPr>
        <p:style>
          <a:lnRef idx="0"/>
          <a:fillRef idx="0"/>
          <a:effectRef idx="0"/>
          <a:fontRef idx="minor"/>
        </p:style>
        <p:txBody>
          <a:bodyPr lIns="90000" rIns="90000" tIns="45000" bIns="45000" anchor="ctr"/>
          <a:p>
            <a:pPr>
              <a:lnSpc>
                <a:spcPct val="100000"/>
              </a:lnSpc>
            </a:pPr>
            <a:r>
              <a:rPr b="1" lang="en-US" sz="1200" spc="-1" strike="noStrike">
                <a:solidFill>
                  <a:srgbClr val="ffffff"/>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461" name="CustomShape 10"/>
          <p:cNvSpPr/>
          <p:nvPr/>
        </p:nvSpPr>
        <p:spPr>
          <a:xfrm>
            <a:off x="6112080" y="4142160"/>
            <a:ext cx="254088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a:t>
            </a:r>
            <a:endParaRPr b="0" lang="en-US" sz="1800" spc="-1" strike="noStrike">
              <a:solidFill>
                <a:srgbClr val="000000"/>
              </a:solidFill>
              <a:uFill>
                <a:solidFill>
                  <a:srgbClr val="ffffff"/>
                </a:solidFill>
              </a:uFill>
              <a:latin typeface="Arial"/>
            </a:endParaRPr>
          </a:p>
        </p:txBody>
      </p:sp>
      <p:sp>
        <p:nvSpPr>
          <p:cNvPr id="2462" name="CustomShape 11"/>
          <p:cNvSpPr/>
          <p:nvPr/>
        </p:nvSpPr>
        <p:spPr>
          <a:xfrm>
            <a:off x="8781480" y="3885840"/>
            <a:ext cx="2540880" cy="273240"/>
          </a:xfrm>
          <a:prstGeom prst="rect">
            <a:avLst/>
          </a:prstGeom>
          <a:solidFill>
            <a:srgbClr val="0680c3"/>
          </a:solidFill>
          <a:ln>
            <a:noFill/>
          </a:ln>
        </p:spPr>
        <p:style>
          <a:lnRef idx="0"/>
          <a:fillRef idx="0"/>
          <a:effectRef idx="0"/>
          <a:fontRef idx="minor"/>
        </p:style>
        <p:txBody>
          <a:bodyPr lIns="90000" rIns="90000" tIns="45000" bIns="45000" anchor="ctr"/>
          <a:p>
            <a:pPr>
              <a:lnSpc>
                <a:spcPct val="100000"/>
              </a:lnSpc>
            </a:pPr>
            <a:r>
              <a:rPr b="1" lang="en-US" sz="1200" spc="-1" strike="noStrike">
                <a:solidFill>
                  <a:srgbClr val="ffffff"/>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463" name="CustomShape 12"/>
          <p:cNvSpPr/>
          <p:nvPr/>
        </p:nvSpPr>
        <p:spPr>
          <a:xfrm>
            <a:off x="8781480" y="4142160"/>
            <a:ext cx="254088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a:t>
            </a:r>
            <a:endParaRPr b="0" lang="en-US" sz="1800" spc="-1" strike="noStrike">
              <a:solidFill>
                <a:srgbClr val="000000"/>
              </a:solidFill>
              <a:uFill>
                <a:solidFill>
                  <a:srgbClr val="ffffff"/>
                </a:solidFill>
              </a:uFill>
              <a:latin typeface="Arial"/>
            </a:endParaRPr>
          </a:p>
        </p:txBody>
      </p:sp>
      <p:sp>
        <p:nvSpPr>
          <p:cNvPr id="2464" name="CustomShape 13"/>
          <p:cNvSpPr/>
          <p:nvPr/>
        </p:nvSpPr>
        <p:spPr>
          <a:xfrm>
            <a:off x="6112080" y="5260680"/>
            <a:ext cx="2540880" cy="273240"/>
          </a:xfrm>
          <a:prstGeom prst="rect">
            <a:avLst/>
          </a:prstGeom>
          <a:solidFill>
            <a:srgbClr val="90c221"/>
          </a:solidFill>
          <a:ln>
            <a:noFill/>
          </a:ln>
        </p:spPr>
        <p:style>
          <a:lnRef idx="0"/>
          <a:fillRef idx="0"/>
          <a:effectRef idx="0"/>
          <a:fontRef idx="minor"/>
        </p:style>
        <p:txBody>
          <a:bodyPr lIns="90000" rIns="90000" tIns="45000" bIns="45000" anchor="ctr"/>
          <a:p>
            <a:pPr>
              <a:lnSpc>
                <a:spcPct val="100000"/>
              </a:lnSpc>
            </a:pPr>
            <a:r>
              <a:rPr b="1" lang="en-US" sz="1200" spc="-1" strike="noStrike">
                <a:solidFill>
                  <a:srgbClr val="ffffff"/>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465" name="CustomShape 14"/>
          <p:cNvSpPr/>
          <p:nvPr/>
        </p:nvSpPr>
        <p:spPr>
          <a:xfrm>
            <a:off x="6112080" y="5517000"/>
            <a:ext cx="254088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a:t>
            </a:r>
            <a:endParaRPr b="0" lang="en-US" sz="1800" spc="-1" strike="noStrike">
              <a:solidFill>
                <a:srgbClr val="000000"/>
              </a:solidFill>
              <a:uFill>
                <a:solidFill>
                  <a:srgbClr val="ffffff"/>
                </a:solidFill>
              </a:uFill>
              <a:latin typeface="Arial"/>
            </a:endParaRPr>
          </a:p>
        </p:txBody>
      </p:sp>
      <p:sp>
        <p:nvSpPr>
          <p:cNvPr id="2466" name="CustomShape 15"/>
          <p:cNvSpPr/>
          <p:nvPr/>
        </p:nvSpPr>
        <p:spPr>
          <a:xfrm>
            <a:off x="8781480" y="5260680"/>
            <a:ext cx="2540880" cy="273240"/>
          </a:xfrm>
          <a:prstGeom prst="rect">
            <a:avLst/>
          </a:prstGeom>
          <a:solidFill>
            <a:srgbClr val="fba200"/>
          </a:solidFill>
          <a:ln>
            <a:noFill/>
          </a:ln>
        </p:spPr>
        <p:style>
          <a:lnRef idx="0"/>
          <a:fillRef idx="0"/>
          <a:effectRef idx="0"/>
          <a:fontRef idx="minor"/>
        </p:style>
        <p:txBody>
          <a:bodyPr lIns="90000" rIns="90000" tIns="45000" bIns="45000" anchor="ctr"/>
          <a:p>
            <a:pPr>
              <a:lnSpc>
                <a:spcPct val="100000"/>
              </a:lnSpc>
            </a:pPr>
            <a:r>
              <a:rPr b="1" lang="en-US" sz="1200" spc="-1" strike="noStrike">
                <a:solidFill>
                  <a:srgbClr val="ffffff"/>
                </a:solidFill>
                <a:uFill>
                  <a:solidFill>
                    <a:srgbClr val="ffffff"/>
                  </a:solidFill>
                </a:uFill>
                <a:latin typeface="Arial"/>
                <a:ea typeface="Arial Unicode MS"/>
              </a:rPr>
              <a:t>Content  Here</a:t>
            </a:r>
            <a:endParaRPr b="0" lang="en-US" sz="1800" spc="-1" strike="noStrike">
              <a:solidFill>
                <a:srgbClr val="000000"/>
              </a:solidFill>
              <a:uFill>
                <a:solidFill>
                  <a:srgbClr val="ffffff"/>
                </a:solidFill>
              </a:uFill>
              <a:latin typeface="Arial"/>
            </a:endParaRPr>
          </a:p>
        </p:txBody>
      </p:sp>
      <p:sp>
        <p:nvSpPr>
          <p:cNvPr id="2467" name="CustomShape 16"/>
          <p:cNvSpPr/>
          <p:nvPr/>
        </p:nvSpPr>
        <p:spPr>
          <a:xfrm>
            <a:off x="8781480" y="5517000"/>
            <a:ext cx="254088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a:t>
            </a:r>
            <a:endParaRPr b="0" lang="en-US" sz="1800" spc="-1" strike="noStrike">
              <a:solidFill>
                <a:srgbClr val="000000"/>
              </a:solidFill>
              <a:uFill>
                <a:solidFill>
                  <a:srgbClr val="ffffff"/>
                </a:solidFill>
              </a:uFill>
              <a:latin typeface="Arial"/>
            </a:endParaRPr>
          </a:p>
        </p:txBody>
      </p:sp>
      <p:sp>
        <p:nvSpPr>
          <p:cNvPr id="2468" name="CustomShape 17"/>
          <p:cNvSpPr/>
          <p:nvPr/>
        </p:nvSpPr>
        <p:spPr>
          <a:xfrm>
            <a:off x="10009800" y="1235520"/>
            <a:ext cx="1177560" cy="303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1400" spc="-1" strike="noStrike">
                <a:solidFill>
                  <a:srgbClr val="ffffff"/>
                </a:solidFill>
                <a:uFill>
                  <a:solidFill>
                    <a:srgbClr val="ffffff"/>
                  </a:solidFill>
                </a:uFill>
                <a:latin typeface="Arial"/>
                <a:ea typeface="Arial Unicode MS"/>
              </a:rPr>
              <a:t>Content</a:t>
            </a:r>
            <a:endParaRPr b="0" lang="en-US" sz="1800" spc="-1" strike="noStrike">
              <a:solidFill>
                <a:srgbClr val="000000"/>
              </a:solidFill>
              <a:uFill>
                <a:solidFill>
                  <a:srgbClr val="ffffff"/>
                </a:solidFill>
              </a:uFill>
              <a:latin typeface="Arial"/>
            </a:endParaRPr>
          </a:p>
        </p:txBody>
      </p:sp>
      <p:sp>
        <p:nvSpPr>
          <p:cNvPr id="2469" name="CustomShape 18"/>
          <p:cNvSpPr/>
          <p:nvPr/>
        </p:nvSpPr>
        <p:spPr>
          <a:xfrm>
            <a:off x="9052920" y="798840"/>
            <a:ext cx="530280" cy="161640"/>
          </a:xfrm>
          <a:custGeom>
            <a:avLst/>
            <a:gdLst/>
            <a:ahLst/>
            <a:rect l="l" t="t" r="r" b="b"/>
            <a:pathLst>
              <a:path w="8543357" h="2608811">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rgbClr val="ffffff"/>
          </a:solidFill>
          <a:ln w="9360">
            <a:noFill/>
          </a:ln>
        </p:spPr>
        <p:style>
          <a:lnRef idx="0"/>
          <a:fillRef idx="0"/>
          <a:effectRef idx="0"/>
          <a:fontRef idx="minor"/>
        </p:style>
      </p:sp>
      <p:sp>
        <p:nvSpPr>
          <p:cNvPr id="2470" name="CustomShape 19"/>
          <p:cNvSpPr/>
          <p:nvPr/>
        </p:nvSpPr>
        <p:spPr>
          <a:xfrm>
            <a:off x="8989920" y="981360"/>
            <a:ext cx="682560" cy="106560"/>
          </a:xfrm>
          <a:custGeom>
            <a:avLst/>
            <a:gdLst/>
            <a:ah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rgbClr val="ffffff"/>
          </a:solidFill>
          <a:ln w="12600">
            <a:noFill/>
          </a:ln>
        </p:spPr>
        <p:style>
          <a:lnRef idx="0"/>
          <a:fillRef idx="0"/>
          <a:effectRef idx="0"/>
          <a:fontRef idx="minor"/>
        </p:style>
      </p:sp>
      <p:sp>
        <p:nvSpPr>
          <p:cNvPr id="2471" name="CustomShape 20"/>
          <p:cNvSpPr/>
          <p:nvPr/>
        </p:nvSpPr>
        <p:spPr>
          <a:xfrm rot="5400000">
            <a:off x="10359720" y="657000"/>
            <a:ext cx="311760" cy="393840"/>
          </a:xfrm>
          <a:custGeom>
            <a:avLst/>
            <a:gdLst/>
            <a:ah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solidFill>
            <a:srgbClr val="ffffff"/>
          </a:solidFill>
          <a:ln w="9360">
            <a:noFill/>
          </a:ln>
        </p:spPr>
        <p:style>
          <a:lnRef idx="0"/>
          <a:fillRef idx="0"/>
          <a:effectRef idx="0"/>
          <a:fontRef idx="minor"/>
        </p:style>
      </p:sp>
      <p:sp>
        <p:nvSpPr>
          <p:cNvPr id="2472" name="CustomShape 21"/>
          <p:cNvSpPr/>
          <p:nvPr/>
        </p:nvSpPr>
        <p:spPr>
          <a:xfrm>
            <a:off x="10278000" y="1016280"/>
            <a:ext cx="630000" cy="98280"/>
          </a:xfrm>
          <a:custGeom>
            <a:avLst/>
            <a:gdLst/>
            <a:ah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rgbClr val="ffffff"/>
          </a:solidFill>
          <a:ln w="12600">
            <a:noFill/>
          </a:ln>
        </p:spPr>
        <p:style>
          <a:lnRef idx="0"/>
          <a:fillRef idx="0"/>
          <a:effectRef idx="0"/>
          <a:fontRef idx="minor"/>
        </p:style>
      </p:sp>
      <p:sp>
        <p:nvSpPr>
          <p:cNvPr id="2473" name="CustomShape 22"/>
          <p:cNvSpPr/>
          <p:nvPr/>
        </p:nvSpPr>
        <p:spPr>
          <a:xfrm>
            <a:off x="10526760" y="910080"/>
            <a:ext cx="93240" cy="93240"/>
          </a:xfrm>
          <a:custGeom>
            <a:avLst/>
            <a:gdLst/>
            <a:ah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solidFill>
            <a:srgbClr val="ffffff"/>
          </a:solidFill>
          <a:ln w="12600">
            <a:noFill/>
          </a:ln>
        </p:spPr>
        <p:style>
          <a:lnRef idx="0"/>
          <a:fillRef idx="0"/>
          <a:effectRef idx="0"/>
          <a:fontRef idx="minor"/>
        </p:style>
      </p:sp>
      <p:sp>
        <p:nvSpPr>
          <p:cNvPr id="2474" name="CustomShape 23"/>
          <p:cNvSpPr/>
          <p:nvPr/>
        </p:nvSpPr>
        <p:spPr>
          <a:xfrm>
            <a:off x="10645200" y="910080"/>
            <a:ext cx="93240" cy="93240"/>
          </a:xfrm>
          <a:custGeom>
            <a:avLst/>
            <a:gdLst/>
            <a:ah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solidFill>
            <a:srgbClr val="ffffff"/>
          </a:solidFill>
          <a:ln w="12600">
            <a:noFill/>
          </a:ln>
        </p:spPr>
        <p:style>
          <a:lnRef idx="0"/>
          <a:fillRef idx="0"/>
          <a:effectRef idx="0"/>
          <a:fontRef idx="minor"/>
        </p:style>
      </p:sp>
      <p:sp>
        <p:nvSpPr>
          <p:cNvPr id="2475" name="CustomShape 24"/>
          <p:cNvSpPr/>
          <p:nvPr/>
        </p:nvSpPr>
        <p:spPr>
          <a:xfrm>
            <a:off x="10764000" y="910080"/>
            <a:ext cx="93240" cy="93240"/>
          </a:xfrm>
          <a:custGeom>
            <a:avLst/>
            <a:gdLst/>
            <a:ah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solidFill>
            <a:srgbClr val="ffffff"/>
          </a:solidFill>
          <a:ln w="12600">
            <a:noFill/>
          </a:ln>
        </p:spPr>
        <p:style>
          <a:lnRef idx="0"/>
          <a:fillRef idx="0"/>
          <a:effectRef idx="0"/>
          <a:fontRef idx="minor"/>
        </p:style>
      </p:sp>
      <p:sp>
        <p:nvSpPr>
          <p:cNvPr id="2476" name="CustomShape 25"/>
          <p:cNvSpPr/>
          <p:nvPr/>
        </p:nvSpPr>
        <p:spPr>
          <a:xfrm>
            <a:off x="10695600" y="691920"/>
            <a:ext cx="231120" cy="16992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ffffff"/>
          </a:solidFill>
          <a:ln w="12600">
            <a:noFill/>
          </a:ln>
        </p:spPr>
        <p:style>
          <a:lnRef idx="0"/>
          <a:fillRef idx="0"/>
          <a:effectRef idx="0"/>
          <a:fontRef idx="minor"/>
        </p:style>
      </p:sp>
      <p:sp>
        <p:nvSpPr>
          <p:cNvPr id="2477" name="CustomShape 26"/>
          <p:cNvSpPr/>
          <p:nvPr/>
        </p:nvSpPr>
        <p:spPr>
          <a:xfrm>
            <a:off x="7781400" y="842400"/>
            <a:ext cx="616320" cy="237240"/>
          </a:xfrm>
          <a:custGeom>
            <a:avLst/>
            <a:gdLst/>
            <a:ahLst/>
            <a:rect l="l" t="t" r="r" b="b"/>
            <a:pathLst>
              <a:path w="8543357" h="3289735">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rgbClr val="ffffff"/>
          </a:solidFill>
          <a:ln w="9360">
            <a:noFill/>
          </a:ln>
        </p:spPr>
        <p:style>
          <a:lnRef idx="0"/>
          <a:fillRef idx="0"/>
          <a:effectRef idx="0"/>
          <a:fontRef idx="minor"/>
        </p:style>
      </p:sp>
      <p:sp>
        <p:nvSpPr>
          <p:cNvPr id="2478" name="CustomShape 27"/>
          <p:cNvSpPr/>
          <p:nvPr/>
        </p:nvSpPr>
        <p:spPr>
          <a:xfrm>
            <a:off x="6589440" y="691920"/>
            <a:ext cx="410040" cy="424080"/>
          </a:xfrm>
          <a:custGeom>
            <a:avLst/>
            <a:gdLst/>
            <a:ah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solidFill>
            <a:srgbClr val="ffffff"/>
          </a:solidFill>
          <a:ln w="9000">
            <a:noFill/>
          </a:ln>
        </p:spPr>
        <p:style>
          <a:lnRef idx="0"/>
          <a:fillRef idx="0"/>
          <a:effectRef idx="0"/>
          <a:fontRef idx="minor"/>
        </p:style>
      </p:sp>
      <p:sp>
        <p:nvSpPr>
          <p:cNvPr id="2479" name="CustomShape 28"/>
          <p:cNvSpPr/>
          <p:nvPr/>
        </p:nvSpPr>
        <p:spPr>
          <a:xfrm>
            <a:off x="6612480" y="1112400"/>
            <a:ext cx="68760" cy="68760"/>
          </a:xfrm>
          <a:custGeom>
            <a:avLst/>
            <a:gdLst/>
            <a:ah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solidFill>
            <a:srgbClr val="ffffff"/>
          </a:solidFill>
          <a:ln w="9000">
            <a:noFill/>
          </a:ln>
        </p:spPr>
        <p:style>
          <a:lnRef idx="0"/>
          <a:fillRef idx="0"/>
          <a:effectRef idx="0"/>
          <a:fontRef idx="minor"/>
        </p:style>
      </p:sp>
      <p:sp>
        <p:nvSpPr>
          <p:cNvPr id="2480" name="CustomShape 29"/>
          <p:cNvSpPr/>
          <p:nvPr/>
        </p:nvSpPr>
        <p:spPr>
          <a:xfrm>
            <a:off x="6699600" y="1112400"/>
            <a:ext cx="68760" cy="6876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solidFill>
            <a:srgbClr val="ffffff"/>
          </a:solidFill>
          <a:ln w="9000">
            <a:noFill/>
          </a:ln>
        </p:spPr>
        <p:style>
          <a:lnRef idx="0"/>
          <a:fillRef idx="0"/>
          <a:effectRef idx="0"/>
          <a:fontRef idx="minor"/>
        </p:style>
      </p:sp>
      <p:sp>
        <p:nvSpPr>
          <p:cNvPr id="2481" name="CustomShape 30"/>
          <p:cNvSpPr/>
          <p:nvPr/>
        </p:nvSpPr>
        <p:spPr>
          <a:xfrm>
            <a:off x="6786720" y="1112400"/>
            <a:ext cx="68760" cy="6876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ffffff"/>
          </a:solidFill>
          <a:ln w="9000">
            <a:noFill/>
          </a:ln>
        </p:spPr>
        <p:style>
          <a:lnRef idx="0"/>
          <a:fillRef idx="0"/>
          <a:effectRef idx="0"/>
          <a:fontRef idx="minor"/>
        </p:style>
      </p:sp>
      <p:sp>
        <p:nvSpPr>
          <p:cNvPr id="2482" name="CustomShape 31"/>
          <p:cNvSpPr/>
          <p:nvPr/>
        </p:nvSpPr>
        <p:spPr>
          <a:xfrm>
            <a:off x="6873840" y="1112400"/>
            <a:ext cx="68760" cy="6876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ffffff"/>
          </a:solidFill>
          <a:ln w="9000">
            <a:noFill/>
          </a:ln>
        </p:spPr>
        <p:style>
          <a:lnRef idx="0"/>
          <a:fillRef idx="0"/>
          <a:effectRef idx="0"/>
          <a:fontRef idx="minor"/>
        </p:style>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3"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2484" name="CustomShape 2"/>
          <p:cNvSpPr/>
          <p:nvPr/>
        </p:nvSpPr>
        <p:spPr>
          <a:xfrm>
            <a:off x="6419880" y="1745640"/>
            <a:ext cx="1575000" cy="2720880"/>
          </a:xfrm>
          <a:prstGeom prst="roundRect">
            <a:avLst>
              <a:gd name="adj" fmla="val 13580"/>
            </a:avLst>
          </a:prstGeom>
          <a:solidFill>
            <a:srgbClr val="262626"/>
          </a:solidFill>
          <a:ln w="88920">
            <a:noFill/>
          </a:ln>
        </p:spPr>
        <p:style>
          <a:lnRef idx="0"/>
          <a:fillRef idx="0"/>
          <a:effectRef idx="0"/>
          <a:fontRef idx="minor"/>
        </p:style>
      </p:sp>
      <p:sp>
        <p:nvSpPr>
          <p:cNvPr id="2485" name="CustomShape 3"/>
          <p:cNvSpPr/>
          <p:nvPr/>
        </p:nvSpPr>
        <p:spPr>
          <a:xfrm>
            <a:off x="7103880" y="1863000"/>
            <a:ext cx="206640" cy="39600"/>
          </a:xfrm>
          <a:prstGeom prst="rect">
            <a:avLst/>
          </a:prstGeom>
          <a:solidFill>
            <a:srgbClr val="b0b0b0"/>
          </a:solidFill>
          <a:ln w="88920">
            <a:noFill/>
          </a:ln>
        </p:spPr>
        <p:style>
          <a:lnRef idx="0"/>
          <a:fillRef idx="0"/>
          <a:effectRef idx="0"/>
          <a:fontRef idx="minor"/>
        </p:style>
      </p:sp>
      <p:sp>
        <p:nvSpPr>
          <p:cNvPr id="2486" name="CustomShape 4"/>
          <p:cNvSpPr/>
          <p:nvPr/>
        </p:nvSpPr>
        <p:spPr>
          <a:xfrm>
            <a:off x="7131240" y="4228560"/>
            <a:ext cx="152280" cy="167400"/>
          </a:xfrm>
          <a:prstGeom prst="ellipse">
            <a:avLst/>
          </a:prstGeom>
          <a:gradFill>
            <a:gsLst>
              <a:gs pos="0">
                <a:srgbClr val="0f0f0f"/>
              </a:gs>
              <a:gs pos="100000">
                <a:srgbClr val="595959"/>
              </a:gs>
            </a:gsLst>
            <a:lin ang="10800000"/>
          </a:gradFill>
          <a:ln>
            <a:solidFill>
              <a:srgbClr val="262626"/>
            </a:solidFill>
          </a:ln>
        </p:spPr>
        <p:style>
          <a:lnRef idx="0"/>
          <a:fillRef idx="0"/>
          <a:effectRef idx="0"/>
          <a:fontRef idx="minor"/>
        </p:style>
      </p:sp>
      <p:sp>
        <p:nvSpPr>
          <p:cNvPr id="2487" name="CustomShape 5"/>
          <p:cNvSpPr/>
          <p:nvPr/>
        </p:nvSpPr>
        <p:spPr>
          <a:xfrm>
            <a:off x="7172640" y="4273560"/>
            <a:ext cx="69480" cy="77040"/>
          </a:xfrm>
          <a:prstGeom prst="roundRect">
            <a:avLst>
              <a:gd name="adj" fmla="val 16667"/>
            </a:avLst>
          </a:prstGeom>
          <a:solidFill>
            <a:srgbClr val="737373"/>
          </a:solidFill>
          <a:ln w="6480">
            <a:solidFill>
              <a:srgbClr val="b0b0b0"/>
            </a:solidFill>
            <a:miter/>
          </a:ln>
        </p:spPr>
        <p:style>
          <a:lnRef idx="0"/>
          <a:fillRef idx="0"/>
          <a:effectRef idx="0"/>
          <a:fontRef idx="minor"/>
        </p:style>
      </p:sp>
      <p:sp>
        <p:nvSpPr>
          <p:cNvPr id="2488" name="CustomShape 6"/>
          <p:cNvSpPr/>
          <p:nvPr/>
        </p:nvSpPr>
        <p:spPr>
          <a:xfrm>
            <a:off x="6973920" y="1978560"/>
            <a:ext cx="932760" cy="2186640"/>
          </a:xfrm>
          <a:prstGeom prst="rect">
            <a:avLst/>
          </a:prstGeom>
          <a:solidFill>
            <a:srgbClr val="fba200"/>
          </a:solidFill>
          <a:ln w="12600">
            <a:noFill/>
          </a:ln>
        </p:spPr>
        <p:style>
          <a:lnRef idx="0"/>
          <a:fillRef idx="0"/>
          <a:effectRef idx="0"/>
          <a:fontRef idx="minor"/>
        </p:style>
      </p:sp>
      <p:sp>
        <p:nvSpPr>
          <p:cNvPr id="2489" name="CustomShape 7"/>
          <p:cNvSpPr/>
          <p:nvPr/>
        </p:nvSpPr>
        <p:spPr>
          <a:xfrm>
            <a:off x="4196520" y="1745640"/>
            <a:ext cx="1575000" cy="2720880"/>
          </a:xfrm>
          <a:prstGeom prst="roundRect">
            <a:avLst>
              <a:gd name="adj" fmla="val 13580"/>
            </a:avLst>
          </a:prstGeom>
          <a:solidFill>
            <a:srgbClr val="262626"/>
          </a:solidFill>
          <a:ln w="88920">
            <a:noFill/>
          </a:ln>
        </p:spPr>
        <p:style>
          <a:lnRef idx="0"/>
          <a:fillRef idx="0"/>
          <a:effectRef idx="0"/>
          <a:fontRef idx="minor"/>
        </p:style>
      </p:sp>
      <p:sp>
        <p:nvSpPr>
          <p:cNvPr id="2490" name="CustomShape 8"/>
          <p:cNvSpPr/>
          <p:nvPr/>
        </p:nvSpPr>
        <p:spPr>
          <a:xfrm>
            <a:off x="4880880" y="1880640"/>
            <a:ext cx="206640" cy="39600"/>
          </a:xfrm>
          <a:prstGeom prst="rect">
            <a:avLst/>
          </a:prstGeom>
          <a:solidFill>
            <a:srgbClr val="b0b0b0"/>
          </a:solidFill>
          <a:ln w="88920">
            <a:noFill/>
          </a:ln>
        </p:spPr>
        <p:style>
          <a:lnRef idx="0"/>
          <a:fillRef idx="0"/>
          <a:effectRef idx="0"/>
          <a:fontRef idx="minor"/>
        </p:style>
      </p:sp>
      <p:sp>
        <p:nvSpPr>
          <p:cNvPr id="2491" name="CustomShape 9"/>
          <p:cNvSpPr/>
          <p:nvPr/>
        </p:nvSpPr>
        <p:spPr>
          <a:xfrm>
            <a:off x="4908240" y="4228560"/>
            <a:ext cx="152280" cy="167400"/>
          </a:xfrm>
          <a:prstGeom prst="ellipse">
            <a:avLst/>
          </a:prstGeom>
          <a:gradFill>
            <a:gsLst>
              <a:gs pos="0">
                <a:srgbClr val="0f0f0f"/>
              </a:gs>
              <a:gs pos="100000">
                <a:srgbClr val="595959"/>
              </a:gs>
            </a:gsLst>
            <a:lin ang="10800000"/>
          </a:gradFill>
          <a:ln>
            <a:solidFill>
              <a:srgbClr val="262626"/>
            </a:solidFill>
          </a:ln>
        </p:spPr>
        <p:style>
          <a:lnRef idx="0"/>
          <a:fillRef idx="0"/>
          <a:effectRef idx="0"/>
          <a:fontRef idx="minor"/>
        </p:style>
      </p:sp>
      <p:sp>
        <p:nvSpPr>
          <p:cNvPr id="2492" name="CustomShape 10"/>
          <p:cNvSpPr/>
          <p:nvPr/>
        </p:nvSpPr>
        <p:spPr>
          <a:xfrm>
            <a:off x="4949640" y="4273560"/>
            <a:ext cx="69480" cy="77040"/>
          </a:xfrm>
          <a:prstGeom prst="roundRect">
            <a:avLst>
              <a:gd name="adj" fmla="val 16667"/>
            </a:avLst>
          </a:prstGeom>
          <a:solidFill>
            <a:srgbClr val="737373"/>
          </a:solidFill>
          <a:ln w="6480">
            <a:solidFill>
              <a:srgbClr val="b0b0b0"/>
            </a:solidFill>
            <a:miter/>
          </a:ln>
        </p:spPr>
        <p:style>
          <a:lnRef idx="0"/>
          <a:fillRef idx="0"/>
          <a:effectRef idx="0"/>
          <a:fontRef idx="minor"/>
        </p:style>
      </p:sp>
      <p:sp>
        <p:nvSpPr>
          <p:cNvPr id="2493" name="CustomShape 11"/>
          <p:cNvSpPr/>
          <p:nvPr/>
        </p:nvSpPr>
        <p:spPr>
          <a:xfrm>
            <a:off x="4303440" y="1978560"/>
            <a:ext cx="932760" cy="2186640"/>
          </a:xfrm>
          <a:prstGeom prst="rect">
            <a:avLst/>
          </a:prstGeom>
          <a:solidFill>
            <a:srgbClr val="07a398"/>
          </a:solidFill>
          <a:ln w="12600">
            <a:noFill/>
          </a:ln>
        </p:spPr>
        <p:style>
          <a:lnRef idx="0"/>
          <a:fillRef idx="0"/>
          <a:effectRef idx="0"/>
          <a:fontRef idx="minor"/>
        </p:style>
      </p:sp>
      <p:sp>
        <p:nvSpPr>
          <p:cNvPr id="2494" name="CustomShape 12"/>
          <p:cNvSpPr/>
          <p:nvPr/>
        </p:nvSpPr>
        <p:spPr>
          <a:xfrm>
            <a:off x="5226480" y="1564200"/>
            <a:ext cx="1732320" cy="2992680"/>
          </a:xfrm>
          <a:prstGeom prst="roundRect">
            <a:avLst>
              <a:gd name="adj" fmla="val 13580"/>
            </a:avLst>
          </a:prstGeom>
          <a:solidFill>
            <a:srgbClr val="262626"/>
          </a:solidFill>
          <a:ln w="88920">
            <a:noFill/>
          </a:ln>
        </p:spPr>
        <p:style>
          <a:lnRef idx="0"/>
          <a:fillRef idx="0"/>
          <a:effectRef idx="0"/>
          <a:fontRef idx="minor"/>
        </p:style>
      </p:sp>
      <p:sp>
        <p:nvSpPr>
          <p:cNvPr id="2495" name="CustomShape 13"/>
          <p:cNvSpPr/>
          <p:nvPr/>
        </p:nvSpPr>
        <p:spPr>
          <a:xfrm>
            <a:off x="5989320" y="1705680"/>
            <a:ext cx="206640" cy="39600"/>
          </a:xfrm>
          <a:prstGeom prst="rect">
            <a:avLst/>
          </a:prstGeom>
          <a:solidFill>
            <a:srgbClr val="b0b0b0"/>
          </a:solidFill>
          <a:ln w="88920">
            <a:noFill/>
          </a:ln>
        </p:spPr>
        <p:style>
          <a:lnRef idx="0"/>
          <a:fillRef idx="0"/>
          <a:effectRef idx="0"/>
          <a:fontRef idx="minor"/>
        </p:style>
      </p:sp>
      <p:sp>
        <p:nvSpPr>
          <p:cNvPr id="2496" name="CustomShape 14"/>
          <p:cNvSpPr/>
          <p:nvPr/>
        </p:nvSpPr>
        <p:spPr>
          <a:xfrm>
            <a:off x="6008760" y="4282200"/>
            <a:ext cx="167400" cy="184320"/>
          </a:xfrm>
          <a:prstGeom prst="ellipse">
            <a:avLst/>
          </a:prstGeom>
          <a:gradFill>
            <a:gsLst>
              <a:gs pos="0">
                <a:srgbClr val="0f0f0f"/>
              </a:gs>
              <a:gs pos="100000">
                <a:srgbClr val="595959"/>
              </a:gs>
            </a:gsLst>
            <a:lin ang="10800000"/>
          </a:gradFill>
          <a:ln>
            <a:solidFill>
              <a:srgbClr val="262626"/>
            </a:solidFill>
          </a:ln>
        </p:spPr>
        <p:style>
          <a:lnRef idx="0"/>
          <a:fillRef idx="0"/>
          <a:effectRef idx="0"/>
          <a:fontRef idx="minor"/>
        </p:style>
      </p:sp>
      <p:sp>
        <p:nvSpPr>
          <p:cNvPr id="2497" name="CustomShape 15"/>
          <p:cNvSpPr/>
          <p:nvPr/>
        </p:nvSpPr>
        <p:spPr>
          <a:xfrm>
            <a:off x="6054480" y="4332240"/>
            <a:ext cx="76320" cy="84600"/>
          </a:xfrm>
          <a:prstGeom prst="roundRect">
            <a:avLst>
              <a:gd name="adj" fmla="val 16667"/>
            </a:avLst>
          </a:prstGeom>
          <a:solidFill>
            <a:srgbClr val="737373"/>
          </a:solidFill>
          <a:ln w="6480">
            <a:solidFill>
              <a:srgbClr val="b0b0b0"/>
            </a:solidFill>
            <a:miter/>
          </a:ln>
        </p:spPr>
        <p:style>
          <a:lnRef idx="0"/>
          <a:fillRef idx="0"/>
          <a:effectRef idx="0"/>
          <a:fontRef idx="minor"/>
        </p:style>
      </p:sp>
      <p:sp>
        <p:nvSpPr>
          <p:cNvPr id="2498" name="CustomShape 16"/>
          <p:cNvSpPr/>
          <p:nvPr/>
        </p:nvSpPr>
        <p:spPr>
          <a:xfrm>
            <a:off x="5336280" y="1811160"/>
            <a:ext cx="1522440" cy="2403000"/>
          </a:xfrm>
          <a:prstGeom prst="rect">
            <a:avLst/>
          </a:prstGeom>
          <a:solidFill>
            <a:srgbClr val="0680c3"/>
          </a:solidFill>
          <a:ln w="12600">
            <a:noFill/>
          </a:ln>
        </p:spPr>
        <p:style>
          <a:lnRef idx="0"/>
          <a:fillRef idx="0"/>
          <a:effectRef idx="0"/>
          <a:fontRef idx="minor"/>
        </p:style>
      </p:sp>
      <p:sp>
        <p:nvSpPr>
          <p:cNvPr id="2499" name="CustomShape 17"/>
          <p:cNvSpPr/>
          <p:nvPr/>
        </p:nvSpPr>
        <p:spPr>
          <a:xfrm>
            <a:off x="1463040" y="1991880"/>
            <a:ext cx="1078920" cy="578160"/>
          </a:xfrm>
          <a:prstGeom prst="rect">
            <a:avLst/>
          </a:prstGeom>
          <a:solidFill>
            <a:srgbClr val="ffffff"/>
          </a:solidFill>
          <a:ln>
            <a:noFill/>
          </a:ln>
        </p:spPr>
        <p:style>
          <a:lnRef idx="0"/>
          <a:fillRef idx="0"/>
          <a:effectRef idx="0"/>
          <a:fontRef idx="minor"/>
        </p:style>
        <p:txBody>
          <a:bodyPr lIns="90000" rIns="90000" tIns="45000" bIns="45000" anchor="ctr"/>
          <a:p>
            <a:pPr algn="ctr">
              <a:lnSpc>
                <a:spcPct val="100000"/>
              </a:lnSpc>
            </a:pPr>
            <a:r>
              <a:rPr b="1" lang="en-US" sz="3200" spc="-1" strike="noStrike">
                <a:solidFill>
                  <a:srgbClr val="07a398"/>
                </a:solidFill>
                <a:uFill>
                  <a:solidFill>
                    <a:srgbClr val="ffffff"/>
                  </a:solidFill>
                </a:uFill>
                <a:latin typeface="Arial"/>
                <a:ea typeface="Arial Unicode MS"/>
              </a:rPr>
              <a:t>50</a:t>
            </a:r>
            <a:r>
              <a:rPr b="1" lang="en-US" sz="2700" spc="-1" strike="noStrike">
                <a:solidFill>
                  <a:srgbClr val="07a398"/>
                </a:solidFill>
                <a:uFill>
                  <a:solidFill>
                    <a:srgbClr val="ffffff"/>
                  </a:solidFill>
                </a:uFill>
                <a:latin typeface="Arial"/>
                <a:ea typeface="Arial Unicode MS"/>
              </a:rPr>
              <a:t>%</a:t>
            </a:r>
            <a:endParaRPr b="0" lang="en-US" sz="1800" spc="-1" strike="noStrike">
              <a:solidFill>
                <a:srgbClr val="000000"/>
              </a:solidFill>
              <a:uFill>
                <a:solidFill>
                  <a:srgbClr val="ffffff"/>
                </a:solidFill>
              </a:uFill>
              <a:latin typeface="Arial"/>
            </a:endParaRPr>
          </a:p>
        </p:txBody>
      </p:sp>
      <p:sp>
        <p:nvSpPr>
          <p:cNvPr id="2500" name="CustomShape 18"/>
          <p:cNvSpPr/>
          <p:nvPr/>
        </p:nvSpPr>
        <p:spPr>
          <a:xfrm>
            <a:off x="9642600" y="1991880"/>
            <a:ext cx="1018080" cy="5781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200" spc="-1" strike="noStrike">
                <a:solidFill>
                  <a:srgbClr val="fba200"/>
                </a:solidFill>
                <a:uFill>
                  <a:solidFill>
                    <a:srgbClr val="ffffff"/>
                  </a:solidFill>
                </a:uFill>
                <a:latin typeface="Arial"/>
                <a:ea typeface="Arial Unicode MS"/>
              </a:rPr>
              <a:t>40</a:t>
            </a:r>
            <a:r>
              <a:rPr b="1" lang="en-US" sz="2700" spc="-1" strike="noStrike">
                <a:solidFill>
                  <a:srgbClr val="fba200"/>
                </a:solidFill>
                <a:uFill>
                  <a:solidFill>
                    <a:srgbClr val="ffffff"/>
                  </a:solidFill>
                </a:uFill>
                <a:latin typeface="Arial"/>
                <a:ea typeface="Arial Unicode MS"/>
              </a:rPr>
              <a:t>%</a:t>
            </a:r>
            <a:endParaRPr b="0" lang="en-US" sz="1800" spc="-1" strike="noStrike">
              <a:solidFill>
                <a:srgbClr val="000000"/>
              </a:solidFill>
              <a:uFill>
                <a:solidFill>
                  <a:srgbClr val="ffffff"/>
                </a:solidFill>
              </a:uFill>
              <a:latin typeface="Arial"/>
            </a:endParaRPr>
          </a:p>
        </p:txBody>
      </p:sp>
      <p:sp>
        <p:nvSpPr>
          <p:cNvPr id="2501" name="CustomShape 19"/>
          <p:cNvSpPr/>
          <p:nvPr/>
        </p:nvSpPr>
        <p:spPr>
          <a:xfrm>
            <a:off x="5586840" y="4677840"/>
            <a:ext cx="1018080" cy="5781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200" spc="-1" strike="noStrike">
                <a:solidFill>
                  <a:srgbClr val="0680c3"/>
                </a:solidFill>
                <a:uFill>
                  <a:solidFill>
                    <a:srgbClr val="ffffff"/>
                  </a:solidFill>
                </a:uFill>
                <a:latin typeface="Arial"/>
                <a:ea typeface="Arial Unicode MS"/>
              </a:rPr>
              <a:t>70</a:t>
            </a:r>
            <a:r>
              <a:rPr b="1" lang="en-US" sz="2700" spc="-1" strike="noStrike">
                <a:solidFill>
                  <a:srgbClr val="0680c3"/>
                </a:solidFill>
                <a:uFill>
                  <a:solidFill>
                    <a:srgbClr val="ffffff"/>
                  </a:solidFill>
                </a:uFill>
                <a:latin typeface="Arial"/>
                <a:ea typeface="Arial Unicode MS"/>
              </a:rPr>
              <a:t>%</a:t>
            </a:r>
            <a:endParaRPr b="0" lang="en-US" sz="1800" spc="-1" strike="noStrike">
              <a:solidFill>
                <a:srgbClr val="000000"/>
              </a:solidFill>
              <a:uFill>
                <a:solidFill>
                  <a:srgbClr val="ffffff"/>
                </a:solidFill>
              </a:uFill>
              <a:latin typeface="Arial"/>
            </a:endParaRPr>
          </a:p>
        </p:txBody>
      </p:sp>
      <p:sp>
        <p:nvSpPr>
          <p:cNvPr id="2502" name="CustomShape 20"/>
          <p:cNvSpPr/>
          <p:nvPr/>
        </p:nvSpPr>
        <p:spPr>
          <a:xfrm>
            <a:off x="673920" y="2962800"/>
            <a:ext cx="2661480" cy="13680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Easy to change colors, photos and Text. Get a modern PowerPoint  Presentation that is beautifully designed.     </a:t>
            </a:r>
            <a:endParaRPr b="0" lang="en-US" sz="1800" spc="-1" strike="noStrike">
              <a:solidFill>
                <a:srgbClr val="000000"/>
              </a:solidFill>
              <a:uFill>
                <a:solidFill>
                  <a:srgbClr val="ffffff"/>
                </a:solidFill>
              </a:uFill>
              <a:latin typeface="Arial"/>
            </a:endParaRPr>
          </a:p>
        </p:txBody>
      </p:sp>
      <p:sp>
        <p:nvSpPr>
          <p:cNvPr id="2503" name="CustomShape 21"/>
          <p:cNvSpPr/>
          <p:nvPr/>
        </p:nvSpPr>
        <p:spPr>
          <a:xfrm>
            <a:off x="669600" y="2685600"/>
            <a:ext cx="263880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2504" name="CustomShape 22"/>
          <p:cNvSpPr/>
          <p:nvPr/>
        </p:nvSpPr>
        <p:spPr>
          <a:xfrm>
            <a:off x="8823240" y="2962800"/>
            <a:ext cx="2661480" cy="13680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Easy to change colors, photos and Text. Get a modern PowerPoint  Presentation that is beautifully designed.    </a:t>
            </a:r>
            <a:endParaRPr b="0" lang="en-US" sz="1800" spc="-1" strike="noStrike">
              <a:solidFill>
                <a:srgbClr val="000000"/>
              </a:solidFill>
              <a:uFill>
                <a:solidFill>
                  <a:srgbClr val="ffffff"/>
                </a:solidFill>
              </a:uFill>
              <a:latin typeface="Arial"/>
            </a:endParaRPr>
          </a:p>
        </p:txBody>
      </p:sp>
      <p:sp>
        <p:nvSpPr>
          <p:cNvPr id="2505" name="CustomShape 23"/>
          <p:cNvSpPr/>
          <p:nvPr/>
        </p:nvSpPr>
        <p:spPr>
          <a:xfrm>
            <a:off x="8818920" y="2685600"/>
            <a:ext cx="263880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2506" name="CustomShape 24"/>
          <p:cNvSpPr/>
          <p:nvPr/>
        </p:nvSpPr>
        <p:spPr>
          <a:xfrm>
            <a:off x="3937680" y="5529240"/>
            <a:ext cx="4323960" cy="820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You can simply impress your audience and add a unique zing and appeal to your Presentations. Easy to change colors, photos and Text. Get a modern PowerPoint  Presentation that is beautifully designed.     </a:t>
            </a:r>
            <a:endParaRPr b="0" lang="en-US" sz="1800" spc="-1" strike="noStrike">
              <a:solidFill>
                <a:srgbClr val="000000"/>
              </a:solidFill>
              <a:uFill>
                <a:solidFill>
                  <a:srgbClr val="ffffff"/>
                </a:solidFill>
              </a:uFill>
              <a:latin typeface="Arial"/>
            </a:endParaRPr>
          </a:p>
        </p:txBody>
      </p:sp>
      <p:sp>
        <p:nvSpPr>
          <p:cNvPr id="2507" name="CustomShape 25"/>
          <p:cNvSpPr/>
          <p:nvPr/>
        </p:nvSpPr>
        <p:spPr>
          <a:xfrm>
            <a:off x="3930120" y="5252040"/>
            <a:ext cx="428724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2508" name="CustomShape 26"/>
          <p:cNvSpPr/>
          <p:nvPr/>
        </p:nvSpPr>
        <p:spPr>
          <a:xfrm>
            <a:off x="5556600" y="3400920"/>
            <a:ext cx="1044720" cy="303840"/>
          </a:xfrm>
          <a:prstGeom prst="rect">
            <a:avLst/>
          </a:prstGeom>
          <a:solidFill>
            <a:srgbClr val="ffffff"/>
          </a:solidFill>
          <a:ln w="19080">
            <a:noFill/>
          </a:ln>
        </p:spPr>
        <p:style>
          <a:lnRef idx="0"/>
          <a:fillRef idx="0"/>
          <a:effectRef idx="0"/>
          <a:fontRef idx="minor"/>
        </p:style>
        <p:txBody>
          <a:bodyPr lIns="90000" rIns="90000" tIns="45000" bIns="45000" anchor="ctr"/>
          <a:p>
            <a:pPr algn="ctr">
              <a:lnSpc>
                <a:spcPct val="100000"/>
              </a:lnSpc>
            </a:pPr>
            <a:r>
              <a:rPr b="1" lang="en-US" sz="1400" spc="-1" strike="noStrike">
                <a:solidFill>
                  <a:srgbClr val="0680c3"/>
                </a:solidFill>
                <a:uFill>
                  <a:solidFill>
                    <a:srgbClr val="ffffff"/>
                  </a:solidFill>
                </a:uFill>
                <a:latin typeface="Arial"/>
                <a:ea typeface="Arial Unicode MS"/>
              </a:rPr>
              <a:t>Content</a:t>
            </a:r>
            <a:endParaRPr b="0" lang="en-US" sz="1800" spc="-1" strike="noStrike">
              <a:solidFill>
                <a:srgbClr val="000000"/>
              </a:solidFill>
              <a:uFill>
                <a:solidFill>
                  <a:srgbClr val="ffffff"/>
                </a:solidFill>
              </a:uFill>
              <a:latin typeface="Arial"/>
            </a:endParaRPr>
          </a:p>
        </p:txBody>
      </p:sp>
      <p:sp>
        <p:nvSpPr>
          <p:cNvPr id="2509" name="CustomShape 27"/>
          <p:cNvSpPr/>
          <p:nvPr/>
        </p:nvSpPr>
        <p:spPr>
          <a:xfrm>
            <a:off x="5865480" y="2215800"/>
            <a:ext cx="492840" cy="49680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fffff"/>
          </a:solidFill>
          <a:ln w="12600">
            <a:noFill/>
          </a:ln>
        </p:spPr>
        <p:style>
          <a:lnRef idx="0"/>
          <a:fillRef idx="0"/>
          <a:effectRef idx="0"/>
          <a:fontRef idx="minor"/>
        </p:style>
      </p:sp>
      <p:sp>
        <p:nvSpPr>
          <p:cNvPr id="2510" name="CustomShape 28"/>
          <p:cNvSpPr/>
          <p:nvPr/>
        </p:nvSpPr>
        <p:spPr>
          <a:xfrm>
            <a:off x="7202520" y="2333160"/>
            <a:ext cx="433440" cy="33300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rgbClr val="ffffff"/>
          </a:solidFill>
          <a:ln w="12600">
            <a:noFill/>
          </a:ln>
        </p:spPr>
        <p:style>
          <a:lnRef idx="0"/>
          <a:fillRef idx="0"/>
          <a:effectRef idx="0"/>
          <a:fontRef idx="minor"/>
        </p:style>
      </p:sp>
      <p:sp>
        <p:nvSpPr>
          <p:cNvPr id="2511" name="CustomShape 29"/>
          <p:cNvSpPr/>
          <p:nvPr/>
        </p:nvSpPr>
        <p:spPr>
          <a:xfrm>
            <a:off x="4578480" y="2285640"/>
            <a:ext cx="440640" cy="38016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rgbClr val="ffffff"/>
          </a:solidFill>
          <a:ln w="12600">
            <a:noFill/>
          </a:ln>
        </p:spPr>
        <p:style>
          <a:lnRef idx="0"/>
          <a:fillRef idx="0"/>
          <a:effectRef idx="0"/>
          <a:fontRef idx="minor"/>
        </p:style>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2"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Infographic Style</a:t>
            </a:r>
            <a:endParaRPr b="0" lang="en-US" sz="2800" spc="-1" strike="noStrike">
              <a:solidFill>
                <a:srgbClr val="000000"/>
              </a:solidFill>
              <a:uFill>
                <a:solidFill>
                  <a:srgbClr val="ffffff"/>
                </a:solidFill>
              </a:uFill>
              <a:latin typeface="Arial"/>
            </a:endParaRPr>
          </a:p>
        </p:txBody>
      </p:sp>
      <p:sp>
        <p:nvSpPr>
          <p:cNvPr id="2513" name="Line 2"/>
          <p:cNvSpPr/>
          <p:nvPr/>
        </p:nvSpPr>
        <p:spPr>
          <a:xfrm>
            <a:off x="6060240" y="3493800"/>
            <a:ext cx="2743560" cy="360"/>
          </a:xfrm>
          <a:prstGeom prst="line">
            <a:avLst/>
          </a:prstGeom>
          <a:ln w="66600">
            <a:solidFill>
              <a:srgbClr val="2c2f45"/>
            </a:solidFill>
            <a:miter/>
          </a:ln>
        </p:spPr>
        <p:style>
          <a:lnRef idx="0"/>
          <a:fillRef idx="0"/>
          <a:effectRef idx="0"/>
          <a:fontRef idx="minor"/>
        </p:style>
      </p:sp>
      <p:sp>
        <p:nvSpPr>
          <p:cNvPr id="2514" name="Line 3"/>
          <p:cNvSpPr/>
          <p:nvPr/>
        </p:nvSpPr>
        <p:spPr>
          <a:xfrm flipH="1">
            <a:off x="3337200" y="4251960"/>
            <a:ext cx="2758680" cy="0"/>
          </a:xfrm>
          <a:prstGeom prst="line">
            <a:avLst/>
          </a:prstGeom>
          <a:ln w="66600">
            <a:solidFill>
              <a:srgbClr val="2c2f45"/>
            </a:solidFill>
            <a:miter/>
          </a:ln>
        </p:spPr>
        <p:style>
          <a:lnRef idx="0"/>
          <a:fillRef idx="0"/>
          <a:effectRef idx="0"/>
          <a:fontRef idx="minor"/>
        </p:style>
      </p:sp>
      <p:sp>
        <p:nvSpPr>
          <p:cNvPr id="2515" name="Line 4"/>
          <p:cNvSpPr/>
          <p:nvPr/>
        </p:nvSpPr>
        <p:spPr>
          <a:xfrm flipH="1">
            <a:off x="2422080" y="4967640"/>
            <a:ext cx="988560" cy="360"/>
          </a:xfrm>
          <a:prstGeom prst="line">
            <a:avLst/>
          </a:prstGeom>
          <a:ln w="66600">
            <a:solidFill>
              <a:srgbClr val="2c2f45"/>
            </a:solidFill>
            <a:miter/>
          </a:ln>
        </p:spPr>
        <p:style>
          <a:lnRef idx="0"/>
          <a:fillRef idx="0"/>
          <a:effectRef idx="0"/>
          <a:fontRef idx="minor"/>
        </p:style>
      </p:sp>
      <p:sp>
        <p:nvSpPr>
          <p:cNvPr id="2516" name="Line 5"/>
          <p:cNvSpPr/>
          <p:nvPr/>
        </p:nvSpPr>
        <p:spPr>
          <a:xfrm flipH="1">
            <a:off x="8769960" y="2752920"/>
            <a:ext cx="995040" cy="360"/>
          </a:xfrm>
          <a:prstGeom prst="line">
            <a:avLst/>
          </a:prstGeom>
          <a:ln w="66600">
            <a:solidFill>
              <a:srgbClr val="2c2f45"/>
            </a:solidFill>
            <a:miter/>
          </a:ln>
        </p:spPr>
        <p:style>
          <a:lnRef idx="0"/>
          <a:fillRef idx="0"/>
          <a:effectRef idx="0"/>
          <a:fontRef idx="minor"/>
        </p:style>
      </p:sp>
      <p:sp>
        <p:nvSpPr>
          <p:cNvPr id="2517" name="Line 6"/>
          <p:cNvSpPr/>
          <p:nvPr/>
        </p:nvSpPr>
        <p:spPr>
          <a:xfrm>
            <a:off x="3370320" y="4224600"/>
            <a:ext cx="10800" cy="751320"/>
          </a:xfrm>
          <a:prstGeom prst="line">
            <a:avLst/>
          </a:prstGeom>
          <a:ln w="66600">
            <a:solidFill>
              <a:srgbClr val="2c2f45"/>
            </a:solidFill>
            <a:miter/>
          </a:ln>
        </p:spPr>
        <p:style>
          <a:lnRef idx="0"/>
          <a:fillRef idx="0"/>
          <a:effectRef idx="0"/>
          <a:fontRef idx="minor"/>
        </p:style>
      </p:sp>
      <p:sp>
        <p:nvSpPr>
          <p:cNvPr id="2518" name="Line 7"/>
          <p:cNvSpPr/>
          <p:nvPr/>
        </p:nvSpPr>
        <p:spPr>
          <a:xfrm flipH="1">
            <a:off x="6090120" y="3461040"/>
            <a:ext cx="1080" cy="827280"/>
          </a:xfrm>
          <a:prstGeom prst="line">
            <a:avLst/>
          </a:prstGeom>
          <a:ln w="66600">
            <a:solidFill>
              <a:srgbClr val="2c2f45"/>
            </a:solidFill>
            <a:miter/>
          </a:ln>
        </p:spPr>
        <p:style>
          <a:lnRef idx="0"/>
          <a:fillRef idx="0"/>
          <a:effectRef idx="0"/>
          <a:fontRef idx="minor"/>
        </p:style>
      </p:sp>
      <p:sp>
        <p:nvSpPr>
          <p:cNvPr id="2519" name="Line 8"/>
          <p:cNvSpPr/>
          <p:nvPr/>
        </p:nvSpPr>
        <p:spPr>
          <a:xfrm>
            <a:off x="8803800" y="2752920"/>
            <a:ext cx="360" cy="774360"/>
          </a:xfrm>
          <a:prstGeom prst="line">
            <a:avLst/>
          </a:prstGeom>
          <a:ln w="66600">
            <a:solidFill>
              <a:srgbClr val="2c2f45"/>
            </a:solidFill>
            <a:miter/>
          </a:ln>
        </p:spPr>
        <p:style>
          <a:lnRef idx="0"/>
          <a:fillRef idx="0"/>
          <a:effectRef idx="0"/>
          <a:fontRef idx="minor"/>
        </p:style>
      </p:sp>
      <p:sp>
        <p:nvSpPr>
          <p:cNvPr id="2520" name="CustomShape 9"/>
          <p:cNvSpPr/>
          <p:nvPr/>
        </p:nvSpPr>
        <p:spPr>
          <a:xfrm>
            <a:off x="1630440" y="4571640"/>
            <a:ext cx="791640" cy="791640"/>
          </a:xfrm>
          <a:prstGeom prst="ellipse">
            <a:avLst/>
          </a:prstGeom>
          <a:solidFill>
            <a:srgbClr val="0680c3"/>
          </a:solidFill>
          <a:ln w="12600">
            <a:noFill/>
          </a:ln>
        </p:spPr>
        <p:style>
          <a:lnRef idx="0"/>
          <a:fillRef idx="0"/>
          <a:effectRef idx="0"/>
          <a:fontRef idx="minor"/>
        </p:style>
      </p:sp>
      <p:sp>
        <p:nvSpPr>
          <p:cNvPr id="2521" name="CustomShape 10"/>
          <p:cNvSpPr/>
          <p:nvPr/>
        </p:nvSpPr>
        <p:spPr>
          <a:xfrm>
            <a:off x="4340520" y="3833640"/>
            <a:ext cx="791640" cy="791640"/>
          </a:xfrm>
          <a:prstGeom prst="ellipse">
            <a:avLst/>
          </a:prstGeom>
          <a:solidFill>
            <a:srgbClr val="07a398"/>
          </a:solidFill>
          <a:ln w="12600">
            <a:noFill/>
          </a:ln>
        </p:spPr>
        <p:style>
          <a:lnRef idx="0"/>
          <a:fillRef idx="0"/>
          <a:effectRef idx="0"/>
          <a:fontRef idx="minor"/>
        </p:style>
      </p:sp>
      <p:sp>
        <p:nvSpPr>
          <p:cNvPr id="2522" name="CustomShape 11"/>
          <p:cNvSpPr/>
          <p:nvPr/>
        </p:nvSpPr>
        <p:spPr>
          <a:xfrm>
            <a:off x="7052760" y="3095280"/>
            <a:ext cx="791640" cy="791640"/>
          </a:xfrm>
          <a:prstGeom prst="ellipse">
            <a:avLst/>
          </a:prstGeom>
          <a:solidFill>
            <a:srgbClr val="90c221"/>
          </a:solidFill>
          <a:ln w="12600">
            <a:noFill/>
          </a:ln>
        </p:spPr>
        <p:style>
          <a:lnRef idx="0"/>
          <a:fillRef idx="0"/>
          <a:effectRef idx="0"/>
          <a:fontRef idx="minor"/>
        </p:style>
      </p:sp>
      <p:sp>
        <p:nvSpPr>
          <p:cNvPr id="2523" name="CustomShape 12"/>
          <p:cNvSpPr/>
          <p:nvPr/>
        </p:nvSpPr>
        <p:spPr>
          <a:xfrm>
            <a:off x="9765360" y="2357280"/>
            <a:ext cx="791640" cy="791640"/>
          </a:xfrm>
          <a:prstGeom prst="ellipse">
            <a:avLst/>
          </a:prstGeom>
          <a:solidFill>
            <a:srgbClr val="fba200"/>
          </a:solidFill>
          <a:ln w="12600">
            <a:noFill/>
          </a:ln>
        </p:spPr>
        <p:style>
          <a:lnRef idx="0"/>
          <a:fillRef idx="0"/>
          <a:effectRef idx="0"/>
          <a:fontRef idx="minor"/>
        </p:style>
      </p:sp>
      <p:sp>
        <p:nvSpPr>
          <p:cNvPr id="2524" name="CustomShape 13"/>
          <p:cNvSpPr/>
          <p:nvPr/>
        </p:nvSpPr>
        <p:spPr>
          <a:xfrm>
            <a:off x="885960" y="2571120"/>
            <a:ext cx="228024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2525" name="CustomShape 14"/>
          <p:cNvSpPr/>
          <p:nvPr/>
        </p:nvSpPr>
        <p:spPr>
          <a:xfrm>
            <a:off x="885960" y="2847960"/>
            <a:ext cx="2280240" cy="11854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I hope and I believe that this Template will your Time, Money and Reputation. Get a modern PowerPoint  Presentation that is beautifully designed. </a:t>
            </a:r>
            <a:endParaRPr b="0" lang="en-US" sz="1800" spc="-1" strike="noStrike">
              <a:solidFill>
                <a:srgbClr val="000000"/>
              </a:solidFill>
              <a:uFill>
                <a:solidFill>
                  <a:srgbClr val="ffffff"/>
                </a:solidFill>
              </a:uFill>
              <a:latin typeface="Arial"/>
            </a:endParaRPr>
          </a:p>
        </p:txBody>
      </p:sp>
      <p:sp>
        <p:nvSpPr>
          <p:cNvPr id="2526" name="CustomShape 15"/>
          <p:cNvSpPr/>
          <p:nvPr/>
        </p:nvSpPr>
        <p:spPr>
          <a:xfrm>
            <a:off x="3597840" y="1845000"/>
            <a:ext cx="228024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2527" name="CustomShape 16"/>
          <p:cNvSpPr/>
          <p:nvPr/>
        </p:nvSpPr>
        <p:spPr>
          <a:xfrm>
            <a:off x="3597840" y="2121840"/>
            <a:ext cx="2280240" cy="11854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I hope and I believe that this Template will your Time, Money and Reputation. Get a modern PowerPoint  Presentation that is beautifully designed. </a:t>
            </a:r>
            <a:endParaRPr b="0" lang="en-US" sz="1800" spc="-1" strike="noStrike">
              <a:solidFill>
                <a:srgbClr val="000000"/>
              </a:solidFill>
              <a:uFill>
                <a:solidFill>
                  <a:srgbClr val="ffffff"/>
                </a:solidFill>
              </a:uFill>
              <a:latin typeface="Arial"/>
            </a:endParaRPr>
          </a:p>
        </p:txBody>
      </p:sp>
      <p:sp>
        <p:nvSpPr>
          <p:cNvPr id="2528" name="CustomShape 17"/>
          <p:cNvSpPr/>
          <p:nvPr/>
        </p:nvSpPr>
        <p:spPr>
          <a:xfrm>
            <a:off x="6309360" y="4570200"/>
            <a:ext cx="228024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2529" name="CustomShape 18"/>
          <p:cNvSpPr/>
          <p:nvPr/>
        </p:nvSpPr>
        <p:spPr>
          <a:xfrm>
            <a:off x="6309360" y="4847400"/>
            <a:ext cx="2280240" cy="11854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I hope and I believe that this Template will your Time, Money and Reputation. Get a modern PowerPoint  Presentation that is beautifully designed. </a:t>
            </a:r>
            <a:endParaRPr b="0" lang="en-US" sz="1800" spc="-1" strike="noStrike">
              <a:solidFill>
                <a:srgbClr val="000000"/>
              </a:solidFill>
              <a:uFill>
                <a:solidFill>
                  <a:srgbClr val="ffffff"/>
                </a:solidFill>
              </a:uFill>
              <a:latin typeface="Arial"/>
            </a:endParaRPr>
          </a:p>
        </p:txBody>
      </p:sp>
      <p:sp>
        <p:nvSpPr>
          <p:cNvPr id="2530" name="CustomShape 19"/>
          <p:cNvSpPr/>
          <p:nvPr/>
        </p:nvSpPr>
        <p:spPr>
          <a:xfrm>
            <a:off x="9020880" y="3744720"/>
            <a:ext cx="228024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404040"/>
                </a:solidFill>
                <a:uFill>
                  <a:solidFill>
                    <a:srgbClr val="ffffff"/>
                  </a:solidFill>
                </a:uFill>
                <a:latin typeface="Arial"/>
                <a:ea typeface="Arial Unicode MS"/>
              </a:rPr>
              <a:t>Your Text  Here</a:t>
            </a:r>
            <a:endParaRPr b="0" lang="en-US" sz="1800" spc="-1" strike="noStrike">
              <a:solidFill>
                <a:srgbClr val="000000"/>
              </a:solidFill>
              <a:uFill>
                <a:solidFill>
                  <a:srgbClr val="ffffff"/>
                </a:solidFill>
              </a:uFill>
              <a:latin typeface="Arial"/>
            </a:endParaRPr>
          </a:p>
        </p:txBody>
      </p:sp>
      <p:sp>
        <p:nvSpPr>
          <p:cNvPr id="2531" name="CustomShape 20"/>
          <p:cNvSpPr/>
          <p:nvPr/>
        </p:nvSpPr>
        <p:spPr>
          <a:xfrm>
            <a:off x="9020880" y="4021560"/>
            <a:ext cx="2280240" cy="11854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I hope and I believe that this Template will your Time, Money and Reputation. Get a modern PowerPoint  Presentation that is beautifully designed.       </a:t>
            </a:r>
            <a:endParaRPr b="0" lang="en-US" sz="1800" spc="-1" strike="noStrike">
              <a:solidFill>
                <a:srgbClr val="000000"/>
              </a:solidFill>
              <a:uFill>
                <a:solidFill>
                  <a:srgbClr val="ffffff"/>
                </a:solidFill>
              </a:uFill>
              <a:latin typeface="Arial"/>
            </a:endParaRPr>
          </a:p>
        </p:txBody>
      </p:sp>
      <p:sp>
        <p:nvSpPr>
          <p:cNvPr id="2532" name="CustomShape 21"/>
          <p:cNvSpPr/>
          <p:nvPr/>
        </p:nvSpPr>
        <p:spPr>
          <a:xfrm>
            <a:off x="4169160" y="4683600"/>
            <a:ext cx="1137240" cy="5778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7a398"/>
                </a:solidFill>
                <a:uFill>
                  <a:solidFill>
                    <a:srgbClr val="ffffff"/>
                  </a:solidFill>
                </a:uFill>
                <a:latin typeface="Arial"/>
                <a:ea typeface="Arial Unicode MS"/>
              </a:rPr>
              <a:t>43%</a:t>
            </a:r>
            <a:endParaRPr b="0" lang="en-US" sz="1800" spc="-1" strike="noStrike">
              <a:solidFill>
                <a:srgbClr val="000000"/>
              </a:solidFill>
              <a:uFill>
                <a:solidFill>
                  <a:srgbClr val="ffffff"/>
                </a:solidFill>
              </a:uFill>
              <a:latin typeface="Arial"/>
            </a:endParaRPr>
          </a:p>
        </p:txBody>
      </p:sp>
      <p:sp>
        <p:nvSpPr>
          <p:cNvPr id="2533" name="CustomShape 22"/>
          <p:cNvSpPr/>
          <p:nvPr/>
        </p:nvSpPr>
        <p:spPr>
          <a:xfrm>
            <a:off x="1457640" y="5521320"/>
            <a:ext cx="1137240" cy="5778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680c3"/>
                </a:solidFill>
                <a:uFill>
                  <a:solidFill>
                    <a:srgbClr val="ffffff"/>
                  </a:solidFill>
                </a:uFill>
                <a:latin typeface="Arial"/>
                <a:ea typeface="Arial Unicode MS"/>
              </a:rPr>
              <a:t>75%</a:t>
            </a:r>
            <a:endParaRPr b="0" lang="en-US" sz="1800" spc="-1" strike="noStrike">
              <a:solidFill>
                <a:srgbClr val="000000"/>
              </a:solidFill>
              <a:uFill>
                <a:solidFill>
                  <a:srgbClr val="ffffff"/>
                </a:solidFill>
              </a:uFill>
              <a:latin typeface="Arial"/>
            </a:endParaRPr>
          </a:p>
        </p:txBody>
      </p:sp>
      <p:sp>
        <p:nvSpPr>
          <p:cNvPr id="2534" name="CustomShape 23"/>
          <p:cNvSpPr/>
          <p:nvPr/>
        </p:nvSpPr>
        <p:spPr>
          <a:xfrm>
            <a:off x="6880680" y="2409840"/>
            <a:ext cx="1137240" cy="5778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90c221"/>
                </a:solidFill>
                <a:uFill>
                  <a:solidFill>
                    <a:srgbClr val="ffffff"/>
                  </a:solidFill>
                </a:uFill>
                <a:latin typeface="Arial"/>
                <a:ea typeface="Arial Unicode MS"/>
              </a:rPr>
              <a:t>65%</a:t>
            </a:r>
            <a:endParaRPr b="0" lang="en-US" sz="1800" spc="-1" strike="noStrike">
              <a:solidFill>
                <a:srgbClr val="000000"/>
              </a:solidFill>
              <a:uFill>
                <a:solidFill>
                  <a:srgbClr val="ffffff"/>
                </a:solidFill>
              </a:uFill>
              <a:latin typeface="Arial"/>
            </a:endParaRPr>
          </a:p>
        </p:txBody>
      </p:sp>
      <p:sp>
        <p:nvSpPr>
          <p:cNvPr id="2535" name="CustomShape 24"/>
          <p:cNvSpPr/>
          <p:nvPr/>
        </p:nvSpPr>
        <p:spPr>
          <a:xfrm>
            <a:off x="9592560" y="1685520"/>
            <a:ext cx="1137240" cy="5778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fab117"/>
                </a:solidFill>
                <a:uFill>
                  <a:solidFill>
                    <a:srgbClr val="ffffff"/>
                  </a:solidFill>
                </a:uFill>
                <a:latin typeface="Arial"/>
                <a:ea typeface="Arial Unicode MS"/>
              </a:rPr>
              <a:t>83%</a:t>
            </a:r>
            <a:endParaRPr b="0" lang="en-US" sz="1800" spc="-1" strike="noStrike">
              <a:solidFill>
                <a:srgbClr val="000000"/>
              </a:solidFill>
              <a:uFill>
                <a:solidFill>
                  <a:srgbClr val="ffffff"/>
                </a:solidFill>
              </a:uFill>
              <a:latin typeface="Arial"/>
            </a:endParaRPr>
          </a:p>
        </p:txBody>
      </p:sp>
      <p:sp>
        <p:nvSpPr>
          <p:cNvPr id="2536" name="CustomShape 25"/>
          <p:cNvSpPr/>
          <p:nvPr/>
        </p:nvSpPr>
        <p:spPr>
          <a:xfrm>
            <a:off x="7148880" y="3315240"/>
            <a:ext cx="517320" cy="157680"/>
          </a:xfrm>
          <a:custGeom>
            <a:avLst/>
            <a:gdLst/>
            <a:ahLst/>
            <a:rect l="l" t="t" r="r" b="b"/>
            <a:pathLst>
              <a:path w="8543357" h="2608811">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rgbClr val="ffffff"/>
          </a:solidFill>
          <a:ln w="9360">
            <a:noFill/>
          </a:ln>
        </p:spPr>
        <p:style>
          <a:lnRef idx="0"/>
          <a:fillRef idx="0"/>
          <a:effectRef idx="0"/>
          <a:fontRef idx="minor"/>
        </p:style>
      </p:sp>
      <p:sp>
        <p:nvSpPr>
          <p:cNvPr id="2537" name="CustomShape 26"/>
          <p:cNvSpPr/>
          <p:nvPr/>
        </p:nvSpPr>
        <p:spPr>
          <a:xfrm>
            <a:off x="7087680" y="3493080"/>
            <a:ext cx="666000" cy="104040"/>
          </a:xfrm>
          <a:custGeom>
            <a:avLst/>
            <a:gdLst/>
            <a:ah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rgbClr val="ffffff"/>
          </a:solidFill>
          <a:ln w="12600">
            <a:noFill/>
          </a:ln>
        </p:spPr>
        <p:style>
          <a:lnRef idx="0"/>
          <a:fillRef idx="0"/>
          <a:effectRef idx="0"/>
          <a:fontRef idx="minor"/>
        </p:style>
      </p:sp>
      <p:sp>
        <p:nvSpPr>
          <p:cNvPr id="2538" name="CustomShape 27"/>
          <p:cNvSpPr/>
          <p:nvPr/>
        </p:nvSpPr>
        <p:spPr>
          <a:xfrm rot="5400000">
            <a:off x="9908640" y="2506680"/>
            <a:ext cx="304200" cy="384120"/>
          </a:xfrm>
          <a:custGeom>
            <a:avLst/>
            <a:gdLst/>
            <a:ah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solidFill>
            <a:srgbClr val="ffffff"/>
          </a:solidFill>
          <a:ln w="9360">
            <a:noFill/>
          </a:ln>
        </p:spPr>
        <p:style>
          <a:lnRef idx="0"/>
          <a:fillRef idx="0"/>
          <a:effectRef idx="0"/>
          <a:fontRef idx="minor"/>
        </p:style>
      </p:sp>
      <p:sp>
        <p:nvSpPr>
          <p:cNvPr id="2539" name="CustomShape 28"/>
          <p:cNvSpPr/>
          <p:nvPr/>
        </p:nvSpPr>
        <p:spPr>
          <a:xfrm>
            <a:off x="9828720" y="2856960"/>
            <a:ext cx="614880" cy="96120"/>
          </a:xfrm>
          <a:custGeom>
            <a:avLst/>
            <a:gdLst/>
            <a:ah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rgbClr val="ffffff"/>
          </a:solidFill>
          <a:ln w="12600">
            <a:noFill/>
          </a:ln>
        </p:spPr>
        <p:style>
          <a:lnRef idx="0"/>
          <a:fillRef idx="0"/>
          <a:effectRef idx="0"/>
          <a:fontRef idx="minor"/>
        </p:style>
      </p:sp>
      <p:sp>
        <p:nvSpPr>
          <p:cNvPr id="2540" name="CustomShape 29"/>
          <p:cNvSpPr/>
          <p:nvPr/>
        </p:nvSpPr>
        <p:spPr>
          <a:xfrm>
            <a:off x="10071360" y="2753640"/>
            <a:ext cx="91080" cy="91080"/>
          </a:xfrm>
          <a:custGeom>
            <a:avLst/>
            <a:gdLst/>
            <a:ah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solidFill>
            <a:srgbClr val="ffffff"/>
          </a:solidFill>
          <a:ln w="12600">
            <a:noFill/>
          </a:ln>
        </p:spPr>
        <p:style>
          <a:lnRef idx="0"/>
          <a:fillRef idx="0"/>
          <a:effectRef idx="0"/>
          <a:fontRef idx="minor"/>
        </p:style>
      </p:sp>
      <p:sp>
        <p:nvSpPr>
          <p:cNvPr id="2541" name="CustomShape 30"/>
          <p:cNvSpPr/>
          <p:nvPr/>
        </p:nvSpPr>
        <p:spPr>
          <a:xfrm>
            <a:off x="10186920" y="2753640"/>
            <a:ext cx="91080" cy="91080"/>
          </a:xfrm>
          <a:custGeom>
            <a:avLst/>
            <a:gdLst/>
            <a:ah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solidFill>
            <a:srgbClr val="ffffff"/>
          </a:solidFill>
          <a:ln w="12600">
            <a:noFill/>
          </a:ln>
        </p:spPr>
        <p:style>
          <a:lnRef idx="0"/>
          <a:fillRef idx="0"/>
          <a:effectRef idx="0"/>
          <a:fontRef idx="minor"/>
        </p:style>
      </p:sp>
      <p:sp>
        <p:nvSpPr>
          <p:cNvPr id="2542" name="CustomShape 31"/>
          <p:cNvSpPr/>
          <p:nvPr/>
        </p:nvSpPr>
        <p:spPr>
          <a:xfrm>
            <a:off x="10302840" y="2753640"/>
            <a:ext cx="91080" cy="91080"/>
          </a:xfrm>
          <a:custGeom>
            <a:avLst/>
            <a:gdLst/>
            <a:ah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solidFill>
            <a:srgbClr val="ffffff"/>
          </a:solidFill>
          <a:ln w="12600">
            <a:noFill/>
          </a:ln>
        </p:spPr>
        <p:style>
          <a:lnRef idx="0"/>
          <a:fillRef idx="0"/>
          <a:effectRef idx="0"/>
          <a:fontRef idx="minor"/>
        </p:style>
      </p:sp>
      <p:sp>
        <p:nvSpPr>
          <p:cNvPr id="2543" name="CustomShape 32"/>
          <p:cNvSpPr/>
          <p:nvPr/>
        </p:nvSpPr>
        <p:spPr>
          <a:xfrm>
            <a:off x="10235880" y="2540880"/>
            <a:ext cx="225360" cy="16596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ffffff"/>
          </a:solidFill>
          <a:ln w="12600">
            <a:noFill/>
          </a:ln>
        </p:spPr>
        <p:style>
          <a:lnRef idx="0"/>
          <a:fillRef idx="0"/>
          <a:effectRef idx="0"/>
          <a:fontRef idx="minor"/>
        </p:style>
      </p:sp>
      <p:sp>
        <p:nvSpPr>
          <p:cNvPr id="2544" name="CustomShape 33"/>
          <p:cNvSpPr/>
          <p:nvPr/>
        </p:nvSpPr>
        <p:spPr>
          <a:xfrm>
            <a:off x="4382280" y="4097520"/>
            <a:ext cx="669240" cy="257400"/>
          </a:xfrm>
          <a:custGeom>
            <a:avLst/>
            <a:gdLst/>
            <a:ahLst/>
            <a:rect l="l" t="t" r="r" b="b"/>
            <a:pathLst>
              <a:path w="8543357" h="3289735">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rgbClr val="ffffff"/>
          </a:solidFill>
          <a:ln w="9360">
            <a:noFill/>
          </a:ln>
        </p:spPr>
        <p:style>
          <a:lnRef idx="0"/>
          <a:fillRef idx="0"/>
          <a:effectRef idx="0"/>
          <a:fontRef idx="minor"/>
        </p:style>
      </p:sp>
      <p:sp>
        <p:nvSpPr>
          <p:cNvPr id="2545" name="CustomShape 34"/>
          <p:cNvSpPr/>
          <p:nvPr/>
        </p:nvSpPr>
        <p:spPr>
          <a:xfrm>
            <a:off x="1838520" y="4671720"/>
            <a:ext cx="409320" cy="423000"/>
          </a:xfrm>
          <a:custGeom>
            <a:avLst/>
            <a:gdLst/>
            <a:ah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solidFill>
            <a:srgbClr val="ffffff"/>
          </a:solidFill>
          <a:ln w="9000">
            <a:noFill/>
          </a:ln>
        </p:spPr>
        <p:style>
          <a:lnRef idx="0"/>
          <a:fillRef idx="0"/>
          <a:effectRef idx="0"/>
          <a:fontRef idx="minor"/>
        </p:style>
      </p:sp>
      <p:sp>
        <p:nvSpPr>
          <p:cNvPr id="2546" name="CustomShape 35"/>
          <p:cNvSpPr/>
          <p:nvPr/>
        </p:nvSpPr>
        <p:spPr>
          <a:xfrm>
            <a:off x="1861560" y="5091480"/>
            <a:ext cx="68760" cy="68760"/>
          </a:xfrm>
          <a:custGeom>
            <a:avLst/>
            <a:gdLst/>
            <a:ah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solidFill>
            <a:srgbClr val="ffffff"/>
          </a:solidFill>
          <a:ln w="9000">
            <a:noFill/>
          </a:ln>
        </p:spPr>
        <p:style>
          <a:lnRef idx="0"/>
          <a:fillRef idx="0"/>
          <a:effectRef idx="0"/>
          <a:fontRef idx="minor"/>
        </p:style>
      </p:sp>
      <p:sp>
        <p:nvSpPr>
          <p:cNvPr id="2547" name="CustomShape 36"/>
          <p:cNvSpPr/>
          <p:nvPr/>
        </p:nvSpPr>
        <p:spPr>
          <a:xfrm>
            <a:off x="1948320" y="5091480"/>
            <a:ext cx="68760" cy="6876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solidFill>
            <a:srgbClr val="ffffff"/>
          </a:solidFill>
          <a:ln w="9000">
            <a:noFill/>
          </a:ln>
        </p:spPr>
        <p:style>
          <a:lnRef idx="0"/>
          <a:fillRef idx="0"/>
          <a:effectRef idx="0"/>
          <a:fontRef idx="minor"/>
        </p:style>
      </p:sp>
      <p:sp>
        <p:nvSpPr>
          <p:cNvPr id="2548" name="CustomShape 37"/>
          <p:cNvSpPr/>
          <p:nvPr/>
        </p:nvSpPr>
        <p:spPr>
          <a:xfrm>
            <a:off x="2035440" y="5091480"/>
            <a:ext cx="68760" cy="6876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ffffff"/>
          </a:solidFill>
          <a:ln w="9000">
            <a:noFill/>
          </a:ln>
        </p:spPr>
        <p:style>
          <a:lnRef idx="0"/>
          <a:fillRef idx="0"/>
          <a:effectRef idx="0"/>
          <a:fontRef idx="minor"/>
        </p:style>
      </p:sp>
      <p:sp>
        <p:nvSpPr>
          <p:cNvPr id="2549" name="CustomShape 38"/>
          <p:cNvSpPr/>
          <p:nvPr/>
        </p:nvSpPr>
        <p:spPr>
          <a:xfrm>
            <a:off x="2122200" y="5091480"/>
            <a:ext cx="68760" cy="6876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ffffff"/>
          </a:solidFill>
          <a:ln w="9000">
            <a:noFill/>
          </a:ln>
        </p:spPr>
        <p:style>
          <a:lnRef idx="0"/>
          <a:fillRef idx="0"/>
          <a:effectRef idx="0"/>
          <a:fontRef idx="minor"/>
        </p:style>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0" name="CustomShape 1"/>
          <p:cNvSpPr/>
          <p:nvPr/>
        </p:nvSpPr>
        <p:spPr>
          <a:xfrm>
            <a:off x="587880" y="1808280"/>
            <a:ext cx="3151080" cy="3241440"/>
          </a:xfrm>
          <a:custGeom>
            <a:avLst/>
            <a:gdLst/>
            <a:ahLst/>
            <a:rect l="l" t="t" r="r" b="b"/>
            <a:pathLst>
              <a:path w="5731815" h="5895657">
                <a:moveTo>
                  <a:pt x="2900635" y="0"/>
                </a:moveTo>
                <a:lnTo>
                  <a:pt x="2939708" y="611"/>
                </a:lnTo>
                <a:lnTo>
                  <a:pt x="2939708" y="1068227"/>
                </a:lnTo>
                <a:lnTo>
                  <a:pt x="2919437" y="1067354"/>
                </a:lnTo>
                <a:cubicBezTo>
                  <a:pt x="1893958" y="1074191"/>
                  <a:pt x="1054770" y="1891157"/>
                  <a:pt x="1061610" y="2959366"/>
                </a:cubicBezTo>
                <a:cubicBezTo>
                  <a:pt x="1070152" y="3983135"/>
                  <a:pt x="1885412" y="4810356"/>
                  <a:pt x="2950199" y="4818902"/>
                </a:cubicBezTo>
                <a:cubicBezTo>
                  <a:pt x="3780626" y="4805015"/>
                  <a:pt x="4493709" y="4273241"/>
                  <a:pt x="4729170" y="3499518"/>
                </a:cubicBezTo>
                <a:lnTo>
                  <a:pt x="4747685" y="3425483"/>
                </a:lnTo>
                <a:lnTo>
                  <a:pt x="5338746" y="3425483"/>
                </a:lnTo>
                <a:lnTo>
                  <a:pt x="5303677" y="3583197"/>
                </a:lnTo>
                <a:cubicBezTo>
                  <a:pt x="5295131" y="3613963"/>
                  <a:pt x="5305386" y="3629345"/>
                  <a:pt x="5334442" y="3636182"/>
                </a:cubicBezTo>
                <a:cubicBezTo>
                  <a:pt x="5481428" y="3672072"/>
                  <a:pt x="5589105" y="3778040"/>
                  <a:pt x="5717289" y="3848114"/>
                </a:cubicBezTo>
                <a:cubicBezTo>
                  <a:pt x="5734381" y="3858369"/>
                  <a:pt x="5734381" y="3872043"/>
                  <a:pt x="5727544" y="3889135"/>
                </a:cubicBezTo>
                <a:cubicBezTo>
                  <a:pt x="5693360" y="3989972"/>
                  <a:pt x="5652342" y="4089103"/>
                  <a:pt x="5609612" y="4186524"/>
                </a:cubicBezTo>
                <a:cubicBezTo>
                  <a:pt x="5601066" y="4205322"/>
                  <a:pt x="5589105" y="4212159"/>
                  <a:pt x="5568594" y="4207032"/>
                </a:cubicBezTo>
                <a:cubicBezTo>
                  <a:pt x="5459208" y="4184815"/>
                  <a:pt x="5348116" y="4164305"/>
                  <a:pt x="5238730" y="4140376"/>
                </a:cubicBezTo>
                <a:cubicBezTo>
                  <a:pt x="5204549" y="4131830"/>
                  <a:pt x="5173783" y="4111322"/>
                  <a:pt x="5143018" y="4094230"/>
                </a:cubicBezTo>
                <a:cubicBezTo>
                  <a:pt x="5120801" y="4082266"/>
                  <a:pt x="5108837" y="4083975"/>
                  <a:pt x="5095163" y="4107904"/>
                </a:cubicBezTo>
                <a:cubicBezTo>
                  <a:pt x="5031926" y="4224124"/>
                  <a:pt x="4961852" y="4336928"/>
                  <a:pt x="4879813" y="4441183"/>
                </a:cubicBezTo>
                <a:cubicBezTo>
                  <a:pt x="4861012" y="4465112"/>
                  <a:pt x="4857593" y="4480495"/>
                  <a:pt x="4886650" y="4499293"/>
                </a:cubicBezTo>
                <a:cubicBezTo>
                  <a:pt x="4977234" y="4557406"/>
                  <a:pt x="5021670" y="4654824"/>
                  <a:pt x="5084908" y="4736863"/>
                </a:cubicBezTo>
                <a:cubicBezTo>
                  <a:pt x="5096872" y="4752246"/>
                  <a:pt x="5107128" y="4769338"/>
                  <a:pt x="5119092" y="4786430"/>
                </a:cubicBezTo>
                <a:cubicBezTo>
                  <a:pt x="5187457" y="4885558"/>
                  <a:pt x="5184039" y="4851377"/>
                  <a:pt x="5110546" y="4935125"/>
                </a:cubicBezTo>
                <a:cubicBezTo>
                  <a:pt x="5057564" y="4996653"/>
                  <a:pt x="4996032" y="5051344"/>
                  <a:pt x="4939632" y="5109454"/>
                </a:cubicBezTo>
                <a:cubicBezTo>
                  <a:pt x="4919121" y="5131674"/>
                  <a:pt x="4902033" y="5131674"/>
                  <a:pt x="4876394" y="5114582"/>
                </a:cubicBezTo>
                <a:cubicBezTo>
                  <a:pt x="4790937" y="5056472"/>
                  <a:pt x="4703771" y="4998362"/>
                  <a:pt x="4616605" y="4941958"/>
                </a:cubicBezTo>
                <a:cubicBezTo>
                  <a:pt x="4584133" y="4919742"/>
                  <a:pt x="4561913" y="4887267"/>
                  <a:pt x="4537988" y="4858214"/>
                </a:cubicBezTo>
                <a:cubicBezTo>
                  <a:pt x="4519186" y="4835994"/>
                  <a:pt x="4503803" y="4832575"/>
                  <a:pt x="4481584" y="4851377"/>
                </a:cubicBezTo>
                <a:cubicBezTo>
                  <a:pt x="4379035" y="4935125"/>
                  <a:pt x="4269652" y="5010326"/>
                  <a:pt x="4155141" y="5076982"/>
                </a:cubicBezTo>
                <a:cubicBezTo>
                  <a:pt x="4139759" y="5085528"/>
                  <a:pt x="4122666" y="5094074"/>
                  <a:pt x="4136340" y="5116291"/>
                </a:cubicBezTo>
                <a:cubicBezTo>
                  <a:pt x="4214961" y="5234223"/>
                  <a:pt x="4220088" y="5374371"/>
                  <a:pt x="4254269" y="5505974"/>
                </a:cubicBezTo>
                <a:cubicBezTo>
                  <a:pt x="4274779" y="5582885"/>
                  <a:pt x="4279907" y="5572630"/>
                  <a:pt x="4202996" y="5608523"/>
                </a:cubicBezTo>
                <a:cubicBezTo>
                  <a:pt x="4122666" y="5646122"/>
                  <a:pt x="4040628" y="5678597"/>
                  <a:pt x="3960298" y="5712778"/>
                </a:cubicBezTo>
                <a:cubicBezTo>
                  <a:pt x="3934660" y="5723033"/>
                  <a:pt x="3919281" y="5719615"/>
                  <a:pt x="3903898" y="5695689"/>
                </a:cubicBezTo>
                <a:cubicBezTo>
                  <a:pt x="3845788" y="5606814"/>
                  <a:pt x="3785969" y="5521357"/>
                  <a:pt x="3727856" y="5432481"/>
                </a:cubicBezTo>
                <a:cubicBezTo>
                  <a:pt x="3705639" y="5398300"/>
                  <a:pt x="3697093" y="5358988"/>
                  <a:pt x="3686838" y="5321389"/>
                </a:cubicBezTo>
                <a:cubicBezTo>
                  <a:pt x="3680001" y="5297460"/>
                  <a:pt x="3668037" y="5290623"/>
                  <a:pt x="3642399" y="5297460"/>
                </a:cubicBezTo>
                <a:cubicBezTo>
                  <a:pt x="3512505" y="5336769"/>
                  <a:pt x="3380903" y="5364116"/>
                  <a:pt x="3245882" y="5381208"/>
                </a:cubicBezTo>
                <a:cubicBezTo>
                  <a:pt x="3223662" y="5384627"/>
                  <a:pt x="3216826" y="5394879"/>
                  <a:pt x="3220244" y="5415389"/>
                </a:cubicBezTo>
                <a:cubicBezTo>
                  <a:pt x="3244173" y="5565793"/>
                  <a:pt x="3189479" y="5707650"/>
                  <a:pt x="3172390" y="5854639"/>
                </a:cubicBezTo>
                <a:cubicBezTo>
                  <a:pt x="3168971" y="5880274"/>
                  <a:pt x="3155297" y="5888820"/>
                  <a:pt x="3133078" y="5888820"/>
                </a:cubicBezTo>
                <a:cubicBezTo>
                  <a:pt x="3078387" y="5890529"/>
                  <a:pt x="3021986" y="5893948"/>
                  <a:pt x="2967291" y="5895657"/>
                </a:cubicBezTo>
                <a:cubicBezTo>
                  <a:pt x="2963873" y="5883692"/>
                  <a:pt x="2963873" y="5883692"/>
                  <a:pt x="2963873" y="5881983"/>
                </a:cubicBezTo>
                <a:cubicBezTo>
                  <a:pt x="2917728" y="5881983"/>
                  <a:pt x="2869870" y="5881983"/>
                  <a:pt x="2823724" y="5881983"/>
                </a:cubicBezTo>
                <a:cubicBezTo>
                  <a:pt x="2798086" y="5881983"/>
                  <a:pt x="2784416" y="5871728"/>
                  <a:pt x="2780997" y="5846093"/>
                </a:cubicBezTo>
                <a:cubicBezTo>
                  <a:pt x="2760487" y="5736707"/>
                  <a:pt x="2736558" y="5629030"/>
                  <a:pt x="2716051" y="5519647"/>
                </a:cubicBezTo>
                <a:cubicBezTo>
                  <a:pt x="2709214" y="5487172"/>
                  <a:pt x="2719469" y="5454701"/>
                  <a:pt x="2722888" y="5422226"/>
                </a:cubicBezTo>
                <a:cubicBezTo>
                  <a:pt x="2726306" y="5394879"/>
                  <a:pt x="2719469" y="5381208"/>
                  <a:pt x="2688703" y="5377790"/>
                </a:cubicBezTo>
                <a:cubicBezTo>
                  <a:pt x="2558810" y="5364116"/>
                  <a:pt x="2428914" y="5340187"/>
                  <a:pt x="2302439" y="5306006"/>
                </a:cubicBezTo>
                <a:cubicBezTo>
                  <a:pt x="2275091" y="5299169"/>
                  <a:pt x="2259712" y="5307715"/>
                  <a:pt x="2252875" y="5335060"/>
                </a:cubicBezTo>
                <a:cubicBezTo>
                  <a:pt x="2216982" y="5483754"/>
                  <a:pt x="2109308" y="5591431"/>
                  <a:pt x="2037522" y="5721324"/>
                </a:cubicBezTo>
                <a:cubicBezTo>
                  <a:pt x="2028979" y="5736707"/>
                  <a:pt x="2015305" y="5736707"/>
                  <a:pt x="1999922" y="5731579"/>
                </a:cubicBezTo>
                <a:cubicBezTo>
                  <a:pt x="1897376" y="5697398"/>
                  <a:pt x="1796536" y="5656377"/>
                  <a:pt x="1699115" y="5611941"/>
                </a:cubicBezTo>
                <a:cubicBezTo>
                  <a:pt x="1678604" y="5603395"/>
                  <a:pt x="1676895" y="5588012"/>
                  <a:pt x="1680314" y="5570920"/>
                </a:cubicBezTo>
                <a:cubicBezTo>
                  <a:pt x="1702533" y="5461538"/>
                  <a:pt x="1721335" y="5352152"/>
                  <a:pt x="1746969" y="5244478"/>
                </a:cubicBezTo>
                <a:cubicBezTo>
                  <a:pt x="1755515" y="5208585"/>
                  <a:pt x="1776026" y="5176110"/>
                  <a:pt x="1794827" y="5143638"/>
                </a:cubicBezTo>
                <a:cubicBezTo>
                  <a:pt x="1806792" y="5123128"/>
                  <a:pt x="1803373" y="5111163"/>
                  <a:pt x="1781153" y="5099199"/>
                </a:cubicBezTo>
                <a:cubicBezTo>
                  <a:pt x="1661512" y="5035961"/>
                  <a:pt x="1548711" y="4960759"/>
                  <a:pt x="1441038" y="4878721"/>
                </a:cubicBezTo>
                <a:cubicBezTo>
                  <a:pt x="1422236" y="4863341"/>
                  <a:pt x="1408563" y="4863341"/>
                  <a:pt x="1393180" y="4885558"/>
                </a:cubicBezTo>
                <a:cubicBezTo>
                  <a:pt x="1304304" y="5010326"/>
                  <a:pt x="1162446" y="5071855"/>
                  <a:pt x="1044518" y="5164149"/>
                </a:cubicBezTo>
                <a:cubicBezTo>
                  <a:pt x="1029135" y="5176110"/>
                  <a:pt x="1017170" y="5170985"/>
                  <a:pt x="1003497" y="5159021"/>
                </a:cubicBezTo>
                <a:cubicBezTo>
                  <a:pt x="923167" y="5088947"/>
                  <a:pt x="847965" y="5012036"/>
                  <a:pt x="774473" y="4936834"/>
                </a:cubicBezTo>
                <a:cubicBezTo>
                  <a:pt x="760802" y="4921451"/>
                  <a:pt x="759090" y="4909486"/>
                  <a:pt x="771054" y="4892394"/>
                </a:cubicBezTo>
                <a:cubicBezTo>
                  <a:pt x="832582" y="4800100"/>
                  <a:pt x="894114" y="4707810"/>
                  <a:pt x="957351" y="4615516"/>
                </a:cubicBezTo>
                <a:cubicBezTo>
                  <a:pt x="977859" y="4586459"/>
                  <a:pt x="1008624" y="4567658"/>
                  <a:pt x="1035972" y="4543732"/>
                </a:cubicBezTo>
                <a:cubicBezTo>
                  <a:pt x="1056482" y="4526640"/>
                  <a:pt x="1059901" y="4511257"/>
                  <a:pt x="1042808" y="4490750"/>
                </a:cubicBezTo>
                <a:cubicBezTo>
                  <a:pt x="959061" y="4386492"/>
                  <a:pt x="882150" y="4277106"/>
                  <a:pt x="815494" y="4159177"/>
                </a:cubicBezTo>
                <a:cubicBezTo>
                  <a:pt x="800111" y="4131830"/>
                  <a:pt x="784728" y="4136957"/>
                  <a:pt x="764217" y="4150631"/>
                </a:cubicBezTo>
                <a:cubicBezTo>
                  <a:pt x="634324" y="4230960"/>
                  <a:pt x="482211" y="4232670"/>
                  <a:pt x="340354" y="4271978"/>
                </a:cubicBezTo>
                <a:cubicBezTo>
                  <a:pt x="321552" y="4277106"/>
                  <a:pt x="311297" y="4266851"/>
                  <a:pt x="304464" y="4249762"/>
                </a:cubicBezTo>
                <a:cubicBezTo>
                  <a:pt x="258315" y="4154049"/>
                  <a:pt x="215588" y="4054919"/>
                  <a:pt x="177985" y="3955791"/>
                </a:cubicBezTo>
                <a:cubicBezTo>
                  <a:pt x="171148" y="3935281"/>
                  <a:pt x="176276" y="3923316"/>
                  <a:pt x="193368" y="3913061"/>
                </a:cubicBezTo>
                <a:cubicBezTo>
                  <a:pt x="285662" y="3851533"/>
                  <a:pt x="376247" y="3788295"/>
                  <a:pt x="471956" y="3728476"/>
                </a:cubicBezTo>
                <a:cubicBezTo>
                  <a:pt x="502722" y="3709675"/>
                  <a:pt x="540321" y="3701129"/>
                  <a:pt x="576214" y="3690874"/>
                </a:cubicBezTo>
                <a:cubicBezTo>
                  <a:pt x="598434" y="3684037"/>
                  <a:pt x="605268" y="3673782"/>
                  <a:pt x="598434" y="3649856"/>
                </a:cubicBezTo>
                <a:cubicBezTo>
                  <a:pt x="559122" y="3518250"/>
                  <a:pt x="531778" y="3384939"/>
                  <a:pt x="512977" y="3249918"/>
                </a:cubicBezTo>
                <a:cubicBezTo>
                  <a:pt x="509559" y="3227698"/>
                  <a:pt x="499303" y="3220861"/>
                  <a:pt x="477084" y="3224280"/>
                </a:cubicBezTo>
                <a:cubicBezTo>
                  <a:pt x="324971" y="3249918"/>
                  <a:pt x="181404" y="3191808"/>
                  <a:pt x="34418" y="3174716"/>
                </a:cubicBezTo>
                <a:cubicBezTo>
                  <a:pt x="15617" y="3173007"/>
                  <a:pt x="8784" y="3161042"/>
                  <a:pt x="7071" y="3142241"/>
                </a:cubicBezTo>
                <a:cubicBezTo>
                  <a:pt x="-3181" y="3034567"/>
                  <a:pt x="238" y="2926891"/>
                  <a:pt x="1947" y="2817508"/>
                </a:cubicBezTo>
                <a:cubicBezTo>
                  <a:pt x="1947" y="2796997"/>
                  <a:pt x="15617" y="2788451"/>
                  <a:pt x="34418" y="2785033"/>
                </a:cubicBezTo>
                <a:cubicBezTo>
                  <a:pt x="145514" y="2762813"/>
                  <a:pt x="254896" y="2740597"/>
                  <a:pt x="365992" y="2718377"/>
                </a:cubicBezTo>
                <a:cubicBezTo>
                  <a:pt x="398463" y="2711540"/>
                  <a:pt x="430938" y="2721795"/>
                  <a:pt x="463410" y="2725214"/>
                </a:cubicBezTo>
                <a:cubicBezTo>
                  <a:pt x="490757" y="2728633"/>
                  <a:pt x="504431" y="2718377"/>
                  <a:pt x="507849" y="2689321"/>
                </a:cubicBezTo>
                <a:cubicBezTo>
                  <a:pt x="521523" y="2561136"/>
                  <a:pt x="545449" y="2432952"/>
                  <a:pt x="577924" y="2308184"/>
                </a:cubicBezTo>
                <a:cubicBezTo>
                  <a:pt x="586470" y="2275712"/>
                  <a:pt x="574505" y="2260329"/>
                  <a:pt x="543739" y="2253492"/>
                </a:cubicBezTo>
                <a:cubicBezTo>
                  <a:pt x="398463" y="2215893"/>
                  <a:pt x="289081" y="2109925"/>
                  <a:pt x="162606" y="2039851"/>
                </a:cubicBezTo>
                <a:cubicBezTo>
                  <a:pt x="148929" y="2033014"/>
                  <a:pt x="148929" y="2021050"/>
                  <a:pt x="152347" y="2007376"/>
                </a:cubicBezTo>
                <a:cubicBezTo>
                  <a:pt x="186531" y="1903121"/>
                  <a:pt x="229258" y="1802281"/>
                  <a:pt x="273698" y="1701441"/>
                </a:cubicBezTo>
                <a:cubicBezTo>
                  <a:pt x="282244" y="1682643"/>
                  <a:pt x="295917" y="1679225"/>
                  <a:pt x="311297" y="1684352"/>
                </a:cubicBezTo>
                <a:cubicBezTo>
                  <a:pt x="454867" y="1721952"/>
                  <a:pt x="608689" y="1718533"/>
                  <a:pt x="742001" y="1798863"/>
                </a:cubicBezTo>
                <a:cubicBezTo>
                  <a:pt x="764217" y="1812536"/>
                  <a:pt x="774473" y="1803990"/>
                  <a:pt x="784728" y="1785189"/>
                </a:cubicBezTo>
                <a:cubicBezTo>
                  <a:pt x="847965" y="1667260"/>
                  <a:pt x="921458" y="1554456"/>
                  <a:pt x="1001787" y="1448491"/>
                </a:cubicBezTo>
                <a:cubicBezTo>
                  <a:pt x="1012043" y="1434818"/>
                  <a:pt x="1029135" y="1419435"/>
                  <a:pt x="1003497" y="1402343"/>
                </a:cubicBezTo>
                <a:cubicBezTo>
                  <a:pt x="906078" y="1339105"/>
                  <a:pt x="856511" y="1238269"/>
                  <a:pt x="789856" y="1149393"/>
                </a:cubicBezTo>
                <a:cubicBezTo>
                  <a:pt x="777891" y="1134010"/>
                  <a:pt x="769348" y="1118627"/>
                  <a:pt x="757384" y="1103245"/>
                </a:cubicBezTo>
                <a:cubicBezTo>
                  <a:pt x="704398" y="1028043"/>
                  <a:pt x="702689" y="1026333"/>
                  <a:pt x="764217" y="961387"/>
                </a:cubicBezTo>
                <a:cubicBezTo>
                  <a:pt x="822331" y="899859"/>
                  <a:pt x="882150" y="841749"/>
                  <a:pt x="940259" y="781930"/>
                </a:cubicBezTo>
                <a:cubicBezTo>
                  <a:pt x="959061" y="763129"/>
                  <a:pt x="974443" y="761419"/>
                  <a:pt x="994951" y="776802"/>
                </a:cubicBezTo>
                <a:cubicBezTo>
                  <a:pt x="1083826" y="836621"/>
                  <a:pt x="1172702" y="894731"/>
                  <a:pt x="1261577" y="954550"/>
                </a:cubicBezTo>
                <a:cubicBezTo>
                  <a:pt x="1292340" y="975061"/>
                  <a:pt x="1312850" y="1004117"/>
                  <a:pt x="1335070" y="1031461"/>
                </a:cubicBezTo>
                <a:cubicBezTo>
                  <a:pt x="1353871" y="1057099"/>
                  <a:pt x="1370960" y="1062227"/>
                  <a:pt x="1398307" y="1040007"/>
                </a:cubicBezTo>
                <a:cubicBezTo>
                  <a:pt x="1499147" y="956259"/>
                  <a:pt x="1608530" y="882767"/>
                  <a:pt x="1721335" y="817820"/>
                </a:cubicBezTo>
                <a:cubicBezTo>
                  <a:pt x="1738423" y="807565"/>
                  <a:pt x="1753806" y="797310"/>
                  <a:pt x="1738423" y="775093"/>
                </a:cubicBezTo>
                <a:cubicBezTo>
                  <a:pt x="1664931" y="669125"/>
                  <a:pt x="1659806" y="542651"/>
                  <a:pt x="1630750" y="423009"/>
                </a:cubicBezTo>
                <a:cubicBezTo>
                  <a:pt x="1605112" y="318754"/>
                  <a:pt x="1608530" y="320464"/>
                  <a:pt x="1704242" y="272606"/>
                </a:cubicBezTo>
                <a:cubicBezTo>
                  <a:pt x="1772607" y="238425"/>
                  <a:pt x="1846100" y="212787"/>
                  <a:pt x="1916174" y="183733"/>
                </a:cubicBezTo>
                <a:cubicBezTo>
                  <a:pt x="1941812" y="173478"/>
                  <a:pt x="1957195" y="175187"/>
                  <a:pt x="1972575" y="199113"/>
                </a:cubicBezTo>
                <a:cubicBezTo>
                  <a:pt x="2030688" y="287989"/>
                  <a:pt x="2088798" y="375155"/>
                  <a:pt x="2148617" y="462321"/>
                </a:cubicBezTo>
                <a:cubicBezTo>
                  <a:pt x="2170836" y="494793"/>
                  <a:pt x="2177673" y="532395"/>
                  <a:pt x="2189638" y="569995"/>
                </a:cubicBezTo>
                <a:cubicBezTo>
                  <a:pt x="2198180" y="597342"/>
                  <a:pt x="2210145" y="605888"/>
                  <a:pt x="2237492" y="597342"/>
                </a:cubicBezTo>
                <a:cubicBezTo>
                  <a:pt x="2363967" y="559743"/>
                  <a:pt x="2493861" y="532395"/>
                  <a:pt x="2625466" y="515303"/>
                </a:cubicBezTo>
                <a:cubicBezTo>
                  <a:pt x="2651101" y="511885"/>
                  <a:pt x="2659647" y="501630"/>
                  <a:pt x="2656228" y="475995"/>
                </a:cubicBezTo>
                <a:cubicBezTo>
                  <a:pt x="2634012" y="325591"/>
                  <a:pt x="2688703" y="183733"/>
                  <a:pt x="2705795" y="36748"/>
                </a:cubicBezTo>
                <a:cubicBezTo>
                  <a:pt x="2707505" y="19656"/>
                  <a:pt x="2717760" y="9401"/>
                  <a:pt x="2736558" y="7692"/>
                </a:cubicBezTo>
                <a:cubicBezTo>
                  <a:pt x="2791251" y="1709"/>
                  <a:pt x="2845943" y="0"/>
                  <a:pt x="2900635" y="0"/>
                </a:cubicBezTo>
                <a:close/>
              </a:path>
            </a:pathLst>
          </a:custGeom>
          <a:solidFill>
            <a:srgbClr val="ffffff"/>
          </a:solidFill>
          <a:ln w="5040">
            <a:noFill/>
          </a:ln>
        </p:spPr>
        <p:style>
          <a:lnRef idx="0"/>
          <a:fillRef idx="0"/>
          <a:effectRef idx="0"/>
          <a:fontRef idx="minor"/>
        </p:style>
      </p:sp>
      <p:sp>
        <p:nvSpPr>
          <p:cNvPr id="2551" name="CustomShape 2"/>
          <p:cNvSpPr/>
          <p:nvPr/>
        </p:nvSpPr>
        <p:spPr>
          <a:xfrm flipH="1">
            <a:off x="1162440" y="2073240"/>
            <a:ext cx="3279960" cy="1622520"/>
          </a:xfrm>
          <a:custGeom>
            <a:avLst/>
            <a:gdLst/>
            <a:ahLst/>
            <a:rect l="l" t="t" r="r" b="b"/>
            <a:pathLst>
              <a:path w="5965940" h="2951634">
                <a:moveTo>
                  <a:pt x="5965877" y="2951052"/>
                </a:moveTo>
                <a:lnTo>
                  <a:pt x="5965874" y="2951052"/>
                </a:lnTo>
                <a:lnTo>
                  <a:pt x="5965877" y="2951634"/>
                </a:lnTo>
                <a:close/>
                <a:moveTo>
                  <a:pt x="2224803" y="1672633"/>
                </a:moveTo>
                <a:cubicBezTo>
                  <a:pt x="2247536" y="1672633"/>
                  <a:pt x="2252320" y="1682204"/>
                  <a:pt x="2252320" y="1702545"/>
                </a:cubicBezTo>
                <a:lnTo>
                  <a:pt x="2252320" y="1866318"/>
                </a:lnTo>
                <a:lnTo>
                  <a:pt x="2193129" y="1866318"/>
                </a:lnTo>
                <a:lnTo>
                  <a:pt x="2193695" y="1701348"/>
                </a:lnTo>
                <a:cubicBezTo>
                  <a:pt x="2193695" y="1677417"/>
                  <a:pt x="2204464" y="1672633"/>
                  <a:pt x="2224803" y="1672633"/>
                </a:cubicBezTo>
                <a:close/>
                <a:moveTo>
                  <a:pt x="2547842" y="1574524"/>
                </a:moveTo>
                <a:cubicBezTo>
                  <a:pt x="2566986" y="1574524"/>
                  <a:pt x="2572969" y="1582900"/>
                  <a:pt x="2572969" y="1600847"/>
                </a:cubicBezTo>
                <a:cubicBezTo>
                  <a:pt x="2572969" y="1624774"/>
                  <a:pt x="2572969" y="1647507"/>
                  <a:pt x="2572969" y="1671436"/>
                </a:cubicBezTo>
                <a:cubicBezTo>
                  <a:pt x="2572969" y="1671436"/>
                  <a:pt x="2572969" y="1671436"/>
                  <a:pt x="2574165" y="1671436"/>
                </a:cubicBezTo>
                <a:cubicBezTo>
                  <a:pt x="2574165" y="1694169"/>
                  <a:pt x="2574165" y="1716902"/>
                  <a:pt x="2574165" y="1738437"/>
                </a:cubicBezTo>
                <a:cubicBezTo>
                  <a:pt x="2574165" y="1765955"/>
                  <a:pt x="2586129" y="1779116"/>
                  <a:pt x="2614844" y="1777919"/>
                </a:cubicBezTo>
                <a:cubicBezTo>
                  <a:pt x="2643559" y="1776723"/>
                  <a:pt x="2672274" y="1777919"/>
                  <a:pt x="2700989" y="1777919"/>
                </a:cubicBezTo>
                <a:cubicBezTo>
                  <a:pt x="2718935" y="1777919"/>
                  <a:pt x="2727310" y="1782706"/>
                  <a:pt x="2727310" y="1801849"/>
                </a:cubicBezTo>
                <a:cubicBezTo>
                  <a:pt x="2726114" y="1826974"/>
                  <a:pt x="2734488" y="1856885"/>
                  <a:pt x="2691417" y="1856885"/>
                </a:cubicBezTo>
                <a:lnTo>
                  <a:pt x="2680232" y="1866318"/>
                </a:lnTo>
                <a:lnTo>
                  <a:pt x="2525808" y="1866318"/>
                </a:lnTo>
                <a:lnTo>
                  <a:pt x="2525112" y="1599648"/>
                </a:lnTo>
                <a:cubicBezTo>
                  <a:pt x="2525112" y="1584095"/>
                  <a:pt x="2529896" y="1574524"/>
                  <a:pt x="2547842" y="1574524"/>
                </a:cubicBezTo>
                <a:close/>
                <a:moveTo>
                  <a:pt x="2607665" y="1231144"/>
                </a:moveTo>
                <a:cubicBezTo>
                  <a:pt x="2633987" y="1229947"/>
                  <a:pt x="2641166" y="1240715"/>
                  <a:pt x="2639969" y="1264645"/>
                </a:cubicBezTo>
                <a:cubicBezTo>
                  <a:pt x="2638772" y="1319681"/>
                  <a:pt x="2639969" y="1374719"/>
                  <a:pt x="2639969" y="1429754"/>
                </a:cubicBezTo>
                <a:cubicBezTo>
                  <a:pt x="2639969" y="1429754"/>
                  <a:pt x="2639969" y="1429754"/>
                  <a:pt x="2641166" y="1429754"/>
                </a:cubicBezTo>
                <a:cubicBezTo>
                  <a:pt x="2641166" y="1483594"/>
                  <a:pt x="2641166" y="1537435"/>
                  <a:pt x="2641166" y="1592472"/>
                </a:cubicBezTo>
                <a:cubicBezTo>
                  <a:pt x="2641166" y="1631954"/>
                  <a:pt x="2650739" y="1640328"/>
                  <a:pt x="2690220" y="1642722"/>
                </a:cubicBezTo>
                <a:cubicBezTo>
                  <a:pt x="2729702" y="1643918"/>
                  <a:pt x="2729702" y="1647507"/>
                  <a:pt x="2727310" y="1706132"/>
                </a:cubicBezTo>
                <a:cubicBezTo>
                  <a:pt x="2726114" y="1739634"/>
                  <a:pt x="2704578" y="1732455"/>
                  <a:pt x="2684237" y="1731258"/>
                </a:cubicBezTo>
                <a:cubicBezTo>
                  <a:pt x="2680648" y="1731258"/>
                  <a:pt x="2678257" y="1730063"/>
                  <a:pt x="2674666" y="1730063"/>
                </a:cubicBezTo>
                <a:cubicBezTo>
                  <a:pt x="2619628" y="1727669"/>
                  <a:pt x="2619628" y="1727669"/>
                  <a:pt x="2619628" y="1670240"/>
                </a:cubicBezTo>
                <a:cubicBezTo>
                  <a:pt x="2619628" y="1631954"/>
                  <a:pt x="2617236" y="1594865"/>
                  <a:pt x="2620827" y="1556577"/>
                </a:cubicBezTo>
                <a:cubicBezTo>
                  <a:pt x="2622024" y="1537435"/>
                  <a:pt x="2612451" y="1533844"/>
                  <a:pt x="2599290" y="1531453"/>
                </a:cubicBezTo>
                <a:cubicBezTo>
                  <a:pt x="2594506" y="1530255"/>
                  <a:pt x="2589718" y="1530255"/>
                  <a:pt x="2583736" y="1530255"/>
                </a:cubicBezTo>
                <a:cubicBezTo>
                  <a:pt x="2521521" y="1530255"/>
                  <a:pt x="2525112" y="1536238"/>
                  <a:pt x="2526306" y="1468040"/>
                </a:cubicBezTo>
                <a:cubicBezTo>
                  <a:pt x="2528699" y="1395057"/>
                  <a:pt x="2503576" y="1338824"/>
                  <a:pt x="2432984" y="1308912"/>
                </a:cubicBezTo>
                <a:cubicBezTo>
                  <a:pt x="2401878" y="1295753"/>
                  <a:pt x="2417431" y="1268233"/>
                  <a:pt x="2417431" y="1246697"/>
                </a:cubicBezTo>
                <a:cubicBezTo>
                  <a:pt x="2417431" y="1227553"/>
                  <a:pt x="2435376" y="1231144"/>
                  <a:pt x="2448538" y="1231144"/>
                </a:cubicBezTo>
                <a:cubicBezTo>
                  <a:pt x="2501182" y="1231144"/>
                  <a:pt x="2555021" y="1232341"/>
                  <a:pt x="2607665" y="1231144"/>
                </a:cubicBezTo>
                <a:close/>
                <a:moveTo>
                  <a:pt x="1542988" y="1125838"/>
                </a:moveTo>
                <a:lnTo>
                  <a:pt x="1542988" y="1264073"/>
                </a:lnTo>
                <a:lnTo>
                  <a:pt x="1489378" y="1274897"/>
                </a:lnTo>
                <a:cubicBezTo>
                  <a:pt x="1427198" y="1301196"/>
                  <a:pt x="1383569" y="1362765"/>
                  <a:pt x="1383569" y="1434522"/>
                </a:cubicBezTo>
                <a:lnTo>
                  <a:pt x="1383569" y="1866318"/>
                </a:lnTo>
                <a:lnTo>
                  <a:pt x="1323073" y="1866318"/>
                </a:lnTo>
                <a:lnTo>
                  <a:pt x="1323073" y="1125838"/>
                </a:lnTo>
                <a:close/>
                <a:moveTo>
                  <a:pt x="2002911" y="1125838"/>
                </a:moveTo>
                <a:lnTo>
                  <a:pt x="2002911" y="1263591"/>
                </a:lnTo>
                <a:lnTo>
                  <a:pt x="1947459" y="1274786"/>
                </a:lnTo>
                <a:cubicBezTo>
                  <a:pt x="1885280" y="1301086"/>
                  <a:pt x="1841653" y="1362655"/>
                  <a:pt x="1841653" y="1434414"/>
                </a:cubicBezTo>
                <a:lnTo>
                  <a:pt x="1841653" y="1866318"/>
                </a:lnTo>
                <a:lnTo>
                  <a:pt x="1730051" y="1866318"/>
                </a:lnTo>
                <a:lnTo>
                  <a:pt x="1730052" y="1434522"/>
                </a:lnTo>
                <a:lnTo>
                  <a:pt x="1730051" y="1434519"/>
                </a:lnTo>
                <a:lnTo>
                  <a:pt x="1730051" y="1420568"/>
                </a:lnTo>
                <a:lnTo>
                  <a:pt x="1727234" y="1420568"/>
                </a:lnTo>
                <a:lnTo>
                  <a:pt x="1716437" y="1367090"/>
                </a:lnTo>
                <a:cubicBezTo>
                  <a:pt x="1696714" y="1320455"/>
                  <a:pt x="1657149" y="1284256"/>
                  <a:pt x="1608327" y="1269071"/>
                </a:cubicBezTo>
                <a:lnTo>
                  <a:pt x="1586325" y="1265744"/>
                </a:lnTo>
                <a:lnTo>
                  <a:pt x="1586325" y="1125838"/>
                </a:lnTo>
                <a:close/>
                <a:moveTo>
                  <a:pt x="3907006" y="0"/>
                </a:moveTo>
                <a:lnTo>
                  <a:pt x="3732325" y="0"/>
                </a:lnTo>
                <a:lnTo>
                  <a:pt x="3654557" y="1648703"/>
                </a:lnTo>
                <a:lnTo>
                  <a:pt x="3552858" y="1652295"/>
                </a:lnTo>
                <a:lnTo>
                  <a:pt x="3472697" y="338595"/>
                </a:lnTo>
                <a:lnTo>
                  <a:pt x="3294425" y="338595"/>
                </a:lnTo>
                <a:lnTo>
                  <a:pt x="3217853" y="1658274"/>
                </a:lnTo>
                <a:lnTo>
                  <a:pt x="3071887" y="1665454"/>
                </a:lnTo>
                <a:cubicBezTo>
                  <a:pt x="3071887" y="1593668"/>
                  <a:pt x="3071887" y="1520683"/>
                  <a:pt x="3071887" y="1448897"/>
                </a:cubicBezTo>
                <a:cubicBezTo>
                  <a:pt x="3071887" y="1392664"/>
                  <a:pt x="3049154" y="1348396"/>
                  <a:pt x="2998904" y="1319681"/>
                </a:cubicBezTo>
                <a:cubicBezTo>
                  <a:pt x="2990528" y="1314896"/>
                  <a:pt x="2984548" y="1310109"/>
                  <a:pt x="2979760" y="1301735"/>
                </a:cubicBezTo>
                <a:cubicBezTo>
                  <a:pt x="2968992" y="1281394"/>
                  <a:pt x="2906777" y="1274218"/>
                  <a:pt x="2896009" y="1293360"/>
                </a:cubicBezTo>
                <a:cubicBezTo>
                  <a:pt x="2885241" y="1312501"/>
                  <a:pt x="2868490" y="1319681"/>
                  <a:pt x="2854133" y="1331645"/>
                </a:cubicBezTo>
                <a:cubicBezTo>
                  <a:pt x="2820633" y="1357968"/>
                  <a:pt x="2800293" y="1391467"/>
                  <a:pt x="2800293" y="1433343"/>
                </a:cubicBezTo>
                <a:cubicBezTo>
                  <a:pt x="2800293" y="1463256"/>
                  <a:pt x="2788329" y="1471630"/>
                  <a:pt x="2762007" y="1468040"/>
                </a:cubicBezTo>
                <a:cubicBezTo>
                  <a:pt x="2735686" y="1464451"/>
                  <a:pt x="2724917" y="1478808"/>
                  <a:pt x="2726114" y="1503935"/>
                </a:cubicBezTo>
                <a:cubicBezTo>
                  <a:pt x="2727310" y="1523079"/>
                  <a:pt x="2726114" y="1542221"/>
                  <a:pt x="2726114" y="1562559"/>
                </a:cubicBezTo>
                <a:cubicBezTo>
                  <a:pt x="2726114" y="1570933"/>
                  <a:pt x="2727310" y="1580506"/>
                  <a:pt x="2715346" y="1581703"/>
                </a:cubicBezTo>
                <a:cubicBezTo>
                  <a:pt x="2702184" y="1582900"/>
                  <a:pt x="2702184" y="1570933"/>
                  <a:pt x="2702184" y="1561362"/>
                </a:cubicBezTo>
                <a:cubicBezTo>
                  <a:pt x="2700989" y="1530255"/>
                  <a:pt x="2698595" y="1497950"/>
                  <a:pt x="2698595" y="1466843"/>
                </a:cubicBezTo>
                <a:cubicBezTo>
                  <a:pt x="2697399" y="1383093"/>
                  <a:pt x="2697399" y="1299341"/>
                  <a:pt x="2698595" y="1215590"/>
                </a:cubicBezTo>
                <a:cubicBezTo>
                  <a:pt x="2698595" y="1190464"/>
                  <a:pt x="2690220" y="1173716"/>
                  <a:pt x="2661505" y="1173716"/>
                </a:cubicBezTo>
                <a:cubicBezTo>
                  <a:pt x="2570575" y="1173716"/>
                  <a:pt x="2479646" y="1173716"/>
                  <a:pt x="2388716" y="1173716"/>
                </a:cubicBezTo>
                <a:cubicBezTo>
                  <a:pt x="2365983" y="1173716"/>
                  <a:pt x="2355216" y="1185679"/>
                  <a:pt x="2356411" y="1208411"/>
                </a:cubicBezTo>
                <a:cubicBezTo>
                  <a:pt x="2356411" y="1229947"/>
                  <a:pt x="2355216" y="1251485"/>
                  <a:pt x="2357608" y="1273020"/>
                </a:cubicBezTo>
                <a:cubicBezTo>
                  <a:pt x="2360001" y="1296948"/>
                  <a:pt x="2351626" y="1310109"/>
                  <a:pt x="2328893" y="1319681"/>
                </a:cubicBezTo>
                <a:cubicBezTo>
                  <a:pt x="2278642" y="1342413"/>
                  <a:pt x="2254715" y="1384290"/>
                  <a:pt x="2253518" y="1439325"/>
                </a:cubicBezTo>
                <a:cubicBezTo>
                  <a:pt x="2253518" y="1477612"/>
                  <a:pt x="2253518" y="1517094"/>
                  <a:pt x="2253518" y="1555380"/>
                </a:cubicBezTo>
                <a:cubicBezTo>
                  <a:pt x="2253518" y="1623580"/>
                  <a:pt x="2260697" y="1615203"/>
                  <a:pt x="2192497" y="1615203"/>
                </a:cubicBezTo>
                <a:lnTo>
                  <a:pt x="2188133" y="1615952"/>
                </a:lnTo>
                <a:lnTo>
                  <a:pt x="2188133" y="1434414"/>
                </a:lnTo>
                <a:lnTo>
                  <a:pt x="2188133" y="1434408"/>
                </a:lnTo>
                <a:lnTo>
                  <a:pt x="2188133" y="1420459"/>
                </a:lnTo>
                <a:lnTo>
                  <a:pt x="2186024" y="1420459"/>
                </a:lnTo>
                <a:lnTo>
                  <a:pt x="2180346" y="1382898"/>
                </a:lnTo>
                <a:cubicBezTo>
                  <a:pt x="2165160" y="1334076"/>
                  <a:pt x="2128961" y="1294511"/>
                  <a:pt x="2082327" y="1274786"/>
                </a:cubicBezTo>
                <a:lnTo>
                  <a:pt x="2046247" y="1267503"/>
                </a:lnTo>
                <a:lnTo>
                  <a:pt x="2046247" y="1060383"/>
                </a:lnTo>
                <a:lnTo>
                  <a:pt x="2002911" y="1060383"/>
                </a:lnTo>
                <a:lnTo>
                  <a:pt x="2002911" y="1060832"/>
                </a:lnTo>
                <a:lnTo>
                  <a:pt x="1323073" y="1060832"/>
                </a:lnTo>
                <a:lnTo>
                  <a:pt x="1323073" y="974326"/>
                </a:lnTo>
                <a:lnTo>
                  <a:pt x="1323073" y="938000"/>
                </a:lnTo>
                <a:lnTo>
                  <a:pt x="1323073" y="937995"/>
                </a:lnTo>
                <a:lnTo>
                  <a:pt x="1323073" y="781004"/>
                </a:lnTo>
                <a:lnTo>
                  <a:pt x="1323073" y="781003"/>
                </a:lnTo>
                <a:lnTo>
                  <a:pt x="1217309" y="781003"/>
                </a:lnTo>
                <a:lnTo>
                  <a:pt x="1217309" y="781004"/>
                </a:lnTo>
                <a:lnTo>
                  <a:pt x="1121686" y="781004"/>
                </a:lnTo>
                <a:lnTo>
                  <a:pt x="1121686" y="938000"/>
                </a:lnTo>
                <a:lnTo>
                  <a:pt x="1121686" y="974326"/>
                </a:lnTo>
                <a:lnTo>
                  <a:pt x="1121686" y="1866318"/>
                </a:lnTo>
                <a:lnTo>
                  <a:pt x="1025040" y="1866318"/>
                </a:lnTo>
                <a:lnTo>
                  <a:pt x="1025040" y="1777911"/>
                </a:lnTo>
                <a:lnTo>
                  <a:pt x="1025040" y="1776407"/>
                </a:lnTo>
                <a:lnTo>
                  <a:pt x="904032" y="1776407"/>
                </a:lnTo>
                <a:lnTo>
                  <a:pt x="904032" y="1132629"/>
                </a:lnTo>
                <a:lnTo>
                  <a:pt x="904032" y="1132626"/>
                </a:lnTo>
                <a:lnTo>
                  <a:pt x="904031" y="1132626"/>
                </a:lnTo>
                <a:lnTo>
                  <a:pt x="904031" y="974323"/>
                </a:lnTo>
                <a:lnTo>
                  <a:pt x="904030" y="974323"/>
                </a:lnTo>
                <a:lnTo>
                  <a:pt x="752351" y="974323"/>
                </a:lnTo>
                <a:lnTo>
                  <a:pt x="600673" y="974323"/>
                </a:lnTo>
                <a:lnTo>
                  <a:pt x="600673" y="1147341"/>
                </a:lnTo>
                <a:lnTo>
                  <a:pt x="600674" y="1147341"/>
                </a:lnTo>
                <a:lnTo>
                  <a:pt x="600674" y="1778187"/>
                </a:lnTo>
                <a:lnTo>
                  <a:pt x="505978" y="1778187"/>
                </a:lnTo>
                <a:lnTo>
                  <a:pt x="505978" y="1775522"/>
                </a:lnTo>
                <a:lnTo>
                  <a:pt x="505978" y="1450932"/>
                </a:lnTo>
                <a:lnTo>
                  <a:pt x="0" y="1750841"/>
                </a:lnTo>
                <a:lnTo>
                  <a:pt x="0" y="2951634"/>
                </a:lnTo>
                <a:lnTo>
                  <a:pt x="505978" y="2951634"/>
                </a:lnTo>
                <a:lnTo>
                  <a:pt x="1339431" y="2951634"/>
                </a:lnTo>
                <a:lnTo>
                  <a:pt x="3384619" y="2951634"/>
                </a:lnTo>
                <a:lnTo>
                  <a:pt x="4172617" y="2951634"/>
                </a:lnTo>
                <a:lnTo>
                  <a:pt x="4172620" y="2951052"/>
                </a:lnTo>
                <a:lnTo>
                  <a:pt x="5965874" y="2951052"/>
                </a:lnTo>
                <a:lnTo>
                  <a:pt x="5965208" y="2865948"/>
                </a:lnTo>
                <a:cubicBezTo>
                  <a:pt x="5965208" y="2863033"/>
                  <a:pt x="5965877" y="2860118"/>
                  <a:pt x="5965877" y="2857204"/>
                </a:cubicBezTo>
                <a:cubicBezTo>
                  <a:pt x="5965877" y="2674754"/>
                  <a:pt x="5965877" y="2492307"/>
                  <a:pt x="5965877" y="2309858"/>
                </a:cubicBezTo>
                <a:cubicBezTo>
                  <a:pt x="5965877" y="2307526"/>
                  <a:pt x="5965877" y="2305193"/>
                  <a:pt x="5965877" y="2302863"/>
                </a:cubicBezTo>
                <a:cubicBezTo>
                  <a:pt x="5966548" y="2295285"/>
                  <a:pt x="5961854" y="2292370"/>
                  <a:pt x="5953806" y="2292370"/>
                </a:cubicBezTo>
                <a:cubicBezTo>
                  <a:pt x="5944417" y="2292370"/>
                  <a:pt x="5934356" y="2292370"/>
                  <a:pt x="5924966" y="2291786"/>
                </a:cubicBezTo>
                <a:cubicBezTo>
                  <a:pt x="5924966" y="2250402"/>
                  <a:pt x="5924966" y="2209015"/>
                  <a:pt x="5924295" y="2167629"/>
                </a:cubicBezTo>
                <a:cubicBezTo>
                  <a:pt x="5924295" y="2146062"/>
                  <a:pt x="5914908" y="2136735"/>
                  <a:pt x="5890762" y="2132072"/>
                </a:cubicBezTo>
                <a:cubicBezTo>
                  <a:pt x="5886739" y="2131489"/>
                  <a:pt x="5883385" y="2129742"/>
                  <a:pt x="5879361" y="2127993"/>
                </a:cubicBezTo>
                <a:cubicBezTo>
                  <a:pt x="5873324" y="2102928"/>
                  <a:pt x="5861923" y="2079028"/>
                  <a:pt x="5849180" y="2055714"/>
                </a:cubicBezTo>
                <a:cubicBezTo>
                  <a:pt x="5749920" y="1879092"/>
                  <a:pt x="5587613" y="1777669"/>
                  <a:pt x="5363604" y="1753185"/>
                </a:cubicBezTo>
                <a:cubicBezTo>
                  <a:pt x="5287817" y="1745025"/>
                  <a:pt x="5211359" y="1750270"/>
                  <a:pt x="5137584" y="1770090"/>
                </a:cubicBezTo>
                <a:cubicBezTo>
                  <a:pt x="5132217" y="1770090"/>
                  <a:pt x="5126181" y="1769506"/>
                  <a:pt x="5126181" y="1763096"/>
                </a:cubicBezTo>
                <a:cubicBezTo>
                  <a:pt x="5126181" y="1757848"/>
                  <a:pt x="5126181" y="1752602"/>
                  <a:pt x="5126181" y="1746774"/>
                </a:cubicBezTo>
                <a:cubicBezTo>
                  <a:pt x="5126181" y="1567822"/>
                  <a:pt x="5125511" y="1388867"/>
                  <a:pt x="5126181" y="1209917"/>
                </a:cubicBezTo>
                <a:cubicBezTo>
                  <a:pt x="5126181" y="1141136"/>
                  <a:pt x="5052407" y="1071769"/>
                  <a:pt x="4964547" y="1075267"/>
                </a:cubicBezTo>
                <a:cubicBezTo>
                  <a:pt x="4955158" y="1074101"/>
                  <a:pt x="4945097" y="1074101"/>
                  <a:pt x="4935706" y="1075848"/>
                </a:cubicBezTo>
                <a:cubicBezTo>
                  <a:pt x="4847177" y="1090422"/>
                  <a:pt x="4796875" y="1155707"/>
                  <a:pt x="4798887" y="1216330"/>
                </a:cubicBezTo>
                <a:cubicBezTo>
                  <a:pt x="4800230" y="1265875"/>
                  <a:pt x="4798887" y="1315421"/>
                  <a:pt x="4798887" y="1364968"/>
                </a:cubicBezTo>
                <a:cubicBezTo>
                  <a:pt x="4798887" y="1566074"/>
                  <a:pt x="4798887" y="1767175"/>
                  <a:pt x="4798887" y="1968276"/>
                </a:cubicBezTo>
                <a:cubicBezTo>
                  <a:pt x="4798887" y="1980517"/>
                  <a:pt x="4796205" y="1991009"/>
                  <a:pt x="4788156" y="2002086"/>
                </a:cubicBezTo>
                <a:cubicBezTo>
                  <a:pt x="4771389" y="2025985"/>
                  <a:pt x="4755963" y="2050466"/>
                  <a:pt x="4745232" y="2077280"/>
                </a:cubicBezTo>
                <a:cubicBezTo>
                  <a:pt x="4733832" y="2072617"/>
                  <a:pt x="4738526" y="2063873"/>
                  <a:pt x="4738526" y="2056877"/>
                </a:cubicBezTo>
                <a:cubicBezTo>
                  <a:pt x="4738526" y="1921062"/>
                  <a:pt x="4738526" y="1784662"/>
                  <a:pt x="4738526" y="1648846"/>
                </a:cubicBezTo>
                <a:cubicBezTo>
                  <a:pt x="4738526" y="1502537"/>
                  <a:pt x="4737856" y="1356226"/>
                  <a:pt x="4738526" y="1210501"/>
                </a:cubicBezTo>
                <a:cubicBezTo>
                  <a:pt x="4739197" y="1139970"/>
                  <a:pt x="4661398" y="1071186"/>
                  <a:pt x="4576891" y="1075848"/>
                </a:cubicBezTo>
                <a:cubicBezTo>
                  <a:pt x="4511835" y="1070020"/>
                  <a:pt x="4422634" y="1116652"/>
                  <a:pt x="4411904" y="1200591"/>
                </a:cubicBezTo>
                <a:cubicBezTo>
                  <a:pt x="4409890" y="1204087"/>
                  <a:pt x="4410563" y="1207586"/>
                  <a:pt x="4410563" y="1211083"/>
                </a:cubicBezTo>
                <a:cubicBezTo>
                  <a:pt x="4410563" y="1402859"/>
                  <a:pt x="4410563" y="1595219"/>
                  <a:pt x="4410563" y="1786995"/>
                </a:cubicBezTo>
                <a:cubicBezTo>
                  <a:pt x="4410563" y="1786995"/>
                  <a:pt x="4411231" y="1787577"/>
                  <a:pt x="4411231" y="1787577"/>
                </a:cubicBezTo>
                <a:cubicBezTo>
                  <a:pt x="4410563" y="1787577"/>
                  <a:pt x="4409220" y="1787577"/>
                  <a:pt x="4408550" y="1787577"/>
                </a:cubicBezTo>
                <a:cubicBezTo>
                  <a:pt x="4408550" y="1779416"/>
                  <a:pt x="4409220" y="1770673"/>
                  <a:pt x="4409220" y="1762513"/>
                </a:cubicBezTo>
                <a:cubicBezTo>
                  <a:pt x="4409220" y="1583562"/>
                  <a:pt x="4409220" y="1404606"/>
                  <a:pt x="4409220" y="1225656"/>
                </a:cubicBezTo>
                <a:cubicBezTo>
                  <a:pt x="4409220" y="1217494"/>
                  <a:pt x="4409220" y="1208751"/>
                  <a:pt x="4408550" y="1200591"/>
                </a:cubicBezTo>
                <a:cubicBezTo>
                  <a:pt x="4402512" y="1207002"/>
                  <a:pt x="4405197" y="1214579"/>
                  <a:pt x="4405197" y="1221575"/>
                </a:cubicBezTo>
                <a:cubicBezTo>
                  <a:pt x="4405197" y="1289192"/>
                  <a:pt x="4405197" y="1356226"/>
                  <a:pt x="4405197" y="1423843"/>
                </a:cubicBezTo>
                <a:cubicBezTo>
                  <a:pt x="4405197" y="1538679"/>
                  <a:pt x="4405197" y="1652926"/>
                  <a:pt x="4405197" y="1767758"/>
                </a:cubicBezTo>
                <a:cubicBezTo>
                  <a:pt x="4405197" y="1784662"/>
                  <a:pt x="4405197" y="1785246"/>
                  <a:pt x="4387758" y="1785246"/>
                </a:cubicBezTo>
                <a:lnTo>
                  <a:pt x="4176908" y="1785246"/>
                </a:lnTo>
                <a:lnTo>
                  <a:pt x="4177402" y="1651098"/>
                </a:lnTo>
                <a:lnTo>
                  <a:pt x="3987168" y="1647507"/>
                </a:lnTo>
                <a:close/>
              </a:path>
            </a:pathLst>
          </a:custGeom>
          <a:solidFill>
            <a:srgbClr val="ffffff"/>
          </a:solidFill>
          <a:ln w="3600">
            <a:noFill/>
          </a:ln>
        </p:spPr>
        <p:style>
          <a:lnRef idx="0"/>
          <a:fillRef idx="0"/>
          <a:effectRef idx="0"/>
          <a:fontRef idx="minor"/>
        </p:style>
      </p:sp>
      <p:sp>
        <p:nvSpPr>
          <p:cNvPr id="2552" name="CustomShape 3"/>
          <p:cNvSpPr/>
          <p:nvPr/>
        </p:nvSpPr>
        <p:spPr>
          <a:xfrm>
            <a:off x="1700640" y="3267720"/>
            <a:ext cx="2440080" cy="354960"/>
          </a:xfrm>
          <a:custGeom>
            <a:avLst/>
            <a:gdLst/>
            <a:ah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rgbClr val="07a398"/>
          </a:solidFill>
          <a:ln>
            <a:noFill/>
          </a:ln>
        </p:spPr>
        <p:style>
          <a:lnRef idx="0"/>
          <a:fillRef idx="0"/>
          <a:effectRef idx="0"/>
          <a:fontRef idx="minor"/>
        </p:style>
      </p:sp>
      <p:sp>
        <p:nvSpPr>
          <p:cNvPr id="2553" name="CustomShape 4"/>
          <p:cNvSpPr/>
          <p:nvPr/>
        </p:nvSpPr>
        <p:spPr>
          <a:xfrm>
            <a:off x="1700640" y="3789720"/>
            <a:ext cx="545760" cy="46368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rgbClr val="ffffff"/>
          </a:solidFill>
          <a:ln w="12600">
            <a:noFill/>
          </a:ln>
        </p:spPr>
        <p:style>
          <a:lnRef idx="0"/>
          <a:fillRef idx="0"/>
          <a:effectRef idx="0"/>
          <a:fontRef idx="minor"/>
        </p:style>
      </p:sp>
      <p:sp>
        <p:nvSpPr>
          <p:cNvPr id="2554" name="CustomShape 5"/>
          <p:cNvSpPr/>
          <p:nvPr/>
        </p:nvSpPr>
        <p:spPr>
          <a:xfrm>
            <a:off x="2300400" y="3789720"/>
            <a:ext cx="464400" cy="46368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ffffff"/>
          </a:solidFill>
          <a:ln w="12600">
            <a:noFill/>
          </a:ln>
        </p:spPr>
        <p:style>
          <a:lnRef idx="0"/>
          <a:fillRef idx="0"/>
          <a:effectRef idx="0"/>
          <a:fontRef idx="minor"/>
        </p:style>
      </p:sp>
      <p:sp>
        <p:nvSpPr>
          <p:cNvPr id="2555" name="CustomShape 6"/>
          <p:cNvSpPr/>
          <p:nvPr/>
        </p:nvSpPr>
        <p:spPr>
          <a:xfrm>
            <a:off x="2380320" y="3869640"/>
            <a:ext cx="304560" cy="3038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rgbClr val="ffffff"/>
          </a:solidFill>
          <a:ln w="12600">
            <a:noFill/>
          </a:ln>
        </p:spPr>
        <p:style>
          <a:lnRef idx="0"/>
          <a:fillRef idx="0"/>
          <a:effectRef idx="0"/>
          <a:fontRef idx="minor"/>
        </p:style>
      </p:sp>
      <p:sp>
        <p:nvSpPr>
          <p:cNvPr id="2556" name="CustomShape 7"/>
          <p:cNvSpPr/>
          <p:nvPr/>
        </p:nvSpPr>
        <p:spPr>
          <a:xfrm>
            <a:off x="889560" y="-6120"/>
            <a:ext cx="273960" cy="596160"/>
          </a:xfrm>
          <a:prstGeom prst="rect">
            <a:avLst/>
          </a:prstGeom>
          <a:solidFill>
            <a:srgbClr val="ffffff"/>
          </a:solidFill>
          <a:ln w="12600">
            <a:noFill/>
          </a:ln>
        </p:spPr>
        <p:style>
          <a:lnRef idx="0"/>
          <a:fillRef idx="0"/>
          <a:effectRef idx="0"/>
          <a:fontRef idx="minor"/>
        </p:style>
      </p:sp>
      <p:sp>
        <p:nvSpPr>
          <p:cNvPr id="2557" name="CustomShape 8"/>
          <p:cNvSpPr/>
          <p:nvPr/>
        </p:nvSpPr>
        <p:spPr>
          <a:xfrm>
            <a:off x="804960" y="183600"/>
            <a:ext cx="456840" cy="182520"/>
          </a:xfrm>
          <a:prstGeom prst="roundRect">
            <a:avLst>
              <a:gd name="adj" fmla="val 50000"/>
            </a:avLst>
          </a:prstGeom>
          <a:solidFill>
            <a:srgbClr val="07a398"/>
          </a:solidFill>
          <a:ln w="12600">
            <a:noFill/>
          </a:ln>
        </p:spPr>
        <p:style>
          <a:lnRef idx="0"/>
          <a:fillRef idx="0"/>
          <a:effectRef idx="0"/>
          <a:fontRef idx="minor"/>
        </p:style>
      </p:sp>
      <p:sp>
        <p:nvSpPr>
          <p:cNvPr id="2558" name="CustomShape 9"/>
          <p:cNvSpPr/>
          <p:nvPr/>
        </p:nvSpPr>
        <p:spPr>
          <a:xfrm>
            <a:off x="0" y="590400"/>
            <a:ext cx="1609200" cy="273960"/>
          </a:xfrm>
          <a:prstGeom prst="rect">
            <a:avLst/>
          </a:prstGeom>
          <a:solidFill>
            <a:srgbClr val="ffffff"/>
          </a:solidFill>
          <a:ln w="12600">
            <a:noFill/>
          </a:ln>
        </p:spPr>
        <p:style>
          <a:lnRef idx="0"/>
          <a:fillRef idx="0"/>
          <a:effectRef idx="0"/>
          <a:fontRef idx="minor"/>
        </p:style>
      </p:sp>
      <p:sp>
        <p:nvSpPr>
          <p:cNvPr id="2559" name="CustomShape 10"/>
          <p:cNvSpPr/>
          <p:nvPr/>
        </p:nvSpPr>
        <p:spPr>
          <a:xfrm>
            <a:off x="1935360" y="1162080"/>
            <a:ext cx="273960" cy="986760"/>
          </a:xfrm>
          <a:prstGeom prst="rect">
            <a:avLst/>
          </a:prstGeom>
          <a:solidFill>
            <a:srgbClr val="ffffff"/>
          </a:solidFill>
          <a:ln w="12600">
            <a:noFill/>
          </a:ln>
        </p:spPr>
        <p:style>
          <a:lnRef idx="0"/>
          <a:fillRef idx="0"/>
          <a:effectRef idx="0"/>
          <a:fontRef idx="minor"/>
        </p:style>
      </p:sp>
      <p:sp>
        <p:nvSpPr>
          <p:cNvPr id="2560" name="CustomShape 11"/>
          <p:cNvSpPr/>
          <p:nvPr/>
        </p:nvSpPr>
        <p:spPr>
          <a:xfrm>
            <a:off x="989280" y="590400"/>
            <a:ext cx="1220040" cy="1220040"/>
          </a:xfrm>
          <a:prstGeom prst="blockArc">
            <a:avLst>
              <a:gd name="adj1" fmla="val 16189038"/>
              <a:gd name="adj2" fmla="val 21501902"/>
              <a:gd name="adj3" fmla="val 22648"/>
            </a:avLst>
          </a:prstGeom>
          <a:solidFill>
            <a:srgbClr val="ffffff"/>
          </a:solidFill>
          <a:ln w="12600">
            <a:noFill/>
          </a:ln>
        </p:spPr>
        <p:style>
          <a:lnRef idx="0"/>
          <a:fillRef idx="0"/>
          <a:effectRef idx="0"/>
          <a:fontRef idx="minor"/>
        </p:style>
      </p:sp>
      <p:sp>
        <p:nvSpPr>
          <p:cNvPr id="2561" name="CustomShape 12"/>
          <p:cNvSpPr/>
          <p:nvPr/>
        </p:nvSpPr>
        <p:spPr>
          <a:xfrm>
            <a:off x="1843200" y="1248120"/>
            <a:ext cx="456840" cy="182520"/>
          </a:xfrm>
          <a:prstGeom prst="roundRect">
            <a:avLst>
              <a:gd name="adj" fmla="val 50000"/>
            </a:avLst>
          </a:prstGeom>
          <a:solidFill>
            <a:srgbClr val="07a398"/>
          </a:solidFill>
          <a:ln w="12600">
            <a:noFill/>
          </a:ln>
        </p:spPr>
        <p:style>
          <a:lnRef idx="0"/>
          <a:fillRef idx="0"/>
          <a:effectRef idx="0"/>
          <a:fontRef idx="minor"/>
        </p:style>
      </p:sp>
      <p:sp>
        <p:nvSpPr>
          <p:cNvPr id="2562" name="CustomShape 13"/>
          <p:cNvSpPr/>
          <p:nvPr/>
        </p:nvSpPr>
        <p:spPr>
          <a:xfrm>
            <a:off x="1392840" y="491040"/>
            <a:ext cx="182520" cy="456840"/>
          </a:xfrm>
          <a:prstGeom prst="roundRect">
            <a:avLst>
              <a:gd name="adj" fmla="val 50000"/>
            </a:avLst>
          </a:prstGeom>
          <a:solidFill>
            <a:srgbClr val="07a398"/>
          </a:solidFill>
          <a:ln w="12600">
            <a:noFill/>
          </a:ln>
        </p:spPr>
        <p:style>
          <a:lnRef idx="0"/>
          <a:fillRef idx="0"/>
          <a:effectRef idx="0"/>
          <a:fontRef idx="minor"/>
        </p:style>
      </p:sp>
      <p:sp>
        <p:nvSpPr>
          <p:cNvPr id="2563" name="CustomShape 14"/>
          <p:cNvSpPr/>
          <p:nvPr/>
        </p:nvSpPr>
        <p:spPr>
          <a:xfrm>
            <a:off x="10346040" y="5021280"/>
            <a:ext cx="1846080" cy="273960"/>
          </a:xfrm>
          <a:prstGeom prst="rect">
            <a:avLst/>
          </a:prstGeom>
          <a:solidFill>
            <a:srgbClr val="ffffff"/>
          </a:solidFill>
          <a:ln w="12600">
            <a:noFill/>
          </a:ln>
        </p:spPr>
        <p:style>
          <a:lnRef idx="0"/>
          <a:fillRef idx="0"/>
          <a:effectRef idx="0"/>
          <a:fontRef idx="minor"/>
        </p:style>
      </p:sp>
      <p:sp>
        <p:nvSpPr>
          <p:cNvPr id="2564" name="CustomShape 15"/>
          <p:cNvSpPr/>
          <p:nvPr/>
        </p:nvSpPr>
        <p:spPr>
          <a:xfrm>
            <a:off x="9745920" y="5592600"/>
            <a:ext cx="274680" cy="648720"/>
          </a:xfrm>
          <a:prstGeom prst="rect">
            <a:avLst/>
          </a:prstGeom>
          <a:solidFill>
            <a:srgbClr val="ffffff"/>
          </a:solidFill>
          <a:ln w="12600">
            <a:noFill/>
          </a:ln>
        </p:spPr>
        <p:style>
          <a:lnRef idx="0"/>
          <a:fillRef idx="0"/>
          <a:effectRef idx="0"/>
          <a:fontRef idx="minor"/>
        </p:style>
      </p:sp>
      <p:sp>
        <p:nvSpPr>
          <p:cNvPr id="2565" name="CustomShape 16"/>
          <p:cNvSpPr/>
          <p:nvPr/>
        </p:nvSpPr>
        <p:spPr>
          <a:xfrm>
            <a:off x="9746280" y="5021280"/>
            <a:ext cx="1220760" cy="1220040"/>
          </a:xfrm>
          <a:prstGeom prst="blockArc">
            <a:avLst>
              <a:gd name="adj1" fmla="val 16189038"/>
              <a:gd name="adj2" fmla="val 21501902"/>
              <a:gd name="adj3" fmla="val 22648"/>
            </a:avLst>
          </a:prstGeom>
          <a:solidFill>
            <a:srgbClr val="ffffff"/>
          </a:solidFill>
          <a:ln w="12600">
            <a:noFill/>
          </a:ln>
        </p:spPr>
        <p:style>
          <a:lnRef idx="0"/>
          <a:fillRef idx="0"/>
          <a:effectRef idx="0"/>
          <a:fontRef idx="minor"/>
        </p:style>
      </p:sp>
      <p:sp>
        <p:nvSpPr>
          <p:cNvPr id="2566" name="CustomShape 17"/>
          <p:cNvSpPr/>
          <p:nvPr/>
        </p:nvSpPr>
        <p:spPr>
          <a:xfrm>
            <a:off x="9655200" y="5678640"/>
            <a:ext cx="457560" cy="182520"/>
          </a:xfrm>
          <a:prstGeom prst="roundRect">
            <a:avLst>
              <a:gd name="adj" fmla="val 50000"/>
            </a:avLst>
          </a:prstGeom>
          <a:solidFill>
            <a:srgbClr val="07a398"/>
          </a:solidFill>
          <a:ln w="12600">
            <a:noFill/>
          </a:ln>
        </p:spPr>
        <p:style>
          <a:lnRef idx="0"/>
          <a:fillRef idx="0"/>
          <a:effectRef idx="0"/>
          <a:fontRef idx="minor"/>
        </p:style>
      </p:sp>
      <p:sp>
        <p:nvSpPr>
          <p:cNvPr id="2567" name="CustomShape 18"/>
          <p:cNvSpPr/>
          <p:nvPr/>
        </p:nvSpPr>
        <p:spPr>
          <a:xfrm>
            <a:off x="10379880" y="4921560"/>
            <a:ext cx="183240" cy="456840"/>
          </a:xfrm>
          <a:prstGeom prst="roundRect">
            <a:avLst>
              <a:gd name="adj" fmla="val 50000"/>
            </a:avLst>
          </a:prstGeom>
          <a:solidFill>
            <a:srgbClr val="07a398"/>
          </a:solidFill>
          <a:ln w="12600">
            <a:noFill/>
          </a:ln>
        </p:spPr>
        <p:style>
          <a:lnRef idx="0"/>
          <a:fillRef idx="0"/>
          <a:effectRef idx="0"/>
          <a:fontRef idx="minor"/>
        </p:style>
      </p:sp>
      <p:sp>
        <p:nvSpPr>
          <p:cNvPr id="2568" name="CustomShape 19"/>
          <p:cNvSpPr/>
          <p:nvPr/>
        </p:nvSpPr>
        <p:spPr>
          <a:xfrm rot="10800000">
            <a:off x="10487160" y="6470280"/>
            <a:ext cx="7803000" cy="273960"/>
          </a:xfrm>
          <a:prstGeom prst="rect">
            <a:avLst/>
          </a:prstGeom>
          <a:solidFill>
            <a:srgbClr val="ffffff"/>
          </a:solidFill>
          <a:ln w="12600">
            <a:noFill/>
          </a:ln>
        </p:spPr>
        <p:style>
          <a:lnRef idx="0"/>
          <a:fillRef idx="0"/>
          <a:effectRef idx="0"/>
          <a:fontRef idx="minor"/>
        </p:style>
      </p:sp>
      <p:sp>
        <p:nvSpPr>
          <p:cNvPr id="2569" name="CustomShape 20"/>
          <p:cNvSpPr/>
          <p:nvPr/>
        </p:nvSpPr>
        <p:spPr>
          <a:xfrm rot="10800000">
            <a:off x="2358360" y="5898600"/>
            <a:ext cx="273960" cy="1156680"/>
          </a:xfrm>
          <a:prstGeom prst="rect">
            <a:avLst/>
          </a:prstGeom>
          <a:solidFill>
            <a:srgbClr val="ffffff"/>
          </a:solidFill>
          <a:ln w="12600">
            <a:noFill/>
          </a:ln>
        </p:spPr>
        <p:style>
          <a:lnRef idx="0"/>
          <a:fillRef idx="0"/>
          <a:effectRef idx="0"/>
          <a:fontRef idx="minor"/>
        </p:style>
      </p:sp>
      <p:sp>
        <p:nvSpPr>
          <p:cNvPr id="2570" name="CustomShape 21"/>
          <p:cNvSpPr/>
          <p:nvPr/>
        </p:nvSpPr>
        <p:spPr>
          <a:xfrm rot="10800000">
            <a:off x="3304440" y="6470280"/>
            <a:ext cx="1220040" cy="1220040"/>
          </a:xfrm>
          <a:prstGeom prst="blockArc">
            <a:avLst>
              <a:gd name="adj1" fmla="val 16189038"/>
              <a:gd name="adj2" fmla="val 21501902"/>
              <a:gd name="adj3" fmla="val 22648"/>
            </a:avLst>
          </a:prstGeom>
          <a:solidFill>
            <a:srgbClr val="ffffff"/>
          </a:solidFill>
          <a:ln w="12600">
            <a:noFill/>
          </a:ln>
        </p:spPr>
        <p:style>
          <a:lnRef idx="0"/>
          <a:fillRef idx="0"/>
          <a:effectRef idx="0"/>
          <a:fontRef idx="minor"/>
        </p:style>
      </p:sp>
      <p:sp>
        <p:nvSpPr>
          <p:cNvPr id="2571" name="CustomShape 22"/>
          <p:cNvSpPr/>
          <p:nvPr/>
        </p:nvSpPr>
        <p:spPr>
          <a:xfrm rot="10800000">
            <a:off x="2450160" y="5812560"/>
            <a:ext cx="456840" cy="182520"/>
          </a:xfrm>
          <a:prstGeom prst="roundRect">
            <a:avLst>
              <a:gd name="adj" fmla="val 50000"/>
            </a:avLst>
          </a:prstGeom>
          <a:solidFill>
            <a:srgbClr val="07a398"/>
          </a:solidFill>
          <a:ln w="12600">
            <a:noFill/>
          </a:ln>
        </p:spPr>
        <p:style>
          <a:lnRef idx="0"/>
          <a:fillRef idx="0"/>
          <a:effectRef idx="0"/>
          <a:fontRef idx="minor"/>
        </p:style>
      </p:sp>
      <p:sp>
        <p:nvSpPr>
          <p:cNvPr id="2572" name="CustomShape 23"/>
          <p:cNvSpPr/>
          <p:nvPr/>
        </p:nvSpPr>
        <p:spPr>
          <a:xfrm rot="10800000">
            <a:off x="2900520" y="6569640"/>
            <a:ext cx="182520" cy="456840"/>
          </a:xfrm>
          <a:prstGeom prst="roundRect">
            <a:avLst>
              <a:gd name="adj" fmla="val 50000"/>
            </a:avLst>
          </a:prstGeom>
          <a:solidFill>
            <a:srgbClr val="07a398"/>
          </a:solidFill>
          <a:ln w="12600">
            <a:noFill/>
          </a:ln>
        </p:spPr>
        <p:style>
          <a:lnRef idx="0"/>
          <a:fillRef idx="0"/>
          <a:effectRef idx="0"/>
          <a:fontRef idx="minor"/>
        </p:style>
      </p:sp>
      <p:sp>
        <p:nvSpPr>
          <p:cNvPr id="2573" name="CustomShape 24"/>
          <p:cNvSpPr/>
          <p:nvPr/>
        </p:nvSpPr>
        <p:spPr>
          <a:xfrm>
            <a:off x="9974880" y="6207480"/>
            <a:ext cx="1220040" cy="1220040"/>
          </a:xfrm>
          <a:prstGeom prst="blockArc">
            <a:avLst>
              <a:gd name="adj1" fmla="val 16189038"/>
              <a:gd name="adj2" fmla="val 21501902"/>
              <a:gd name="adj3" fmla="val 22648"/>
            </a:avLst>
          </a:prstGeom>
          <a:solidFill>
            <a:srgbClr val="ffffff"/>
          </a:solidFill>
          <a:ln w="12600">
            <a:noFill/>
          </a:ln>
        </p:spPr>
        <p:style>
          <a:lnRef idx="0"/>
          <a:fillRef idx="0"/>
          <a:effectRef idx="0"/>
          <a:fontRef idx="minor"/>
        </p:style>
      </p:sp>
      <p:sp>
        <p:nvSpPr>
          <p:cNvPr id="2574" name="CustomShape 25"/>
          <p:cNvSpPr/>
          <p:nvPr/>
        </p:nvSpPr>
        <p:spPr>
          <a:xfrm>
            <a:off x="10829520" y="6687720"/>
            <a:ext cx="456840" cy="182520"/>
          </a:xfrm>
          <a:prstGeom prst="roundRect">
            <a:avLst>
              <a:gd name="adj" fmla="val 50000"/>
            </a:avLst>
          </a:prstGeom>
          <a:solidFill>
            <a:srgbClr val="07a398"/>
          </a:solidFill>
          <a:ln w="12600">
            <a:noFill/>
          </a:ln>
        </p:spPr>
        <p:style>
          <a:lnRef idx="0"/>
          <a:fillRef idx="0"/>
          <a:effectRef idx="0"/>
          <a:fontRef idx="minor"/>
        </p:style>
      </p:sp>
      <p:sp>
        <p:nvSpPr>
          <p:cNvPr id="2575" name="CustomShape 26"/>
          <p:cNvSpPr/>
          <p:nvPr/>
        </p:nvSpPr>
        <p:spPr>
          <a:xfrm>
            <a:off x="10397880" y="6108120"/>
            <a:ext cx="182520" cy="456840"/>
          </a:xfrm>
          <a:prstGeom prst="roundRect">
            <a:avLst>
              <a:gd name="adj" fmla="val 50000"/>
            </a:avLst>
          </a:prstGeom>
          <a:solidFill>
            <a:srgbClr val="07a398"/>
          </a:solidFill>
          <a:ln w="12600">
            <a:noFill/>
          </a:ln>
        </p:spPr>
        <p:style>
          <a:lnRef idx="0"/>
          <a:fillRef idx="0"/>
          <a:effectRef idx="0"/>
          <a:fontRef idx="minor"/>
        </p:style>
      </p:sp>
      <p:sp>
        <p:nvSpPr>
          <p:cNvPr id="2576" name="CustomShape 27"/>
          <p:cNvSpPr/>
          <p:nvPr/>
        </p:nvSpPr>
        <p:spPr>
          <a:xfrm>
            <a:off x="5827680" y="1224000"/>
            <a:ext cx="3861000" cy="4105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ffff"/>
                </a:solidFill>
                <a:uFill>
                  <a:solidFill>
                    <a:srgbClr val="ffffff"/>
                  </a:solidFill>
                </a:uFill>
                <a:latin typeface="Arial"/>
                <a:ea typeface="Arial Unicode MS"/>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Arial"/>
                <a:ea typeface="Arial Unicode MS"/>
              </a:rPr>
              <a:t>You can simply impress your audience and add a unique zing and appeal to your Presentations. You can simply impress your audience and add a unique zing and appeal to your Presentations. 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endParaRPr b="0" lang="en-US" sz="1800" spc="-1" strike="noStrike">
              <a:solidFill>
                <a:srgbClr val="ffffff"/>
              </a:solidFill>
              <a:uFill>
                <a:solidFill>
                  <a:srgbClr val="ffffff"/>
                </a:solidFill>
              </a:uFill>
              <a:latin typeface="Arial"/>
            </a:endParaRPr>
          </a:p>
          <a:p>
            <a:pPr>
              <a:lnSpc>
                <a:spcPct val="100000"/>
              </a:lnSpc>
            </a:pPr>
            <a:r>
              <a:rPr b="0" lang="en-US" sz="1200" spc="-1" strike="noStrike">
                <a:solidFill>
                  <a:srgbClr val="ffffff"/>
                </a:solidFill>
                <a:uFill>
                  <a:solidFill>
                    <a:srgbClr val="ffffff"/>
                  </a:solidFill>
                </a:uFill>
                <a:latin typeface="Arial"/>
                <a:ea typeface="Arial Unicode MS"/>
              </a:rPr>
              <a:t>You can simply impress your audience and add a unique zing and appeal to your Presentations. </a:t>
            </a:r>
            <a:endParaRPr b="0" lang="en-US" sz="1800" spc="-1" strike="noStrike">
              <a:solidFill>
                <a:srgbClr val="ffffff"/>
              </a:solidFill>
              <a:uFill>
                <a:solidFill>
                  <a:srgbClr val="ffffff"/>
                </a:solidFill>
              </a:uFill>
              <a:latin typeface="Arial"/>
            </a:endParaRPr>
          </a:p>
        </p:txBody>
      </p:sp>
      <p:sp>
        <p:nvSpPr>
          <p:cNvPr id="2577" name="CustomShape 28"/>
          <p:cNvSpPr/>
          <p:nvPr/>
        </p:nvSpPr>
        <p:spPr>
          <a:xfrm>
            <a:off x="5827680" y="767880"/>
            <a:ext cx="386100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ffffff"/>
                </a:solidFill>
                <a:uFill>
                  <a:solidFill>
                    <a:srgbClr val="ffffff"/>
                  </a:solidFill>
                </a:uFill>
                <a:latin typeface="Arial"/>
                <a:ea typeface="Arial Unicode MS"/>
              </a:rPr>
              <a:t>Easy to change colors.</a:t>
            </a:r>
            <a:endParaRPr b="0" lang="en-US" sz="1800" spc="-1" strike="noStrike">
              <a:solidFill>
                <a:srgbClr val="ffffff"/>
              </a:solidFill>
              <a:uFill>
                <a:solidFill>
                  <a:srgbClr val="ffffff"/>
                </a:solidFill>
              </a:uFill>
              <a:latin typeface="Arial"/>
            </a:endParaRPr>
          </a:p>
        </p:txBody>
      </p:sp>
      <p:sp>
        <p:nvSpPr>
          <p:cNvPr id="2578" name="CustomShape 29"/>
          <p:cNvSpPr/>
          <p:nvPr/>
        </p:nvSpPr>
        <p:spPr>
          <a:xfrm>
            <a:off x="2071800" y="645480"/>
            <a:ext cx="3068640" cy="1736280"/>
          </a:xfrm>
          <a:prstGeom prst="rect">
            <a:avLst/>
          </a:prstGeom>
          <a:noFill/>
          <a:ln>
            <a:noFill/>
          </a:ln>
        </p:spPr>
        <p:style>
          <a:lnRef idx="0"/>
          <a:fillRef idx="0"/>
          <a:effectRef idx="0"/>
          <a:fontRef idx="minor"/>
        </p:style>
        <p:txBody>
          <a:bodyPr lIns="90000" rIns="90000" tIns="45000" bIns="45000"/>
          <a:p>
            <a:pPr algn="r">
              <a:lnSpc>
                <a:spcPct val="100000"/>
              </a:lnSpc>
            </a:pPr>
            <a:r>
              <a:rPr b="1" lang="en-US" sz="3600" spc="-1" strike="noStrike">
                <a:solidFill>
                  <a:srgbClr val="ffffff"/>
                </a:solidFill>
                <a:uFill>
                  <a:solidFill>
                    <a:srgbClr val="ffffff"/>
                  </a:solidFill>
                </a:uFill>
                <a:latin typeface="Arial"/>
                <a:ea typeface="Arial Unicode MS"/>
              </a:rPr>
              <a:t>Column</a:t>
            </a:r>
            <a:endParaRPr b="0" lang="en-US" sz="1800" spc="-1" strike="noStrike">
              <a:solidFill>
                <a:srgbClr val="ffffff"/>
              </a:solidFill>
              <a:uFill>
                <a:solidFill>
                  <a:srgbClr val="ffffff"/>
                </a:solidFill>
              </a:uFill>
              <a:latin typeface="Arial"/>
            </a:endParaRPr>
          </a:p>
          <a:p>
            <a:pPr algn="r">
              <a:lnSpc>
                <a:spcPct val="100000"/>
              </a:lnSpc>
            </a:pPr>
            <a:r>
              <a:rPr b="1" lang="en-US" sz="3600" spc="-1" strike="noStrike">
                <a:solidFill>
                  <a:srgbClr val="ffffff"/>
                </a:solidFill>
                <a:uFill>
                  <a:solidFill>
                    <a:srgbClr val="ffffff"/>
                  </a:solidFill>
                </a:uFill>
                <a:latin typeface="Arial"/>
                <a:ea typeface="Arial Unicode MS"/>
              </a:rPr>
              <a:t>Infographic</a:t>
            </a:r>
            <a:endParaRPr b="0" lang="en-US" sz="1800" spc="-1" strike="noStrike">
              <a:solidFill>
                <a:srgbClr val="ffffff"/>
              </a:solidFill>
              <a:uFill>
                <a:solidFill>
                  <a:srgbClr val="ffffff"/>
                </a:solidFill>
              </a:uFill>
              <a:latin typeface="Arial"/>
            </a:endParaRPr>
          </a:p>
          <a:p>
            <a:pPr algn="r">
              <a:lnSpc>
                <a:spcPct val="100000"/>
              </a:lnSpc>
            </a:pPr>
            <a:r>
              <a:rPr b="1" lang="en-US" sz="3600" spc="-1" strike="noStrike">
                <a:solidFill>
                  <a:srgbClr val="ffffff"/>
                </a:solidFill>
                <a:uFill>
                  <a:solidFill>
                    <a:srgbClr val="ffffff"/>
                  </a:solidFill>
                </a:uFill>
                <a:latin typeface="Arial"/>
                <a:ea typeface="Arial Unicode MS"/>
              </a:rPr>
              <a:t>Style</a:t>
            </a:r>
            <a:endParaRPr b="0" lang="en-US" sz="1800" spc="-1" strike="noStrike">
              <a:solidFill>
                <a:srgbClr val="ffffff"/>
              </a:solidFill>
              <a:uFill>
                <a:solidFill>
                  <a:srgbClr val="ffffff"/>
                </a:solidFill>
              </a:uFill>
              <a:latin typeface="Arial"/>
            </a:endParaRPr>
          </a:p>
        </p:txBody>
      </p:sp>
      <p:sp>
        <p:nvSpPr>
          <p:cNvPr id="2579" name="CustomShape 30"/>
          <p:cNvSpPr/>
          <p:nvPr/>
        </p:nvSpPr>
        <p:spPr>
          <a:xfrm rot="5400000">
            <a:off x="9320760" y="1147680"/>
            <a:ext cx="2582640" cy="274680"/>
          </a:xfrm>
          <a:prstGeom prst="rect">
            <a:avLst/>
          </a:prstGeom>
          <a:solidFill>
            <a:srgbClr val="ffffff"/>
          </a:solidFill>
          <a:ln w="12600">
            <a:noFill/>
          </a:ln>
        </p:spPr>
        <p:style>
          <a:lnRef idx="0"/>
          <a:fillRef idx="0"/>
          <a:effectRef idx="0"/>
          <a:fontRef idx="minor"/>
        </p:style>
      </p:sp>
      <p:sp>
        <p:nvSpPr>
          <p:cNvPr id="2580" name="CustomShape 31"/>
          <p:cNvSpPr/>
          <p:nvPr/>
        </p:nvSpPr>
        <p:spPr>
          <a:xfrm rot="5400000">
            <a:off x="11482200" y="2466720"/>
            <a:ext cx="273960" cy="1145880"/>
          </a:xfrm>
          <a:prstGeom prst="rect">
            <a:avLst/>
          </a:prstGeom>
          <a:solidFill>
            <a:srgbClr val="ffffff"/>
          </a:solidFill>
          <a:ln w="12600">
            <a:noFill/>
          </a:ln>
        </p:spPr>
        <p:style>
          <a:lnRef idx="0"/>
          <a:fillRef idx="0"/>
          <a:effectRef idx="0"/>
          <a:fontRef idx="minor"/>
        </p:style>
      </p:sp>
      <p:sp>
        <p:nvSpPr>
          <p:cNvPr id="2581" name="CustomShape 32"/>
          <p:cNvSpPr/>
          <p:nvPr/>
        </p:nvSpPr>
        <p:spPr>
          <a:xfrm rot="5400000">
            <a:off x="10475280" y="1956240"/>
            <a:ext cx="1220040" cy="1220760"/>
          </a:xfrm>
          <a:prstGeom prst="blockArc">
            <a:avLst>
              <a:gd name="adj1" fmla="val 16189038"/>
              <a:gd name="adj2" fmla="val 21501902"/>
              <a:gd name="adj3" fmla="val 22648"/>
            </a:avLst>
          </a:prstGeom>
          <a:solidFill>
            <a:srgbClr val="ffffff"/>
          </a:solidFill>
          <a:ln w="12600">
            <a:noFill/>
          </a:ln>
        </p:spPr>
        <p:style>
          <a:lnRef idx="0"/>
          <a:fillRef idx="0"/>
          <a:effectRef idx="0"/>
          <a:fontRef idx="minor"/>
        </p:style>
      </p:sp>
      <p:sp>
        <p:nvSpPr>
          <p:cNvPr id="2582" name="CustomShape 33"/>
          <p:cNvSpPr/>
          <p:nvPr/>
        </p:nvSpPr>
        <p:spPr>
          <a:xfrm rot="5400000">
            <a:off x="10995480" y="2947320"/>
            <a:ext cx="456840" cy="183240"/>
          </a:xfrm>
          <a:prstGeom prst="roundRect">
            <a:avLst>
              <a:gd name="adj" fmla="val 50000"/>
            </a:avLst>
          </a:prstGeom>
          <a:solidFill>
            <a:srgbClr val="07a398"/>
          </a:solidFill>
          <a:ln w="12600">
            <a:noFill/>
          </a:ln>
        </p:spPr>
        <p:style>
          <a:lnRef idx="0"/>
          <a:fillRef idx="0"/>
          <a:effectRef idx="0"/>
          <a:fontRef idx="minor"/>
        </p:style>
      </p:sp>
      <p:sp>
        <p:nvSpPr>
          <p:cNvPr id="2583" name="CustomShape 34"/>
          <p:cNvSpPr/>
          <p:nvPr/>
        </p:nvSpPr>
        <p:spPr>
          <a:xfrm rot="5400000">
            <a:off x="10513080" y="2222640"/>
            <a:ext cx="182520" cy="457560"/>
          </a:xfrm>
          <a:prstGeom prst="roundRect">
            <a:avLst>
              <a:gd name="adj" fmla="val 50000"/>
            </a:avLst>
          </a:prstGeom>
          <a:solidFill>
            <a:srgbClr val="07a398"/>
          </a:solidFill>
          <a:ln w="12600">
            <a:noFill/>
          </a:ln>
        </p:spPr>
        <p:style>
          <a:lnRef idx="0"/>
          <a:fillRef idx="0"/>
          <a:effectRef idx="0"/>
          <a:fontRef idx="minor"/>
        </p:style>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4"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000000"/>
                </a:solidFill>
                <a:uFill>
                  <a:solidFill>
                    <a:srgbClr val="ffffff"/>
                  </a:solidFill>
                </a:uFill>
                <a:latin typeface="Arial"/>
                <a:ea typeface="Arial Unicode MS"/>
              </a:rPr>
              <a:t>Columns Infographic Style</a:t>
            </a:r>
            <a:endParaRPr b="0" lang="en-US" sz="2800" spc="-1" strike="noStrike">
              <a:solidFill>
                <a:srgbClr val="000000"/>
              </a:solidFill>
              <a:uFill>
                <a:solidFill>
                  <a:srgbClr val="ffffff"/>
                </a:solidFill>
              </a:uFill>
              <a:latin typeface="Arial"/>
            </a:endParaRPr>
          </a:p>
        </p:txBody>
      </p:sp>
      <p:sp>
        <p:nvSpPr>
          <p:cNvPr id="2585" name="CustomShape 2"/>
          <p:cNvSpPr/>
          <p:nvPr/>
        </p:nvSpPr>
        <p:spPr>
          <a:xfrm rot="6820200">
            <a:off x="10302840" y="4071600"/>
            <a:ext cx="143280" cy="487800"/>
          </a:xfrm>
          <a:prstGeom prst="trapezoid">
            <a:avLst>
              <a:gd name="adj" fmla="val 11476"/>
            </a:avLst>
          </a:prstGeom>
          <a:solidFill>
            <a:srgbClr val="fba200"/>
          </a:solidFill>
          <a:ln w="9360">
            <a:noFill/>
          </a:ln>
        </p:spPr>
        <p:style>
          <a:lnRef idx="0"/>
          <a:fillRef idx="0"/>
          <a:effectRef idx="0"/>
          <a:fontRef idx="minor"/>
        </p:style>
      </p:sp>
      <p:sp>
        <p:nvSpPr>
          <p:cNvPr id="2586" name="CustomShape 3"/>
          <p:cNvSpPr/>
          <p:nvPr/>
        </p:nvSpPr>
        <p:spPr>
          <a:xfrm rot="19800000">
            <a:off x="9785160" y="4217040"/>
            <a:ext cx="474840" cy="153360"/>
          </a:xfrm>
          <a:prstGeom prst="roundRect">
            <a:avLst>
              <a:gd name="adj" fmla="val 50000"/>
            </a:avLst>
          </a:prstGeom>
          <a:solidFill>
            <a:srgbClr val="bc7a00"/>
          </a:solidFill>
          <a:ln w="9360">
            <a:noFill/>
          </a:ln>
        </p:spPr>
        <p:style>
          <a:lnRef idx="0"/>
          <a:fillRef idx="0"/>
          <a:effectRef idx="0"/>
          <a:fontRef idx="minor"/>
        </p:style>
      </p:sp>
      <p:sp>
        <p:nvSpPr>
          <p:cNvPr id="2587" name="CustomShape 4"/>
          <p:cNvSpPr/>
          <p:nvPr/>
        </p:nvSpPr>
        <p:spPr>
          <a:xfrm>
            <a:off x="10123560" y="4185360"/>
            <a:ext cx="60120" cy="6012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fffff"/>
          </a:solidFill>
          <a:ln w="9360">
            <a:noFill/>
          </a:ln>
        </p:spPr>
        <p:style>
          <a:lnRef idx="0"/>
          <a:fillRef idx="0"/>
          <a:effectRef idx="0"/>
          <a:fontRef idx="minor"/>
        </p:style>
      </p:sp>
      <p:sp>
        <p:nvSpPr>
          <p:cNvPr id="2588" name="CustomShape 5"/>
          <p:cNvSpPr/>
          <p:nvPr/>
        </p:nvSpPr>
        <p:spPr>
          <a:xfrm rot="19176000">
            <a:off x="9680760" y="4347000"/>
            <a:ext cx="381600" cy="420120"/>
          </a:xfrm>
          <a:custGeom>
            <a:avLst/>
            <a:gdLst/>
            <a:ah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rgbClr val="7e5100"/>
          </a:solidFill>
          <a:ln w="9360">
            <a:noFill/>
          </a:ln>
        </p:spPr>
        <p:style>
          <a:lnRef idx="0"/>
          <a:fillRef idx="0"/>
          <a:effectRef idx="0"/>
          <a:fontRef idx="minor"/>
        </p:style>
      </p:sp>
      <p:sp>
        <p:nvSpPr>
          <p:cNvPr id="2589" name="CustomShape 6"/>
          <p:cNvSpPr/>
          <p:nvPr/>
        </p:nvSpPr>
        <p:spPr>
          <a:xfrm>
            <a:off x="9838440" y="4358160"/>
            <a:ext cx="60120" cy="6012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fffff"/>
          </a:solidFill>
          <a:ln w="9360">
            <a:noFill/>
          </a:ln>
        </p:spPr>
        <p:style>
          <a:lnRef idx="0"/>
          <a:fillRef idx="0"/>
          <a:effectRef idx="0"/>
          <a:fontRef idx="minor"/>
        </p:style>
      </p:sp>
      <p:sp>
        <p:nvSpPr>
          <p:cNvPr id="2590" name="CustomShape 7"/>
          <p:cNvSpPr/>
          <p:nvPr/>
        </p:nvSpPr>
        <p:spPr>
          <a:xfrm rot="5400000">
            <a:off x="10554480" y="4468680"/>
            <a:ext cx="235800" cy="108720"/>
          </a:xfrm>
          <a:custGeom>
            <a:avLst/>
            <a:gdLst/>
            <a:ah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rgbClr val="fba200"/>
          </a:solidFill>
          <a:ln w="9360">
            <a:noFill/>
          </a:ln>
        </p:spPr>
        <p:style>
          <a:lnRef idx="0"/>
          <a:fillRef idx="0"/>
          <a:effectRef idx="0"/>
          <a:fontRef idx="minor"/>
        </p:style>
      </p:sp>
      <p:sp>
        <p:nvSpPr>
          <p:cNvPr id="2591" name="CustomShape 8"/>
          <p:cNvSpPr/>
          <p:nvPr/>
        </p:nvSpPr>
        <p:spPr>
          <a:xfrm rot="5400000">
            <a:off x="10423800" y="4475520"/>
            <a:ext cx="229680" cy="126720"/>
          </a:xfrm>
          <a:custGeom>
            <a:avLst/>
            <a:gdLst/>
            <a:ah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rgbClr val="fba200"/>
          </a:solidFill>
          <a:ln w="9360">
            <a:noFill/>
          </a:ln>
        </p:spPr>
        <p:style>
          <a:lnRef idx="0"/>
          <a:fillRef idx="0"/>
          <a:effectRef idx="0"/>
          <a:fontRef idx="minor"/>
        </p:style>
      </p:sp>
      <p:sp>
        <p:nvSpPr>
          <p:cNvPr id="2592" name="CustomShape 9"/>
          <p:cNvSpPr/>
          <p:nvPr/>
        </p:nvSpPr>
        <p:spPr>
          <a:xfrm rot="5400000">
            <a:off x="10495080" y="4326480"/>
            <a:ext cx="150840" cy="150840"/>
          </a:xfrm>
          <a:custGeom>
            <a:avLst/>
            <a:gdLst/>
            <a:ah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rgbClr val="bc7a00"/>
          </a:solidFill>
          <a:ln w="9360">
            <a:noFill/>
          </a:ln>
        </p:spPr>
        <p:style>
          <a:lnRef idx="0"/>
          <a:fillRef idx="0"/>
          <a:effectRef idx="0"/>
          <a:fontRef idx="minor"/>
        </p:style>
      </p:sp>
      <p:sp>
        <p:nvSpPr>
          <p:cNvPr id="2593" name="CustomShape 10"/>
          <p:cNvSpPr/>
          <p:nvPr/>
        </p:nvSpPr>
        <p:spPr>
          <a:xfrm>
            <a:off x="9681120" y="4651920"/>
            <a:ext cx="375120" cy="302400"/>
          </a:xfrm>
          <a:custGeom>
            <a:avLst/>
            <a:gdLst/>
            <a:ah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bc7a00"/>
          </a:solidFill>
          <a:ln w="9360">
            <a:noFill/>
          </a:ln>
        </p:spPr>
        <p:style>
          <a:lnRef idx="0"/>
          <a:fillRef idx="0"/>
          <a:effectRef idx="0"/>
          <a:fontRef idx="minor"/>
        </p:style>
      </p:sp>
      <p:sp>
        <p:nvSpPr>
          <p:cNvPr id="2594" name="CustomShape 11"/>
          <p:cNvSpPr/>
          <p:nvPr/>
        </p:nvSpPr>
        <p:spPr>
          <a:xfrm>
            <a:off x="9637920" y="4910040"/>
            <a:ext cx="471960" cy="84240"/>
          </a:xfrm>
          <a:custGeom>
            <a:avLst/>
            <a:gdLst/>
            <a:ah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rgbClr val="fba200"/>
          </a:solidFill>
          <a:ln w="9360">
            <a:noFill/>
          </a:ln>
        </p:spPr>
        <p:style>
          <a:lnRef idx="0"/>
          <a:fillRef idx="0"/>
          <a:effectRef idx="0"/>
          <a:fontRef idx="minor"/>
        </p:style>
      </p:sp>
      <p:sp>
        <p:nvSpPr>
          <p:cNvPr id="2595" name="CustomShape 12"/>
          <p:cNvSpPr/>
          <p:nvPr/>
        </p:nvSpPr>
        <p:spPr>
          <a:xfrm>
            <a:off x="9838440" y="4687200"/>
            <a:ext cx="60120" cy="6012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ba200"/>
          </a:solidFill>
          <a:ln w="9360">
            <a:noFill/>
          </a:ln>
        </p:spPr>
        <p:style>
          <a:lnRef idx="0"/>
          <a:fillRef idx="0"/>
          <a:effectRef idx="0"/>
          <a:fontRef idx="minor"/>
        </p:style>
      </p:sp>
      <p:sp>
        <p:nvSpPr>
          <p:cNvPr id="2596" name="CustomShape 13"/>
          <p:cNvSpPr/>
          <p:nvPr/>
        </p:nvSpPr>
        <p:spPr>
          <a:xfrm>
            <a:off x="9552960" y="4987080"/>
            <a:ext cx="1506960" cy="235800"/>
          </a:xfrm>
          <a:prstGeom prst="roundRect">
            <a:avLst>
              <a:gd name="adj" fmla="val 50000"/>
            </a:avLst>
          </a:prstGeom>
          <a:solidFill>
            <a:srgbClr val="fba200"/>
          </a:solidFill>
          <a:ln w="12600">
            <a:noFill/>
          </a:ln>
        </p:spPr>
        <p:style>
          <a:lnRef idx="0"/>
          <a:fillRef idx="0"/>
          <a:effectRef idx="0"/>
          <a:fontRef idx="minor"/>
        </p:style>
      </p:sp>
      <p:sp>
        <p:nvSpPr>
          <p:cNvPr id="2597" name="CustomShape 14"/>
          <p:cNvSpPr/>
          <p:nvPr/>
        </p:nvSpPr>
        <p:spPr>
          <a:xfrm>
            <a:off x="9583200" y="5016960"/>
            <a:ext cx="1446840" cy="176400"/>
          </a:xfrm>
          <a:prstGeom prst="roundRect">
            <a:avLst>
              <a:gd name="adj" fmla="val 50000"/>
            </a:avLst>
          </a:prstGeom>
          <a:solidFill>
            <a:srgbClr val="ffffff"/>
          </a:solidFill>
          <a:ln w="12600">
            <a:noFill/>
          </a:ln>
        </p:spPr>
        <p:style>
          <a:lnRef idx="0"/>
          <a:fillRef idx="0"/>
          <a:effectRef idx="0"/>
          <a:fontRef idx="minor"/>
        </p:style>
      </p:sp>
      <p:sp>
        <p:nvSpPr>
          <p:cNvPr id="2598" name="CustomShape 15"/>
          <p:cNvSpPr/>
          <p:nvPr/>
        </p:nvSpPr>
        <p:spPr>
          <a:xfrm>
            <a:off x="9614520" y="5033520"/>
            <a:ext cx="145080" cy="145080"/>
          </a:xfrm>
          <a:prstGeom prst="donut">
            <a:avLst>
              <a:gd name="adj" fmla="val 25000"/>
            </a:avLst>
          </a:prstGeom>
          <a:solidFill>
            <a:srgbClr val="fba200"/>
          </a:solidFill>
          <a:ln w="12600">
            <a:noFill/>
          </a:ln>
        </p:spPr>
        <p:style>
          <a:lnRef idx="0"/>
          <a:fillRef idx="0"/>
          <a:effectRef idx="0"/>
          <a:fontRef idx="minor"/>
        </p:style>
      </p:sp>
      <p:sp>
        <p:nvSpPr>
          <p:cNvPr id="2599" name="CustomShape 16"/>
          <p:cNvSpPr/>
          <p:nvPr/>
        </p:nvSpPr>
        <p:spPr>
          <a:xfrm>
            <a:off x="9821520" y="5033520"/>
            <a:ext cx="145080" cy="145080"/>
          </a:xfrm>
          <a:prstGeom prst="donut">
            <a:avLst>
              <a:gd name="adj" fmla="val 25000"/>
            </a:avLst>
          </a:prstGeom>
          <a:solidFill>
            <a:srgbClr val="fba200"/>
          </a:solidFill>
          <a:ln w="12600">
            <a:noFill/>
          </a:ln>
        </p:spPr>
        <p:style>
          <a:lnRef idx="0"/>
          <a:fillRef idx="0"/>
          <a:effectRef idx="0"/>
          <a:fontRef idx="minor"/>
        </p:style>
      </p:sp>
      <p:sp>
        <p:nvSpPr>
          <p:cNvPr id="2600" name="CustomShape 17"/>
          <p:cNvSpPr/>
          <p:nvPr/>
        </p:nvSpPr>
        <p:spPr>
          <a:xfrm>
            <a:off x="10028520" y="5033520"/>
            <a:ext cx="145080" cy="145080"/>
          </a:xfrm>
          <a:prstGeom prst="donut">
            <a:avLst>
              <a:gd name="adj" fmla="val 25000"/>
            </a:avLst>
          </a:prstGeom>
          <a:solidFill>
            <a:srgbClr val="fba200"/>
          </a:solidFill>
          <a:ln w="12600">
            <a:noFill/>
          </a:ln>
        </p:spPr>
        <p:style>
          <a:lnRef idx="0"/>
          <a:fillRef idx="0"/>
          <a:effectRef idx="0"/>
          <a:fontRef idx="minor"/>
        </p:style>
      </p:sp>
      <p:sp>
        <p:nvSpPr>
          <p:cNvPr id="2601" name="CustomShape 18"/>
          <p:cNvSpPr/>
          <p:nvPr/>
        </p:nvSpPr>
        <p:spPr>
          <a:xfrm>
            <a:off x="10235880" y="5033520"/>
            <a:ext cx="145080" cy="145080"/>
          </a:xfrm>
          <a:prstGeom prst="donut">
            <a:avLst>
              <a:gd name="adj" fmla="val 25000"/>
            </a:avLst>
          </a:prstGeom>
          <a:solidFill>
            <a:srgbClr val="fba200"/>
          </a:solidFill>
          <a:ln w="12600">
            <a:noFill/>
          </a:ln>
        </p:spPr>
        <p:style>
          <a:lnRef idx="0"/>
          <a:fillRef idx="0"/>
          <a:effectRef idx="0"/>
          <a:fontRef idx="minor"/>
        </p:style>
      </p:sp>
      <p:sp>
        <p:nvSpPr>
          <p:cNvPr id="2602" name="CustomShape 19"/>
          <p:cNvSpPr/>
          <p:nvPr/>
        </p:nvSpPr>
        <p:spPr>
          <a:xfrm>
            <a:off x="10442880" y="5033520"/>
            <a:ext cx="145080" cy="145080"/>
          </a:xfrm>
          <a:prstGeom prst="donut">
            <a:avLst>
              <a:gd name="adj" fmla="val 25000"/>
            </a:avLst>
          </a:prstGeom>
          <a:solidFill>
            <a:srgbClr val="fba200"/>
          </a:solidFill>
          <a:ln w="12600">
            <a:noFill/>
          </a:ln>
        </p:spPr>
        <p:style>
          <a:lnRef idx="0"/>
          <a:fillRef idx="0"/>
          <a:effectRef idx="0"/>
          <a:fontRef idx="minor"/>
        </p:style>
      </p:sp>
      <p:sp>
        <p:nvSpPr>
          <p:cNvPr id="2603" name="CustomShape 20"/>
          <p:cNvSpPr/>
          <p:nvPr/>
        </p:nvSpPr>
        <p:spPr>
          <a:xfrm>
            <a:off x="10649880" y="5033520"/>
            <a:ext cx="145080" cy="145080"/>
          </a:xfrm>
          <a:prstGeom prst="donut">
            <a:avLst>
              <a:gd name="adj" fmla="val 25000"/>
            </a:avLst>
          </a:prstGeom>
          <a:solidFill>
            <a:srgbClr val="fba200"/>
          </a:solidFill>
          <a:ln w="12600">
            <a:noFill/>
          </a:ln>
        </p:spPr>
        <p:style>
          <a:lnRef idx="0"/>
          <a:fillRef idx="0"/>
          <a:effectRef idx="0"/>
          <a:fontRef idx="minor"/>
        </p:style>
      </p:sp>
      <p:sp>
        <p:nvSpPr>
          <p:cNvPr id="2604" name="CustomShape 21"/>
          <p:cNvSpPr/>
          <p:nvPr/>
        </p:nvSpPr>
        <p:spPr>
          <a:xfrm>
            <a:off x="10857240" y="5033520"/>
            <a:ext cx="145080" cy="145080"/>
          </a:xfrm>
          <a:prstGeom prst="donut">
            <a:avLst>
              <a:gd name="adj" fmla="val 25000"/>
            </a:avLst>
          </a:prstGeom>
          <a:solidFill>
            <a:srgbClr val="fba200"/>
          </a:solidFill>
          <a:ln w="12600">
            <a:noFill/>
          </a:ln>
        </p:spPr>
        <p:style>
          <a:lnRef idx="0"/>
          <a:fillRef idx="0"/>
          <a:effectRef idx="0"/>
          <a:fontRef idx="minor"/>
        </p:style>
      </p:sp>
      <p:sp>
        <p:nvSpPr>
          <p:cNvPr id="2605" name="CustomShape 22"/>
          <p:cNvSpPr/>
          <p:nvPr/>
        </p:nvSpPr>
        <p:spPr>
          <a:xfrm>
            <a:off x="10259280" y="4684320"/>
            <a:ext cx="91440" cy="30276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2606" name="CustomShape 23"/>
          <p:cNvSpPr/>
          <p:nvPr/>
        </p:nvSpPr>
        <p:spPr>
          <a:xfrm>
            <a:off x="10419480" y="4684320"/>
            <a:ext cx="91440" cy="30276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2607" name="CustomShape 24"/>
          <p:cNvSpPr/>
          <p:nvPr/>
        </p:nvSpPr>
        <p:spPr>
          <a:xfrm>
            <a:off x="10579680" y="4684320"/>
            <a:ext cx="91440" cy="30276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2608" name="CustomShape 25"/>
          <p:cNvSpPr/>
          <p:nvPr/>
        </p:nvSpPr>
        <p:spPr>
          <a:xfrm>
            <a:off x="10739520" y="4684320"/>
            <a:ext cx="91440" cy="30276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2609" name="CustomShape 26"/>
          <p:cNvSpPr/>
          <p:nvPr/>
        </p:nvSpPr>
        <p:spPr>
          <a:xfrm>
            <a:off x="4130280" y="5012640"/>
            <a:ext cx="1506960" cy="235800"/>
          </a:xfrm>
          <a:prstGeom prst="roundRect">
            <a:avLst>
              <a:gd name="adj" fmla="val 50000"/>
            </a:avLst>
          </a:prstGeom>
          <a:solidFill>
            <a:srgbClr val="0680c3"/>
          </a:solidFill>
          <a:ln w="12600">
            <a:noFill/>
          </a:ln>
        </p:spPr>
        <p:style>
          <a:lnRef idx="0"/>
          <a:fillRef idx="0"/>
          <a:effectRef idx="0"/>
          <a:fontRef idx="minor"/>
        </p:style>
      </p:sp>
      <p:sp>
        <p:nvSpPr>
          <p:cNvPr id="2610" name="CustomShape 27"/>
          <p:cNvSpPr/>
          <p:nvPr/>
        </p:nvSpPr>
        <p:spPr>
          <a:xfrm>
            <a:off x="4160520" y="5042160"/>
            <a:ext cx="1446840" cy="176400"/>
          </a:xfrm>
          <a:prstGeom prst="roundRect">
            <a:avLst>
              <a:gd name="adj" fmla="val 50000"/>
            </a:avLst>
          </a:prstGeom>
          <a:solidFill>
            <a:srgbClr val="ffffff"/>
          </a:solidFill>
          <a:ln w="12600">
            <a:noFill/>
          </a:ln>
        </p:spPr>
        <p:style>
          <a:lnRef idx="0"/>
          <a:fillRef idx="0"/>
          <a:effectRef idx="0"/>
          <a:fontRef idx="minor"/>
        </p:style>
      </p:sp>
      <p:sp>
        <p:nvSpPr>
          <p:cNvPr id="2611" name="CustomShape 28"/>
          <p:cNvSpPr/>
          <p:nvPr/>
        </p:nvSpPr>
        <p:spPr>
          <a:xfrm>
            <a:off x="4191840" y="5059080"/>
            <a:ext cx="145080" cy="145080"/>
          </a:xfrm>
          <a:prstGeom prst="donut">
            <a:avLst>
              <a:gd name="adj" fmla="val 25000"/>
            </a:avLst>
          </a:prstGeom>
          <a:solidFill>
            <a:srgbClr val="0680c3"/>
          </a:solidFill>
          <a:ln w="12600">
            <a:noFill/>
          </a:ln>
        </p:spPr>
        <p:style>
          <a:lnRef idx="0"/>
          <a:fillRef idx="0"/>
          <a:effectRef idx="0"/>
          <a:fontRef idx="minor"/>
        </p:style>
      </p:sp>
      <p:sp>
        <p:nvSpPr>
          <p:cNvPr id="2612" name="CustomShape 29"/>
          <p:cNvSpPr/>
          <p:nvPr/>
        </p:nvSpPr>
        <p:spPr>
          <a:xfrm>
            <a:off x="4399200" y="5059080"/>
            <a:ext cx="145080" cy="145080"/>
          </a:xfrm>
          <a:prstGeom prst="donut">
            <a:avLst>
              <a:gd name="adj" fmla="val 25000"/>
            </a:avLst>
          </a:prstGeom>
          <a:solidFill>
            <a:srgbClr val="0680c3"/>
          </a:solidFill>
          <a:ln w="12600">
            <a:noFill/>
          </a:ln>
        </p:spPr>
        <p:style>
          <a:lnRef idx="0"/>
          <a:fillRef idx="0"/>
          <a:effectRef idx="0"/>
          <a:fontRef idx="minor"/>
        </p:style>
      </p:sp>
      <p:sp>
        <p:nvSpPr>
          <p:cNvPr id="2613" name="CustomShape 30"/>
          <p:cNvSpPr/>
          <p:nvPr/>
        </p:nvSpPr>
        <p:spPr>
          <a:xfrm>
            <a:off x="4606200" y="5059080"/>
            <a:ext cx="145080" cy="145080"/>
          </a:xfrm>
          <a:prstGeom prst="donut">
            <a:avLst>
              <a:gd name="adj" fmla="val 25000"/>
            </a:avLst>
          </a:prstGeom>
          <a:solidFill>
            <a:srgbClr val="0680c3"/>
          </a:solidFill>
          <a:ln w="12600">
            <a:noFill/>
          </a:ln>
        </p:spPr>
        <p:style>
          <a:lnRef idx="0"/>
          <a:fillRef idx="0"/>
          <a:effectRef idx="0"/>
          <a:fontRef idx="minor"/>
        </p:style>
      </p:sp>
      <p:sp>
        <p:nvSpPr>
          <p:cNvPr id="2614" name="CustomShape 31"/>
          <p:cNvSpPr/>
          <p:nvPr/>
        </p:nvSpPr>
        <p:spPr>
          <a:xfrm>
            <a:off x="4813200" y="5059080"/>
            <a:ext cx="145080" cy="145080"/>
          </a:xfrm>
          <a:prstGeom prst="donut">
            <a:avLst>
              <a:gd name="adj" fmla="val 25000"/>
            </a:avLst>
          </a:prstGeom>
          <a:solidFill>
            <a:srgbClr val="0680c3"/>
          </a:solidFill>
          <a:ln w="12600">
            <a:noFill/>
          </a:ln>
        </p:spPr>
        <p:style>
          <a:lnRef idx="0"/>
          <a:fillRef idx="0"/>
          <a:effectRef idx="0"/>
          <a:fontRef idx="minor"/>
        </p:style>
      </p:sp>
      <p:sp>
        <p:nvSpPr>
          <p:cNvPr id="2615" name="CustomShape 32"/>
          <p:cNvSpPr/>
          <p:nvPr/>
        </p:nvSpPr>
        <p:spPr>
          <a:xfrm>
            <a:off x="5020200" y="5059080"/>
            <a:ext cx="145080" cy="145080"/>
          </a:xfrm>
          <a:prstGeom prst="donut">
            <a:avLst>
              <a:gd name="adj" fmla="val 25000"/>
            </a:avLst>
          </a:prstGeom>
          <a:solidFill>
            <a:srgbClr val="0680c3"/>
          </a:solidFill>
          <a:ln w="12600">
            <a:noFill/>
          </a:ln>
        </p:spPr>
        <p:style>
          <a:lnRef idx="0"/>
          <a:fillRef idx="0"/>
          <a:effectRef idx="0"/>
          <a:fontRef idx="minor"/>
        </p:style>
      </p:sp>
      <p:sp>
        <p:nvSpPr>
          <p:cNvPr id="2616" name="CustomShape 33"/>
          <p:cNvSpPr/>
          <p:nvPr/>
        </p:nvSpPr>
        <p:spPr>
          <a:xfrm>
            <a:off x="5227560" y="5059080"/>
            <a:ext cx="145080" cy="145080"/>
          </a:xfrm>
          <a:prstGeom prst="donut">
            <a:avLst>
              <a:gd name="adj" fmla="val 25000"/>
            </a:avLst>
          </a:prstGeom>
          <a:solidFill>
            <a:srgbClr val="0680c3"/>
          </a:solidFill>
          <a:ln w="12600">
            <a:noFill/>
          </a:ln>
        </p:spPr>
        <p:style>
          <a:lnRef idx="0"/>
          <a:fillRef idx="0"/>
          <a:effectRef idx="0"/>
          <a:fontRef idx="minor"/>
        </p:style>
      </p:sp>
      <p:sp>
        <p:nvSpPr>
          <p:cNvPr id="2617" name="CustomShape 34"/>
          <p:cNvSpPr/>
          <p:nvPr/>
        </p:nvSpPr>
        <p:spPr>
          <a:xfrm>
            <a:off x="5434560" y="5059080"/>
            <a:ext cx="145080" cy="145080"/>
          </a:xfrm>
          <a:prstGeom prst="donut">
            <a:avLst>
              <a:gd name="adj" fmla="val 25000"/>
            </a:avLst>
          </a:prstGeom>
          <a:solidFill>
            <a:srgbClr val="0680c3"/>
          </a:solidFill>
          <a:ln w="12600">
            <a:noFill/>
          </a:ln>
        </p:spPr>
        <p:style>
          <a:lnRef idx="0"/>
          <a:fillRef idx="0"/>
          <a:effectRef idx="0"/>
          <a:fontRef idx="minor"/>
        </p:style>
      </p:sp>
      <p:sp>
        <p:nvSpPr>
          <p:cNvPr id="2618" name="CustomShape 35"/>
          <p:cNvSpPr/>
          <p:nvPr/>
        </p:nvSpPr>
        <p:spPr>
          <a:xfrm>
            <a:off x="5223960" y="4159800"/>
            <a:ext cx="192600" cy="857520"/>
          </a:xfrm>
          <a:prstGeom prst="rect">
            <a:avLst/>
          </a:prstGeom>
          <a:solidFill>
            <a:srgbClr val="0680c3"/>
          </a:solidFill>
          <a:ln w="12600">
            <a:noFill/>
          </a:ln>
        </p:spPr>
        <p:style>
          <a:lnRef idx="0"/>
          <a:fillRef idx="0"/>
          <a:effectRef idx="0"/>
          <a:fontRef idx="minor"/>
        </p:style>
      </p:sp>
      <p:sp>
        <p:nvSpPr>
          <p:cNvPr id="2619" name="CustomShape 36"/>
          <p:cNvSpPr/>
          <p:nvPr/>
        </p:nvSpPr>
        <p:spPr>
          <a:xfrm>
            <a:off x="5319720" y="4159800"/>
            <a:ext cx="97200" cy="857520"/>
          </a:xfrm>
          <a:prstGeom prst="rect">
            <a:avLst/>
          </a:prstGeom>
          <a:solidFill>
            <a:srgbClr val="046092"/>
          </a:solidFill>
          <a:ln w="12600">
            <a:noFill/>
          </a:ln>
        </p:spPr>
        <p:style>
          <a:lnRef idx="0"/>
          <a:fillRef idx="0"/>
          <a:effectRef idx="0"/>
          <a:fontRef idx="minor"/>
        </p:style>
      </p:sp>
      <p:sp>
        <p:nvSpPr>
          <p:cNvPr id="2620" name="CustomShape 37"/>
          <p:cNvSpPr/>
          <p:nvPr/>
        </p:nvSpPr>
        <p:spPr>
          <a:xfrm>
            <a:off x="5167440" y="4389480"/>
            <a:ext cx="305640" cy="155880"/>
          </a:xfrm>
          <a:prstGeom prst="rect">
            <a:avLst/>
          </a:prstGeom>
          <a:solidFill>
            <a:srgbClr val="4bbcf9"/>
          </a:solidFill>
          <a:ln w="12600">
            <a:noFill/>
          </a:ln>
        </p:spPr>
        <p:style>
          <a:lnRef idx="0"/>
          <a:fillRef idx="0"/>
          <a:effectRef idx="0"/>
          <a:fontRef idx="minor"/>
        </p:style>
      </p:sp>
      <p:sp>
        <p:nvSpPr>
          <p:cNvPr id="2621" name="CustomShape 38"/>
          <p:cNvSpPr/>
          <p:nvPr/>
        </p:nvSpPr>
        <p:spPr>
          <a:xfrm>
            <a:off x="5319000" y="4389480"/>
            <a:ext cx="154440" cy="155880"/>
          </a:xfrm>
          <a:prstGeom prst="rect">
            <a:avLst/>
          </a:prstGeom>
          <a:solidFill>
            <a:srgbClr val="046092"/>
          </a:solidFill>
          <a:ln w="12600">
            <a:noFill/>
          </a:ln>
        </p:spPr>
        <p:style>
          <a:lnRef idx="0"/>
          <a:fillRef idx="0"/>
          <a:effectRef idx="0"/>
          <a:fontRef idx="minor"/>
        </p:style>
      </p:sp>
      <p:sp>
        <p:nvSpPr>
          <p:cNvPr id="2622" name="CustomShape 39"/>
          <p:cNvSpPr/>
          <p:nvPr/>
        </p:nvSpPr>
        <p:spPr>
          <a:xfrm>
            <a:off x="5223960" y="4548960"/>
            <a:ext cx="192600" cy="80640"/>
          </a:xfrm>
          <a:prstGeom prst="rect">
            <a:avLst/>
          </a:prstGeom>
          <a:solidFill>
            <a:srgbClr val="034062"/>
          </a:solidFill>
          <a:ln w="12600">
            <a:noFill/>
          </a:ln>
        </p:spPr>
        <p:style>
          <a:lnRef idx="0"/>
          <a:fillRef idx="0"/>
          <a:effectRef idx="0"/>
          <a:fontRef idx="minor"/>
        </p:style>
      </p:sp>
      <p:sp>
        <p:nvSpPr>
          <p:cNvPr id="2623" name="CustomShape 40"/>
          <p:cNvSpPr/>
          <p:nvPr/>
        </p:nvSpPr>
        <p:spPr>
          <a:xfrm>
            <a:off x="5295600" y="4629960"/>
            <a:ext cx="51840" cy="90000"/>
          </a:xfrm>
          <a:prstGeom prst="rect">
            <a:avLst/>
          </a:prstGeom>
          <a:solidFill>
            <a:srgbClr val="4bbcf9"/>
          </a:solidFill>
          <a:ln w="12600">
            <a:noFill/>
          </a:ln>
        </p:spPr>
        <p:style>
          <a:lnRef idx="0"/>
          <a:fillRef idx="0"/>
          <a:effectRef idx="0"/>
          <a:fontRef idx="minor"/>
        </p:style>
      </p:sp>
      <p:sp>
        <p:nvSpPr>
          <p:cNvPr id="2624" name="CustomShape 41"/>
          <p:cNvSpPr/>
          <p:nvPr/>
        </p:nvSpPr>
        <p:spPr>
          <a:xfrm>
            <a:off x="5310360" y="4722480"/>
            <a:ext cx="23400" cy="64080"/>
          </a:xfrm>
          <a:prstGeom prst="rect">
            <a:avLst/>
          </a:prstGeom>
          <a:solidFill>
            <a:srgbClr val="034062"/>
          </a:solidFill>
          <a:ln w="12600">
            <a:noFill/>
          </a:ln>
        </p:spPr>
        <p:style>
          <a:lnRef idx="0"/>
          <a:fillRef idx="0"/>
          <a:effectRef idx="0"/>
          <a:fontRef idx="minor"/>
        </p:style>
      </p:sp>
      <p:sp>
        <p:nvSpPr>
          <p:cNvPr id="2625" name="CustomShape 42"/>
          <p:cNvSpPr/>
          <p:nvPr/>
        </p:nvSpPr>
        <p:spPr>
          <a:xfrm>
            <a:off x="5281200" y="4770360"/>
            <a:ext cx="75600" cy="25128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ffff"/>
          </a:solidFill>
          <a:ln w="9360">
            <a:noFill/>
          </a:ln>
        </p:spPr>
        <p:style>
          <a:lnRef idx="0"/>
          <a:fillRef idx="0"/>
          <a:effectRef idx="0"/>
          <a:fontRef idx="minor"/>
        </p:style>
      </p:sp>
      <p:sp>
        <p:nvSpPr>
          <p:cNvPr id="2626" name="CustomShape 43"/>
          <p:cNvSpPr/>
          <p:nvPr/>
        </p:nvSpPr>
        <p:spPr>
          <a:xfrm>
            <a:off x="4787640" y="4159800"/>
            <a:ext cx="192600" cy="857520"/>
          </a:xfrm>
          <a:prstGeom prst="rect">
            <a:avLst/>
          </a:prstGeom>
          <a:solidFill>
            <a:srgbClr val="0680c3"/>
          </a:solidFill>
          <a:ln w="12600">
            <a:noFill/>
          </a:ln>
        </p:spPr>
        <p:style>
          <a:lnRef idx="0"/>
          <a:fillRef idx="0"/>
          <a:effectRef idx="0"/>
          <a:fontRef idx="minor"/>
        </p:style>
      </p:sp>
      <p:sp>
        <p:nvSpPr>
          <p:cNvPr id="2627" name="CustomShape 44"/>
          <p:cNvSpPr/>
          <p:nvPr/>
        </p:nvSpPr>
        <p:spPr>
          <a:xfrm>
            <a:off x="4883040" y="4159800"/>
            <a:ext cx="97200" cy="857520"/>
          </a:xfrm>
          <a:prstGeom prst="rect">
            <a:avLst/>
          </a:prstGeom>
          <a:solidFill>
            <a:srgbClr val="046092"/>
          </a:solidFill>
          <a:ln w="12600">
            <a:noFill/>
          </a:ln>
        </p:spPr>
        <p:style>
          <a:lnRef idx="0"/>
          <a:fillRef idx="0"/>
          <a:effectRef idx="0"/>
          <a:fontRef idx="minor"/>
        </p:style>
      </p:sp>
      <p:sp>
        <p:nvSpPr>
          <p:cNvPr id="2628" name="CustomShape 45"/>
          <p:cNvSpPr/>
          <p:nvPr/>
        </p:nvSpPr>
        <p:spPr>
          <a:xfrm>
            <a:off x="4731120" y="4389480"/>
            <a:ext cx="305640" cy="155880"/>
          </a:xfrm>
          <a:prstGeom prst="rect">
            <a:avLst/>
          </a:prstGeom>
          <a:solidFill>
            <a:srgbClr val="4bbcf9"/>
          </a:solidFill>
          <a:ln w="12600">
            <a:noFill/>
          </a:ln>
        </p:spPr>
        <p:style>
          <a:lnRef idx="0"/>
          <a:fillRef idx="0"/>
          <a:effectRef idx="0"/>
          <a:fontRef idx="minor"/>
        </p:style>
      </p:sp>
      <p:sp>
        <p:nvSpPr>
          <p:cNvPr id="2629" name="CustomShape 46"/>
          <p:cNvSpPr/>
          <p:nvPr/>
        </p:nvSpPr>
        <p:spPr>
          <a:xfrm>
            <a:off x="4882680" y="4389480"/>
            <a:ext cx="154440" cy="155880"/>
          </a:xfrm>
          <a:prstGeom prst="rect">
            <a:avLst/>
          </a:prstGeom>
          <a:solidFill>
            <a:srgbClr val="046092"/>
          </a:solidFill>
          <a:ln w="12600">
            <a:noFill/>
          </a:ln>
        </p:spPr>
        <p:style>
          <a:lnRef idx="0"/>
          <a:fillRef idx="0"/>
          <a:effectRef idx="0"/>
          <a:fontRef idx="minor"/>
        </p:style>
      </p:sp>
      <p:sp>
        <p:nvSpPr>
          <p:cNvPr id="2630" name="CustomShape 47"/>
          <p:cNvSpPr/>
          <p:nvPr/>
        </p:nvSpPr>
        <p:spPr>
          <a:xfrm>
            <a:off x="4787640" y="4548960"/>
            <a:ext cx="192600" cy="80640"/>
          </a:xfrm>
          <a:prstGeom prst="rect">
            <a:avLst/>
          </a:prstGeom>
          <a:solidFill>
            <a:srgbClr val="034062"/>
          </a:solidFill>
          <a:ln w="12600">
            <a:noFill/>
          </a:ln>
        </p:spPr>
        <p:style>
          <a:lnRef idx="0"/>
          <a:fillRef idx="0"/>
          <a:effectRef idx="0"/>
          <a:fontRef idx="minor"/>
        </p:style>
      </p:sp>
      <p:sp>
        <p:nvSpPr>
          <p:cNvPr id="2631" name="CustomShape 48"/>
          <p:cNvSpPr/>
          <p:nvPr/>
        </p:nvSpPr>
        <p:spPr>
          <a:xfrm>
            <a:off x="4858920" y="4629960"/>
            <a:ext cx="51840" cy="90000"/>
          </a:xfrm>
          <a:prstGeom prst="rect">
            <a:avLst/>
          </a:prstGeom>
          <a:solidFill>
            <a:srgbClr val="4bbcf9"/>
          </a:solidFill>
          <a:ln w="12600">
            <a:noFill/>
          </a:ln>
        </p:spPr>
        <p:style>
          <a:lnRef idx="0"/>
          <a:fillRef idx="0"/>
          <a:effectRef idx="0"/>
          <a:fontRef idx="minor"/>
        </p:style>
      </p:sp>
      <p:sp>
        <p:nvSpPr>
          <p:cNvPr id="2632" name="CustomShape 49"/>
          <p:cNvSpPr/>
          <p:nvPr/>
        </p:nvSpPr>
        <p:spPr>
          <a:xfrm>
            <a:off x="4873680" y="4722480"/>
            <a:ext cx="23400" cy="64080"/>
          </a:xfrm>
          <a:prstGeom prst="rect">
            <a:avLst/>
          </a:prstGeom>
          <a:solidFill>
            <a:srgbClr val="034062"/>
          </a:solidFill>
          <a:ln w="12600">
            <a:noFill/>
          </a:ln>
        </p:spPr>
        <p:style>
          <a:lnRef idx="0"/>
          <a:fillRef idx="0"/>
          <a:effectRef idx="0"/>
          <a:fontRef idx="minor"/>
        </p:style>
      </p:sp>
      <p:sp>
        <p:nvSpPr>
          <p:cNvPr id="2633" name="CustomShape 50"/>
          <p:cNvSpPr/>
          <p:nvPr/>
        </p:nvSpPr>
        <p:spPr>
          <a:xfrm>
            <a:off x="4844520" y="4770360"/>
            <a:ext cx="75600" cy="25128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ffff"/>
          </a:solidFill>
          <a:ln w="9360">
            <a:noFill/>
          </a:ln>
        </p:spPr>
        <p:style>
          <a:lnRef idx="0"/>
          <a:fillRef idx="0"/>
          <a:effectRef idx="0"/>
          <a:fontRef idx="minor"/>
        </p:style>
      </p:sp>
      <p:sp>
        <p:nvSpPr>
          <p:cNvPr id="2634" name="CustomShape 51"/>
          <p:cNvSpPr/>
          <p:nvPr/>
        </p:nvSpPr>
        <p:spPr>
          <a:xfrm>
            <a:off x="4350960" y="4159800"/>
            <a:ext cx="192600" cy="857520"/>
          </a:xfrm>
          <a:prstGeom prst="rect">
            <a:avLst/>
          </a:prstGeom>
          <a:solidFill>
            <a:srgbClr val="0680c3"/>
          </a:solidFill>
          <a:ln w="12600">
            <a:noFill/>
          </a:ln>
        </p:spPr>
        <p:style>
          <a:lnRef idx="0"/>
          <a:fillRef idx="0"/>
          <a:effectRef idx="0"/>
          <a:fontRef idx="minor"/>
        </p:style>
      </p:sp>
      <p:sp>
        <p:nvSpPr>
          <p:cNvPr id="2635" name="CustomShape 52"/>
          <p:cNvSpPr/>
          <p:nvPr/>
        </p:nvSpPr>
        <p:spPr>
          <a:xfrm>
            <a:off x="4446720" y="4159800"/>
            <a:ext cx="97200" cy="857520"/>
          </a:xfrm>
          <a:prstGeom prst="rect">
            <a:avLst/>
          </a:prstGeom>
          <a:solidFill>
            <a:srgbClr val="046092"/>
          </a:solidFill>
          <a:ln w="12600">
            <a:noFill/>
          </a:ln>
        </p:spPr>
        <p:style>
          <a:lnRef idx="0"/>
          <a:fillRef idx="0"/>
          <a:effectRef idx="0"/>
          <a:fontRef idx="minor"/>
        </p:style>
      </p:sp>
      <p:sp>
        <p:nvSpPr>
          <p:cNvPr id="2636" name="CustomShape 53"/>
          <p:cNvSpPr/>
          <p:nvPr/>
        </p:nvSpPr>
        <p:spPr>
          <a:xfrm>
            <a:off x="4294440" y="4389480"/>
            <a:ext cx="305640" cy="155880"/>
          </a:xfrm>
          <a:prstGeom prst="rect">
            <a:avLst/>
          </a:prstGeom>
          <a:solidFill>
            <a:srgbClr val="4bbcf9"/>
          </a:solidFill>
          <a:ln w="12600">
            <a:noFill/>
          </a:ln>
        </p:spPr>
        <p:style>
          <a:lnRef idx="0"/>
          <a:fillRef idx="0"/>
          <a:effectRef idx="0"/>
          <a:fontRef idx="minor"/>
        </p:style>
      </p:sp>
      <p:sp>
        <p:nvSpPr>
          <p:cNvPr id="2637" name="CustomShape 54"/>
          <p:cNvSpPr/>
          <p:nvPr/>
        </p:nvSpPr>
        <p:spPr>
          <a:xfrm>
            <a:off x="4446000" y="4389480"/>
            <a:ext cx="154440" cy="155880"/>
          </a:xfrm>
          <a:prstGeom prst="rect">
            <a:avLst/>
          </a:prstGeom>
          <a:solidFill>
            <a:srgbClr val="046092"/>
          </a:solidFill>
          <a:ln w="12600">
            <a:noFill/>
          </a:ln>
        </p:spPr>
        <p:style>
          <a:lnRef idx="0"/>
          <a:fillRef idx="0"/>
          <a:effectRef idx="0"/>
          <a:fontRef idx="minor"/>
        </p:style>
      </p:sp>
      <p:sp>
        <p:nvSpPr>
          <p:cNvPr id="2638" name="CustomShape 55"/>
          <p:cNvSpPr/>
          <p:nvPr/>
        </p:nvSpPr>
        <p:spPr>
          <a:xfrm>
            <a:off x="4350960" y="4548960"/>
            <a:ext cx="192600" cy="80640"/>
          </a:xfrm>
          <a:prstGeom prst="rect">
            <a:avLst/>
          </a:prstGeom>
          <a:solidFill>
            <a:srgbClr val="034062"/>
          </a:solidFill>
          <a:ln w="12600">
            <a:noFill/>
          </a:ln>
        </p:spPr>
        <p:style>
          <a:lnRef idx="0"/>
          <a:fillRef idx="0"/>
          <a:effectRef idx="0"/>
          <a:fontRef idx="minor"/>
        </p:style>
      </p:sp>
      <p:sp>
        <p:nvSpPr>
          <p:cNvPr id="2639" name="CustomShape 56"/>
          <p:cNvSpPr/>
          <p:nvPr/>
        </p:nvSpPr>
        <p:spPr>
          <a:xfrm>
            <a:off x="4422600" y="4629960"/>
            <a:ext cx="51840" cy="90000"/>
          </a:xfrm>
          <a:prstGeom prst="rect">
            <a:avLst/>
          </a:prstGeom>
          <a:solidFill>
            <a:srgbClr val="4bbcf9"/>
          </a:solidFill>
          <a:ln w="12600">
            <a:noFill/>
          </a:ln>
        </p:spPr>
        <p:style>
          <a:lnRef idx="0"/>
          <a:fillRef idx="0"/>
          <a:effectRef idx="0"/>
          <a:fontRef idx="minor"/>
        </p:style>
      </p:sp>
      <p:sp>
        <p:nvSpPr>
          <p:cNvPr id="2640" name="CustomShape 57"/>
          <p:cNvSpPr/>
          <p:nvPr/>
        </p:nvSpPr>
        <p:spPr>
          <a:xfrm>
            <a:off x="4437000" y="4722480"/>
            <a:ext cx="23400" cy="64080"/>
          </a:xfrm>
          <a:prstGeom prst="rect">
            <a:avLst/>
          </a:prstGeom>
          <a:solidFill>
            <a:srgbClr val="034062"/>
          </a:solidFill>
          <a:ln w="12600">
            <a:noFill/>
          </a:ln>
        </p:spPr>
        <p:style>
          <a:lnRef idx="0"/>
          <a:fillRef idx="0"/>
          <a:effectRef idx="0"/>
          <a:fontRef idx="minor"/>
        </p:style>
      </p:sp>
      <p:sp>
        <p:nvSpPr>
          <p:cNvPr id="2641" name="CustomShape 58"/>
          <p:cNvSpPr/>
          <p:nvPr/>
        </p:nvSpPr>
        <p:spPr>
          <a:xfrm>
            <a:off x="4407840" y="4770360"/>
            <a:ext cx="75600" cy="25128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ffff"/>
          </a:solidFill>
          <a:ln w="9360">
            <a:noFill/>
          </a:ln>
        </p:spPr>
        <p:style>
          <a:lnRef idx="0"/>
          <a:fillRef idx="0"/>
          <a:effectRef idx="0"/>
          <a:fontRef idx="minor"/>
        </p:style>
      </p:sp>
      <p:sp>
        <p:nvSpPr>
          <p:cNvPr id="2642" name="CustomShape 59"/>
          <p:cNvSpPr/>
          <p:nvPr/>
        </p:nvSpPr>
        <p:spPr>
          <a:xfrm>
            <a:off x="1092960" y="1203480"/>
            <a:ext cx="1149120" cy="1188360"/>
          </a:xfrm>
          <a:custGeom>
            <a:avLst/>
            <a:gdLst/>
            <a:ah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solidFill>
            <a:srgbClr val="90c221"/>
          </a:solidFill>
          <a:ln w="9000">
            <a:noFill/>
          </a:ln>
        </p:spPr>
        <p:style>
          <a:lnRef idx="0"/>
          <a:fillRef idx="0"/>
          <a:effectRef idx="0"/>
          <a:fontRef idx="minor"/>
        </p:style>
      </p:sp>
      <p:sp>
        <p:nvSpPr>
          <p:cNvPr id="2643" name="CustomShape 60"/>
          <p:cNvSpPr/>
          <p:nvPr/>
        </p:nvSpPr>
        <p:spPr>
          <a:xfrm>
            <a:off x="1157400" y="2381400"/>
            <a:ext cx="193680" cy="193680"/>
          </a:xfrm>
          <a:custGeom>
            <a:avLst/>
            <a:gdLst/>
            <a:ah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solidFill>
            <a:srgbClr val="90c221"/>
          </a:solidFill>
          <a:ln w="9000">
            <a:noFill/>
          </a:ln>
        </p:spPr>
        <p:style>
          <a:lnRef idx="0"/>
          <a:fillRef idx="0"/>
          <a:effectRef idx="0"/>
          <a:fontRef idx="minor"/>
        </p:style>
      </p:sp>
      <p:sp>
        <p:nvSpPr>
          <p:cNvPr id="2644" name="CustomShape 61"/>
          <p:cNvSpPr/>
          <p:nvPr/>
        </p:nvSpPr>
        <p:spPr>
          <a:xfrm>
            <a:off x="1401480" y="2381400"/>
            <a:ext cx="193680" cy="19368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solidFill>
            <a:srgbClr val="90c221"/>
          </a:solidFill>
          <a:ln w="9000">
            <a:noFill/>
          </a:ln>
        </p:spPr>
        <p:style>
          <a:lnRef idx="0"/>
          <a:fillRef idx="0"/>
          <a:effectRef idx="0"/>
          <a:fontRef idx="minor"/>
        </p:style>
      </p:sp>
      <p:sp>
        <p:nvSpPr>
          <p:cNvPr id="2645" name="CustomShape 62"/>
          <p:cNvSpPr/>
          <p:nvPr/>
        </p:nvSpPr>
        <p:spPr>
          <a:xfrm>
            <a:off x="1645560" y="2381400"/>
            <a:ext cx="193680" cy="19368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90c221"/>
          </a:solidFill>
          <a:ln w="9000">
            <a:noFill/>
          </a:ln>
        </p:spPr>
        <p:style>
          <a:lnRef idx="0"/>
          <a:fillRef idx="0"/>
          <a:effectRef idx="0"/>
          <a:fontRef idx="minor"/>
        </p:style>
      </p:sp>
      <p:sp>
        <p:nvSpPr>
          <p:cNvPr id="2646" name="CustomShape 63"/>
          <p:cNvSpPr/>
          <p:nvPr/>
        </p:nvSpPr>
        <p:spPr>
          <a:xfrm>
            <a:off x="1889640" y="2381400"/>
            <a:ext cx="193680" cy="19368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90c221"/>
          </a:solidFill>
          <a:ln w="9000">
            <a:noFill/>
          </a:ln>
        </p:spPr>
        <p:style>
          <a:lnRef idx="0"/>
          <a:fillRef idx="0"/>
          <a:effectRef idx="0"/>
          <a:fontRef idx="minor"/>
        </p:style>
      </p:sp>
      <p:sp>
        <p:nvSpPr>
          <p:cNvPr id="2647" name="CustomShape 64"/>
          <p:cNvSpPr/>
          <p:nvPr/>
        </p:nvSpPr>
        <p:spPr>
          <a:xfrm>
            <a:off x="6671520" y="1757160"/>
            <a:ext cx="941400" cy="689760"/>
          </a:xfrm>
          <a:custGeom>
            <a:avLst/>
            <a:gd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07a398"/>
          </a:solidFill>
          <a:ln w="12600">
            <a:noFill/>
          </a:ln>
        </p:spPr>
        <p:style>
          <a:lnRef idx="0"/>
          <a:fillRef idx="0"/>
          <a:effectRef idx="0"/>
          <a:fontRef idx="minor"/>
        </p:style>
      </p:sp>
      <p:sp>
        <p:nvSpPr>
          <p:cNvPr id="2648" name="CustomShape 65"/>
          <p:cNvSpPr/>
          <p:nvPr/>
        </p:nvSpPr>
        <p:spPr>
          <a:xfrm>
            <a:off x="2385360" y="1364400"/>
            <a:ext cx="3430440" cy="13680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endParaRPr b="0" lang="en-US" sz="1800" spc="-1" strike="noStrike">
              <a:solidFill>
                <a:srgbClr val="000000"/>
              </a:solidFill>
              <a:uFill>
                <a:solidFill>
                  <a:srgbClr val="ffffff"/>
                </a:solidFill>
              </a:uFill>
              <a:latin typeface="Arial"/>
            </a:endParaRPr>
          </a:p>
        </p:txBody>
      </p:sp>
      <p:sp>
        <p:nvSpPr>
          <p:cNvPr id="2649" name="CustomShape 66"/>
          <p:cNvSpPr/>
          <p:nvPr/>
        </p:nvSpPr>
        <p:spPr>
          <a:xfrm>
            <a:off x="724680" y="2687040"/>
            <a:ext cx="5091120" cy="1002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endParaRPr b="0" lang="en-US" sz="1800" spc="-1" strike="noStrike">
              <a:solidFill>
                <a:srgbClr val="000000"/>
              </a:solidFill>
              <a:uFill>
                <a:solidFill>
                  <a:srgbClr val="ffffff"/>
                </a:solidFill>
              </a:uFill>
              <a:latin typeface="Arial"/>
            </a:endParaRPr>
          </a:p>
        </p:txBody>
      </p:sp>
      <p:sp>
        <p:nvSpPr>
          <p:cNvPr id="2650" name="CustomShape 67"/>
          <p:cNvSpPr/>
          <p:nvPr/>
        </p:nvSpPr>
        <p:spPr>
          <a:xfrm>
            <a:off x="7899120" y="1355760"/>
            <a:ext cx="3430440" cy="13680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endParaRPr b="0" lang="en-US" sz="1800" spc="-1" strike="noStrike">
              <a:solidFill>
                <a:srgbClr val="000000"/>
              </a:solidFill>
              <a:uFill>
                <a:solidFill>
                  <a:srgbClr val="ffffff"/>
                </a:solidFill>
              </a:uFill>
              <a:latin typeface="Arial"/>
            </a:endParaRPr>
          </a:p>
        </p:txBody>
      </p:sp>
      <p:sp>
        <p:nvSpPr>
          <p:cNvPr id="2651" name="CustomShape 68"/>
          <p:cNvSpPr/>
          <p:nvPr/>
        </p:nvSpPr>
        <p:spPr>
          <a:xfrm>
            <a:off x="6238080" y="2678040"/>
            <a:ext cx="5091120" cy="1002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endParaRPr b="0" lang="en-US" sz="1800" spc="-1" strike="noStrike">
              <a:solidFill>
                <a:srgbClr val="000000"/>
              </a:solidFill>
              <a:uFill>
                <a:solidFill>
                  <a:srgbClr val="ffffff"/>
                </a:solidFill>
              </a:uFill>
              <a:latin typeface="Arial"/>
            </a:endParaRPr>
          </a:p>
        </p:txBody>
      </p:sp>
      <p:sp>
        <p:nvSpPr>
          <p:cNvPr id="2652" name="CustomShape 69"/>
          <p:cNvSpPr/>
          <p:nvPr/>
        </p:nvSpPr>
        <p:spPr>
          <a:xfrm>
            <a:off x="6238080" y="4019760"/>
            <a:ext cx="3430440" cy="13680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endParaRPr b="0" lang="en-US" sz="1800" spc="-1" strike="noStrike">
              <a:solidFill>
                <a:srgbClr val="000000"/>
              </a:solidFill>
              <a:uFill>
                <a:solidFill>
                  <a:srgbClr val="ffffff"/>
                </a:solidFill>
              </a:uFill>
              <a:latin typeface="Arial"/>
            </a:endParaRPr>
          </a:p>
        </p:txBody>
      </p:sp>
      <p:sp>
        <p:nvSpPr>
          <p:cNvPr id="2653" name="CustomShape 70"/>
          <p:cNvSpPr/>
          <p:nvPr/>
        </p:nvSpPr>
        <p:spPr>
          <a:xfrm>
            <a:off x="6238080" y="5342400"/>
            <a:ext cx="5091120" cy="1002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endParaRPr b="0" lang="en-US" sz="1800" spc="-1" strike="noStrike">
              <a:solidFill>
                <a:srgbClr val="000000"/>
              </a:solidFill>
              <a:uFill>
                <a:solidFill>
                  <a:srgbClr val="ffffff"/>
                </a:solidFill>
              </a:uFill>
              <a:latin typeface="Arial"/>
            </a:endParaRPr>
          </a:p>
        </p:txBody>
      </p:sp>
      <p:sp>
        <p:nvSpPr>
          <p:cNvPr id="2654" name="CustomShape 71"/>
          <p:cNvSpPr/>
          <p:nvPr/>
        </p:nvSpPr>
        <p:spPr>
          <a:xfrm>
            <a:off x="720720" y="4014720"/>
            <a:ext cx="3430440" cy="13680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endParaRPr b="0" lang="en-US" sz="1800" spc="-1" strike="noStrike">
              <a:solidFill>
                <a:srgbClr val="000000"/>
              </a:solidFill>
              <a:uFill>
                <a:solidFill>
                  <a:srgbClr val="ffffff"/>
                </a:solidFill>
              </a:uFill>
              <a:latin typeface="Arial"/>
            </a:endParaRPr>
          </a:p>
        </p:txBody>
      </p:sp>
      <p:sp>
        <p:nvSpPr>
          <p:cNvPr id="2655" name="CustomShape 72"/>
          <p:cNvSpPr/>
          <p:nvPr/>
        </p:nvSpPr>
        <p:spPr>
          <a:xfrm>
            <a:off x="720720" y="5337000"/>
            <a:ext cx="5091120" cy="1002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endParaRPr b="0" lang="en-US" sz="1800" spc="-1" strike="noStrike">
              <a:solidFill>
                <a:srgbClr val="000000"/>
              </a:solidFill>
              <a:uFill>
                <a:solidFill>
                  <a:srgbClr val="ffffff"/>
                </a:solidFill>
              </a:uFill>
              <a:latin typeface="Arial"/>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6" name="CustomShape 1"/>
          <p:cNvSpPr/>
          <p:nvPr/>
        </p:nvSpPr>
        <p:spPr>
          <a:xfrm rot="21189600">
            <a:off x="3535920" y="3070080"/>
            <a:ext cx="5301000" cy="2964240"/>
          </a:xfrm>
          <a:custGeom>
            <a:avLst/>
            <a:gdLst/>
            <a:ah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rgbClr val="19a695"/>
          </a:solidFill>
          <a:ln w="5040">
            <a:noFill/>
          </a:ln>
        </p:spPr>
        <p:style>
          <a:lnRef idx="0"/>
          <a:fillRef idx="0"/>
          <a:effectRef idx="0"/>
          <a:fontRef idx="minor"/>
        </p:style>
      </p:sp>
      <p:sp>
        <p:nvSpPr>
          <p:cNvPr id="2657" name="CustomShape 2"/>
          <p:cNvSpPr/>
          <p:nvPr/>
        </p:nvSpPr>
        <p:spPr>
          <a:xfrm>
            <a:off x="3983400" y="2661120"/>
            <a:ext cx="4437720" cy="645840"/>
          </a:xfrm>
          <a:custGeom>
            <a:avLst/>
            <a:gdLst/>
            <a:ah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rgbClr val="19a695"/>
          </a:solidFill>
          <a:ln>
            <a:noFill/>
          </a:ln>
        </p:spPr>
        <p:style>
          <a:lnRef idx="0"/>
          <a:fillRef idx="0"/>
          <a:effectRef idx="0"/>
          <a:fontRef idx="minor"/>
        </p:style>
      </p:sp>
      <p:sp>
        <p:nvSpPr>
          <p:cNvPr id="2658" name="CustomShape 3"/>
          <p:cNvSpPr/>
          <p:nvPr/>
        </p:nvSpPr>
        <p:spPr>
          <a:xfrm>
            <a:off x="7429680" y="1676520"/>
            <a:ext cx="978480" cy="960480"/>
          </a:xfrm>
          <a:custGeom>
            <a:avLst/>
            <a:gdLst/>
            <a:ah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rgbClr val="19a695"/>
          </a:solidFill>
          <a:ln w="3600">
            <a:noFill/>
          </a:ln>
        </p:spPr>
        <p:style>
          <a:lnRef idx="0"/>
          <a:fillRef idx="0"/>
          <a:effectRef idx="0"/>
          <a:fontRef idx="minor"/>
        </p:style>
      </p:sp>
      <p:sp>
        <p:nvSpPr>
          <p:cNvPr id="2659" name="CustomShape 4"/>
          <p:cNvSpPr/>
          <p:nvPr/>
        </p:nvSpPr>
        <p:spPr>
          <a:xfrm>
            <a:off x="3983400" y="1522440"/>
            <a:ext cx="2234160" cy="1110600"/>
          </a:xfrm>
          <a:custGeom>
            <a:avLst/>
            <a:gdLst/>
            <a:ah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rgbClr val="19a695"/>
          </a:solidFill>
          <a:ln w="12600">
            <a:noFill/>
          </a:ln>
        </p:spPr>
        <p:style>
          <a:lnRef idx="0"/>
          <a:fillRef idx="0"/>
          <a:effectRef idx="0"/>
          <a:fontRef idx="minor"/>
        </p:style>
      </p:sp>
      <p:sp>
        <p:nvSpPr>
          <p:cNvPr id="2660" name="CustomShape 5"/>
          <p:cNvSpPr/>
          <p:nvPr/>
        </p:nvSpPr>
        <p:spPr>
          <a:xfrm>
            <a:off x="6202440" y="1281240"/>
            <a:ext cx="1303200" cy="1355400"/>
          </a:xfrm>
          <a:custGeom>
            <a:avLst/>
            <a:gdLst/>
            <a:ah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rgbClr val="19a695"/>
          </a:solidFill>
          <a:ln w="9360">
            <a:noFill/>
          </a:ln>
        </p:spPr>
        <p:style>
          <a:lnRef idx="0"/>
          <a:fillRef idx="0"/>
          <a:effectRef idx="0"/>
          <a:fontRef idx="minor"/>
        </p:style>
      </p:sp>
      <p:sp>
        <p:nvSpPr>
          <p:cNvPr id="2661" name="CustomShape 6"/>
          <p:cNvSpPr/>
          <p:nvPr/>
        </p:nvSpPr>
        <p:spPr>
          <a:xfrm>
            <a:off x="7087320" y="2098440"/>
            <a:ext cx="653400" cy="55512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rgbClr val="35455e"/>
          </a:solidFill>
          <a:ln w="12600">
            <a:noFill/>
          </a:ln>
        </p:spPr>
        <p:style>
          <a:lnRef idx="0"/>
          <a:fillRef idx="0"/>
          <a:effectRef idx="0"/>
          <a:fontRef idx="minor"/>
        </p:style>
      </p:sp>
      <p:sp>
        <p:nvSpPr>
          <p:cNvPr id="2662" name="CustomShape 7"/>
          <p:cNvSpPr/>
          <p:nvPr/>
        </p:nvSpPr>
        <p:spPr>
          <a:xfrm>
            <a:off x="7805160" y="2098440"/>
            <a:ext cx="556200" cy="555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35455e"/>
          </a:solidFill>
          <a:ln w="12600">
            <a:noFill/>
          </a:ln>
        </p:spPr>
        <p:style>
          <a:lnRef idx="0"/>
          <a:fillRef idx="0"/>
          <a:effectRef idx="0"/>
          <a:fontRef idx="minor"/>
        </p:style>
      </p:sp>
      <p:sp>
        <p:nvSpPr>
          <p:cNvPr id="2663" name="CustomShape 8"/>
          <p:cNvSpPr/>
          <p:nvPr/>
        </p:nvSpPr>
        <p:spPr>
          <a:xfrm>
            <a:off x="7900560" y="2193840"/>
            <a:ext cx="364680" cy="363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rgbClr val="35455e"/>
          </a:solidFill>
          <a:ln w="12600">
            <a:noFill/>
          </a:ln>
        </p:spPr>
        <p:style>
          <a:lnRef idx="0"/>
          <a:fillRef idx="0"/>
          <a:effectRef idx="0"/>
          <a:fontRef idx="minor"/>
        </p:style>
      </p:sp>
      <p:sp>
        <p:nvSpPr>
          <p:cNvPr id="2664" name="CustomShape 9"/>
          <p:cNvSpPr/>
          <p:nvPr/>
        </p:nvSpPr>
        <p:spPr>
          <a:xfrm>
            <a:off x="3934440" y="3382200"/>
            <a:ext cx="4331160" cy="9842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870" spc="-1" strike="noStrike">
                <a:solidFill>
                  <a:srgbClr val="ffffff"/>
                </a:solidFill>
                <a:uFill>
                  <a:solidFill>
                    <a:srgbClr val="ffffff"/>
                  </a:solidFill>
                </a:uFill>
                <a:latin typeface="Arial"/>
                <a:ea typeface="Arial Unicode MS"/>
              </a:rPr>
              <a:t>Thank You</a:t>
            </a:r>
            <a:endParaRPr b="0" lang="en-US" sz="1800" spc="-1" strike="noStrike">
              <a:solidFill>
                <a:srgbClr val="000000"/>
              </a:solidFill>
              <a:uFill>
                <a:solidFill>
                  <a:srgbClr val="ffffff"/>
                </a:solidFill>
              </a:uFill>
              <a:latin typeface="Arial"/>
            </a:endParaRPr>
          </a:p>
        </p:txBody>
      </p:sp>
      <p:sp>
        <p:nvSpPr>
          <p:cNvPr id="2665" name="CustomShape 10"/>
          <p:cNvSpPr/>
          <p:nvPr/>
        </p:nvSpPr>
        <p:spPr>
          <a:xfrm>
            <a:off x="3934440" y="4267800"/>
            <a:ext cx="4330800" cy="659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870" spc="-1" strike="noStrike">
                <a:solidFill>
                  <a:srgbClr val="ffffff"/>
                </a:solidFill>
                <a:uFill>
                  <a:solidFill>
                    <a:srgbClr val="ffffff"/>
                  </a:solidFill>
                </a:uFill>
                <a:latin typeface="Arial"/>
                <a:ea typeface="Arial Unicode MS"/>
              </a:rPr>
              <a:t>Insert the Sub Title of</a:t>
            </a:r>
            <a:endParaRPr b="0" lang="en-US" sz="1800" spc="-1" strike="noStrike">
              <a:solidFill>
                <a:srgbClr val="000000"/>
              </a:solidFill>
              <a:uFill>
                <a:solidFill>
                  <a:srgbClr val="ffffff"/>
                </a:solidFill>
              </a:uFill>
              <a:latin typeface="Arial"/>
            </a:endParaRPr>
          </a:p>
          <a:p>
            <a:pPr algn="ctr">
              <a:lnSpc>
                <a:spcPct val="100000"/>
              </a:lnSpc>
            </a:pPr>
            <a:r>
              <a:rPr b="0" lang="en-US" sz="1870" spc="-1" strike="noStrike">
                <a:solidFill>
                  <a:srgbClr val="ffffff"/>
                </a:solidFill>
                <a:uFill>
                  <a:solidFill>
                    <a:srgbClr val="ffffff"/>
                  </a:solidFill>
                </a:uFill>
                <a:latin typeface="Arial"/>
                <a:ea typeface="Arial Unicode MS"/>
              </a:rPr>
              <a:t>Your Presentation</a:t>
            </a:r>
            <a:endParaRPr b="0" lang="en-US" sz="1800" spc="-1" strike="noStrike">
              <a:solidFill>
                <a:srgbClr val="000000"/>
              </a:solidFill>
              <a:uFill>
                <a:solidFill>
                  <a:srgbClr val="ffffff"/>
                </a:solidFill>
              </a:uFill>
              <a:latin typeface="Arial"/>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6" name="TextShape 1"/>
          <p:cNvSpPr txBox="1"/>
          <p:nvPr/>
        </p:nvSpPr>
        <p:spPr>
          <a:xfrm>
            <a:off x="323640" y="24552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Fully Editable Shapes</a:t>
            </a:r>
            <a:endParaRPr b="0" lang="en-US" sz="2800" spc="-1" strike="noStrike">
              <a:solidFill>
                <a:srgbClr val="000000"/>
              </a:solidFill>
              <a:uFill>
                <a:solidFill>
                  <a:srgbClr val="ffffff"/>
                </a:solidFill>
              </a:uFill>
              <a:latin typeface="Arial"/>
            </a:endParaRPr>
          </a:p>
        </p:txBody>
      </p:sp>
      <p:sp>
        <p:nvSpPr>
          <p:cNvPr id="2667" name="CustomShape 2"/>
          <p:cNvSpPr/>
          <p:nvPr/>
        </p:nvSpPr>
        <p:spPr>
          <a:xfrm>
            <a:off x="6424920" y="5438880"/>
            <a:ext cx="978480" cy="960480"/>
          </a:xfrm>
          <a:custGeom>
            <a:avLst/>
            <a:gdLst/>
            <a:ah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rgbClr val="07a398"/>
          </a:solidFill>
          <a:ln w="3600">
            <a:noFill/>
          </a:ln>
        </p:spPr>
        <p:style>
          <a:lnRef idx="0"/>
          <a:fillRef idx="0"/>
          <a:effectRef idx="0"/>
          <a:fontRef idx="minor"/>
        </p:style>
      </p:sp>
      <p:sp>
        <p:nvSpPr>
          <p:cNvPr id="2668" name="CustomShape 3"/>
          <p:cNvSpPr/>
          <p:nvPr/>
        </p:nvSpPr>
        <p:spPr>
          <a:xfrm>
            <a:off x="2979000" y="5284800"/>
            <a:ext cx="2234160" cy="1110600"/>
          </a:xfrm>
          <a:custGeom>
            <a:avLst/>
            <a:gdLst/>
            <a:ah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rgbClr val="07a398"/>
          </a:solidFill>
          <a:ln w="12600">
            <a:noFill/>
          </a:ln>
        </p:spPr>
        <p:style>
          <a:lnRef idx="0"/>
          <a:fillRef idx="0"/>
          <a:effectRef idx="0"/>
          <a:fontRef idx="minor"/>
        </p:style>
      </p:sp>
      <p:sp>
        <p:nvSpPr>
          <p:cNvPr id="2669" name="CustomShape 4"/>
          <p:cNvSpPr/>
          <p:nvPr/>
        </p:nvSpPr>
        <p:spPr>
          <a:xfrm>
            <a:off x="5198040" y="5043600"/>
            <a:ext cx="1303200" cy="1355400"/>
          </a:xfrm>
          <a:custGeom>
            <a:avLst/>
            <a:gdLst/>
            <a:ah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rgbClr val="07a398"/>
          </a:solidFill>
          <a:ln w="9360">
            <a:noFill/>
          </a:ln>
        </p:spPr>
        <p:style>
          <a:lnRef idx="0"/>
          <a:fillRef idx="0"/>
          <a:effectRef idx="0"/>
          <a:fontRef idx="minor"/>
        </p:style>
      </p:sp>
      <p:sp>
        <p:nvSpPr>
          <p:cNvPr id="2670" name="CustomShape 5"/>
          <p:cNvSpPr/>
          <p:nvPr/>
        </p:nvSpPr>
        <p:spPr>
          <a:xfrm flipH="1" rot="8929800">
            <a:off x="1930680" y="3007800"/>
            <a:ext cx="60480" cy="39600"/>
          </a:xfrm>
          <a:prstGeom prst="trapezoid">
            <a:avLst>
              <a:gd name="adj" fmla="val 12383"/>
            </a:avLst>
          </a:prstGeom>
          <a:solidFill>
            <a:srgbClr val="03514c"/>
          </a:solidFill>
          <a:ln w="12600">
            <a:solidFill>
              <a:srgbClr val="2c2f45"/>
            </a:solidFill>
            <a:miter/>
          </a:ln>
        </p:spPr>
        <p:style>
          <a:lnRef idx="0"/>
          <a:fillRef idx="0"/>
          <a:effectRef idx="0"/>
          <a:fontRef idx="minor"/>
        </p:style>
      </p:sp>
      <p:sp>
        <p:nvSpPr>
          <p:cNvPr id="2671" name="CustomShape 6"/>
          <p:cNvSpPr/>
          <p:nvPr/>
        </p:nvSpPr>
        <p:spPr>
          <a:xfrm flipH="1" rot="10295400">
            <a:off x="1957320" y="3107880"/>
            <a:ext cx="43920" cy="41040"/>
          </a:xfrm>
          <a:prstGeom prst="trapezoid">
            <a:avLst>
              <a:gd name="adj" fmla="val 12383"/>
            </a:avLst>
          </a:prstGeom>
          <a:solidFill>
            <a:srgbClr val="03514c"/>
          </a:solidFill>
          <a:ln w="12600">
            <a:solidFill>
              <a:srgbClr val="2c2f45"/>
            </a:solidFill>
            <a:miter/>
          </a:ln>
        </p:spPr>
        <p:style>
          <a:lnRef idx="0"/>
          <a:fillRef idx="0"/>
          <a:effectRef idx="0"/>
          <a:fontRef idx="minor"/>
        </p:style>
      </p:sp>
      <p:sp>
        <p:nvSpPr>
          <p:cNvPr id="2672" name="CustomShape 7"/>
          <p:cNvSpPr/>
          <p:nvPr/>
        </p:nvSpPr>
        <p:spPr>
          <a:xfrm flipH="1" rot="8929800">
            <a:off x="1884600" y="2907360"/>
            <a:ext cx="85680" cy="11412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2673" name="CustomShape 8"/>
          <p:cNvSpPr/>
          <p:nvPr/>
        </p:nvSpPr>
        <p:spPr>
          <a:xfrm flipH="1" rot="10295400">
            <a:off x="1939320" y="3032280"/>
            <a:ext cx="62280" cy="8316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2674" name="CustomShape 9"/>
          <p:cNvSpPr/>
          <p:nvPr/>
        </p:nvSpPr>
        <p:spPr>
          <a:xfrm flipH="1" rot="11885400">
            <a:off x="1947240" y="3131640"/>
            <a:ext cx="39960" cy="7776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2675" name="CustomShape 10"/>
          <p:cNvSpPr/>
          <p:nvPr/>
        </p:nvSpPr>
        <p:spPr>
          <a:xfrm flipH="1" rot="1778400">
            <a:off x="1756800" y="2998440"/>
            <a:ext cx="60480" cy="40320"/>
          </a:xfrm>
          <a:prstGeom prst="trapezoid">
            <a:avLst>
              <a:gd name="adj" fmla="val 12383"/>
            </a:avLst>
          </a:prstGeom>
          <a:solidFill>
            <a:srgbClr val="03514c"/>
          </a:solidFill>
          <a:ln w="12600">
            <a:solidFill>
              <a:srgbClr val="2c2f45"/>
            </a:solidFill>
            <a:miter/>
          </a:ln>
        </p:spPr>
        <p:style>
          <a:lnRef idx="0"/>
          <a:fillRef idx="0"/>
          <a:effectRef idx="0"/>
          <a:fontRef idx="minor"/>
        </p:style>
      </p:sp>
      <p:sp>
        <p:nvSpPr>
          <p:cNvPr id="2676" name="CustomShape 11"/>
          <p:cNvSpPr/>
          <p:nvPr/>
        </p:nvSpPr>
        <p:spPr>
          <a:xfrm flipH="1" rot="1778400">
            <a:off x="1777680" y="2897280"/>
            <a:ext cx="85680" cy="11484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2677" name="CustomShape 12"/>
          <p:cNvSpPr/>
          <p:nvPr/>
        </p:nvSpPr>
        <p:spPr>
          <a:xfrm flipH="1" rot="413400">
            <a:off x="1751040" y="3099240"/>
            <a:ext cx="43920" cy="41760"/>
          </a:xfrm>
          <a:prstGeom prst="trapezoid">
            <a:avLst>
              <a:gd name="adj" fmla="val 12383"/>
            </a:avLst>
          </a:prstGeom>
          <a:solidFill>
            <a:srgbClr val="03514c"/>
          </a:solidFill>
          <a:ln w="12600">
            <a:solidFill>
              <a:srgbClr val="2c2f45"/>
            </a:solidFill>
            <a:miter/>
          </a:ln>
        </p:spPr>
        <p:style>
          <a:lnRef idx="0"/>
          <a:fillRef idx="0"/>
          <a:effectRef idx="0"/>
          <a:fontRef idx="minor"/>
        </p:style>
      </p:sp>
      <p:sp>
        <p:nvSpPr>
          <p:cNvPr id="2678" name="CustomShape 13"/>
          <p:cNvSpPr/>
          <p:nvPr/>
        </p:nvSpPr>
        <p:spPr>
          <a:xfrm flipH="1" rot="413400">
            <a:off x="1749240" y="3022920"/>
            <a:ext cx="62280" cy="8388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2679" name="CustomShape 14"/>
          <p:cNvSpPr/>
          <p:nvPr/>
        </p:nvSpPr>
        <p:spPr>
          <a:xfrm flipH="1" rot="20423400">
            <a:off x="1766520" y="3123000"/>
            <a:ext cx="39960" cy="78840"/>
          </a:xfrm>
          <a:prstGeom prst="trapezoid">
            <a:avLst>
              <a:gd name="adj" fmla="val 12383"/>
            </a:avLst>
          </a:prstGeom>
          <a:solidFill>
            <a:srgbClr val="07a398"/>
          </a:solidFill>
          <a:ln w="12600">
            <a:solidFill>
              <a:srgbClr val="2c2f45"/>
            </a:solidFill>
            <a:miter/>
          </a:ln>
        </p:spPr>
        <p:style>
          <a:lnRef idx="0"/>
          <a:fillRef idx="0"/>
          <a:effectRef idx="0"/>
          <a:fontRef idx="minor"/>
        </p:style>
      </p:sp>
      <p:sp>
        <p:nvSpPr>
          <p:cNvPr id="2680" name="CustomShape 15"/>
          <p:cNvSpPr/>
          <p:nvPr/>
        </p:nvSpPr>
        <p:spPr>
          <a:xfrm rot="7898400">
            <a:off x="1600560" y="2505960"/>
            <a:ext cx="191520" cy="479520"/>
          </a:xfrm>
          <a:prstGeom prst="trapezoid">
            <a:avLst>
              <a:gd name="adj" fmla="val 9168"/>
            </a:avLst>
          </a:prstGeom>
          <a:solidFill>
            <a:srgbClr val="07a398"/>
          </a:solidFill>
          <a:ln w="12600">
            <a:solidFill>
              <a:srgbClr val="2c2f45"/>
            </a:solidFill>
            <a:miter/>
          </a:ln>
        </p:spPr>
        <p:style>
          <a:lnRef idx="0"/>
          <a:fillRef idx="0"/>
          <a:effectRef idx="0"/>
          <a:fontRef idx="minor"/>
        </p:style>
      </p:sp>
      <p:sp>
        <p:nvSpPr>
          <p:cNvPr id="2681" name="CustomShape 16"/>
          <p:cNvSpPr/>
          <p:nvPr/>
        </p:nvSpPr>
        <p:spPr>
          <a:xfrm rot="7898400">
            <a:off x="1620720" y="2551680"/>
            <a:ext cx="69480" cy="479520"/>
          </a:xfrm>
          <a:custGeom>
            <a:avLst/>
            <a:gdLst/>
            <a:ahLst/>
            <a:rect l="l" t="t" r="r" b="b"/>
            <a:pathLst>
              <a:path w="182880" h="1664988">
                <a:moveTo>
                  <a:pt x="0" y="1664988"/>
                </a:moveTo>
                <a:lnTo>
                  <a:pt x="0" y="0"/>
                </a:lnTo>
                <a:lnTo>
                  <a:pt x="133619" y="3079"/>
                </a:lnTo>
                <a:lnTo>
                  <a:pt x="182880" y="1664988"/>
                </a:lnTo>
                <a:lnTo>
                  <a:pt x="0" y="1664988"/>
                </a:lnTo>
                <a:close/>
              </a:path>
            </a:pathLst>
          </a:custGeom>
          <a:solidFill>
            <a:srgbClr val="057a72"/>
          </a:solidFill>
          <a:ln w="12600">
            <a:solidFill>
              <a:srgbClr val="2c2f45"/>
            </a:solidFill>
            <a:miter/>
          </a:ln>
        </p:spPr>
        <p:style>
          <a:lnRef idx="0"/>
          <a:fillRef idx="0"/>
          <a:effectRef idx="0"/>
          <a:fontRef idx="minor"/>
        </p:style>
      </p:sp>
      <p:sp>
        <p:nvSpPr>
          <p:cNvPr id="2682" name="CustomShape 17"/>
          <p:cNvSpPr/>
          <p:nvPr/>
        </p:nvSpPr>
        <p:spPr>
          <a:xfrm rot="14391600">
            <a:off x="1025640" y="2354760"/>
            <a:ext cx="230400" cy="764280"/>
          </a:xfrm>
          <a:prstGeom prst="roundRect">
            <a:avLst>
              <a:gd name="adj" fmla="val 0"/>
            </a:avLst>
          </a:prstGeom>
          <a:solidFill>
            <a:srgbClr val="07a398"/>
          </a:solidFill>
          <a:ln w="12600">
            <a:solidFill>
              <a:srgbClr val="2c2f45"/>
            </a:solidFill>
            <a:miter/>
          </a:ln>
        </p:spPr>
        <p:style>
          <a:lnRef idx="0"/>
          <a:fillRef idx="0"/>
          <a:effectRef idx="0"/>
          <a:fontRef idx="minor"/>
        </p:style>
      </p:sp>
      <p:sp>
        <p:nvSpPr>
          <p:cNvPr id="2683" name="CustomShape 18"/>
          <p:cNvSpPr/>
          <p:nvPr/>
        </p:nvSpPr>
        <p:spPr>
          <a:xfrm rot="14391600">
            <a:off x="1137600" y="2425680"/>
            <a:ext cx="84240" cy="764280"/>
          </a:xfrm>
          <a:prstGeom prst="roundRect">
            <a:avLst>
              <a:gd name="adj" fmla="val 0"/>
            </a:avLst>
          </a:prstGeom>
          <a:solidFill>
            <a:srgbClr val="057a72"/>
          </a:solidFill>
          <a:ln w="12600">
            <a:solidFill>
              <a:srgbClr val="2c2f45"/>
            </a:solidFill>
            <a:miter/>
          </a:ln>
        </p:spPr>
        <p:style>
          <a:lnRef idx="0"/>
          <a:fillRef idx="0"/>
          <a:effectRef idx="0"/>
          <a:fontRef idx="minor"/>
        </p:style>
      </p:sp>
      <p:sp>
        <p:nvSpPr>
          <p:cNvPr id="2684" name="CustomShape 19"/>
          <p:cNvSpPr/>
          <p:nvPr/>
        </p:nvSpPr>
        <p:spPr>
          <a:xfrm rot="1062600">
            <a:off x="1391400" y="2468160"/>
            <a:ext cx="243360" cy="243360"/>
          </a:xfrm>
          <a:prstGeom prst="ellipse">
            <a:avLst/>
          </a:prstGeom>
          <a:solidFill>
            <a:srgbClr val="07a398"/>
          </a:solidFill>
          <a:ln w="12600">
            <a:solidFill>
              <a:srgbClr val="2c2f45"/>
            </a:solidFill>
            <a:miter/>
          </a:ln>
        </p:spPr>
        <p:style>
          <a:lnRef idx="0"/>
          <a:fillRef idx="0"/>
          <a:effectRef idx="0"/>
          <a:fontRef idx="minor"/>
        </p:style>
      </p:sp>
      <p:sp>
        <p:nvSpPr>
          <p:cNvPr id="2685" name="CustomShape 20"/>
          <p:cNvSpPr/>
          <p:nvPr/>
        </p:nvSpPr>
        <p:spPr>
          <a:xfrm rot="1062600">
            <a:off x="1417320" y="2494800"/>
            <a:ext cx="190800" cy="1908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2686" name="CustomShape 21"/>
          <p:cNvSpPr/>
          <p:nvPr/>
        </p:nvSpPr>
        <p:spPr>
          <a:xfrm rot="1062600">
            <a:off x="1465200" y="2542320"/>
            <a:ext cx="95040" cy="943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2687" name="CustomShape 22"/>
          <p:cNvSpPr/>
          <p:nvPr/>
        </p:nvSpPr>
        <p:spPr>
          <a:xfrm rot="1062600">
            <a:off x="1497240" y="2574360"/>
            <a:ext cx="31320" cy="31320"/>
          </a:xfrm>
          <a:prstGeom prst="ellipse">
            <a:avLst/>
          </a:prstGeom>
          <a:solidFill>
            <a:srgbClr val="ffffff"/>
          </a:solidFill>
          <a:ln w="19080">
            <a:noFill/>
          </a:ln>
        </p:spPr>
        <p:style>
          <a:lnRef idx="0"/>
          <a:fillRef idx="0"/>
          <a:effectRef idx="0"/>
          <a:fontRef idx="minor"/>
        </p:style>
      </p:sp>
      <p:sp>
        <p:nvSpPr>
          <p:cNvPr id="2688" name="CustomShape 23"/>
          <p:cNvSpPr/>
          <p:nvPr/>
        </p:nvSpPr>
        <p:spPr>
          <a:xfrm>
            <a:off x="333720" y="3703680"/>
            <a:ext cx="900720" cy="142200"/>
          </a:xfrm>
          <a:prstGeom prst="round2SameRect">
            <a:avLst>
              <a:gd name="adj1" fmla="val 50000"/>
              <a:gd name="adj2" fmla="val 0"/>
            </a:avLst>
          </a:prstGeom>
          <a:solidFill>
            <a:srgbClr val="07a398"/>
          </a:solidFill>
          <a:ln w="12600">
            <a:solidFill>
              <a:srgbClr val="2c2f45"/>
            </a:solidFill>
            <a:miter/>
          </a:ln>
        </p:spPr>
        <p:style>
          <a:lnRef idx="0"/>
          <a:fillRef idx="0"/>
          <a:effectRef idx="0"/>
          <a:fontRef idx="minor"/>
        </p:style>
      </p:sp>
      <p:sp>
        <p:nvSpPr>
          <p:cNvPr id="2689" name="CustomShape 24"/>
          <p:cNvSpPr/>
          <p:nvPr/>
        </p:nvSpPr>
        <p:spPr>
          <a:xfrm rot="21552000">
            <a:off x="678240" y="2954160"/>
            <a:ext cx="213840" cy="629640"/>
          </a:xfrm>
          <a:prstGeom prst="roundRect">
            <a:avLst>
              <a:gd name="adj" fmla="val 0"/>
            </a:avLst>
          </a:prstGeom>
          <a:solidFill>
            <a:srgbClr val="07a398"/>
          </a:solidFill>
          <a:ln w="12600">
            <a:solidFill>
              <a:srgbClr val="2c2f45"/>
            </a:solidFill>
            <a:miter/>
          </a:ln>
        </p:spPr>
        <p:style>
          <a:lnRef idx="0"/>
          <a:fillRef idx="0"/>
          <a:effectRef idx="0"/>
          <a:fontRef idx="minor"/>
        </p:style>
      </p:sp>
      <p:sp>
        <p:nvSpPr>
          <p:cNvPr id="2690" name="CustomShape 25"/>
          <p:cNvSpPr/>
          <p:nvPr/>
        </p:nvSpPr>
        <p:spPr>
          <a:xfrm rot="21552000">
            <a:off x="671400" y="2953440"/>
            <a:ext cx="78120" cy="629640"/>
          </a:xfrm>
          <a:prstGeom prst="roundRect">
            <a:avLst>
              <a:gd name="adj" fmla="val 0"/>
            </a:avLst>
          </a:prstGeom>
          <a:solidFill>
            <a:srgbClr val="057a72"/>
          </a:solidFill>
          <a:ln w="12600">
            <a:solidFill>
              <a:srgbClr val="2c2f45"/>
            </a:solidFill>
            <a:miter/>
          </a:ln>
        </p:spPr>
        <p:style>
          <a:lnRef idx="0"/>
          <a:fillRef idx="0"/>
          <a:effectRef idx="0"/>
          <a:fontRef idx="minor"/>
        </p:style>
      </p:sp>
      <p:sp>
        <p:nvSpPr>
          <p:cNvPr id="2691" name="CustomShape 26"/>
          <p:cNvSpPr/>
          <p:nvPr/>
        </p:nvSpPr>
        <p:spPr>
          <a:xfrm>
            <a:off x="623520" y="2826000"/>
            <a:ext cx="292680" cy="292680"/>
          </a:xfrm>
          <a:prstGeom prst="ellipse">
            <a:avLst/>
          </a:prstGeom>
          <a:solidFill>
            <a:srgbClr val="07a398"/>
          </a:solidFill>
          <a:ln w="12600">
            <a:solidFill>
              <a:srgbClr val="2c2f45"/>
            </a:solidFill>
            <a:miter/>
          </a:ln>
        </p:spPr>
        <p:style>
          <a:lnRef idx="0"/>
          <a:fillRef idx="0"/>
          <a:effectRef idx="0"/>
          <a:fontRef idx="minor"/>
        </p:style>
      </p:sp>
      <p:sp>
        <p:nvSpPr>
          <p:cNvPr id="2692" name="CustomShape 27"/>
          <p:cNvSpPr/>
          <p:nvPr/>
        </p:nvSpPr>
        <p:spPr>
          <a:xfrm>
            <a:off x="655200" y="2857680"/>
            <a:ext cx="229320" cy="2293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2693" name="CustomShape 28"/>
          <p:cNvSpPr/>
          <p:nvPr/>
        </p:nvSpPr>
        <p:spPr>
          <a:xfrm>
            <a:off x="712800" y="2915280"/>
            <a:ext cx="114120" cy="11376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2694" name="CustomShape 29"/>
          <p:cNvSpPr/>
          <p:nvPr/>
        </p:nvSpPr>
        <p:spPr>
          <a:xfrm>
            <a:off x="750960" y="2953440"/>
            <a:ext cx="37800" cy="37800"/>
          </a:xfrm>
          <a:prstGeom prst="ellipse">
            <a:avLst/>
          </a:prstGeom>
          <a:solidFill>
            <a:srgbClr val="ffffff"/>
          </a:solidFill>
          <a:ln w="19080">
            <a:noFill/>
          </a:ln>
        </p:spPr>
        <p:style>
          <a:lnRef idx="0"/>
          <a:fillRef idx="0"/>
          <a:effectRef idx="0"/>
          <a:fontRef idx="minor"/>
        </p:style>
      </p:sp>
      <p:sp>
        <p:nvSpPr>
          <p:cNvPr id="2695" name="CustomShape 30"/>
          <p:cNvSpPr/>
          <p:nvPr/>
        </p:nvSpPr>
        <p:spPr>
          <a:xfrm>
            <a:off x="437400" y="3664080"/>
            <a:ext cx="693360" cy="39240"/>
          </a:xfrm>
          <a:prstGeom prst="round2SameRect">
            <a:avLst>
              <a:gd name="adj1" fmla="val 50000"/>
              <a:gd name="adj2" fmla="val 0"/>
            </a:avLst>
          </a:prstGeom>
          <a:solidFill>
            <a:srgbClr val="057a72"/>
          </a:solidFill>
          <a:ln w="12600">
            <a:solidFill>
              <a:srgbClr val="2c2f45"/>
            </a:solidFill>
            <a:miter/>
          </a:ln>
        </p:spPr>
        <p:style>
          <a:lnRef idx="0"/>
          <a:fillRef idx="0"/>
          <a:effectRef idx="0"/>
          <a:fontRef idx="minor"/>
        </p:style>
      </p:sp>
      <p:sp>
        <p:nvSpPr>
          <p:cNvPr id="2696" name="CustomShape 31"/>
          <p:cNvSpPr/>
          <p:nvPr/>
        </p:nvSpPr>
        <p:spPr>
          <a:xfrm>
            <a:off x="528120" y="3524040"/>
            <a:ext cx="512280" cy="142200"/>
          </a:xfrm>
          <a:prstGeom prst="round2SameRect">
            <a:avLst>
              <a:gd name="adj1" fmla="val 50000"/>
              <a:gd name="adj2" fmla="val 0"/>
            </a:avLst>
          </a:prstGeom>
          <a:solidFill>
            <a:srgbClr val="07a398"/>
          </a:solidFill>
          <a:ln w="12600">
            <a:solidFill>
              <a:srgbClr val="2c2f45"/>
            </a:solidFill>
            <a:miter/>
          </a:ln>
        </p:spPr>
        <p:style>
          <a:lnRef idx="0"/>
          <a:fillRef idx="0"/>
          <a:effectRef idx="0"/>
          <a:fontRef idx="minor"/>
        </p:style>
      </p:sp>
      <p:sp>
        <p:nvSpPr>
          <p:cNvPr id="2697" name="CustomShape 32"/>
          <p:cNvSpPr/>
          <p:nvPr/>
        </p:nvSpPr>
        <p:spPr>
          <a:xfrm rot="2713800">
            <a:off x="1777320" y="2807280"/>
            <a:ext cx="160560" cy="160560"/>
          </a:xfrm>
          <a:prstGeom prst="ellipse">
            <a:avLst/>
          </a:prstGeom>
          <a:solidFill>
            <a:srgbClr val="07a398"/>
          </a:solidFill>
          <a:ln w="12600">
            <a:solidFill>
              <a:srgbClr val="2c2f45"/>
            </a:solidFill>
            <a:miter/>
          </a:ln>
        </p:spPr>
        <p:style>
          <a:lnRef idx="0"/>
          <a:fillRef idx="0"/>
          <a:effectRef idx="0"/>
          <a:fontRef idx="minor"/>
        </p:style>
      </p:sp>
      <p:sp>
        <p:nvSpPr>
          <p:cNvPr id="2698" name="CustomShape 33"/>
          <p:cNvSpPr/>
          <p:nvPr/>
        </p:nvSpPr>
        <p:spPr>
          <a:xfrm rot="2713800">
            <a:off x="1802520" y="2833200"/>
            <a:ext cx="109800" cy="10944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rgbClr val="ffffff"/>
          </a:solidFill>
          <a:ln w="5040">
            <a:noFill/>
          </a:ln>
        </p:spPr>
        <p:style>
          <a:lnRef idx="0"/>
          <a:fillRef idx="0"/>
          <a:effectRef idx="0"/>
          <a:fontRef idx="minor"/>
        </p:style>
      </p:sp>
      <p:sp>
        <p:nvSpPr>
          <p:cNvPr id="2699" name="CustomShape 34"/>
          <p:cNvSpPr/>
          <p:nvPr/>
        </p:nvSpPr>
        <p:spPr>
          <a:xfrm>
            <a:off x="2270880" y="3566520"/>
            <a:ext cx="1765800" cy="276120"/>
          </a:xfrm>
          <a:prstGeom prst="roundRect">
            <a:avLst>
              <a:gd name="adj" fmla="val 50000"/>
            </a:avLst>
          </a:prstGeom>
          <a:solidFill>
            <a:srgbClr val="0680c3"/>
          </a:solidFill>
          <a:ln w="12600">
            <a:noFill/>
          </a:ln>
        </p:spPr>
        <p:style>
          <a:lnRef idx="0"/>
          <a:fillRef idx="0"/>
          <a:effectRef idx="0"/>
          <a:fontRef idx="minor"/>
        </p:style>
      </p:sp>
      <p:sp>
        <p:nvSpPr>
          <p:cNvPr id="2700" name="CustomShape 35"/>
          <p:cNvSpPr/>
          <p:nvPr/>
        </p:nvSpPr>
        <p:spPr>
          <a:xfrm>
            <a:off x="2306160" y="3601440"/>
            <a:ext cx="1695240" cy="206640"/>
          </a:xfrm>
          <a:prstGeom prst="roundRect">
            <a:avLst>
              <a:gd name="adj" fmla="val 50000"/>
            </a:avLst>
          </a:prstGeom>
          <a:solidFill>
            <a:srgbClr val="ffffff"/>
          </a:solidFill>
          <a:ln w="12600">
            <a:noFill/>
          </a:ln>
        </p:spPr>
        <p:style>
          <a:lnRef idx="0"/>
          <a:fillRef idx="0"/>
          <a:effectRef idx="0"/>
          <a:fontRef idx="minor"/>
        </p:style>
      </p:sp>
      <p:sp>
        <p:nvSpPr>
          <p:cNvPr id="2701" name="CustomShape 36"/>
          <p:cNvSpPr/>
          <p:nvPr/>
        </p:nvSpPr>
        <p:spPr>
          <a:xfrm>
            <a:off x="2342880" y="3621240"/>
            <a:ext cx="170280" cy="170280"/>
          </a:xfrm>
          <a:prstGeom prst="donut">
            <a:avLst>
              <a:gd name="adj" fmla="val 25000"/>
            </a:avLst>
          </a:prstGeom>
          <a:solidFill>
            <a:srgbClr val="0680c3"/>
          </a:solidFill>
          <a:ln w="12600">
            <a:noFill/>
          </a:ln>
        </p:spPr>
        <p:style>
          <a:lnRef idx="0"/>
          <a:fillRef idx="0"/>
          <a:effectRef idx="0"/>
          <a:fontRef idx="minor"/>
        </p:style>
      </p:sp>
      <p:sp>
        <p:nvSpPr>
          <p:cNvPr id="2702" name="CustomShape 37"/>
          <p:cNvSpPr/>
          <p:nvPr/>
        </p:nvSpPr>
        <p:spPr>
          <a:xfrm>
            <a:off x="2585520" y="3621240"/>
            <a:ext cx="170280" cy="170280"/>
          </a:xfrm>
          <a:prstGeom prst="donut">
            <a:avLst>
              <a:gd name="adj" fmla="val 25000"/>
            </a:avLst>
          </a:prstGeom>
          <a:solidFill>
            <a:srgbClr val="0680c3"/>
          </a:solidFill>
          <a:ln w="12600">
            <a:noFill/>
          </a:ln>
        </p:spPr>
        <p:style>
          <a:lnRef idx="0"/>
          <a:fillRef idx="0"/>
          <a:effectRef idx="0"/>
          <a:fontRef idx="minor"/>
        </p:style>
      </p:sp>
      <p:sp>
        <p:nvSpPr>
          <p:cNvPr id="2703" name="CustomShape 38"/>
          <p:cNvSpPr/>
          <p:nvPr/>
        </p:nvSpPr>
        <p:spPr>
          <a:xfrm>
            <a:off x="2828520" y="3621240"/>
            <a:ext cx="170280" cy="170280"/>
          </a:xfrm>
          <a:prstGeom prst="donut">
            <a:avLst>
              <a:gd name="adj" fmla="val 25000"/>
            </a:avLst>
          </a:prstGeom>
          <a:solidFill>
            <a:srgbClr val="0680c3"/>
          </a:solidFill>
          <a:ln w="12600">
            <a:noFill/>
          </a:ln>
        </p:spPr>
        <p:style>
          <a:lnRef idx="0"/>
          <a:fillRef idx="0"/>
          <a:effectRef idx="0"/>
          <a:fontRef idx="minor"/>
        </p:style>
      </p:sp>
      <p:sp>
        <p:nvSpPr>
          <p:cNvPr id="2704" name="CustomShape 39"/>
          <p:cNvSpPr/>
          <p:nvPr/>
        </p:nvSpPr>
        <p:spPr>
          <a:xfrm>
            <a:off x="3071160" y="3621240"/>
            <a:ext cx="170280" cy="170280"/>
          </a:xfrm>
          <a:prstGeom prst="donut">
            <a:avLst>
              <a:gd name="adj" fmla="val 25000"/>
            </a:avLst>
          </a:prstGeom>
          <a:solidFill>
            <a:srgbClr val="0680c3"/>
          </a:solidFill>
          <a:ln w="12600">
            <a:noFill/>
          </a:ln>
        </p:spPr>
        <p:style>
          <a:lnRef idx="0"/>
          <a:fillRef idx="0"/>
          <a:effectRef idx="0"/>
          <a:fontRef idx="minor"/>
        </p:style>
      </p:sp>
      <p:sp>
        <p:nvSpPr>
          <p:cNvPr id="2705" name="CustomShape 40"/>
          <p:cNvSpPr/>
          <p:nvPr/>
        </p:nvSpPr>
        <p:spPr>
          <a:xfrm>
            <a:off x="3313800" y="3621240"/>
            <a:ext cx="170280" cy="170280"/>
          </a:xfrm>
          <a:prstGeom prst="donut">
            <a:avLst>
              <a:gd name="adj" fmla="val 25000"/>
            </a:avLst>
          </a:prstGeom>
          <a:solidFill>
            <a:srgbClr val="0680c3"/>
          </a:solidFill>
          <a:ln w="12600">
            <a:noFill/>
          </a:ln>
        </p:spPr>
        <p:style>
          <a:lnRef idx="0"/>
          <a:fillRef idx="0"/>
          <a:effectRef idx="0"/>
          <a:fontRef idx="minor"/>
        </p:style>
      </p:sp>
      <p:sp>
        <p:nvSpPr>
          <p:cNvPr id="2706" name="CustomShape 41"/>
          <p:cNvSpPr/>
          <p:nvPr/>
        </p:nvSpPr>
        <p:spPr>
          <a:xfrm>
            <a:off x="3556440" y="3621240"/>
            <a:ext cx="170280" cy="170280"/>
          </a:xfrm>
          <a:prstGeom prst="donut">
            <a:avLst>
              <a:gd name="adj" fmla="val 25000"/>
            </a:avLst>
          </a:prstGeom>
          <a:solidFill>
            <a:srgbClr val="0680c3"/>
          </a:solidFill>
          <a:ln w="12600">
            <a:noFill/>
          </a:ln>
        </p:spPr>
        <p:style>
          <a:lnRef idx="0"/>
          <a:fillRef idx="0"/>
          <a:effectRef idx="0"/>
          <a:fontRef idx="minor"/>
        </p:style>
      </p:sp>
      <p:sp>
        <p:nvSpPr>
          <p:cNvPr id="2707" name="CustomShape 42"/>
          <p:cNvSpPr/>
          <p:nvPr/>
        </p:nvSpPr>
        <p:spPr>
          <a:xfrm>
            <a:off x="3799080" y="3621240"/>
            <a:ext cx="170280" cy="170280"/>
          </a:xfrm>
          <a:prstGeom prst="donut">
            <a:avLst>
              <a:gd name="adj" fmla="val 25000"/>
            </a:avLst>
          </a:prstGeom>
          <a:solidFill>
            <a:srgbClr val="0680c3"/>
          </a:solidFill>
          <a:ln w="12600">
            <a:noFill/>
          </a:ln>
        </p:spPr>
        <p:style>
          <a:lnRef idx="0"/>
          <a:fillRef idx="0"/>
          <a:effectRef idx="0"/>
          <a:fontRef idx="minor"/>
        </p:style>
      </p:sp>
      <p:sp>
        <p:nvSpPr>
          <p:cNvPr id="2708" name="CustomShape 43"/>
          <p:cNvSpPr/>
          <p:nvPr/>
        </p:nvSpPr>
        <p:spPr>
          <a:xfrm>
            <a:off x="3552480" y="2567520"/>
            <a:ext cx="225720" cy="1005120"/>
          </a:xfrm>
          <a:prstGeom prst="rect">
            <a:avLst/>
          </a:prstGeom>
          <a:solidFill>
            <a:srgbClr val="0680c3"/>
          </a:solidFill>
          <a:ln w="12600">
            <a:noFill/>
          </a:ln>
        </p:spPr>
        <p:style>
          <a:lnRef idx="0"/>
          <a:fillRef idx="0"/>
          <a:effectRef idx="0"/>
          <a:fontRef idx="minor"/>
        </p:style>
      </p:sp>
      <p:sp>
        <p:nvSpPr>
          <p:cNvPr id="2709" name="CustomShape 44"/>
          <p:cNvSpPr/>
          <p:nvPr/>
        </p:nvSpPr>
        <p:spPr>
          <a:xfrm>
            <a:off x="3664440" y="2567520"/>
            <a:ext cx="113760" cy="1005120"/>
          </a:xfrm>
          <a:prstGeom prst="rect">
            <a:avLst/>
          </a:prstGeom>
          <a:solidFill>
            <a:srgbClr val="046092"/>
          </a:solidFill>
          <a:ln w="12600">
            <a:noFill/>
          </a:ln>
        </p:spPr>
        <p:style>
          <a:lnRef idx="0"/>
          <a:fillRef idx="0"/>
          <a:effectRef idx="0"/>
          <a:fontRef idx="minor"/>
        </p:style>
      </p:sp>
      <p:sp>
        <p:nvSpPr>
          <p:cNvPr id="2710" name="CustomShape 45"/>
          <p:cNvSpPr/>
          <p:nvPr/>
        </p:nvSpPr>
        <p:spPr>
          <a:xfrm>
            <a:off x="3486240" y="2836800"/>
            <a:ext cx="358200" cy="182880"/>
          </a:xfrm>
          <a:prstGeom prst="rect">
            <a:avLst/>
          </a:prstGeom>
          <a:solidFill>
            <a:srgbClr val="90c221"/>
          </a:solidFill>
          <a:ln w="12600">
            <a:noFill/>
          </a:ln>
        </p:spPr>
        <p:style>
          <a:lnRef idx="0"/>
          <a:fillRef idx="0"/>
          <a:effectRef idx="0"/>
          <a:fontRef idx="minor"/>
        </p:style>
      </p:sp>
      <p:sp>
        <p:nvSpPr>
          <p:cNvPr id="2711" name="CustomShape 46"/>
          <p:cNvSpPr/>
          <p:nvPr/>
        </p:nvSpPr>
        <p:spPr>
          <a:xfrm>
            <a:off x="3663720" y="2836800"/>
            <a:ext cx="180720" cy="182880"/>
          </a:xfrm>
          <a:prstGeom prst="rect">
            <a:avLst/>
          </a:prstGeom>
          <a:solidFill>
            <a:srgbClr val="6c9119"/>
          </a:solidFill>
          <a:ln w="12600">
            <a:noFill/>
          </a:ln>
        </p:spPr>
        <p:style>
          <a:lnRef idx="0"/>
          <a:fillRef idx="0"/>
          <a:effectRef idx="0"/>
          <a:fontRef idx="minor"/>
        </p:style>
      </p:sp>
      <p:sp>
        <p:nvSpPr>
          <p:cNvPr id="2712" name="CustomShape 47"/>
          <p:cNvSpPr/>
          <p:nvPr/>
        </p:nvSpPr>
        <p:spPr>
          <a:xfrm>
            <a:off x="3552480" y="3023640"/>
            <a:ext cx="225720" cy="94680"/>
          </a:xfrm>
          <a:prstGeom prst="rect">
            <a:avLst/>
          </a:prstGeom>
          <a:solidFill>
            <a:srgbClr val="034062"/>
          </a:solidFill>
          <a:ln w="12600">
            <a:noFill/>
          </a:ln>
        </p:spPr>
        <p:style>
          <a:lnRef idx="0"/>
          <a:fillRef idx="0"/>
          <a:effectRef idx="0"/>
          <a:fontRef idx="minor"/>
        </p:style>
      </p:sp>
      <p:sp>
        <p:nvSpPr>
          <p:cNvPr id="2713" name="CustomShape 48"/>
          <p:cNvSpPr/>
          <p:nvPr/>
        </p:nvSpPr>
        <p:spPr>
          <a:xfrm>
            <a:off x="3636000" y="3118320"/>
            <a:ext cx="60840" cy="105480"/>
          </a:xfrm>
          <a:prstGeom prst="rect">
            <a:avLst/>
          </a:prstGeom>
          <a:solidFill>
            <a:srgbClr val="90c221"/>
          </a:solidFill>
          <a:ln w="12600">
            <a:noFill/>
          </a:ln>
        </p:spPr>
        <p:style>
          <a:lnRef idx="0"/>
          <a:fillRef idx="0"/>
          <a:effectRef idx="0"/>
          <a:fontRef idx="minor"/>
        </p:style>
      </p:sp>
      <p:sp>
        <p:nvSpPr>
          <p:cNvPr id="2714" name="CustomShape 49"/>
          <p:cNvSpPr/>
          <p:nvPr/>
        </p:nvSpPr>
        <p:spPr>
          <a:xfrm>
            <a:off x="3653280" y="3227040"/>
            <a:ext cx="27360" cy="75240"/>
          </a:xfrm>
          <a:prstGeom prst="rect">
            <a:avLst/>
          </a:prstGeom>
          <a:solidFill>
            <a:srgbClr val="034062"/>
          </a:solidFill>
          <a:ln w="12600">
            <a:noFill/>
          </a:ln>
        </p:spPr>
        <p:style>
          <a:lnRef idx="0"/>
          <a:fillRef idx="0"/>
          <a:effectRef idx="0"/>
          <a:fontRef idx="minor"/>
        </p:style>
      </p:sp>
      <p:sp>
        <p:nvSpPr>
          <p:cNvPr id="2715" name="CustomShape 50"/>
          <p:cNvSpPr/>
          <p:nvPr/>
        </p:nvSpPr>
        <p:spPr>
          <a:xfrm>
            <a:off x="3619080" y="3282840"/>
            <a:ext cx="88920" cy="29448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360">
            <a:noFill/>
          </a:ln>
        </p:spPr>
        <p:style>
          <a:lnRef idx="0"/>
          <a:fillRef idx="0"/>
          <a:effectRef idx="0"/>
          <a:fontRef idx="minor"/>
        </p:style>
      </p:sp>
      <p:sp>
        <p:nvSpPr>
          <p:cNvPr id="2716" name="CustomShape 51"/>
          <p:cNvSpPr/>
          <p:nvPr/>
        </p:nvSpPr>
        <p:spPr>
          <a:xfrm>
            <a:off x="3040920" y="2567520"/>
            <a:ext cx="225720" cy="1005120"/>
          </a:xfrm>
          <a:prstGeom prst="rect">
            <a:avLst/>
          </a:prstGeom>
          <a:solidFill>
            <a:srgbClr val="0680c3"/>
          </a:solidFill>
          <a:ln w="12600">
            <a:noFill/>
          </a:ln>
        </p:spPr>
        <p:style>
          <a:lnRef idx="0"/>
          <a:fillRef idx="0"/>
          <a:effectRef idx="0"/>
          <a:fontRef idx="minor"/>
        </p:style>
      </p:sp>
      <p:sp>
        <p:nvSpPr>
          <p:cNvPr id="2717" name="CustomShape 52"/>
          <p:cNvSpPr/>
          <p:nvPr/>
        </p:nvSpPr>
        <p:spPr>
          <a:xfrm>
            <a:off x="3152880" y="2567520"/>
            <a:ext cx="113760" cy="1005120"/>
          </a:xfrm>
          <a:prstGeom prst="rect">
            <a:avLst/>
          </a:prstGeom>
          <a:solidFill>
            <a:srgbClr val="046092"/>
          </a:solidFill>
          <a:ln w="12600">
            <a:noFill/>
          </a:ln>
        </p:spPr>
        <p:style>
          <a:lnRef idx="0"/>
          <a:fillRef idx="0"/>
          <a:effectRef idx="0"/>
          <a:fontRef idx="minor"/>
        </p:style>
      </p:sp>
      <p:sp>
        <p:nvSpPr>
          <p:cNvPr id="2718" name="CustomShape 53"/>
          <p:cNvSpPr/>
          <p:nvPr/>
        </p:nvSpPr>
        <p:spPr>
          <a:xfrm>
            <a:off x="2974680" y="2836800"/>
            <a:ext cx="358200" cy="182880"/>
          </a:xfrm>
          <a:prstGeom prst="rect">
            <a:avLst/>
          </a:prstGeom>
          <a:solidFill>
            <a:srgbClr val="90c221"/>
          </a:solidFill>
          <a:ln w="12600">
            <a:noFill/>
          </a:ln>
        </p:spPr>
        <p:style>
          <a:lnRef idx="0"/>
          <a:fillRef idx="0"/>
          <a:effectRef idx="0"/>
          <a:fontRef idx="minor"/>
        </p:style>
      </p:sp>
      <p:sp>
        <p:nvSpPr>
          <p:cNvPr id="2719" name="CustomShape 54"/>
          <p:cNvSpPr/>
          <p:nvPr/>
        </p:nvSpPr>
        <p:spPr>
          <a:xfrm>
            <a:off x="3152160" y="2836800"/>
            <a:ext cx="180720" cy="182880"/>
          </a:xfrm>
          <a:prstGeom prst="rect">
            <a:avLst/>
          </a:prstGeom>
          <a:solidFill>
            <a:srgbClr val="6c9119"/>
          </a:solidFill>
          <a:ln w="12600">
            <a:noFill/>
          </a:ln>
        </p:spPr>
        <p:style>
          <a:lnRef idx="0"/>
          <a:fillRef idx="0"/>
          <a:effectRef idx="0"/>
          <a:fontRef idx="minor"/>
        </p:style>
      </p:sp>
      <p:sp>
        <p:nvSpPr>
          <p:cNvPr id="2720" name="CustomShape 55"/>
          <p:cNvSpPr/>
          <p:nvPr/>
        </p:nvSpPr>
        <p:spPr>
          <a:xfrm>
            <a:off x="3040920" y="3023640"/>
            <a:ext cx="225720" cy="94680"/>
          </a:xfrm>
          <a:prstGeom prst="rect">
            <a:avLst/>
          </a:prstGeom>
          <a:solidFill>
            <a:srgbClr val="034062"/>
          </a:solidFill>
          <a:ln w="12600">
            <a:noFill/>
          </a:ln>
        </p:spPr>
        <p:style>
          <a:lnRef idx="0"/>
          <a:fillRef idx="0"/>
          <a:effectRef idx="0"/>
          <a:fontRef idx="minor"/>
        </p:style>
      </p:sp>
      <p:sp>
        <p:nvSpPr>
          <p:cNvPr id="2721" name="CustomShape 56"/>
          <p:cNvSpPr/>
          <p:nvPr/>
        </p:nvSpPr>
        <p:spPr>
          <a:xfrm>
            <a:off x="3124800" y="3118320"/>
            <a:ext cx="60840" cy="105480"/>
          </a:xfrm>
          <a:prstGeom prst="rect">
            <a:avLst/>
          </a:prstGeom>
          <a:solidFill>
            <a:srgbClr val="90c221"/>
          </a:solidFill>
          <a:ln w="12600">
            <a:noFill/>
          </a:ln>
        </p:spPr>
        <p:style>
          <a:lnRef idx="0"/>
          <a:fillRef idx="0"/>
          <a:effectRef idx="0"/>
          <a:fontRef idx="minor"/>
        </p:style>
      </p:sp>
      <p:sp>
        <p:nvSpPr>
          <p:cNvPr id="2722" name="CustomShape 57"/>
          <p:cNvSpPr/>
          <p:nvPr/>
        </p:nvSpPr>
        <p:spPr>
          <a:xfrm>
            <a:off x="3141720" y="3227040"/>
            <a:ext cx="27360" cy="75240"/>
          </a:xfrm>
          <a:prstGeom prst="rect">
            <a:avLst/>
          </a:prstGeom>
          <a:solidFill>
            <a:srgbClr val="034062"/>
          </a:solidFill>
          <a:ln w="12600">
            <a:noFill/>
          </a:ln>
        </p:spPr>
        <p:style>
          <a:lnRef idx="0"/>
          <a:fillRef idx="0"/>
          <a:effectRef idx="0"/>
          <a:fontRef idx="minor"/>
        </p:style>
      </p:sp>
      <p:sp>
        <p:nvSpPr>
          <p:cNvPr id="2723" name="CustomShape 58"/>
          <p:cNvSpPr/>
          <p:nvPr/>
        </p:nvSpPr>
        <p:spPr>
          <a:xfrm>
            <a:off x="3107880" y="3282840"/>
            <a:ext cx="88920" cy="29448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360">
            <a:noFill/>
          </a:ln>
        </p:spPr>
        <p:style>
          <a:lnRef idx="0"/>
          <a:fillRef idx="0"/>
          <a:effectRef idx="0"/>
          <a:fontRef idx="minor"/>
        </p:style>
      </p:sp>
      <p:sp>
        <p:nvSpPr>
          <p:cNvPr id="2724" name="CustomShape 59"/>
          <p:cNvSpPr/>
          <p:nvPr/>
        </p:nvSpPr>
        <p:spPr>
          <a:xfrm>
            <a:off x="2529360" y="2567520"/>
            <a:ext cx="225720" cy="1005120"/>
          </a:xfrm>
          <a:prstGeom prst="rect">
            <a:avLst/>
          </a:prstGeom>
          <a:solidFill>
            <a:srgbClr val="0680c3"/>
          </a:solidFill>
          <a:ln w="12600">
            <a:noFill/>
          </a:ln>
        </p:spPr>
        <p:style>
          <a:lnRef idx="0"/>
          <a:fillRef idx="0"/>
          <a:effectRef idx="0"/>
          <a:fontRef idx="minor"/>
        </p:style>
      </p:sp>
      <p:sp>
        <p:nvSpPr>
          <p:cNvPr id="2725" name="CustomShape 60"/>
          <p:cNvSpPr/>
          <p:nvPr/>
        </p:nvSpPr>
        <p:spPr>
          <a:xfrm>
            <a:off x="2641320" y="2567520"/>
            <a:ext cx="113760" cy="1005120"/>
          </a:xfrm>
          <a:prstGeom prst="rect">
            <a:avLst/>
          </a:prstGeom>
          <a:solidFill>
            <a:srgbClr val="046092"/>
          </a:solidFill>
          <a:ln w="12600">
            <a:noFill/>
          </a:ln>
        </p:spPr>
        <p:style>
          <a:lnRef idx="0"/>
          <a:fillRef idx="0"/>
          <a:effectRef idx="0"/>
          <a:fontRef idx="minor"/>
        </p:style>
      </p:sp>
      <p:sp>
        <p:nvSpPr>
          <p:cNvPr id="2726" name="CustomShape 61"/>
          <p:cNvSpPr/>
          <p:nvPr/>
        </p:nvSpPr>
        <p:spPr>
          <a:xfrm>
            <a:off x="2463120" y="2836800"/>
            <a:ext cx="358200" cy="182880"/>
          </a:xfrm>
          <a:prstGeom prst="rect">
            <a:avLst/>
          </a:prstGeom>
          <a:solidFill>
            <a:srgbClr val="90c221"/>
          </a:solidFill>
          <a:ln w="12600">
            <a:noFill/>
          </a:ln>
        </p:spPr>
        <p:style>
          <a:lnRef idx="0"/>
          <a:fillRef idx="0"/>
          <a:effectRef idx="0"/>
          <a:fontRef idx="minor"/>
        </p:style>
      </p:sp>
      <p:sp>
        <p:nvSpPr>
          <p:cNvPr id="2727" name="CustomShape 62"/>
          <p:cNvSpPr/>
          <p:nvPr/>
        </p:nvSpPr>
        <p:spPr>
          <a:xfrm>
            <a:off x="2640960" y="2836800"/>
            <a:ext cx="180720" cy="182880"/>
          </a:xfrm>
          <a:prstGeom prst="rect">
            <a:avLst/>
          </a:prstGeom>
          <a:solidFill>
            <a:srgbClr val="6c9119"/>
          </a:solidFill>
          <a:ln w="12600">
            <a:noFill/>
          </a:ln>
        </p:spPr>
        <p:style>
          <a:lnRef idx="0"/>
          <a:fillRef idx="0"/>
          <a:effectRef idx="0"/>
          <a:fontRef idx="minor"/>
        </p:style>
      </p:sp>
      <p:sp>
        <p:nvSpPr>
          <p:cNvPr id="2728" name="CustomShape 63"/>
          <p:cNvSpPr/>
          <p:nvPr/>
        </p:nvSpPr>
        <p:spPr>
          <a:xfrm>
            <a:off x="2529360" y="3023640"/>
            <a:ext cx="225720" cy="94680"/>
          </a:xfrm>
          <a:prstGeom prst="rect">
            <a:avLst/>
          </a:prstGeom>
          <a:solidFill>
            <a:srgbClr val="034062"/>
          </a:solidFill>
          <a:ln w="12600">
            <a:noFill/>
          </a:ln>
        </p:spPr>
        <p:style>
          <a:lnRef idx="0"/>
          <a:fillRef idx="0"/>
          <a:effectRef idx="0"/>
          <a:fontRef idx="minor"/>
        </p:style>
      </p:sp>
      <p:sp>
        <p:nvSpPr>
          <p:cNvPr id="2729" name="CustomShape 64"/>
          <p:cNvSpPr/>
          <p:nvPr/>
        </p:nvSpPr>
        <p:spPr>
          <a:xfrm>
            <a:off x="2613240" y="3118320"/>
            <a:ext cx="60840" cy="105480"/>
          </a:xfrm>
          <a:prstGeom prst="rect">
            <a:avLst/>
          </a:prstGeom>
          <a:solidFill>
            <a:srgbClr val="90c221"/>
          </a:solidFill>
          <a:ln w="12600">
            <a:noFill/>
          </a:ln>
        </p:spPr>
        <p:style>
          <a:lnRef idx="0"/>
          <a:fillRef idx="0"/>
          <a:effectRef idx="0"/>
          <a:fontRef idx="minor"/>
        </p:style>
      </p:sp>
      <p:sp>
        <p:nvSpPr>
          <p:cNvPr id="2730" name="CustomShape 65"/>
          <p:cNvSpPr/>
          <p:nvPr/>
        </p:nvSpPr>
        <p:spPr>
          <a:xfrm>
            <a:off x="2630520" y="3227040"/>
            <a:ext cx="27360" cy="75240"/>
          </a:xfrm>
          <a:prstGeom prst="rect">
            <a:avLst/>
          </a:prstGeom>
          <a:solidFill>
            <a:srgbClr val="034062"/>
          </a:solidFill>
          <a:ln w="12600">
            <a:noFill/>
          </a:ln>
        </p:spPr>
        <p:style>
          <a:lnRef idx="0"/>
          <a:fillRef idx="0"/>
          <a:effectRef idx="0"/>
          <a:fontRef idx="minor"/>
        </p:style>
      </p:sp>
      <p:sp>
        <p:nvSpPr>
          <p:cNvPr id="2731" name="CustomShape 66"/>
          <p:cNvSpPr/>
          <p:nvPr/>
        </p:nvSpPr>
        <p:spPr>
          <a:xfrm>
            <a:off x="2596320" y="3282840"/>
            <a:ext cx="88920" cy="29448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360">
            <a:noFill/>
          </a:ln>
        </p:spPr>
        <p:style>
          <a:lnRef idx="0"/>
          <a:fillRef idx="0"/>
          <a:effectRef idx="0"/>
          <a:fontRef idx="minor"/>
        </p:style>
      </p:sp>
      <p:sp>
        <p:nvSpPr>
          <p:cNvPr id="2732" name="CustomShape 67"/>
          <p:cNvSpPr/>
          <p:nvPr/>
        </p:nvSpPr>
        <p:spPr>
          <a:xfrm>
            <a:off x="7565760" y="5303520"/>
            <a:ext cx="2028240" cy="1128600"/>
          </a:xfrm>
          <a:prstGeom prst="rect">
            <a:avLst/>
          </a:prstGeom>
          <a:solidFill>
            <a:srgbClr val="bfbfbf"/>
          </a:solidFill>
          <a:ln w="12600">
            <a:noFill/>
          </a:ln>
        </p:spPr>
        <p:style>
          <a:lnRef idx="0"/>
          <a:fillRef idx="0"/>
          <a:effectRef idx="0"/>
          <a:fontRef idx="minor"/>
        </p:style>
      </p:sp>
      <p:sp>
        <p:nvSpPr>
          <p:cNvPr id="2733" name="CustomShape 68"/>
          <p:cNvSpPr/>
          <p:nvPr/>
        </p:nvSpPr>
        <p:spPr>
          <a:xfrm>
            <a:off x="7565760" y="5418360"/>
            <a:ext cx="2028240" cy="1013760"/>
          </a:xfrm>
          <a:prstGeom prst="rect">
            <a:avLst/>
          </a:prstGeom>
          <a:solidFill>
            <a:srgbClr val="0680c3"/>
          </a:solidFill>
          <a:ln w="12600">
            <a:noFill/>
          </a:ln>
        </p:spPr>
        <p:style>
          <a:lnRef idx="0"/>
          <a:fillRef idx="0"/>
          <a:effectRef idx="0"/>
          <a:fontRef idx="minor"/>
        </p:style>
      </p:sp>
      <p:sp>
        <p:nvSpPr>
          <p:cNvPr id="2734" name="CustomShape 69"/>
          <p:cNvSpPr/>
          <p:nvPr/>
        </p:nvSpPr>
        <p:spPr>
          <a:xfrm>
            <a:off x="8094240" y="5658120"/>
            <a:ext cx="332280" cy="769680"/>
          </a:xfrm>
          <a:prstGeom prst="round2SameRect">
            <a:avLst>
              <a:gd name="adj1" fmla="val 50000"/>
              <a:gd name="adj2" fmla="val 0"/>
            </a:avLst>
          </a:prstGeom>
          <a:solidFill>
            <a:srgbClr val="4bbcf9"/>
          </a:solidFill>
          <a:ln w="12600">
            <a:noFill/>
          </a:ln>
        </p:spPr>
        <p:style>
          <a:lnRef idx="0"/>
          <a:fillRef idx="0"/>
          <a:effectRef idx="0"/>
          <a:fontRef idx="minor"/>
        </p:style>
      </p:sp>
      <p:sp>
        <p:nvSpPr>
          <p:cNvPr id="2735" name="CustomShape 70"/>
          <p:cNvSpPr/>
          <p:nvPr/>
        </p:nvSpPr>
        <p:spPr>
          <a:xfrm>
            <a:off x="8267400" y="5810760"/>
            <a:ext cx="159120" cy="617400"/>
          </a:xfrm>
          <a:prstGeom prst="rect">
            <a:avLst/>
          </a:prstGeom>
          <a:solidFill>
            <a:srgbClr val="046092"/>
          </a:solidFill>
          <a:ln w="12600">
            <a:noFill/>
          </a:ln>
        </p:spPr>
        <p:style>
          <a:lnRef idx="0"/>
          <a:fillRef idx="0"/>
          <a:effectRef idx="0"/>
          <a:fontRef idx="minor"/>
        </p:style>
      </p:sp>
      <p:sp>
        <p:nvSpPr>
          <p:cNvPr id="2736" name="CustomShape 71"/>
          <p:cNvSpPr/>
          <p:nvPr/>
        </p:nvSpPr>
        <p:spPr>
          <a:xfrm>
            <a:off x="7646040" y="5453640"/>
            <a:ext cx="172440" cy="172440"/>
          </a:xfrm>
          <a:prstGeom prst="ellipse">
            <a:avLst/>
          </a:prstGeom>
          <a:solidFill>
            <a:srgbClr val="046092"/>
          </a:solidFill>
          <a:ln w="12600">
            <a:noFill/>
          </a:ln>
        </p:spPr>
        <p:style>
          <a:lnRef idx="0"/>
          <a:fillRef idx="0"/>
          <a:effectRef idx="0"/>
          <a:fontRef idx="minor"/>
        </p:style>
      </p:sp>
      <p:sp>
        <p:nvSpPr>
          <p:cNvPr id="2737" name="CustomShape 72"/>
          <p:cNvSpPr/>
          <p:nvPr/>
        </p:nvSpPr>
        <p:spPr>
          <a:xfrm>
            <a:off x="7680240" y="5488200"/>
            <a:ext cx="109080" cy="938520"/>
          </a:xfrm>
          <a:prstGeom prst="round2SameRect">
            <a:avLst>
              <a:gd name="adj1" fmla="val 50000"/>
              <a:gd name="adj2" fmla="val 0"/>
            </a:avLst>
          </a:prstGeom>
          <a:solidFill>
            <a:srgbClr val="87d2fb"/>
          </a:solidFill>
          <a:ln w="12600">
            <a:noFill/>
          </a:ln>
        </p:spPr>
        <p:style>
          <a:lnRef idx="0"/>
          <a:fillRef idx="0"/>
          <a:effectRef idx="0"/>
          <a:fontRef idx="minor"/>
        </p:style>
      </p:sp>
      <p:sp>
        <p:nvSpPr>
          <p:cNvPr id="2738" name="CustomShape 73"/>
          <p:cNvSpPr/>
          <p:nvPr/>
        </p:nvSpPr>
        <p:spPr>
          <a:xfrm>
            <a:off x="7737480" y="5547960"/>
            <a:ext cx="54360" cy="878760"/>
          </a:xfrm>
          <a:prstGeom prst="rect">
            <a:avLst/>
          </a:prstGeom>
          <a:solidFill>
            <a:srgbClr val="046092"/>
          </a:solidFill>
          <a:ln w="12600">
            <a:noFill/>
          </a:ln>
        </p:spPr>
        <p:style>
          <a:lnRef idx="0"/>
          <a:fillRef idx="0"/>
          <a:effectRef idx="0"/>
          <a:fontRef idx="minor"/>
        </p:style>
      </p:sp>
      <p:sp>
        <p:nvSpPr>
          <p:cNvPr id="2739" name="CustomShape 74"/>
          <p:cNvSpPr/>
          <p:nvPr/>
        </p:nvSpPr>
        <p:spPr>
          <a:xfrm>
            <a:off x="7659360" y="5742720"/>
            <a:ext cx="80280" cy="67320"/>
          </a:xfrm>
          <a:prstGeom prst="rect">
            <a:avLst/>
          </a:prstGeom>
          <a:solidFill>
            <a:srgbClr val="4bbcf9"/>
          </a:solidFill>
          <a:ln w="12600">
            <a:noFill/>
          </a:ln>
        </p:spPr>
        <p:style>
          <a:lnRef idx="0"/>
          <a:fillRef idx="0"/>
          <a:effectRef idx="0"/>
          <a:fontRef idx="minor"/>
        </p:style>
      </p:sp>
      <p:sp>
        <p:nvSpPr>
          <p:cNvPr id="2740" name="CustomShape 75"/>
          <p:cNvSpPr/>
          <p:nvPr/>
        </p:nvSpPr>
        <p:spPr>
          <a:xfrm>
            <a:off x="7737480" y="5742720"/>
            <a:ext cx="80280" cy="67320"/>
          </a:xfrm>
          <a:prstGeom prst="rect">
            <a:avLst/>
          </a:prstGeom>
          <a:solidFill>
            <a:srgbClr val="0680c3"/>
          </a:solidFill>
          <a:ln w="12600">
            <a:noFill/>
          </a:ln>
        </p:spPr>
        <p:style>
          <a:lnRef idx="0"/>
          <a:fillRef idx="0"/>
          <a:effectRef idx="0"/>
          <a:fontRef idx="minor"/>
        </p:style>
      </p:sp>
      <p:sp>
        <p:nvSpPr>
          <p:cNvPr id="2741" name="CustomShape 76"/>
          <p:cNvSpPr/>
          <p:nvPr/>
        </p:nvSpPr>
        <p:spPr>
          <a:xfrm>
            <a:off x="7659360" y="5926680"/>
            <a:ext cx="80280" cy="67320"/>
          </a:xfrm>
          <a:prstGeom prst="rect">
            <a:avLst/>
          </a:prstGeom>
          <a:solidFill>
            <a:srgbClr val="4bbcf9"/>
          </a:solidFill>
          <a:ln w="12600">
            <a:noFill/>
          </a:ln>
        </p:spPr>
        <p:style>
          <a:lnRef idx="0"/>
          <a:fillRef idx="0"/>
          <a:effectRef idx="0"/>
          <a:fontRef idx="minor"/>
        </p:style>
      </p:sp>
      <p:sp>
        <p:nvSpPr>
          <p:cNvPr id="2742" name="CustomShape 77"/>
          <p:cNvSpPr/>
          <p:nvPr/>
        </p:nvSpPr>
        <p:spPr>
          <a:xfrm>
            <a:off x="7737480" y="5926680"/>
            <a:ext cx="80280" cy="67320"/>
          </a:xfrm>
          <a:prstGeom prst="rect">
            <a:avLst/>
          </a:prstGeom>
          <a:solidFill>
            <a:srgbClr val="0680c3"/>
          </a:solidFill>
          <a:ln w="12600">
            <a:noFill/>
          </a:ln>
        </p:spPr>
        <p:style>
          <a:lnRef idx="0"/>
          <a:fillRef idx="0"/>
          <a:effectRef idx="0"/>
          <a:fontRef idx="minor"/>
        </p:style>
      </p:sp>
      <p:sp>
        <p:nvSpPr>
          <p:cNvPr id="2743" name="CustomShape 78"/>
          <p:cNvSpPr/>
          <p:nvPr/>
        </p:nvSpPr>
        <p:spPr>
          <a:xfrm>
            <a:off x="7659360" y="6110640"/>
            <a:ext cx="80280" cy="67320"/>
          </a:xfrm>
          <a:prstGeom prst="rect">
            <a:avLst/>
          </a:prstGeom>
          <a:solidFill>
            <a:srgbClr val="4bbcf9"/>
          </a:solidFill>
          <a:ln w="12600">
            <a:noFill/>
          </a:ln>
        </p:spPr>
        <p:style>
          <a:lnRef idx="0"/>
          <a:fillRef idx="0"/>
          <a:effectRef idx="0"/>
          <a:fontRef idx="minor"/>
        </p:style>
      </p:sp>
      <p:sp>
        <p:nvSpPr>
          <p:cNvPr id="2744" name="CustomShape 79"/>
          <p:cNvSpPr/>
          <p:nvPr/>
        </p:nvSpPr>
        <p:spPr>
          <a:xfrm>
            <a:off x="7737480" y="6110640"/>
            <a:ext cx="80280" cy="67320"/>
          </a:xfrm>
          <a:prstGeom prst="rect">
            <a:avLst/>
          </a:prstGeom>
          <a:solidFill>
            <a:srgbClr val="0680c3"/>
          </a:solidFill>
          <a:ln w="12600">
            <a:noFill/>
          </a:ln>
        </p:spPr>
        <p:style>
          <a:lnRef idx="0"/>
          <a:fillRef idx="0"/>
          <a:effectRef idx="0"/>
          <a:fontRef idx="minor"/>
        </p:style>
      </p:sp>
      <p:sp>
        <p:nvSpPr>
          <p:cNvPr id="2745" name="CustomShape 80"/>
          <p:cNvSpPr/>
          <p:nvPr/>
        </p:nvSpPr>
        <p:spPr>
          <a:xfrm>
            <a:off x="8493120" y="5661000"/>
            <a:ext cx="332280" cy="769680"/>
          </a:xfrm>
          <a:prstGeom prst="round2SameRect">
            <a:avLst>
              <a:gd name="adj1" fmla="val 50000"/>
              <a:gd name="adj2" fmla="val 0"/>
            </a:avLst>
          </a:prstGeom>
          <a:solidFill>
            <a:srgbClr val="4bbcf9"/>
          </a:solidFill>
          <a:ln w="12600">
            <a:noFill/>
          </a:ln>
        </p:spPr>
        <p:style>
          <a:lnRef idx="0"/>
          <a:fillRef idx="0"/>
          <a:effectRef idx="0"/>
          <a:fontRef idx="minor"/>
        </p:style>
      </p:sp>
      <p:sp>
        <p:nvSpPr>
          <p:cNvPr id="2746" name="CustomShape 81"/>
          <p:cNvSpPr/>
          <p:nvPr/>
        </p:nvSpPr>
        <p:spPr>
          <a:xfrm>
            <a:off x="8666280" y="5813280"/>
            <a:ext cx="159120" cy="617400"/>
          </a:xfrm>
          <a:prstGeom prst="rect">
            <a:avLst/>
          </a:prstGeom>
          <a:solidFill>
            <a:srgbClr val="046092"/>
          </a:solidFill>
          <a:ln w="12600">
            <a:noFill/>
          </a:ln>
        </p:spPr>
        <p:style>
          <a:lnRef idx="0"/>
          <a:fillRef idx="0"/>
          <a:effectRef idx="0"/>
          <a:fontRef idx="minor"/>
        </p:style>
      </p:sp>
      <p:sp>
        <p:nvSpPr>
          <p:cNvPr id="2747" name="CustomShape 82"/>
          <p:cNvSpPr/>
          <p:nvPr/>
        </p:nvSpPr>
        <p:spPr>
          <a:xfrm>
            <a:off x="7880040" y="5457600"/>
            <a:ext cx="172440" cy="172440"/>
          </a:xfrm>
          <a:prstGeom prst="ellipse">
            <a:avLst/>
          </a:prstGeom>
          <a:solidFill>
            <a:srgbClr val="046092"/>
          </a:solidFill>
          <a:ln w="12600">
            <a:noFill/>
          </a:ln>
        </p:spPr>
        <p:style>
          <a:lnRef idx="0"/>
          <a:fillRef idx="0"/>
          <a:effectRef idx="0"/>
          <a:fontRef idx="minor"/>
        </p:style>
      </p:sp>
      <p:sp>
        <p:nvSpPr>
          <p:cNvPr id="2748" name="CustomShape 83"/>
          <p:cNvSpPr/>
          <p:nvPr/>
        </p:nvSpPr>
        <p:spPr>
          <a:xfrm>
            <a:off x="7914600" y="5491800"/>
            <a:ext cx="109080" cy="938520"/>
          </a:xfrm>
          <a:prstGeom prst="round2SameRect">
            <a:avLst>
              <a:gd name="adj1" fmla="val 50000"/>
              <a:gd name="adj2" fmla="val 0"/>
            </a:avLst>
          </a:prstGeom>
          <a:solidFill>
            <a:srgbClr val="87d2fb"/>
          </a:solidFill>
          <a:ln w="12600">
            <a:noFill/>
          </a:ln>
        </p:spPr>
        <p:style>
          <a:lnRef idx="0"/>
          <a:fillRef idx="0"/>
          <a:effectRef idx="0"/>
          <a:fontRef idx="minor"/>
        </p:style>
      </p:sp>
      <p:sp>
        <p:nvSpPr>
          <p:cNvPr id="2749" name="CustomShape 84"/>
          <p:cNvSpPr/>
          <p:nvPr/>
        </p:nvSpPr>
        <p:spPr>
          <a:xfrm>
            <a:off x="7971840" y="5551560"/>
            <a:ext cx="54360" cy="878760"/>
          </a:xfrm>
          <a:prstGeom prst="rect">
            <a:avLst/>
          </a:prstGeom>
          <a:solidFill>
            <a:srgbClr val="046092"/>
          </a:solidFill>
          <a:ln w="12600">
            <a:noFill/>
          </a:ln>
        </p:spPr>
        <p:style>
          <a:lnRef idx="0"/>
          <a:fillRef idx="0"/>
          <a:effectRef idx="0"/>
          <a:fontRef idx="minor"/>
        </p:style>
      </p:sp>
      <p:sp>
        <p:nvSpPr>
          <p:cNvPr id="2750" name="CustomShape 85"/>
          <p:cNvSpPr/>
          <p:nvPr/>
        </p:nvSpPr>
        <p:spPr>
          <a:xfrm>
            <a:off x="7893720" y="5746680"/>
            <a:ext cx="80280" cy="67320"/>
          </a:xfrm>
          <a:prstGeom prst="rect">
            <a:avLst/>
          </a:prstGeom>
          <a:solidFill>
            <a:srgbClr val="4bbcf9"/>
          </a:solidFill>
          <a:ln w="12600">
            <a:noFill/>
          </a:ln>
        </p:spPr>
        <p:style>
          <a:lnRef idx="0"/>
          <a:fillRef idx="0"/>
          <a:effectRef idx="0"/>
          <a:fontRef idx="minor"/>
        </p:style>
      </p:sp>
      <p:sp>
        <p:nvSpPr>
          <p:cNvPr id="2751" name="CustomShape 86"/>
          <p:cNvSpPr/>
          <p:nvPr/>
        </p:nvSpPr>
        <p:spPr>
          <a:xfrm>
            <a:off x="7971480" y="5746680"/>
            <a:ext cx="80280" cy="67320"/>
          </a:xfrm>
          <a:prstGeom prst="rect">
            <a:avLst/>
          </a:prstGeom>
          <a:solidFill>
            <a:srgbClr val="0680c3"/>
          </a:solidFill>
          <a:ln w="12600">
            <a:noFill/>
          </a:ln>
        </p:spPr>
        <p:style>
          <a:lnRef idx="0"/>
          <a:fillRef idx="0"/>
          <a:effectRef idx="0"/>
          <a:fontRef idx="minor"/>
        </p:style>
      </p:sp>
      <p:sp>
        <p:nvSpPr>
          <p:cNvPr id="2752" name="CustomShape 87"/>
          <p:cNvSpPr/>
          <p:nvPr/>
        </p:nvSpPr>
        <p:spPr>
          <a:xfrm>
            <a:off x="7893720" y="5930640"/>
            <a:ext cx="80280" cy="67320"/>
          </a:xfrm>
          <a:prstGeom prst="rect">
            <a:avLst/>
          </a:prstGeom>
          <a:solidFill>
            <a:srgbClr val="4bbcf9"/>
          </a:solidFill>
          <a:ln w="12600">
            <a:noFill/>
          </a:ln>
        </p:spPr>
        <p:style>
          <a:lnRef idx="0"/>
          <a:fillRef idx="0"/>
          <a:effectRef idx="0"/>
          <a:fontRef idx="minor"/>
        </p:style>
      </p:sp>
      <p:sp>
        <p:nvSpPr>
          <p:cNvPr id="2753" name="CustomShape 88"/>
          <p:cNvSpPr/>
          <p:nvPr/>
        </p:nvSpPr>
        <p:spPr>
          <a:xfrm>
            <a:off x="7971480" y="5930640"/>
            <a:ext cx="80280" cy="67320"/>
          </a:xfrm>
          <a:prstGeom prst="rect">
            <a:avLst/>
          </a:prstGeom>
          <a:solidFill>
            <a:srgbClr val="0680c3"/>
          </a:solidFill>
          <a:ln w="12600">
            <a:noFill/>
          </a:ln>
        </p:spPr>
        <p:style>
          <a:lnRef idx="0"/>
          <a:fillRef idx="0"/>
          <a:effectRef idx="0"/>
          <a:fontRef idx="minor"/>
        </p:style>
      </p:sp>
      <p:sp>
        <p:nvSpPr>
          <p:cNvPr id="2754" name="CustomShape 89"/>
          <p:cNvSpPr/>
          <p:nvPr/>
        </p:nvSpPr>
        <p:spPr>
          <a:xfrm>
            <a:off x="7893720" y="6114600"/>
            <a:ext cx="80280" cy="67320"/>
          </a:xfrm>
          <a:prstGeom prst="rect">
            <a:avLst/>
          </a:prstGeom>
          <a:solidFill>
            <a:srgbClr val="4bbcf9"/>
          </a:solidFill>
          <a:ln w="12600">
            <a:noFill/>
          </a:ln>
        </p:spPr>
        <p:style>
          <a:lnRef idx="0"/>
          <a:fillRef idx="0"/>
          <a:effectRef idx="0"/>
          <a:fontRef idx="minor"/>
        </p:style>
      </p:sp>
      <p:sp>
        <p:nvSpPr>
          <p:cNvPr id="2755" name="CustomShape 90"/>
          <p:cNvSpPr/>
          <p:nvPr/>
        </p:nvSpPr>
        <p:spPr>
          <a:xfrm>
            <a:off x="7971480" y="6114600"/>
            <a:ext cx="80280" cy="67320"/>
          </a:xfrm>
          <a:prstGeom prst="rect">
            <a:avLst/>
          </a:prstGeom>
          <a:solidFill>
            <a:srgbClr val="0680c3"/>
          </a:solidFill>
          <a:ln w="12600">
            <a:noFill/>
          </a:ln>
        </p:spPr>
        <p:style>
          <a:lnRef idx="0"/>
          <a:fillRef idx="0"/>
          <a:effectRef idx="0"/>
          <a:fontRef idx="minor"/>
        </p:style>
      </p:sp>
      <p:sp>
        <p:nvSpPr>
          <p:cNvPr id="2756" name="CustomShape 91"/>
          <p:cNvSpPr/>
          <p:nvPr/>
        </p:nvSpPr>
        <p:spPr>
          <a:xfrm>
            <a:off x="8925480" y="6135120"/>
            <a:ext cx="582120" cy="297000"/>
          </a:xfrm>
          <a:prstGeom prst="rect">
            <a:avLst/>
          </a:prstGeom>
          <a:solidFill>
            <a:srgbClr val="4bbcf9"/>
          </a:solidFill>
          <a:ln w="12600">
            <a:noFill/>
          </a:ln>
        </p:spPr>
        <p:style>
          <a:lnRef idx="0"/>
          <a:fillRef idx="0"/>
          <a:effectRef idx="0"/>
          <a:fontRef idx="minor"/>
        </p:style>
      </p:sp>
      <p:sp>
        <p:nvSpPr>
          <p:cNvPr id="2757" name="CustomShape 92"/>
          <p:cNvSpPr/>
          <p:nvPr/>
        </p:nvSpPr>
        <p:spPr>
          <a:xfrm>
            <a:off x="8925480" y="6175080"/>
            <a:ext cx="582120" cy="39600"/>
          </a:xfrm>
          <a:prstGeom prst="rect">
            <a:avLst/>
          </a:prstGeom>
          <a:solidFill>
            <a:srgbClr val="046092"/>
          </a:solidFill>
          <a:ln w="12600">
            <a:noFill/>
          </a:ln>
        </p:spPr>
        <p:style>
          <a:lnRef idx="0"/>
          <a:fillRef idx="0"/>
          <a:effectRef idx="0"/>
          <a:fontRef idx="minor"/>
        </p:style>
      </p:sp>
      <p:sp>
        <p:nvSpPr>
          <p:cNvPr id="2758" name="CustomShape 93"/>
          <p:cNvSpPr/>
          <p:nvPr/>
        </p:nvSpPr>
        <p:spPr>
          <a:xfrm>
            <a:off x="8925480" y="6236280"/>
            <a:ext cx="582120" cy="39600"/>
          </a:xfrm>
          <a:prstGeom prst="rect">
            <a:avLst/>
          </a:prstGeom>
          <a:solidFill>
            <a:srgbClr val="046092"/>
          </a:solidFill>
          <a:ln w="12600">
            <a:noFill/>
          </a:ln>
        </p:spPr>
        <p:style>
          <a:lnRef idx="0"/>
          <a:fillRef idx="0"/>
          <a:effectRef idx="0"/>
          <a:fontRef idx="minor"/>
        </p:style>
      </p:sp>
      <p:sp>
        <p:nvSpPr>
          <p:cNvPr id="2759" name="CustomShape 94"/>
          <p:cNvSpPr/>
          <p:nvPr/>
        </p:nvSpPr>
        <p:spPr>
          <a:xfrm>
            <a:off x="8925480" y="6297480"/>
            <a:ext cx="582120" cy="39600"/>
          </a:xfrm>
          <a:prstGeom prst="rect">
            <a:avLst/>
          </a:prstGeom>
          <a:solidFill>
            <a:srgbClr val="046092"/>
          </a:solidFill>
          <a:ln w="12600">
            <a:noFill/>
          </a:ln>
        </p:spPr>
        <p:style>
          <a:lnRef idx="0"/>
          <a:fillRef idx="0"/>
          <a:effectRef idx="0"/>
          <a:fontRef idx="minor"/>
        </p:style>
      </p:sp>
      <p:sp>
        <p:nvSpPr>
          <p:cNvPr id="2760" name="CustomShape 95"/>
          <p:cNvSpPr/>
          <p:nvPr/>
        </p:nvSpPr>
        <p:spPr>
          <a:xfrm>
            <a:off x="8925480" y="6358320"/>
            <a:ext cx="582120" cy="39600"/>
          </a:xfrm>
          <a:prstGeom prst="rect">
            <a:avLst/>
          </a:prstGeom>
          <a:solidFill>
            <a:srgbClr val="046092"/>
          </a:solidFill>
          <a:ln w="12600">
            <a:noFill/>
          </a:ln>
        </p:spPr>
        <p:style>
          <a:lnRef idx="0"/>
          <a:fillRef idx="0"/>
          <a:effectRef idx="0"/>
          <a:fontRef idx="minor"/>
        </p:style>
      </p:sp>
      <p:sp>
        <p:nvSpPr>
          <p:cNvPr id="2761" name="CustomShape 96"/>
          <p:cNvSpPr/>
          <p:nvPr/>
        </p:nvSpPr>
        <p:spPr>
          <a:xfrm flipH="1">
            <a:off x="7564320" y="4992120"/>
            <a:ext cx="525240" cy="311040"/>
          </a:xfrm>
          <a:prstGeom prst="rtTriangle">
            <a:avLst/>
          </a:prstGeom>
          <a:solidFill>
            <a:srgbClr val="0680c3"/>
          </a:solidFill>
          <a:ln w="12600">
            <a:noFill/>
          </a:ln>
        </p:spPr>
        <p:style>
          <a:lnRef idx="0"/>
          <a:fillRef idx="0"/>
          <a:effectRef idx="0"/>
          <a:fontRef idx="minor"/>
        </p:style>
      </p:sp>
      <p:sp>
        <p:nvSpPr>
          <p:cNvPr id="2762" name="CustomShape 97"/>
          <p:cNvSpPr/>
          <p:nvPr/>
        </p:nvSpPr>
        <p:spPr>
          <a:xfrm flipH="1">
            <a:off x="8065440" y="4992120"/>
            <a:ext cx="525240" cy="311040"/>
          </a:xfrm>
          <a:prstGeom prst="rtTriangle">
            <a:avLst/>
          </a:prstGeom>
          <a:solidFill>
            <a:srgbClr val="0680c3"/>
          </a:solidFill>
          <a:ln w="12600">
            <a:noFill/>
          </a:ln>
        </p:spPr>
        <p:style>
          <a:lnRef idx="0"/>
          <a:fillRef idx="0"/>
          <a:effectRef idx="0"/>
          <a:fontRef idx="minor"/>
        </p:style>
      </p:sp>
      <p:sp>
        <p:nvSpPr>
          <p:cNvPr id="2763" name="CustomShape 98"/>
          <p:cNvSpPr/>
          <p:nvPr/>
        </p:nvSpPr>
        <p:spPr>
          <a:xfrm flipH="1">
            <a:off x="8566200" y="4992120"/>
            <a:ext cx="525240" cy="311040"/>
          </a:xfrm>
          <a:prstGeom prst="rtTriangle">
            <a:avLst/>
          </a:prstGeom>
          <a:solidFill>
            <a:srgbClr val="0680c3"/>
          </a:solidFill>
          <a:ln w="12600">
            <a:noFill/>
          </a:ln>
        </p:spPr>
        <p:style>
          <a:lnRef idx="0"/>
          <a:fillRef idx="0"/>
          <a:effectRef idx="0"/>
          <a:fontRef idx="minor"/>
        </p:style>
      </p:sp>
      <p:sp>
        <p:nvSpPr>
          <p:cNvPr id="2764" name="CustomShape 99"/>
          <p:cNvSpPr/>
          <p:nvPr/>
        </p:nvSpPr>
        <p:spPr>
          <a:xfrm flipH="1">
            <a:off x="9067320" y="4992120"/>
            <a:ext cx="525240" cy="311040"/>
          </a:xfrm>
          <a:prstGeom prst="rtTriangle">
            <a:avLst/>
          </a:prstGeom>
          <a:solidFill>
            <a:srgbClr val="0680c3"/>
          </a:solidFill>
          <a:ln w="12600">
            <a:noFill/>
          </a:ln>
        </p:spPr>
        <p:style>
          <a:lnRef idx="0"/>
          <a:fillRef idx="0"/>
          <a:effectRef idx="0"/>
          <a:fontRef idx="minor"/>
        </p:style>
      </p:sp>
      <p:sp>
        <p:nvSpPr>
          <p:cNvPr id="2765" name="CustomShape 100"/>
          <p:cNvSpPr/>
          <p:nvPr/>
        </p:nvSpPr>
        <p:spPr>
          <a:xfrm>
            <a:off x="9016920" y="5526000"/>
            <a:ext cx="97560" cy="65160"/>
          </a:xfrm>
          <a:prstGeom prst="rect">
            <a:avLst/>
          </a:prstGeom>
          <a:solidFill>
            <a:srgbClr val="ffffff"/>
          </a:solidFill>
          <a:ln w="12600">
            <a:noFill/>
          </a:ln>
        </p:spPr>
        <p:style>
          <a:lnRef idx="0"/>
          <a:fillRef idx="0"/>
          <a:effectRef idx="0"/>
          <a:fontRef idx="minor"/>
        </p:style>
      </p:sp>
      <p:sp>
        <p:nvSpPr>
          <p:cNvPr id="2766" name="CustomShape 101"/>
          <p:cNvSpPr/>
          <p:nvPr/>
        </p:nvSpPr>
        <p:spPr>
          <a:xfrm>
            <a:off x="9200520" y="5526000"/>
            <a:ext cx="97560" cy="65160"/>
          </a:xfrm>
          <a:prstGeom prst="rect">
            <a:avLst/>
          </a:prstGeom>
          <a:solidFill>
            <a:srgbClr val="ffffff"/>
          </a:solidFill>
          <a:ln w="12600">
            <a:noFill/>
          </a:ln>
        </p:spPr>
        <p:style>
          <a:lnRef idx="0"/>
          <a:fillRef idx="0"/>
          <a:effectRef idx="0"/>
          <a:fontRef idx="minor"/>
        </p:style>
      </p:sp>
      <p:sp>
        <p:nvSpPr>
          <p:cNvPr id="2767" name="CustomShape 102"/>
          <p:cNvSpPr/>
          <p:nvPr/>
        </p:nvSpPr>
        <p:spPr>
          <a:xfrm>
            <a:off x="9384120" y="5526000"/>
            <a:ext cx="97560" cy="65160"/>
          </a:xfrm>
          <a:prstGeom prst="rect">
            <a:avLst/>
          </a:prstGeom>
          <a:solidFill>
            <a:srgbClr val="ffffff"/>
          </a:solidFill>
          <a:ln w="12600">
            <a:noFill/>
          </a:ln>
        </p:spPr>
        <p:style>
          <a:lnRef idx="0"/>
          <a:fillRef idx="0"/>
          <a:effectRef idx="0"/>
          <a:fontRef idx="minor"/>
        </p:style>
      </p:sp>
      <p:sp>
        <p:nvSpPr>
          <p:cNvPr id="2768" name="CustomShape 103"/>
          <p:cNvSpPr/>
          <p:nvPr/>
        </p:nvSpPr>
        <p:spPr>
          <a:xfrm>
            <a:off x="9016920" y="5662080"/>
            <a:ext cx="97560" cy="65160"/>
          </a:xfrm>
          <a:prstGeom prst="rect">
            <a:avLst/>
          </a:prstGeom>
          <a:solidFill>
            <a:srgbClr val="ffffff"/>
          </a:solidFill>
          <a:ln w="12600">
            <a:noFill/>
          </a:ln>
        </p:spPr>
        <p:style>
          <a:lnRef idx="0"/>
          <a:fillRef idx="0"/>
          <a:effectRef idx="0"/>
          <a:fontRef idx="minor"/>
        </p:style>
      </p:sp>
      <p:sp>
        <p:nvSpPr>
          <p:cNvPr id="2769" name="CustomShape 104"/>
          <p:cNvSpPr/>
          <p:nvPr/>
        </p:nvSpPr>
        <p:spPr>
          <a:xfrm>
            <a:off x="9200520" y="5662080"/>
            <a:ext cx="97560" cy="65160"/>
          </a:xfrm>
          <a:prstGeom prst="rect">
            <a:avLst/>
          </a:prstGeom>
          <a:solidFill>
            <a:srgbClr val="ffffff"/>
          </a:solidFill>
          <a:ln w="12600">
            <a:noFill/>
          </a:ln>
        </p:spPr>
        <p:style>
          <a:lnRef idx="0"/>
          <a:fillRef idx="0"/>
          <a:effectRef idx="0"/>
          <a:fontRef idx="minor"/>
        </p:style>
      </p:sp>
      <p:sp>
        <p:nvSpPr>
          <p:cNvPr id="2770" name="CustomShape 105"/>
          <p:cNvSpPr/>
          <p:nvPr/>
        </p:nvSpPr>
        <p:spPr>
          <a:xfrm>
            <a:off x="9384120" y="5662080"/>
            <a:ext cx="97560" cy="65160"/>
          </a:xfrm>
          <a:prstGeom prst="rect">
            <a:avLst/>
          </a:prstGeom>
          <a:solidFill>
            <a:srgbClr val="ffffff"/>
          </a:solidFill>
          <a:ln w="12600">
            <a:noFill/>
          </a:ln>
        </p:spPr>
        <p:style>
          <a:lnRef idx="0"/>
          <a:fillRef idx="0"/>
          <a:effectRef idx="0"/>
          <a:fontRef idx="minor"/>
        </p:style>
      </p:sp>
      <p:sp>
        <p:nvSpPr>
          <p:cNvPr id="2771" name="CustomShape 106"/>
          <p:cNvSpPr/>
          <p:nvPr/>
        </p:nvSpPr>
        <p:spPr>
          <a:xfrm>
            <a:off x="9016920" y="5798160"/>
            <a:ext cx="97560" cy="65160"/>
          </a:xfrm>
          <a:prstGeom prst="rect">
            <a:avLst/>
          </a:prstGeom>
          <a:solidFill>
            <a:srgbClr val="ffffff"/>
          </a:solidFill>
          <a:ln w="12600">
            <a:noFill/>
          </a:ln>
        </p:spPr>
        <p:style>
          <a:lnRef idx="0"/>
          <a:fillRef idx="0"/>
          <a:effectRef idx="0"/>
          <a:fontRef idx="minor"/>
        </p:style>
      </p:sp>
      <p:sp>
        <p:nvSpPr>
          <p:cNvPr id="2772" name="CustomShape 107"/>
          <p:cNvSpPr/>
          <p:nvPr/>
        </p:nvSpPr>
        <p:spPr>
          <a:xfrm>
            <a:off x="9200520" y="5798160"/>
            <a:ext cx="97560" cy="65160"/>
          </a:xfrm>
          <a:prstGeom prst="rect">
            <a:avLst/>
          </a:prstGeom>
          <a:solidFill>
            <a:srgbClr val="ffffff"/>
          </a:solidFill>
          <a:ln w="12600">
            <a:noFill/>
          </a:ln>
        </p:spPr>
        <p:style>
          <a:lnRef idx="0"/>
          <a:fillRef idx="0"/>
          <a:effectRef idx="0"/>
          <a:fontRef idx="minor"/>
        </p:style>
      </p:sp>
      <p:sp>
        <p:nvSpPr>
          <p:cNvPr id="2773" name="CustomShape 108"/>
          <p:cNvSpPr/>
          <p:nvPr/>
        </p:nvSpPr>
        <p:spPr>
          <a:xfrm>
            <a:off x="9384120" y="5798160"/>
            <a:ext cx="97560" cy="65160"/>
          </a:xfrm>
          <a:prstGeom prst="rect">
            <a:avLst/>
          </a:prstGeom>
          <a:solidFill>
            <a:srgbClr val="ffffff"/>
          </a:solidFill>
          <a:ln w="12600">
            <a:noFill/>
          </a:ln>
        </p:spPr>
        <p:style>
          <a:lnRef idx="0"/>
          <a:fillRef idx="0"/>
          <a:effectRef idx="0"/>
          <a:fontRef idx="minor"/>
        </p:style>
      </p:sp>
      <p:sp>
        <p:nvSpPr>
          <p:cNvPr id="2774" name="CustomShape 109"/>
          <p:cNvSpPr/>
          <p:nvPr/>
        </p:nvSpPr>
        <p:spPr>
          <a:xfrm>
            <a:off x="8453160" y="5526000"/>
            <a:ext cx="97560" cy="65160"/>
          </a:xfrm>
          <a:prstGeom prst="rect">
            <a:avLst/>
          </a:prstGeom>
          <a:solidFill>
            <a:srgbClr val="ffffff"/>
          </a:solidFill>
          <a:ln w="12600">
            <a:noFill/>
          </a:ln>
        </p:spPr>
        <p:style>
          <a:lnRef idx="0"/>
          <a:fillRef idx="0"/>
          <a:effectRef idx="0"/>
          <a:fontRef idx="minor"/>
        </p:style>
      </p:sp>
      <p:sp>
        <p:nvSpPr>
          <p:cNvPr id="2775" name="CustomShape 110"/>
          <p:cNvSpPr/>
          <p:nvPr/>
        </p:nvSpPr>
        <p:spPr>
          <a:xfrm>
            <a:off x="8636760" y="5526000"/>
            <a:ext cx="97560" cy="65160"/>
          </a:xfrm>
          <a:prstGeom prst="rect">
            <a:avLst/>
          </a:prstGeom>
          <a:solidFill>
            <a:srgbClr val="ffffff"/>
          </a:solidFill>
          <a:ln w="12600">
            <a:noFill/>
          </a:ln>
        </p:spPr>
        <p:style>
          <a:lnRef idx="0"/>
          <a:fillRef idx="0"/>
          <a:effectRef idx="0"/>
          <a:fontRef idx="minor"/>
        </p:style>
      </p:sp>
      <p:sp>
        <p:nvSpPr>
          <p:cNvPr id="2776" name="CustomShape 111"/>
          <p:cNvSpPr/>
          <p:nvPr/>
        </p:nvSpPr>
        <p:spPr>
          <a:xfrm>
            <a:off x="8820360" y="5526000"/>
            <a:ext cx="97560" cy="65160"/>
          </a:xfrm>
          <a:prstGeom prst="rect">
            <a:avLst/>
          </a:prstGeom>
          <a:solidFill>
            <a:srgbClr val="ffffff"/>
          </a:solidFill>
          <a:ln w="12600">
            <a:noFill/>
          </a:ln>
        </p:spPr>
        <p:style>
          <a:lnRef idx="0"/>
          <a:fillRef idx="0"/>
          <a:effectRef idx="0"/>
          <a:fontRef idx="minor"/>
        </p:style>
      </p:sp>
      <p:sp>
        <p:nvSpPr>
          <p:cNvPr id="2777" name="CustomShape 112"/>
          <p:cNvSpPr/>
          <p:nvPr/>
        </p:nvSpPr>
        <p:spPr>
          <a:xfrm>
            <a:off x="8109000" y="5526000"/>
            <a:ext cx="97560" cy="65160"/>
          </a:xfrm>
          <a:prstGeom prst="rect">
            <a:avLst/>
          </a:prstGeom>
          <a:solidFill>
            <a:srgbClr val="ffffff"/>
          </a:solidFill>
          <a:ln w="12600">
            <a:noFill/>
          </a:ln>
        </p:spPr>
        <p:style>
          <a:lnRef idx="0"/>
          <a:fillRef idx="0"/>
          <a:effectRef idx="0"/>
          <a:fontRef idx="minor"/>
        </p:style>
      </p:sp>
      <p:sp>
        <p:nvSpPr>
          <p:cNvPr id="2778" name="CustomShape 113"/>
          <p:cNvSpPr/>
          <p:nvPr/>
        </p:nvSpPr>
        <p:spPr>
          <a:xfrm>
            <a:off x="8292600" y="5526000"/>
            <a:ext cx="97560" cy="65160"/>
          </a:xfrm>
          <a:prstGeom prst="rect">
            <a:avLst/>
          </a:prstGeom>
          <a:solidFill>
            <a:srgbClr val="ffffff"/>
          </a:solidFill>
          <a:ln w="12600">
            <a:noFill/>
          </a:ln>
        </p:spPr>
        <p:style>
          <a:lnRef idx="0"/>
          <a:fillRef idx="0"/>
          <a:effectRef idx="0"/>
          <a:fontRef idx="minor"/>
        </p:style>
      </p:sp>
      <p:sp>
        <p:nvSpPr>
          <p:cNvPr id="2779" name="CustomShape 114"/>
          <p:cNvSpPr/>
          <p:nvPr/>
        </p:nvSpPr>
        <p:spPr>
          <a:xfrm>
            <a:off x="9593280" y="5306760"/>
            <a:ext cx="498960" cy="1123920"/>
          </a:xfrm>
          <a:prstGeom prst="rect">
            <a:avLst/>
          </a:prstGeom>
          <a:solidFill>
            <a:srgbClr val="0680c3"/>
          </a:solidFill>
          <a:ln w="12600">
            <a:noFill/>
          </a:ln>
        </p:spPr>
        <p:style>
          <a:lnRef idx="0"/>
          <a:fillRef idx="0"/>
          <a:effectRef idx="0"/>
          <a:fontRef idx="minor"/>
        </p:style>
      </p:sp>
      <p:sp>
        <p:nvSpPr>
          <p:cNvPr id="2780" name="CustomShape 115"/>
          <p:cNvSpPr/>
          <p:nvPr/>
        </p:nvSpPr>
        <p:spPr>
          <a:xfrm>
            <a:off x="9843120" y="5305680"/>
            <a:ext cx="249120" cy="1124640"/>
          </a:xfrm>
          <a:prstGeom prst="rect">
            <a:avLst/>
          </a:prstGeom>
          <a:solidFill>
            <a:srgbClr val="046092"/>
          </a:solidFill>
          <a:ln w="12600">
            <a:noFill/>
          </a:ln>
        </p:spPr>
        <p:style>
          <a:lnRef idx="0"/>
          <a:fillRef idx="0"/>
          <a:effectRef idx="0"/>
          <a:fontRef idx="minor"/>
        </p:style>
      </p:sp>
      <p:sp>
        <p:nvSpPr>
          <p:cNvPr id="2781" name="CustomShape 116"/>
          <p:cNvSpPr/>
          <p:nvPr/>
        </p:nvSpPr>
        <p:spPr>
          <a:xfrm>
            <a:off x="9685440" y="4686480"/>
            <a:ext cx="290880" cy="631440"/>
          </a:xfrm>
          <a:prstGeom prst="rect">
            <a:avLst/>
          </a:prstGeom>
          <a:solidFill>
            <a:srgbClr val="0680c3"/>
          </a:solidFill>
          <a:ln w="12600">
            <a:noFill/>
          </a:ln>
        </p:spPr>
        <p:style>
          <a:lnRef idx="0"/>
          <a:fillRef idx="0"/>
          <a:effectRef idx="0"/>
          <a:fontRef idx="minor"/>
        </p:style>
      </p:sp>
      <p:sp>
        <p:nvSpPr>
          <p:cNvPr id="2782" name="CustomShape 117"/>
          <p:cNvSpPr/>
          <p:nvPr/>
        </p:nvSpPr>
        <p:spPr>
          <a:xfrm>
            <a:off x="9830880" y="4686480"/>
            <a:ext cx="145080" cy="631440"/>
          </a:xfrm>
          <a:prstGeom prst="rect">
            <a:avLst/>
          </a:prstGeom>
          <a:solidFill>
            <a:srgbClr val="046092"/>
          </a:solidFill>
          <a:ln w="12600">
            <a:noFill/>
          </a:ln>
        </p:spPr>
        <p:style>
          <a:lnRef idx="0"/>
          <a:fillRef idx="0"/>
          <a:effectRef idx="0"/>
          <a:fontRef idx="minor"/>
        </p:style>
      </p:sp>
      <p:sp>
        <p:nvSpPr>
          <p:cNvPr id="2783" name="CustomShape 118"/>
          <p:cNvSpPr/>
          <p:nvPr/>
        </p:nvSpPr>
        <p:spPr>
          <a:xfrm>
            <a:off x="9685440" y="4534560"/>
            <a:ext cx="290880" cy="165600"/>
          </a:xfrm>
          <a:prstGeom prst="rect">
            <a:avLst/>
          </a:prstGeom>
          <a:solidFill>
            <a:srgbClr val="d9d9d9"/>
          </a:solidFill>
          <a:ln w="12600">
            <a:noFill/>
          </a:ln>
        </p:spPr>
        <p:style>
          <a:lnRef idx="0"/>
          <a:fillRef idx="0"/>
          <a:effectRef idx="0"/>
          <a:fontRef idx="minor"/>
        </p:style>
      </p:sp>
      <p:sp>
        <p:nvSpPr>
          <p:cNvPr id="2784" name="CustomShape 119"/>
          <p:cNvSpPr/>
          <p:nvPr/>
        </p:nvSpPr>
        <p:spPr>
          <a:xfrm>
            <a:off x="9830880" y="4534560"/>
            <a:ext cx="145080" cy="165600"/>
          </a:xfrm>
          <a:prstGeom prst="rect">
            <a:avLst/>
          </a:prstGeom>
          <a:solidFill>
            <a:srgbClr val="a6a6a6"/>
          </a:solidFill>
          <a:ln w="12600">
            <a:noFill/>
          </a:ln>
        </p:spPr>
        <p:style>
          <a:lnRef idx="0"/>
          <a:fillRef idx="0"/>
          <a:effectRef idx="0"/>
          <a:fontRef idx="minor"/>
        </p:style>
      </p:sp>
      <p:sp>
        <p:nvSpPr>
          <p:cNvPr id="2785" name="CustomShape 120"/>
          <p:cNvSpPr/>
          <p:nvPr/>
        </p:nvSpPr>
        <p:spPr>
          <a:xfrm>
            <a:off x="9662040" y="6213600"/>
            <a:ext cx="94320" cy="218520"/>
          </a:xfrm>
          <a:prstGeom prst="rect">
            <a:avLst/>
          </a:prstGeom>
          <a:solidFill>
            <a:srgbClr val="ffffff"/>
          </a:solidFill>
          <a:ln w="12600">
            <a:noFill/>
          </a:ln>
        </p:spPr>
        <p:style>
          <a:lnRef idx="0"/>
          <a:fillRef idx="0"/>
          <a:effectRef idx="0"/>
          <a:fontRef idx="minor"/>
        </p:style>
      </p:sp>
      <p:sp>
        <p:nvSpPr>
          <p:cNvPr id="2786" name="CustomShape 121"/>
          <p:cNvSpPr/>
          <p:nvPr/>
        </p:nvSpPr>
        <p:spPr>
          <a:xfrm>
            <a:off x="9920520" y="6213600"/>
            <a:ext cx="94320" cy="218520"/>
          </a:xfrm>
          <a:prstGeom prst="rect">
            <a:avLst/>
          </a:prstGeom>
          <a:solidFill>
            <a:srgbClr val="ffffff"/>
          </a:solidFill>
          <a:ln w="12600">
            <a:noFill/>
          </a:ln>
        </p:spPr>
        <p:style>
          <a:lnRef idx="0"/>
          <a:fillRef idx="0"/>
          <a:effectRef idx="0"/>
          <a:fontRef idx="minor"/>
        </p:style>
      </p:sp>
      <p:sp>
        <p:nvSpPr>
          <p:cNvPr id="2787" name="CustomShape 122"/>
          <p:cNvSpPr/>
          <p:nvPr/>
        </p:nvSpPr>
        <p:spPr>
          <a:xfrm>
            <a:off x="9593280" y="5306040"/>
            <a:ext cx="498960" cy="113040"/>
          </a:xfrm>
          <a:prstGeom prst="rect">
            <a:avLst/>
          </a:prstGeom>
          <a:solidFill>
            <a:srgbClr val="d9d9d9"/>
          </a:solidFill>
          <a:ln w="12600">
            <a:noFill/>
          </a:ln>
        </p:spPr>
        <p:style>
          <a:lnRef idx="0"/>
          <a:fillRef idx="0"/>
          <a:effectRef idx="0"/>
          <a:fontRef idx="minor"/>
        </p:style>
      </p:sp>
      <p:sp>
        <p:nvSpPr>
          <p:cNvPr id="2788" name="CustomShape 123"/>
          <p:cNvSpPr/>
          <p:nvPr/>
        </p:nvSpPr>
        <p:spPr>
          <a:xfrm>
            <a:off x="9843120" y="5304240"/>
            <a:ext cx="249120" cy="119160"/>
          </a:xfrm>
          <a:prstGeom prst="rect">
            <a:avLst/>
          </a:prstGeom>
          <a:solidFill>
            <a:srgbClr val="a6a6a6"/>
          </a:solidFill>
          <a:ln w="12600">
            <a:noFill/>
          </a:ln>
        </p:spPr>
        <p:style>
          <a:lnRef idx="0"/>
          <a:fillRef idx="0"/>
          <a:effectRef idx="0"/>
          <a:fontRef idx="minor"/>
        </p:style>
      </p:sp>
      <p:sp>
        <p:nvSpPr>
          <p:cNvPr id="2789" name="CustomShape 124"/>
          <p:cNvSpPr/>
          <p:nvPr/>
        </p:nvSpPr>
        <p:spPr>
          <a:xfrm>
            <a:off x="10092600" y="5412240"/>
            <a:ext cx="1663560" cy="1018080"/>
          </a:xfrm>
          <a:prstGeom prst="rect">
            <a:avLst/>
          </a:prstGeom>
          <a:solidFill>
            <a:srgbClr val="bfbfbf"/>
          </a:solidFill>
          <a:ln w="12600">
            <a:noFill/>
          </a:ln>
        </p:spPr>
        <p:style>
          <a:lnRef idx="0"/>
          <a:fillRef idx="0"/>
          <a:effectRef idx="0"/>
          <a:fontRef idx="minor"/>
        </p:style>
      </p:sp>
      <p:sp>
        <p:nvSpPr>
          <p:cNvPr id="2790" name="CustomShape 125"/>
          <p:cNvSpPr/>
          <p:nvPr/>
        </p:nvSpPr>
        <p:spPr>
          <a:xfrm>
            <a:off x="10092600" y="5533560"/>
            <a:ext cx="1663560" cy="893520"/>
          </a:xfrm>
          <a:prstGeom prst="rect">
            <a:avLst/>
          </a:prstGeom>
          <a:solidFill>
            <a:srgbClr val="046092"/>
          </a:solidFill>
          <a:ln w="12600">
            <a:noFill/>
          </a:ln>
        </p:spPr>
        <p:style>
          <a:lnRef idx="0"/>
          <a:fillRef idx="0"/>
          <a:effectRef idx="0"/>
          <a:fontRef idx="minor"/>
        </p:style>
      </p:sp>
      <p:sp>
        <p:nvSpPr>
          <p:cNvPr id="2791" name="CustomShape 126"/>
          <p:cNvSpPr/>
          <p:nvPr/>
        </p:nvSpPr>
        <p:spPr>
          <a:xfrm>
            <a:off x="10092600" y="5879160"/>
            <a:ext cx="1663560" cy="548280"/>
          </a:xfrm>
          <a:prstGeom prst="rect">
            <a:avLst/>
          </a:prstGeom>
          <a:solidFill>
            <a:srgbClr val="0680c3"/>
          </a:solidFill>
          <a:ln w="12600">
            <a:noFill/>
          </a:ln>
        </p:spPr>
        <p:style>
          <a:lnRef idx="0"/>
          <a:fillRef idx="0"/>
          <a:effectRef idx="0"/>
          <a:fontRef idx="minor"/>
        </p:style>
      </p:sp>
      <p:sp>
        <p:nvSpPr>
          <p:cNvPr id="2792" name="CustomShape 127"/>
          <p:cNvSpPr/>
          <p:nvPr/>
        </p:nvSpPr>
        <p:spPr>
          <a:xfrm>
            <a:off x="10886760" y="6130080"/>
            <a:ext cx="350280" cy="297000"/>
          </a:xfrm>
          <a:prstGeom prst="rect">
            <a:avLst/>
          </a:prstGeom>
          <a:solidFill>
            <a:srgbClr val="0680c3"/>
          </a:solidFill>
          <a:ln w="12600">
            <a:noFill/>
          </a:ln>
        </p:spPr>
        <p:style>
          <a:lnRef idx="0"/>
          <a:fillRef idx="0"/>
          <a:effectRef idx="0"/>
          <a:fontRef idx="minor"/>
        </p:style>
      </p:sp>
      <p:sp>
        <p:nvSpPr>
          <p:cNvPr id="2793" name="CustomShape 128"/>
          <p:cNvSpPr/>
          <p:nvPr/>
        </p:nvSpPr>
        <p:spPr>
          <a:xfrm>
            <a:off x="10886760" y="6170040"/>
            <a:ext cx="350280" cy="39600"/>
          </a:xfrm>
          <a:prstGeom prst="rect">
            <a:avLst/>
          </a:prstGeom>
          <a:solidFill>
            <a:srgbClr val="046092"/>
          </a:solidFill>
          <a:ln w="12600">
            <a:noFill/>
          </a:ln>
        </p:spPr>
        <p:style>
          <a:lnRef idx="0"/>
          <a:fillRef idx="0"/>
          <a:effectRef idx="0"/>
          <a:fontRef idx="minor"/>
        </p:style>
      </p:sp>
      <p:sp>
        <p:nvSpPr>
          <p:cNvPr id="2794" name="CustomShape 129"/>
          <p:cNvSpPr/>
          <p:nvPr/>
        </p:nvSpPr>
        <p:spPr>
          <a:xfrm>
            <a:off x="10886760" y="6231240"/>
            <a:ext cx="350280" cy="39600"/>
          </a:xfrm>
          <a:prstGeom prst="rect">
            <a:avLst/>
          </a:prstGeom>
          <a:solidFill>
            <a:srgbClr val="046092"/>
          </a:solidFill>
          <a:ln w="12600">
            <a:noFill/>
          </a:ln>
        </p:spPr>
        <p:style>
          <a:lnRef idx="0"/>
          <a:fillRef idx="0"/>
          <a:effectRef idx="0"/>
          <a:fontRef idx="minor"/>
        </p:style>
      </p:sp>
      <p:sp>
        <p:nvSpPr>
          <p:cNvPr id="2795" name="CustomShape 130"/>
          <p:cNvSpPr/>
          <p:nvPr/>
        </p:nvSpPr>
        <p:spPr>
          <a:xfrm>
            <a:off x="10886760" y="6292440"/>
            <a:ext cx="350280" cy="39600"/>
          </a:xfrm>
          <a:prstGeom prst="rect">
            <a:avLst/>
          </a:prstGeom>
          <a:solidFill>
            <a:srgbClr val="046092"/>
          </a:solidFill>
          <a:ln w="12600">
            <a:noFill/>
          </a:ln>
        </p:spPr>
        <p:style>
          <a:lnRef idx="0"/>
          <a:fillRef idx="0"/>
          <a:effectRef idx="0"/>
          <a:fontRef idx="minor"/>
        </p:style>
      </p:sp>
      <p:sp>
        <p:nvSpPr>
          <p:cNvPr id="2796" name="CustomShape 131"/>
          <p:cNvSpPr/>
          <p:nvPr/>
        </p:nvSpPr>
        <p:spPr>
          <a:xfrm>
            <a:off x="10886760" y="6353280"/>
            <a:ext cx="350280" cy="39600"/>
          </a:xfrm>
          <a:prstGeom prst="rect">
            <a:avLst/>
          </a:prstGeom>
          <a:solidFill>
            <a:srgbClr val="046092"/>
          </a:solidFill>
          <a:ln w="12600">
            <a:noFill/>
          </a:ln>
        </p:spPr>
        <p:style>
          <a:lnRef idx="0"/>
          <a:fillRef idx="0"/>
          <a:effectRef idx="0"/>
          <a:fontRef idx="minor"/>
        </p:style>
      </p:sp>
      <p:sp>
        <p:nvSpPr>
          <p:cNvPr id="2797" name="CustomShape 132"/>
          <p:cNvSpPr/>
          <p:nvPr/>
        </p:nvSpPr>
        <p:spPr>
          <a:xfrm>
            <a:off x="11302560" y="6130080"/>
            <a:ext cx="350280" cy="297000"/>
          </a:xfrm>
          <a:prstGeom prst="rect">
            <a:avLst/>
          </a:prstGeom>
          <a:solidFill>
            <a:srgbClr val="0680c3"/>
          </a:solidFill>
          <a:ln w="12600">
            <a:noFill/>
          </a:ln>
        </p:spPr>
        <p:style>
          <a:lnRef idx="0"/>
          <a:fillRef idx="0"/>
          <a:effectRef idx="0"/>
          <a:fontRef idx="minor"/>
        </p:style>
      </p:sp>
      <p:sp>
        <p:nvSpPr>
          <p:cNvPr id="2798" name="CustomShape 133"/>
          <p:cNvSpPr/>
          <p:nvPr/>
        </p:nvSpPr>
        <p:spPr>
          <a:xfrm>
            <a:off x="11302560" y="6170040"/>
            <a:ext cx="350280" cy="39600"/>
          </a:xfrm>
          <a:prstGeom prst="rect">
            <a:avLst/>
          </a:prstGeom>
          <a:solidFill>
            <a:srgbClr val="046092"/>
          </a:solidFill>
          <a:ln w="12600">
            <a:noFill/>
          </a:ln>
        </p:spPr>
        <p:style>
          <a:lnRef idx="0"/>
          <a:fillRef idx="0"/>
          <a:effectRef idx="0"/>
          <a:fontRef idx="minor"/>
        </p:style>
      </p:sp>
      <p:sp>
        <p:nvSpPr>
          <p:cNvPr id="2799" name="CustomShape 134"/>
          <p:cNvSpPr/>
          <p:nvPr/>
        </p:nvSpPr>
        <p:spPr>
          <a:xfrm>
            <a:off x="11302560" y="6231240"/>
            <a:ext cx="350280" cy="39600"/>
          </a:xfrm>
          <a:prstGeom prst="rect">
            <a:avLst/>
          </a:prstGeom>
          <a:solidFill>
            <a:srgbClr val="046092"/>
          </a:solidFill>
          <a:ln w="12600">
            <a:noFill/>
          </a:ln>
        </p:spPr>
        <p:style>
          <a:lnRef idx="0"/>
          <a:fillRef idx="0"/>
          <a:effectRef idx="0"/>
          <a:fontRef idx="minor"/>
        </p:style>
      </p:sp>
      <p:sp>
        <p:nvSpPr>
          <p:cNvPr id="2800" name="CustomShape 135"/>
          <p:cNvSpPr/>
          <p:nvPr/>
        </p:nvSpPr>
        <p:spPr>
          <a:xfrm>
            <a:off x="11302560" y="6292440"/>
            <a:ext cx="350280" cy="39600"/>
          </a:xfrm>
          <a:prstGeom prst="rect">
            <a:avLst/>
          </a:prstGeom>
          <a:solidFill>
            <a:srgbClr val="046092"/>
          </a:solidFill>
          <a:ln w="12600">
            <a:noFill/>
          </a:ln>
        </p:spPr>
        <p:style>
          <a:lnRef idx="0"/>
          <a:fillRef idx="0"/>
          <a:effectRef idx="0"/>
          <a:fontRef idx="minor"/>
        </p:style>
      </p:sp>
      <p:sp>
        <p:nvSpPr>
          <p:cNvPr id="2801" name="CustomShape 136"/>
          <p:cNvSpPr/>
          <p:nvPr/>
        </p:nvSpPr>
        <p:spPr>
          <a:xfrm>
            <a:off x="11302560" y="6353280"/>
            <a:ext cx="350280" cy="39600"/>
          </a:xfrm>
          <a:prstGeom prst="rect">
            <a:avLst/>
          </a:prstGeom>
          <a:solidFill>
            <a:srgbClr val="046092"/>
          </a:solidFill>
          <a:ln w="12600">
            <a:noFill/>
          </a:ln>
        </p:spPr>
        <p:style>
          <a:lnRef idx="0"/>
          <a:fillRef idx="0"/>
          <a:effectRef idx="0"/>
          <a:fontRef idx="minor"/>
        </p:style>
      </p:sp>
      <p:sp>
        <p:nvSpPr>
          <p:cNvPr id="2802" name="CustomShape 137"/>
          <p:cNvSpPr/>
          <p:nvPr/>
        </p:nvSpPr>
        <p:spPr>
          <a:xfrm>
            <a:off x="11176200" y="5785920"/>
            <a:ext cx="97560" cy="65160"/>
          </a:xfrm>
          <a:prstGeom prst="rect">
            <a:avLst/>
          </a:prstGeom>
          <a:solidFill>
            <a:srgbClr val="ffffff"/>
          </a:solidFill>
          <a:ln w="12600">
            <a:noFill/>
          </a:ln>
        </p:spPr>
        <p:style>
          <a:lnRef idx="0"/>
          <a:fillRef idx="0"/>
          <a:effectRef idx="0"/>
          <a:fontRef idx="minor"/>
        </p:style>
      </p:sp>
      <p:sp>
        <p:nvSpPr>
          <p:cNvPr id="2803" name="CustomShape 138"/>
          <p:cNvSpPr/>
          <p:nvPr/>
        </p:nvSpPr>
        <p:spPr>
          <a:xfrm>
            <a:off x="11359800" y="5785920"/>
            <a:ext cx="97560" cy="65160"/>
          </a:xfrm>
          <a:prstGeom prst="rect">
            <a:avLst/>
          </a:prstGeom>
          <a:solidFill>
            <a:srgbClr val="ffffff"/>
          </a:solidFill>
          <a:ln w="12600">
            <a:noFill/>
          </a:ln>
        </p:spPr>
        <p:style>
          <a:lnRef idx="0"/>
          <a:fillRef idx="0"/>
          <a:effectRef idx="0"/>
          <a:fontRef idx="minor"/>
        </p:style>
      </p:sp>
      <p:sp>
        <p:nvSpPr>
          <p:cNvPr id="2804" name="CustomShape 139"/>
          <p:cNvSpPr/>
          <p:nvPr/>
        </p:nvSpPr>
        <p:spPr>
          <a:xfrm>
            <a:off x="11543400" y="5785920"/>
            <a:ext cx="97560" cy="65160"/>
          </a:xfrm>
          <a:prstGeom prst="rect">
            <a:avLst/>
          </a:prstGeom>
          <a:solidFill>
            <a:srgbClr val="ffffff"/>
          </a:solidFill>
          <a:ln w="12600">
            <a:noFill/>
          </a:ln>
        </p:spPr>
        <p:style>
          <a:lnRef idx="0"/>
          <a:fillRef idx="0"/>
          <a:effectRef idx="0"/>
          <a:fontRef idx="minor"/>
        </p:style>
      </p:sp>
      <p:sp>
        <p:nvSpPr>
          <p:cNvPr id="2805" name="CustomShape 140"/>
          <p:cNvSpPr/>
          <p:nvPr/>
        </p:nvSpPr>
        <p:spPr>
          <a:xfrm>
            <a:off x="10617480" y="5785920"/>
            <a:ext cx="97560" cy="65160"/>
          </a:xfrm>
          <a:prstGeom prst="rect">
            <a:avLst/>
          </a:prstGeom>
          <a:solidFill>
            <a:srgbClr val="ffffff"/>
          </a:solidFill>
          <a:ln w="12600">
            <a:noFill/>
          </a:ln>
        </p:spPr>
        <p:style>
          <a:lnRef idx="0"/>
          <a:fillRef idx="0"/>
          <a:effectRef idx="0"/>
          <a:fontRef idx="minor"/>
        </p:style>
      </p:sp>
      <p:sp>
        <p:nvSpPr>
          <p:cNvPr id="2806" name="CustomShape 141"/>
          <p:cNvSpPr/>
          <p:nvPr/>
        </p:nvSpPr>
        <p:spPr>
          <a:xfrm>
            <a:off x="10796040" y="5785920"/>
            <a:ext cx="97560" cy="65160"/>
          </a:xfrm>
          <a:prstGeom prst="rect">
            <a:avLst/>
          </a:prstGeom>
          <a:solidFill>
            <a:srgbClr val="ffffff"/>
          </a:solidFill>
          <a:ln w="12600">
            <a:noFill/>
          </a:ln>
        </p:spPr>
        <p:style>
          <a:lnRef idx="0"/>
          <a:fillRef idx="0"/>
          <a:effectRef idx="0"/>
          <a:fontRef idx="minor"/>
        </p:style>
      </p:sp>
      <p:sp>
        <p:nvSpPr>
          <p:cNvPr id="2807" name="CustomShape 142"/>
          <p:cNvSpPr/>
          <p:nvPr/>
        </p:nvSpPr>
        <p:spPr>
          <a:xfrm>
            <a:off x="10979640" y="5785920"/>
            <a:ext cx="97560" cy="65160"/>
          </a:xfrm>
          <a:prstGeom prst="rect">
            <a:avLst/>
          </a:prstGeom>
          <a:solidFill>
            <a:srgbClr val="ffffff"/>
          </a:solidFill>
          <a:ln w="12600">
            <a:noFill/>
          </a:ln>
        </p:spPr>
        <p:style>
          <a:lnRef idx="0"/>
          <a:fillRef idx="0"/>
          <a:effectRef idx="0"/>
          <a:fontRef idx="minor"/>
        </p:style>
      </p:sp>
      <p:sp>
        <p:nvSpPr>
          <p:cNvPr id="2808" name="CustomShape 143"/>
          <p:cNvSpPr/>
          <p:nvPr/>
        </p:nvSpPr>
        <p:spPr>
          <a:xfrm>
            <a:off x="10250280" y="5785920"/>
            <a:ext cx="97560" cy="65160"/>
          </a:xfrm>
          <a:prstGeom prst="rect">
            <a:avLst/>
          </a:prstGeom>
          <a:solidFill>
            <a:srgbClr val="ffffff"/>
          </a:solidFill>
          <a:ln w="12600">
            <a:noFill/>
          </a:ln>
        </p:spPr>
        <p:style>
          <a:lnRef idx="0"/>
          <a:fillRef idx="0"/>
          <a:effectRef idx="0"/>
          <a:fontRef idx="minor"/>
        </p:style>
      </p:sp>
      <p:sp>
        <p:nvSpPr>
          <p:cNvPr id="2809" name="CustomShape 144"/>
          <p:cNvSpPr/>
          <p:nvPr/>
        </p:nvSpPr>
        <p:spPr>
          <a:xfrm>
            <a:off x="10433880" y="5785920"/>
            <a:ext cx="97560" cy="65160"/>
          </a:xfrm>
          <a:prstGeom prst="rect">
            <a:avLst/>
          </a:prstGeom>
          <a:solidFill>
            <a:srgbClr val="ffffff"/>
          </a:solidFill>
          <a:ln w="12600">
            <a:noFill/>
          </a:ln>
        </p:spPr>
        <p:style>
          <a:lnRef idx="0"/>
          <a:fillRef idx="0"/>
          <a:effectRef idx="0"/>
          <a:fontRef idx="minor"/>
        </p:style>
      </p:sp>
      <p:sp>
        <p:nvSpPr>
          <p:cNvPr id="2810" name="CustomShape 145"/>
          <p:cNvSpPr/>
          <p:nvPr/>
        </p:nvSpPr>
        <p:spPr>
          <a:xfrm>
            <a:off x="10250280" y="5950080"/>
            <a:ext cx="97560" cy="65160"/>
          </a:xfrm>
          <a:prstGeom prst="rect">
            <a:avLst/>
          </a:prstGeom>
          <a:solidFill>
            <a:srgbClr val="ffffff"/>
          </a:solidFill>
          <a:ln w="12600">
            <a:noFill/>
          </a:ln>
        </p:spPr>
        <p:style>
          <a:lnRef idx="0"/>
          <a:fillRef idx="0"/>
          <a:effectRef idx="0"/>
          <a:fontRef idx="minor"/>
        </p:style>
      </p:sp>
      <p:sp>
        <p:nvSpPr>
          <p:cNvPr id="2811" name="CustomShape 146"/>
          <p:cNvSpPr/>
          <p:nvPr/>
        </p:nvSpPr>
        <p:spPr>
          <a:xfrm>
            <a:off x="10433880" y="5950080"/>
            <a:ext cx="97560" cy="65160"/>
          </a:xfrm>
          <a:prstGeom prst="rect">
            <a:avLst/>
          </a:prstGeom>
          <a:solidFill>
            <a:srgbClr val="ffffff"/>
          </a:solidFill>
          <a:ln w="12600">
            <a:noFill/>
          </a:ln>
        </p:spPr>
        <p:style>
          <a:lnRef idx="0"/>
          <a:fillRef idx="0"/>
          <a:effectRef idx="0"/>
          <a:fontRef idx="minor"/>
        </p:style>
      </p:sp>
      <p:sp>
        <p:nvSpPr>
          <p:cNvPr id="2812" name="CustomShape 147"/>
          <p:cNvSpPr/>
          <p:nvPr/>
        </p:nvSpPr>
        <p:spPr>
          <a:xfrm>
            <a:off x="10617480" y="5950080"/>
            <a:ext cx="97560" cy="65160"/>
          </a:xfrm>
          <a:prstGeom prst="rect">
            <a:avLst/>
          </a:prstGeom>
          <a:solidFill>
            <a:srgbClr val="ffffff"/>
          </a:solidFill>
          <a:ln w="12600">
            <a:noFill/>
          </a:ln>
        </p:spPr>
        <p:style>
          <a:lnRef idx="0"/>
          <a:fillRef idx="0"/>
          <a:effectRef idx="0"/>
          <a:fontRef idx="minor"/>
        </p:style>
      </p:sp>
      <p:sp>
        <p:nvSpPr>
          <p:cNvPr id="2813" name="CustomShape 148"/>
          <p:cNvSpPr/>
          <p:nvPr/>
        </p:nvSpPr>
        <p:spPr>
          <a:xfrm>
            <a:off x="10250280" y="6086520"/>
            <a:ext cx="97560" cy="65160"/>
          </a:xfrm>
          <a:prstGeom prst="rect">
            <a:avLst/>
          </a:prstGeom>
          <a:solidFill>
            <a:srgbClr val="ffffff"/>
          </a:solidFill>
          <a:ln w="12600">
            <a:noFill/>
          </a:ln>
        </p:spPr>
        <p:style>
          <a:lnRef idx="0"/>
          <a:fillRef idx="0"/>
          <a:effectRef idx="0"/>
          <a:fontRef idx="minor"/>
        </p:style>
      </p:sp>
      <p:sp>
        <p:nvSpPr>
          <p:cNvPr id="2814" name="CustomShape 149"/>
          <p:cNvSpPr/>
          <p:nvPr/>
        </p:nvSpPr>
        <p:spPr>
          <a:xfrm>
            <a:off x="10433880" y="6086520"/>
            <a:ext cx="97560" cy="65160"/>
          </a:xfrm>
          <a:prstGeom prst="rect">
            <a:avLst/>
          </a:prstGeom>
          <a:solidFill>
            <a:srgbClr val="ffffff"/>
          </a:solidFill>
          <a:ln w="12600">
            <a:noFill/>
          </a:ln>
        </p:spPr>
        <p:style>
          <a:lnRef idx="0"/>
          <a:fillRef idx="0"/>
          <a:effectRef idx="0"/>
          <a:fontRef idx="minor"/>
        </p:style>
      </p:sp>
      <p:sp>
        <p:nvSpPr>
          <p:cNvPr id="2815" name="CustomShape 150"/>
          <p:cNvSpPr/>
          <p:nvPr/>
        </p:nvSpPr>
        <p:spPr>
          <a:xfrm>
            <a:off x="10617480" y="6086520"/>
            <a:ext cx="97560" cy="65160"/>
          </a:xfrm>
          <a:prstGeom prst="rect">
            <a:avLst/>
          </a:prstGeom>
          <a:solidFill>
            <a:srgbClr val="ffffff"/>
          </a:solidFill>
          <a:ln w="12600">
            <a:noFill/>
          </a:ln>
        </p:spPr>
        <p:style>
          <a:lnRef idx="0"/>
          <a:fillRef idx="0"/>
          <a:effectRef idx="0"/>
          <a:fontRef idx="minor"/>
        </p:style>
      </p:sp>
      <p:sp>
        <p:nvSpPr>
          <p:cNvPr id="2816" name="CustomShape 151"/>
          <p:cNvSpPr/>
          <p:nvPr/>
        </p:nvSpPr>
        <p:spPr>
          <a:xfrm>
            <a:off x="10250280" y="6222600"/>
            <a:ext cx="97560" cy="65160"/>
          </a:xfrm>
          <a:prstGeom prst="rect">
            <a:avLst/>
          </a:prstGeom>
          <a:solidFill>
            <a:srgbClr val="ffffff"/>
          </a:solidFill>
          <a:ln w="12600">
            <a:noFill/>
          </a:ln>
        </p:spPr>
        <p:style>
          <a:lnRef idx="0"/>
          <a:fillRef idx="0"/>
          <a:effectRef idx="0"/>
          <a:fontRef idx="minor"/>
        </p:style>
      </p:sp>
      <p:sp>
        <p:nvSpPr>
          <p:cNvPr id="2817" name="CustomShape 152"/>
          <p:cNvSpPr/>
          <p:nvPr/>
        </p:nvSpPr>
        <p:spPr>
          <a:xfrm>
            <a:off x="10433880" y="6222600"/>
            <a:ext cx="97560" cy="65160"/>
          </a:xfrm>
          <a:prstGeom prst="rect">
            <a:avLst/>
          </a:prstGeom>
          <a:solidFill>
            <a:srgbClr val="ffffff"/>
          </a:solidFill>
          <a:ln w="12600">
            <a:noFill/>
          </a:ln>
        </p:spPr>
        <p:style>
          <a:lnRef idx="0"/>
          <a:fillRef idx="0"/>
          <a:effectRef idx="0"/>
          <a:fontRef idx="minor"/>
        </p:style>
      </p:sp>
      <p:sp>
        <p:nvSpPr>
          <p:cNvPr id="2818" name="CustomShape 153"/>
          <p:cNvSpPr/>
          <p:nvPr/>
        </p:nvSpPr>
        <p:spPr>
          <a:xfrm>
            <a:off x="10617480" y="6222600"/>
            <a:ext cx="97560" cy="65160"/>
          </a:xfrm>
          <a:prstGeom prst="rect">
            <a:avLst/>
          </a:prstGeom>
          <a:solidFill>
            <a:srgbClr val="ffffff"/>
          </a:solidFill>
          <a:ln w="12600">
            <a:noFill/>
          </a:ln>
        </p:spPr>
        <p:style>
          <a:lnRef idx="0"/>
          <a:fillRef idx="0"/>
          <a:effectRef idx="0"/>
          <a:fontRef idx="minor"/>
        </p:style>
      </p:sp>
      <p:sp>
        <p:nvSpPr>
          <p:cNvPr id="2819" name="CustomShape 154"/>
          <p:cNvSpPr/>
          <p:nvPr/>
        </p:nvSpPr>
        <p:spPr>
          <a:xfrm>
            <a:off x="10436760" y="4809960"/>
            <a:ext cx="332280" cy="603000"/>
          </a:xfrm>
          <a:prstGeom prst="round2SameRect">
            <a:avLst>
              <a:gd name="adj1" fmla="val 50000"/>
              <a:gd name="adj2" fmla="val 0"/>
            </a:avLst>
          </a:prstGeom>
          <a:solidFill>
            <a:srgbClr val="0680c3"/>
          </a:solidFill>
          <a:ln w="12600">
            <a:noFill/>
          </a:ln>
        </p:spPr>
        <p:style>
          <a:lnRef idx="0"/>
          <a:fillRef idx="0"/>
          <a:effectRef idx="0"/>
          <a:fontRef idx="minor"/>
        </p:style>
      </p:sp>
      <p:sp>
        <p:nvSpPr>
          <p:cNvPr id="2820" name="CustomShape 155"/>
          <p:cNvSpPr/>
          <p:nvPr/>
        </p:nvSpPr>
        <p:spPr>
          <a:xfrm>
            <a:off x="10609920" y="4962960"/>
            <a:ext cx="159120" cy="450000"/>
          </a:xfrm>
          <a:prstGeom prst="rect">
            <a:avLst/>
          </a:prstGeom>
          <a:solidFill>
            <a:srgbClr val="046092"/>
          </a:solidFill>
          <a:ln w="12600">
            <a:noFill/>
          </a:ln>
        </p:spPr>
        <p:style>
          <a:lnRef idx="0"/>
          <a:fillRef idx="0"/>
          <a:effectRef idx="0"/>
          <a:fontRef idx="minor"/>
        </p:style>
      </p:sp>
      <p:sp>
        <p:nvSpPr>
          <p:cNvPr id="2821" name="CustomShape 156"/>
          <p:cNvSpPr/>
          <p:nvPr/>
        </p:nvSpPr>
        <p:spPr>
          <a:xfrm>
            <a:off x="10876680" y="4809960"/>
            <a:ext cx="332280" cy="603000"/>
          </a:xfrm>
          <a:prstGeom prst="round2SameRect">
            <a:avLst>
              <a:gd name="adj1" fmla="val 50000"/>
              <a:gd name="adj2" fmla="val 0"/>
            </a:avLst>
          </a:prstGeom>
          <a:solidFill>
            <a:srgbClr val="0680c3"/>
          </a:solidFill>
          <a:ln w="12600">
            <a:noFill/>
          </a:ln>
        </p:spPr>
        <p:style>
          <a:lnRef idx="0"/>
          <a:fillRef idx="0"/>
          <a:effectRef idx="0"/>
          <a:fontRef idx="minor"/>
        </p:style>
      </p:sp>
      <p:sp>
        <p:nvSpPr>
          <p:cNvPr id="2822" name="CustomShape 157"/>
          <p:cNvSpPr/>
          <p:nvPr/>
        </p:nvSpPr>
        <p:spPr>
          <a:xfrm>
            <a:off x="11049840" y="4962600"/>
            <a:ext cx="159120" cy="450000"/>
          </a:xfrm>
          <a:prstGeom prst="rect">
            <a:avLst/>
          </a:prstGeom>
          <a:solidFill>
            <a:srgbClr val="046092"/>
          </a:solidFill>
          <a:ln w="12600">
            <a:noFill/>
          </a:ln>
        </p:spPr>
        <p:style>
          <a:lnRef idx="0"/>
          <a:fillRef idx="0"/>
          <a:effectRef idx="0"/>
          <a:fontRef idx="minor"/>
        </p:style>
      </p:sp>
      <p:sp>
        <p:nvSpPr>
          <p:cNvPr id="2823" name="CustomShape 158"/>
          <p:cNvSpPr/>
          <p:nvPr/>
        </p:nvSpPr>
        <p:spPr>
          <a:xfrm>
            <a:off x="10185480" y="4499640"/>
            <a:ext cx="192960" cy="915840"/>
          </a:xfrm>
          <a:prstGeom prst="rect">
            <a:avLst/>
          </a:prstGeom>
          <a:solidFill>
            <a:srgbClr val="0680c3"/>
          </a:solidFill>
          <a:ln w="12600">
            <a:noFill/>
          </a:ln>
        </p:spPr>
        <p:style>
          <a:lnRef idx="0"/>
          <a:fillRef idx="0"/>
          <a:effectRef idx="0"/>
          <a:fontRef idx="minor"/>
        </p:style>
      </p:sp>
      <p:sp>
        <p:nvSpPr>
          <p:cNvPr id="2824" name="CustomShape 159"/>
          <p:cNvSpPr/>
          <p:nvPr/>
        </p:nvSpPr>
        <p:spPr>
          <a:xfrm>
            <a:off x="10277280" y="4499640"/>
            <a:ext cx="101160" cy="915840"/>
          </a:xfrm>
          <a:prstGeom prst="rect">
            <a:avLst/>
          </a:prstGeom>
          <a:solidFill>
            <a:srgbClr val="046092"/>
          </a:solidFill>
          <a:ln w="12600">
            <a:noFill/>
          </a:ln>
        </p:spPr>
        <p:style>
          <a:lnRef idx="0"/>
          <a:fillRef idx="0"/>
          <a:effectRef idx="0"/>
          <a:fontRef idx="minor"/>
        </p:style>
      </p:sp>
      <p:sp>
        <p:nvSpPr>
          <p:cNvPr id="2825" name="CustomShape 160"/>
          <p:cNvSpPr/>
          <p:nvPr/>
        </p:nvSpPr>
        <p:spPr>
          <a:xfrm>
            <a:off x="10185480" y="4348800"/>
            <a:ext cx="192960" cy="185040"/>
          </a:xfrm>
          <a:prstGeom prst="rect">
            <a:avLst/>
          </a:prstGeom>
          <a:solidFill>
            <a:srgbClr val="d9d9d9"/>
          </a:solidFill>
          <a:ln w="12600">
            <a:noFill/>
          </a:ln>
        </p:spPr>
        <p:style>
          <a:lnRef idx="0"/>
          <a:fillRef idx="0"/>
          <a:effectRef idx="0"/>
          <a:fontRef idx="minor"/>
        </p:style>
      </p:sp>
      <p:sp>
        <p:nvSpPr>
          <p:cNvPr id="2826" name="CustomShape 161"/>
          <p:cNvSpPr/>
          <p:nvPr/>
        </p:nvSpPr>
        <p:spPr>
          <a:xfrm>
            <a:off x="10277280" y="4348800"/>
            <a:ext cx="101160" cy="185040"/>
          </a:xfrm>
          <a:prstGeom prst="rect">
            <a:avLst/>
          </a:prstGeom>
          <a:solidFill>
            <a:srgbClr val="a6a6a6"/>
          </a:solidFill>
          <a:ln w="12600">
            <a:noFill/>
          </a:ln>
        </p:spPr>
        <p:style>
          <a:lnRef idx="0"/>
          <a:fillRef idx="0"/>
          <a:effectRef idx="0"/>
          <a:fontRef idx="minor"/>
        </p:style>
      </p:sp>
      <p:sp>
        <p:nvSpPr>
          <p:cNvPr id="2827" name="CustomShape 162"/>
          <p:cNvSpPr/>
          <p:nvPr/>
        </p:nvSpPr>
        <p:spPr>
          <a:xfrm>
            <a:off x="10378800" y="4617360"/>
            <a:ext cx="670680" cy="61920"/>
          </a:xfrm>
          <a:prstGeom prst="rect">
            <a:avLst/>
          </a:prstGeom>
          <a:solidFill>
            <a:srgbClr val="0680c3"/>
          </a:solidFill>
          <a:ln w="12600">
            <a:noFill/>
          </a:ln>
        </p:spPr>
        <p:style>
          <a:lnRef idx="0"/>
          <a:fillRef idx="0"/>
          <a:effectRef idx="0"/>
          <a:fontRef idx="minor"/>
        </p:style>
      </p:sp>
      <p:sp>
        <p:nvSpPr>
          <p:cNvPr id="2828" name="CustomShape 163"/>
          <p:cNvSpPr/>
          <p:nvPr/>
        </p:nvSpPr>
        <p:spPr>
          <a:xfrm>
            <a:off x="10589760" y="4628160"/>
            <a:ext cx="41400" cy="241200"/>
          </a:xfrm>
          <a:prstGeom prst="rect">
            <a:avLst/>
          </a:prstGeom>
          <a:solidFill>
            <a:srgbClr val="0680c3"/>
          </a:solidFill>
          <a:ln w="12600">
            <a:noFill/>
          </a:ln>
        </p:spPr>
        <p:style>
          <a:lnRef idx="0"/>
          <a:fillRef idx="0"/>
          <a:effectRef idx="0"/>
          <a:fontRef idx="minor"/>
        </p:style>
      </p:sp>
      <p:sp>
        <p:nvSpPr>
          <p:cNvPr id="2829" name="CustomShape 164"/>
          <p:cNvSpPr/>
          <p:nvPr/>
        </p:nvSpPr>
        <p:spPr>
          <a:xfrm>
            <a:off x="11031480" y="4617000"/>
            <a:ext cx="41400" cy="241200"/>
          </a:xfrm>
          <a:prstGeom prst="rect">
            <a:avLst/>
          </a:prstGeom>
          <a:solidFill>
            <a:srgbClr val="0680c3"/>
          </a:solidFill>
          <a:ln w="12600">
            <a:noFill/>
          </a:ln>
        </p:spPr>
        <p:style>
          <a:lnRef idx="0"/>
          <a:fillRef idx="0"/>
          <a:effectRef idx="0"/>
          <a:fontRef idx="minor"/>
        </p:style>
      </p:sp>
      <p:sp>
        <p:nvSpPr>
          <p:cNvPr id="2830" name="CustomShape 165"/>
          <p:cNvSpPr/>
          <p:nvPr/>
        </p:nvSpPr>
        <p:spPr>
          <a:xfrm rot="6820200">
            <a:off x="5225400" y="2473920"/>
            <a:ext cx="168840" cy="575640"/>
          </a:xfrm>
          <a:prstGeom prst="trapezoid">
            <a:avLst>
              <a:gd name="adj" fmla="val 11476"/>
            </a:avLst>
          </a:prstGeom>
          <a:solidFill>
            <a:srgbClr val="fba200"/>
          </a:solidFill>
          <a:ln w="9360">
            <a:noFill/>
          </a:ln>
        </p:spPr>
        <p:style>
          <a:lnRef idx="0"/>
          <a:fillRef idx="0"/>
          <a:effectRef idx="0"/>
          <a:fontRef idx="minor"/>
        </p:style>
      </p:sp>
      <p:sp>
        <p:nvSpPr>
          <p:cNvPr id="2831" name="CustomShape 166"/>
          <p:cNvSpPr/>
          <p:nvPr/>
        </p:nvSpPr>
        <p:spPr>
          <a:xfrm rot="19800000">
            <a:off x="4614480" y="2645640"/>
            <a:ext cx="560520" cy="181080"/>
          </a:xfrm>
          <a:prstGeom prst="roundRect">
            <a:avLst>
              <a:gd name="adj" fmla="val 50000"/>
            </a:avLst>
          </a:prstGeom>
          <a:solidFill>
            <a:srgbClr val="bc7a00"/>
          </a:solidFill>
          <a:ln w="9360">
            <a:noFill/>
          </a:ln>
        </p:spPr>
        <p:style>
          <a:lnRef idx="0"/>
          <a:fillRef idx="0"/>
          <a:effectRef idx="0"/>
          <a:fontRef idx="minor"/>
        </p:style>
      </p:sp>
      <p:sp>
        <p:nvSpPr>
          <p:cNvPr id="2832" name="CustomShape 167"/>
          <p:cNvSpPr/>
          <p:nvPr/>
        </p:nvSpPr>
        <p:spPr>
          <a:xfrm>
            <a:off x="5013360" y="2607840"/>
            <a:ext cx="70920" cy="7092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fffff"/>
          </a:solidFill>
          <a:ln w="9360">
            <a:noFill/>
          </a:ln>
        </p:spPr>
        <p:style>
          <a:lnRef idx="0"/>
          <a:fillRef idx="0"/>
          <a:effectRef idx="0"/>
          <a:fontRef idx="minor"/>
        </p:style>
      </p:sp>
      <p:sp>
        <p:nvSpPr>
          <p:cNvPr id="2833" name="CustomShape 168"/>
          <p:cNvSpPr/>
          <p:nvPr/>
        </p:nvSpPr>
        <p:spPr>
          <a:xfrm rot="19176000">
            <a:off x="4491360" y="2799000"/>
            <a:ext cx="450360" cy="495720"/>
          </a:xfrm>
          <a:custGeom>
            <a:avLst/>
            <a:gdLst/>
            <a:ah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rgbClr val="7e5100"/>
          </a:solidFill>
          <a:ln w="9360">
            <a:noFill/>
          </a:ln>
        </p:spPr>
        <p:style>
          <a:lnRef idx="0"/>
          <a:fillRef idx="0"/>
          <a:effectRef idx="0"/>
          <a:fontRef idx="minor"/>
        </p:style>
      </p:sp>
      <p:sp>
        <p:nvSpPr>
          <p:cNvPr id="2834" name="CustomShape 169"/>
          <p:cNvSpPr/>
          <p:nvPr/>
        </p:nvSpPr>
        <p:spPr>
          <a:xfrm>
            <a:off x="4677120" y="2811960"/>
            <a:ext cx="70920" cy="7092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fffff"/>
          </a:solidFill>
          <a:ln w="9360">
            <a:noFill/>
          </a:ln>
        </p:spPr>
        <p:style>
          <a:lnRef idx="0"/>
          <a:fillRef idx="0"/>
          <a:effectRef idx="0"/>
          <a:fontRef idx="minor"/>
        </p:style>
      </p:sp>
      <p:sp>
        <p:nvSpPr>
          <p:cNvPr id="2835" name="CustomShape 170"/>
          <p:cNvSpPr/>
          <p:nvPr/>
        </p:nvSpPr>
        <p:spPr>
          <a:xfrm rot="5400000">
            <a:off x="5522040" y="2942280"/>
            <a:ext cx="278280" cy="128160"/>
          </a:xfrm>
          <a:custGeom>
            <a:avLst/>
            <a:gdLst/>
            <a:ah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rgbClr val="fba200"/>
          </a:solidFill>
          <a:ln w="9360">
            <a:noFill/>
          </a:ln>
        </p:spPr>
        <p:style>
          <a:lnRef idx="0"/>
          <a:fillRef idx="0"/>
          <a:effectRef idx="0"/>
          <a:fontRef idx="minor"/>
        </p:style>
      </p:sp>
      <p:sp>
        <p:nvSpPr>
          <p:cNvPr id="2836" name="CustomShape 171"/>
          <p:cNvSpPr/>
          <p:nvPr/>
        </p:nvSpPr>
        <p:spPr>
          <a:xfrm rot="5400000">
            <a:off x="5367600" y="2950200"/>
            <a:ext cx="271080" cy="149760"/>
          </a:xfrm>
          <a:custGeom>
            <a:avLst/>
            <a:gdLst/>
            <a:ah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rgbClr val="fba200"/>
          </a:solidFill>
          <a:ln w="9360">
            <a:noFill/>
          </a:ln>
        </p:spPr>
        <p:style>
          <a:lnRef idx="0"/>
          <a:fillRef idx="0"/>
          <a:effectRef idx="0"/>
          <a:fontRef idx="minor"/>
        </p:style>
      </p:sp>
      <p:sp>
        <p:nvSpPr>
          <p:cNvPr id="2837" name="CustomShape 172"/>
          <p:cNvSpPr/>
          <p:nvPr/>
        </p:nvSpPr>
        <p:spPr>
          <a:xfrm rot="5400000">
            <a:off x="5451840" y="2774520"/>
            <a:ext cx="178200" cy="178200"/>
          </a:xfrm>
          <a:custGeom>
            <a:avLst/>
            <a:gdLst/>
            <a:ah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rgbClr val="bc7a00"/>
          </a:solidFill>
          <a:ln w="9360">
            <a:noFill/>
          </a:ln>
        </p:spPr>
        <p:style>
          <a:lnRef idx="0"/>
          <a:fillRef idx="0"/>
          <a:effectRef idx="0"/>
          <a:fontRef idx="minor"/>
        </p:style>
      </p:sp>
      <p:sp>
        <p:nvSpPr>
          <p:cNvPr id="2838" name="CustomShape 173"/>
          <p:cNvSpPr/>
          <p:nvPr/>
        </p:nvSpPr>
        <p:spPr>
          <a:xfrm>
            <a:off x="4491360" y="3158640"/>
            <a:ext cx="442440" cy="356760"/>
          </a:xfrm>
          <a:custGeom>
            <a:avLst/>
            <a:gdLst/>
            <a:ah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bc7a00"/>
          </a:solidFill>
          <a:ln w="9360">
            <a:noFill/>
          </a:ln>
        </p:spPr>
        <p:style>
          <a:lnRef idx="0"/>
          <a:fillRef idx="0"/>
          <a:effectRef idx="0"/>
          <a:fontRef idx="minor"/>
        </p:style>
      </p:sp>
      <p:sp>
        <p:nvSpPr>
          <p:cNvPr id="2839" name="CustomShape 174"/>
          <p:cNvSpPr/>
          <p:nvPr/>
        </p:nvSpPr>
        <p:spPr>
          <a:xfrm>
            <a:off x="4440240" y="3462840"/>
            <a:ext cx="556920" cy="99720"/>
          </a:xfrm>
          <a:custGeom>
            <a:avLst/>
            <a:gdLst/>
            <a:ah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rgbClr val="fba200"/>
          </a:solidFill>
          <a:ln w="9360">
            <a:noFill/>
          </a:ln>
        </p:spPr>
        <p:style>
          <a:lnRef idx="0"/>
          <a:fillRef idx="0"/>
          <a:effectRef idx="0"/>
          <a:fontRef idx="minor"/>
        </p:style>
      </p:sp>
      <p:sp>
        <p:nvSpPr>
          <p:cNvPr id="2840" name="CustomShape 175"/>
          <p:cNvSpPr/>
          <p:nvPr/>
        </p:nvSpPr>
        <p:spPr>
          <a:xfrm>
            <a:off x="4677120" y="3200040"/>
            <a:ext cx="70920" cy="7092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rgbClr val="fba200"/>
          </a:solidFill>
          <a:ln w="9360">
            <a:noFill/>
          </a:ln>
        </p:spPr>
        <p:style>
          <a:lnRef idx="0"/>
          <a:fillRef idx="0"/>
          <a:effectRef idx="0"/>
          <a:fontRef idx="minor"/>
        </p:style>
      </p:sp>
      <p:sp>
        <p:nvSpPr>
          <p:cNvPr id="2841" name="CustomShape 176"/>
          <p:cNvSpPr/>
          <p:nvPr/>
        </p:nvSpPr>
        <p:spPr>
          <a:xfrm>
            <a:off x="4340160" y="3553920"/>
            <a:ext cx="1778400" cy="278280"/>
          </a:xfrm>
          <a:prstGeom prst="roundRect">
            <a:avLst>
              <a:gd name="adj" fmla="val 50000"/>
            </a:avLst>
          </a:prstGeom>
          <a:solidFill>
            <a:srgbClr val="fba200"/>
          </a:solidFill>
          <a:ln w="12600">
            <a:noFill/>
          </a:ln>
        </p:spPr>
        <p:style>
          <a:lnRef idx="0"/>
          <a:fillRef idx="0"/>
          <a:effectRef idx="0"/>
          <a:fontRef idx="minor"/>
        </p:style>
      </p:sp>
      <p:sp>
        <p:nvSpPr>
          <p:cNvPr id="2842" name="CustomShape 177"/>
          <p:cNvSpPr/>
          <p:nvPr/>
        </p:nvSpPr>
        <p:spPr>
          <a:xfrm>
            <a:off x="4375800" y="3589200"/>
            <a:ext cx="1707120" cy="208440"/>
          </a:xfrm>
          <a:prstGeom prst="roundRect">
            <a:avLst>
              <a:gd name="adj" fmla="val 50000"/>
            </a:avLst>
          </a:prstGeom>
          <a:solidFill>
            <a:srgbClr val="ffffff"/>
          </a:solidFill>
          <a:ln w="12600">
            <a:noFill/>
          </a:ln>
        </p:spPr>
        <p:style>
          <a:lnRef idx="0"/>
          <a:fillRef idx="0"/>
          <a:effectRef idx="0"/>
          <a:fontRef idx="minor"/>
        </p:style>
      </p:sp>
      <p:sp>
        <p:nvSpPr>
          <p:cNvPr id="2843" name="CustomShape 178"/>
          <p:cNvSpPr/>
          <p:nvPr/>
        </p:nvSpPr>
        <p:spPr>
          <a:xfrm>
            <a:off x="4412880" y="3609000"/>
            <a:ext cx="171360" cy="171360"/>
          </a:xfrm>
          <a:prstGeom prst="donut">
            <a:avLst>
              <a:gd name="adj" fmla="val 25000"/>
            </a:avLst>
          </a:prstGeom>
          <a:solidFill>
            <a:srgbClr val="fba200"/>
          </a:solidFill>
          <a:ln w="12600">
            <a:noFill/>
          </a:ln>
        </p:spPr>
        <p:style>
          <a:lnRef idx="0"/>
          <a:fillRef idx="0"/>
          <a:effectRef idx="0"/>
          <a:fontRef idx="minor"/>
        </p:style>
      </p:sp>
      <p:sp>
        <p:nvSpPr>
          <p:cNvPr id="2844" name="CustomShape 179"/>
          <p:cNvSpPr/>
          <p:nvPr/>
        </p:nvSpPr>
        <p:spPr>
          <a:xfrm>
            <a:off x="4657320" y="3609000"/>
            <a:ext cx="171360" cy="171360"/>
          </a:xfrm>
          <a:prstGeom prst="donut">
            <a:avLst>
              <a:gd name="adj" fmla="val 25000"/>
            </a:avLst>
          </a:prstGeom>
          <a:solidFill>
            <a:srgbClr val="fba200"/>
          </a:solidFill>
          <a:ln w="12600">
            <a:noFill/>
          </a:ln>
        </p:spPr>
        <p:style>
          <a:lnRef idx="0"/>
          <a:fillRef idx="0"/>
          <a:effectRef idx="0"/>
          <a:fontRef idx="minor"/>
        </p:style>
      </p:sp>
      <p:sp>
        <p:nvSpPr>
          <p:cNvPr id="2845" name="CustomShape 180"/>
          <p:cNvSpPr/>
          <p:nvPr/>
        </p:nvSpPr>
        <p:spPr>
          <a:xfrm>
            <a:off x="4901760" y="3609000"/>
            <a:ext cx="171360" cy="171360"/>
          </a:xfrm>
          <a:prstGeom prst="donut">
            <a:avLst>
              <a:gd name="adj" fmla="val 25000"/>
            </a:avLst>
          </a:prstGeom>
          <a:solidFill>
            <a:srgbClr val="fba200"/>
          </a:solidFill>
          <a:ln w="12600">
            <a:noFill/>
          </a:ln>
        </p:spPr>
        <p:style>
          <a:lnRef idx="0"/>
          <a:fillRef idx="0"/>
          <a:effectRef idx="0"/>
          <a:fontRef idx="minor"/>
        </p:style>
      </p:sp>
      <p:sp>
        <p:nvSpPr>
          <p:cNvPr id="2846" name="CustomShape 181"/>
          <p:cNvSpPr/>
          <p:nvPr/>
        </p:nvSpPr>
        <p:spPr>
          <a:xfrm>
            <a:off x="5146200" y="3609000"/>
            <a:ext cx="171360" cy="171360"/>
          </a:xfrm>
          <a:prstGeom prst="donut">
            <a:avLst>
              <a:gd name="adj" fmla="val 25000"/>
            </a:avLst>
          </a:prstGeom>
          <a:solidFill>
            <a:srgbClr val="fba200"/>
          </a:solidFill>
          <a:ln w="12600">
            <a:noFill/>
          </a:ln>
        </p:spPr>
        <p:style>
          <a:lnRef idx="0"/>
          <a:fillRef idx="0"/>
          <a:effectRef idx="0"/>
          <a:fontRef idx="minor"/>
        </p:style>
      </p:sp>
      <p:sp>
        <p:nvSpPr>
          <p:cNvPr id="2847" name="CustomShape 182"/>
          <p:cNvSpPr/>
          <p:nvPr/>
        </p:nvSpPr>
        <p:spPr>
          <a:xfrm>
            <a:off x="5390280" y="3609000"/>
            <a:ext cx="171360" cy="171360"/>
          </a:xfrm>
          <a:prstGeom prst="donut">
            <a:avLst>
              <a:gd name="adj" fmla="val 25000"/>
            </a:avLst>
          </a:prstGeom>
          <a:solidFill>
            <a:srgbClr val="fba200"/>
          </a:solidFill>
          <a:ln w="12600">
            <a:noFill/>
          </a:ln>
        </p:spPr>
        <p:style>
          <a:lnRef idx="0"/>
          <a:fillRef idx="0"/>
          <a:effectRef idx="0"/>
          <a:fontRef idx="minor"/>
        </p:style>
      </p:sp>
      <p:sp>
        <p:nvSpPr>
          <p:cNvPr id="2848" name="CustomShape 183"/>
          <p:cNvSpPr/>
          <p:nvPr/>
        </p:nvSpPr>
        <p:spPr>
          <a:xfrm>
            <a:off x="5634720" y="3609000"/>
            <a:ext cx="171360" cy="171360"/>
          </a:xfrm>
          <a:prstGeom prst="donut">
            <a:avLst>
              <a:gd name="adj" fmla="val 25000"/>
            </a:avLst>
          </a:prstGeom>
          <a:solidFill>
            <a:srgbClr val="fba200"/>
          </a:solidFill>
          <a:ln w="12600">
            <a:noFill/>
          </a:ln>
        </p:spPr>
        <p:style>
          <a:lnRef idx="0"/>
          <a:fillRef idx="0"/>
          <a:effectRef idx="0"/>
          <a:fontRef idx="minor"/>
        </p:style>
      </p:sp>
      <p:sp>
        <p:nvSpPr>
          <p:cNvPr id="2849" name="CustomShape 184"/>
          <p:cNvSpPr/>
          <p:nvPr/>
        </p:nvSpPr>
        <p:spPr>
          <a:xfrm>
            <a:off x="5879160" y="3609000"/>
            <a:ext cx="171360" cy="171360"/>
          </a:xfrm>
          <a:prstGeom prst="donut">
            <a:avLst>
              <a:gd name="adj" fmla="val 25000"/>
            </a:avLst>
          </a:prstGeom>
          <a:solidFill>
            <a:srgbClr val="fba200"/>
          </a:solidFill>
          <a:ln w="12600">
            <a:noFill/>
          </a:ln>
        </p:spPr>
        <p:style>
          <a:lnRef idx="0"/>
          <a:fillRef idx="0"/>
          <a:effectRef idx="0"/>
          <a:fontRef idx="minor"/>
        </p:style>
      </p:sp>
      <p:sp>
        <p:nvSpPr>
          <p:cNvPr id="2850" name="CustomShape 185"/>
          <p:cNvSpPr/>
          <p:nvPr/>
        </p:nvSpPr>
        <p:spPr>
          <a:xfrm>
            <a:off x="5173920" y="3196440"/>
            <a:ext cx="107640" cy="3571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2851" name="CustomShape 186"/>
          <p:cNvSpPr/>
          <p:nvPr/>
        </p:nvSpPr>
        <p:spPr>
          <a:xfrm>
            <a:off x="5362920" y="3196440"/>
            <a:ext cx="107640" cy="3571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2852" name="CustomShape 187"/>
          <p:cNvSpPr/>
          <p:nvPr/>
        </p:nvSpPr>
        <p:spPr>
          <a:xfrm>
            <a:off x="5551560" y="3196440"/>
            <a:ext cx="107640" cy="3571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2853" name="CustomShape 188"/>
          <p:cNvSpPr/>
          <p:nvPr/>
        </p:nvSpPr>
        <p:spPr>
          <a:xfrm>
            <a:off x="5740560" y="3196440"/>
            <a:ext cx="107640" cy="3571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ffc864"/>
          </a:solidFill>
          <a:ln w="9360">
            <a:noFill/>
          </a:ln>
        </p:spPr>
        <p:style>
          <a:lnRef idx="0"/>
          <a:fillRef idx="0"/>
          <a:effectRef idx="0"/>
          <a:fontRef idx="minor"/>
        </p:style>
      </p:sp>
      <p:sp>
        <p:nvSpPr>
          <p:cNvPr id="2854" name="CustomShape 189"/>
          <p:cNvSpPr/>
          <p:nvPr/>
        </p:nvSpPr>
        <p:spPr>
          <a:xfrm>
            <a:off x="435600" y="4247640"/>
            <a:ext cx="2130840" cy="2192040"/>
          </a:xfrm>
          <a:custGeom>
            <a:avLst/>
            <a:gdLst/>
            <a:ahLst/>
            <a:rect l="l" t="t" r="r" b="b"/>
            <a:pathLst>
              <a:path w="5731815" h="5895657">
                <a:moveTo>
                  <a:pt x="2900635" y="0"/>
                </a:moveTo>
                <a:lnTo>
                  <a:pt x="2939708" y="611"/>
                </a:lnTo>
                <a:lnTo>
                  <a:pt x="2939708" y="1068227"/>
                </a:lnTo>
                <a:lnTo>
                  <a:pt x="2919437" y="1067354"/>
                </a:lnTo>
                <a:cubicBezTo>
                  <a:pt x="1893958" y="1074191"/>
                  <a:pt x="1054770" y="1891157"/>
                  <a:pt x="1061610" y="2959366"/>
                </a:cubicBezTo>
                <a:cubicBezTo>
                  <a:pt x="1070152" y="3983135"/>
                  <a:pt x="1885412" y="4810356"/>
                  <a:pt x="2950199" y="4818902"/>
                </a:cubicBezTo>
                <a:cubicBezTo>
                  <a:pt x="3780626" y="4805015"/>
                  <a:pt x="4493709" y="4273241"/>
                  <a:pt x="4729170" y="3499518"/>
                </a:cubicBezTo>
                <a:lnTo>
                  <a:pt x="4747685" y="3425483"/>
                </a:lnTo>
                <a:lnTo>
                  <a:pt x="5338746" y="3425483"/>
                </a:lnTo>
                <a:lnTo>
                  <a:pt x="5303677" y="3583197"/>
                </a:lnTo>
                <a:cubicBezTo>
                  <a:pt x="5295131" y="3613963"/>
                  <a:pt x="5305386" y="3629345"/>
                  <a:pt x="5334442" y="3636182"/>
                </a:cubicBezTo>
                <a:cubicBezTo>
                  <a:pt x="5481428" y="3672072"/>
                  <a:pt x="5589105" y="3778040"/>
                  <a:pt x="5717289" y="3848114"/>
                </a:cubicBezTo>
                <a:cubicBezTo>
                  <a:pt x="5734381" y="3858369"/>
                  <a:pt x="5734381" y="3872043"/>
                  <a:pt x="5727544" y="3889135"/>
                </a:cubicBezTo>
                <a:cubicBezTo>
                  <a:pt x="5693360" y="3989972"/>
                  <a:pt x="5652342" y="4089103"/>
                  <a:pt x="5609612" y="4186524"/>
                </a:cubicBezTo>
                <a:cubicBezTo>
                  <a:pt x="5601066" y="4205322"/>
                  <a:pt x="5589105" y="4212159"/>
                  <a:pt x="5568594" y="4207032"/>
                </a:cubicBezTo>
                <a:cubicBezTo>
                  <a:pt x="5459208" y="4184815"/>
                  <a:pt x="5348116" y="4164305"/>
                  <a:pt x="5238730" y="4140376"/>
                </a:cubicBezTo>
                <a:cubicBezTo>
                  <a:pt x="5204549" y="4131830"/>
                  <a:pt x="5173783" y="4111322"/>
                  <a:pt x="5143018" y="4094230"/>
                </a:cubicBezTo>
                <a:cubicBezTo>
                  <a:pt x="5120801" y="4082266"/>
                  <a:pt x="5108837" y="4083975"/>
                  <a:pt x="5095163" y="4107904"/>
                </a:cubicBezTo>
                <a:cubicBezTo>
                  <a:pt x="5031926" y="4224124"/>
                  <a:pt x="4961852" y="4336928"/>
                  <a:pt x="4879813" y="4441183"/>
                </a:cubicBezTo>
                <a:cubicBezTo>
                  <a:pt x="4861012" y="4465112"/>
                  <a:pt x="4857593" y="4480495"/>
                  <a:pt x="4886650" y="4499293"/>
                </a:cubicBezTo>
                <a:cubicBezTo>
                  <a:pt x="4977234" y="4557406"/>
                  <a:pt x="5021670" y="4654824"/>
                  <a:pt x="5084908" y="4736863"/>
                </a:cubicBezTo>
                <a:cubicBezTo>
                  <a:pt x="5096872" y="4752246"/>
                  <a:pt x="5107128" y="4769338"/>
                  <a:pt x="5119092" y="4786430"/>
                </a:cubicBezTo>
                <a:cubicBezTo>
                  <a:pt x="5187457" y="4885558"/>
                  <a:pt x="5184039" y="4851377"/>
                  <a:pt x="5110546" y="4935125"/>
                </a:cubicBezTo>
                <a:cubicBezTo>
                  <a:pt x="5057564" y="4996653"/>
                  <a:pt x="4996032" y="5051344"/>
                  <a:pt x="4939632" y="5109454"/>
                </a:cubicBezTo>
                <a:cubicBezTo>
                  <a:pt x="4919121" y="5131674"/>
                  <a:pt x="4902033" y="5131674"/>
                  <a:pt x="4876394" y="5114582"/>
                </a:cubicBezTo>
                <a:cubicBezTo>
                  <a:pt x="4790937" y="5056472"/>
                  <a:pt x="4703771" y="4998362"/>
                  <a:pt x="4616605" y="4941958"/>
                </a:cubicBezTo>
                <a:cubicBezTo>
                  <a:pt x="4584133" y="4919742"/>
                  <a:pt x="4561913" y="4887267"/>
                  <a:pt x="4537988" y="4858214"/>
                </a:cubicBezTo>
                <a:cubicBezTo>
                  <a:pt x="4519186" y="4835994"/>
                  <a:pt x="4503803" y="4832575"/>
                  <a:pt x="4481584" y="4851377"/>
                </a:cubicBezTo>
                <a:cubicBezTo>
                  <a:pt x="4379035" y="4935125"/>
                  <a:pt x="4269652" y="5010326"/>
                  <a:pt x="4155141" y="5076982"/>
                </a:cubicBezTo>
                <a:cubicBezTo>
                  <a:pt x="4139759" y="5085528"/>
                  <a:pt x="4122666" y="5094074"/>
                  <a:pt x="4136340" y="5116291"/>
                </a:cubicBezTo>
                <a:cubicBezTo>
                  <a:pt x="4214961" y="5234223"/>
                  <a:pt x="4220088" y="5374371"/>
                  <a:pt x="4254269" y="5505974"/>
                </a:cubicBezTo>
                <a:cubicBezTo>
                  <a:pt x="4274779" y="5582885"/>
                  <a:pt x="4279907" y="5572630"/>
                  <a:pt x="4202996" y="5608523"/>
                </a:cubicBezTo>
                <a:cubicBezTo>
                  <a:pt x="4122666" y="5646122"/>
                  <a:pt x="4040628" y="5678597"/>
                  <a:pt x="3960298" y="5712778"/>
                </a:cubicBezTo>
                <a:cubicBezTo>
                  <a:pt x="3934660" y="5723033"/>
                  <a:pt x="3919281" y="5719615"/>
                  <a:pt x="3903898" y="5695689"/>
                </a:cubicBezTo>
                <a:cubicBezTo>
                  <a:pt x="3845788" y="5606814"/>
                  <a:pt x="3785969" y="5521357"/>
                  <a:pt x="3727856" y="5432481"/>
                </a:cubicBezTo>
                <a:cubicBezTo>
                  <a:pt x="3705639" y="5398300"/>
                  <a:pt x="3697093" y="5358988"/>
                  <a:pt x="3686838" y="5321389"/>
                </a:cubicBezTo>
                <a:cubicBezTo>
                  <a:pt x="3680001" y="5297460"/>
                  <a:pt x="3668037" y="5290623"/>
                  <a:pt x="3642399" y="5297460"/>
                </a:cubicBezTo>
                <a:cubicBezTo>
                  <a:pt x="3512505" y="5336769"/>
                  <a:pt x="3380903" y="5364116"/>
                  <a:pt x="3245882" y="5381208"/>
                </a:cubicBezTo>
                <a:cubicBezTo>
                  <a:pt x="3223662" y="5384627"/>
                  <a:pt x="3216826" y="5394879"/>
                  <a:pt x="3220244" y="5415389"/>
                </a:cubicBezTo>
                <a:cubicBezTo>
                  <a:pt x="3244173" y="5565793"/>
                  <a:pt x="3189479" y="5707650"/>
                  <a:pt x="3172390" y="5854639"/>
                </a:cubicBezTo>
                <a:cubicBezTo>
                  <a:pt x="3168971" y="5880274"/>
                  <a:pt x="3155297" y="5888820"/>
                  <a:pt x="3133078" y="5888820"/>
                </a:cubicBezTo>
                <a:cubicBezTo>
                  <a:pt x="3078387" y="5890529"/>
                  <a:pt x="3021986" y="5893948"/>
                  <a:pt x="2967291" y="5895657"/>
                </a:cubicBezTo>
                <a:cubicBezTo>
                  <a:pt x="2963873" y="5883692"/>
                  <a:pt x="2963873" y="5883692"/>
                  <a:pt x="2963873" y="5881983"/>
                </a:cubicBezTo>
                <a:cubicBezTo>
                  <a:pt x="2917728" y="5881983"/>
                  <a:pt x="2869870" y="5881983"/>
                  <a:pt x="2823724" y="5881983"/>
                </a:cubicBezTo>
                <a:cubicBezTo>
                  <a:pt x="2798086" y="5881983"/>
                  <a:pt x="2784416" y="5871728"/>
                  <a:pt x="2780997" y="5846093"/>
                </a:cubicBezTo>
                <a:cubicBezTo>
                  <a:pt x="2760487" y="5736707"/>
                  <a:pt x="2736558" y="5629030"/>
                  <a:pt x="2716051" y="5519647"/>
                </a:cubicBezTo>
                <a:cubicBezTo>
                  <a:pt x="2709214" y="5487172"/>
                  <a:pt x="2719469" y="5454701"/>
                  <a:pt x="2722888" y="5422226"/>
                </a:cubicBezTo>
                <a:cubicBezTo>
                  <a:pt x="2726306" y="5394879"/>
                  <a:pt x="2719469" y="5381208"/>
                  <a:pt x="2688703" y="5377790"/>
                </a:cubicBezTo>
                <a:cubicBezTo>
                  <a:pt x="2558810" y="5364116"/>
                  <a:pt x="2428914" y="5340187"/>
                  <a:pt x="2302439" y="5306006"/>
                </a:cubicBezTo>
                <a:cubicBezTo>
                  <a:pt x="2275091" y="5299169"/>
                  <a:pt x="2259712" y="5307715"/>
                  <a:pt x="2252875" y="5335060"/>
                </a:cubicBezTo>
                <a:cubicBezTo>
                  <a:pt x="2216982" y="5483754"/>
                  <a:pt x="2109308" y="5591431"/>
                  <a:pt x="2037522" y="5721324"/>
                </a:cubicBezTo>
                <a:cubicBezTo>
                  <a:pt x="2028979" y="5736707"/>
                  <a:pt x="2015305" y="5736707"/>
                  <a:pt x="1999922" y="5731579"/>
                </a:cubicBezTo>
                <a:cubicBezTo>
                  <a:pt x="1897376" y="5697398"/>
                  <a:pt x="1796536" y="5656377"/>
                  <a:pt x="1699115" y="5611941"/>
                </a:cubicBezTo>
                <a:cubicBezTo>
                  <a:pt x="1678604" y="5603395"/>
                  <a:pt x="1676895" y="5588012"/>
                  <a:pt x="1680314" y="5570920"/>
                </a:cubicBezTo>
                <a:cubicBezTo>
                  <a:pt x="1702533" y="5461538"/>
                  <a:pt x="1721335" y="5352152"/>
                  <a:pt x="1746969" y="5244478"/>
                </a:cubicBezTo>
                <a:cubicBezTo>
                  <a:pt x="1755515" y="5208585"/>
                  <a:pt x="1776026" y="5176110"/>
                  <a:pt x="1794827" y="5143638"/>
                </a:cubicBezTo>
                <a:cubicBezTo>
                  <a:pt x="1806792" y="5123128"/>
                  <a:pt x="1803373" y="5111163"/>
                  <a:pt x="1781153" y="5099199"/>
                </a:cubicBezTo>
                <a:cubicBezTo>
                  <a:pt x="1661512" y="5035961"/>
                  <a:pt x="1548711" y="4960759"/>
                  <a:pt x="1441038" y="4878721"/>
                </a:cubicBezTo>
                <a:cubicBezTo>
                  <a:pt x="1422236" y="4863341"/>
                  <a:pt x="1408563" y="4863341"/>
                  <a:pt x="1393180" y="4885558"/>
                </a:cubicBezTo>
                <a:cubicBezTo>
                  <a:pt x="1304304" y="5010326"/>
                  <a:pt x="1162446" y="5071855"/>
                  <a:pt x="1044518" y="5164149"/>
                </a:cubicBezTo>
                <a:cubicBezTo>
                  <a:pt x="1029135" y="5176110"/>
                  <a:pt x="1017170" y="5170985"/>
                  <a:pt x="1003497" y="5159021"/>
                </a:cubicBezTo>
                <a:cubicBezTo>
                  <a:pt x="923167" y="5088947"/>
                  <a:pt x="847965" y="5012036"/>
                  <a:pt x="774473" y="4936834"/>
                </a:cubicBezTo>
                <a:cubicBezTo>
                  <a:pt x="760802" y="4921451"/>
                  <a:pt x="759090" y="4909486"/>
                  <a:pt x="771054" y="4892394"/>
                </a:cubicBezTo>
                <a:cubicBezTo>
                  <a:pt x="832582" y="4800100"/>
                  <a:pt x="894114" y="4707810"/>
                  <a:pt x="957351" y="4615516"/>
                </a:cubicBezTo>
                <a:cubicBezTo>
                  <a:pt x="977859" y="4586459"/>
                  <a:pt x="1008624" y="4567658"/>
                  <a:pt x="1035972" y="4543732"/>
                </a:cubicBezTo>
                <a:cubicBezTo>
                  <a:pt x="1056482" y="4526640"/>
                  <a:pt x="1059901" y="4511257"/>
                  <a:pt x="1042808" y="4490750"/>
                </a:cubicBezTo>
                <a:cubicBezTo>
                  <a:pt x="959061" y="4386492"/>
                  <a:pt x="882150" y="4277106"/>
                  <a:pt x="815494" y="4159177"/>
                </a:cubicBezTo>
                <a:cubicBezTo>
                  <a:pt x="800111" y="4131830"/>
                  <a:pt x="784728" y="4136957"/>
                  <a:pt x="764217" y="4150631"/>
                </a:cubicBezTo>
                <a:cubicBezTo>
                  <a:pt x="634324" y="4230960"/>
                  <a:pt x="482211" y="4232670"/>
                  <a:pt x="340354" y="4271978"/>
                </a:cubicBezTo>
                <a:cubicBezTo>
                  <a:pt x="321552" y="4277106"/>
                  <a:pt x="311297" y="4266851"/>
                  <a:pt x="304464" y="4249762"/>
                </a:cubicBezTo>
                <a:cubicBezTo>
                  <a:pt x="258315" y="4154049"/>
                  <a:pt x="215588" y="4054919"/>
                  <a:pt x="177985" y="3955791"/>
                </a:cubicBezTo>
                <a:cubicBezTo>
                  <a:pt x="171148" y="3935281"/>
                  <a:pt x="176276" y="3923316"/>
                  <a:pt x="193368" y="3913061"/>
                </a:cubicBezTo>
                <a:cubicBezTo>
                  <a:pt x="285662" y="3851533"/>
                  <a:pt x="376247" y="3788295"/>
                  <a:pt x="471956" y="3728476"/>
                </a:cubicBezTo>
                <a:cubicBezTo>
                  <a:pt x="502722" y="3709675"/>
                  <a:pt x="540321" y="3701129"/>
                  <a:pt x="576214" y="3690874"/>
                </a:cubicBezTo>
                <a:cubicBezTo>
                  <a:pt x="598434" y="3684037"/>
                  <a:pt x="605268" y="3673782"/>
                  <a:pt x="598434" y="3649856"/>
                </a:cubicBezTo>
                <a:cubicBezTo>
                  <a:pt x="559122" y="3518250"/>
                  <a:pt x="531778" y="3384939"/>
                  <a:pt x="512977" y="3249918"/>
                </a:cubicBezTo>
                <a:cubicBezTo>
                  <a:pt x="509559" y="3227698"/>
                  <a:pt x="499303" y="3220861"/>
                  <a:pt x="477084" y="3224280"/>
                </a:cubicBezTo>
                <a:cubicBezTo>
                  <a:pt x="324971" y="3249918"/>
                  <a:pt x="181404" y="3191808"/>
                  <a:pt x="34418" y="3174716"/>
                </a:cubicBezTo>
                <a:cubicBezTo>
                  <a:pt x="15617" y="3173007"/>
                  <a:pt x="8784" y="3161042"/>
                  <a:pt x="7071" y="3142241"/>
                </a:cubicBezTo>
                <a:cubicBezTo>
                  <a:pt x="-3181" y="3034567"/>
                  <a:pt x="238" y="2926891"/>
                  <a:pt x="1947" y="2817508"/>
                </a:cubicBezTo>
                <a:cubicBezTo>
                  <a:pt x="1947" y="2796997"/>
                  <a:pt x="15617" y="2788451"/>
                  <a:pt x="34418" y="2785033"/>
                </a:cubicBezTo>
                <a:cubicBezTo>
                  <a:pt x="145514" y="2762813"/>
                  <a:pt x="254896" y="2740597"/>
                  <a:pt x="365992" y="2718377"/>
                </a:cubicBezTo>
                <a:cubicBezTo>
                  <a:pt x="398463" y="2711540"/>
                  <a:pt x="430938" y="2721795"/>
                  <a:pt x="463410" y="2725214"/>
                </a:cubicBezTo>
                <a:cubicBezTo>
                  <a:pt x="490757" y="2728633"/>
                  <a:pt x="504431" y="2718377"/>
                  <a:pt x="507849" y="2689321"/>
                </a:cubicBezTo>
                <a:cubicBezTo>
                  <a:pt x="521523" y="2561136"/>
                  <a:pt x="545449" y="2432952"/>
                  <a:pt x="577924" y="2308184"/>
                </a:cubicBezTo>
                <a:cubicBezTo>
                  <a:pt x="586470" y="2275712"/>
                  <a:pt x="574505" y="2260329"/>
                  <a:pt x="543739" y="2253492"/>
                </a:cubicBezTo>
                <a:cubicBezTo>
                  <a:pt x="398463" y="2215893"/>
                  <a:pt x="289081" y="2109925"/>
                  <a:pt x="162606" y="2039851"/>
                </a:cubicBezTo>
                <a:cubicBezTo>
                  <a:pt x="148929" y="2033014"/>
                  <a:pt x="148929" y="2021050"/>
                  <a:pt x="152347" y="2007376"/>
                </a:cubicBezTo>
                <a:cubicBezTo>
                  <a:pt x="186531" y="1903121"/>
                  <a:pt x="229258" y="1802281"/>
                  <a:pt x="273698" y="1701441"/>
                </a:cubicBezTo>
                <a:cubicBezTo>
                  <a:pt x="282244" y="1682643"/>
                  <a:pt x="295917" y="1679225"/>
                  <a:pt x="311297" y="1684352"/>
                </a:cubicBezTo>
                <a:cubicBezTo>
                  <a:pt x="454867" y="1721952"/>
                  <a:pt x="608689" y="1718533"/>
                  <a:pt x="742001" y="1798863"/>
                </a:cubicBezTo>
                <a:cubicBezTo>
                  <a:pt x="764217" y="1812536"/>
                  <a:pt x="774473" y="1803990"/>
                  <a:pt x="784728" y="1785189"/>
                </a:cubicBezTo>
                <a:cubicBezTo>
                  <a:pt x="847965" y="1667260"/>
                  <a:pt x="921458" y="1554456"/>
                  <a:pt x="1001787" y="1448491"/>
                </a:cubicBezTo>
                <a:cubicBezTo>
                  <a:pt x="1012043" y="1434818"/>
                  <a:pt x="1029135" y="1419435"/>
                  <a:pt x="1003497" y="1402343"/>
                </a:cubicBezTo>
                <a:cubicBezTo>
                  <a:pt x="906078" y="1339105"/>
                  <a:pt x="856511" y="1238269"/>
                  <a:pt x="789856" y="1149393"/>
                </a:cubicBezTo>
                <a:cubicBezTo>
                  <a:pt x="777891" y="1134010"/>
                  <a:pt x="769348" y="1118627"/>
                  <a:pt x="757384" y="1103245"/>
                </a:cubicBezTo>
                <a:cubicBezTo>
                  <a:pt x="704398" y="1028043"/>
                  <a:pt x="702689" y="1026333"/>
                  <a:pt x="764217" y="961387"/>
                </a:cubicBezTo>
                <a:cubicBezTo>
                  <a:pt x="822331" y="899859"/>
                  <a:pt x="882150" y="841749"/>
                  <a:pt x="940259" y="781930"/>
                </a:cubicBezTo>
                <a:cubicBezTo>
                  <a:pt x="959061" y="763129"/>
                  <a:pt x="974443" y="761419"/>
                  <a:pt x="994951" y="776802"/>
                </a:cubicBezTo>
                <a:cubicBezTo>
                  <a:pt x="1083826" y="836621"/>
                  <a:pt x="1172702" y="894731"/>
                  <a:pt x="1261577" y="954550"/>
                </a:cubicBezTo>
                <a:cubicBezTo>
                  <a:pt x="1292340" y="975061"/>
                  <a:pt x="1312850" y="1004117"/>
                  <a:pt x="1335070" y="1031461"/>
                </a:cubicBezTo>
                <a:cubicBezTo>
                  <a:pt x="1353871" y="1057099"/>
                  <a:pt x="1370960" y="1062227"/>
                  <a:pt x="1398307" y="1040007"/>
                </a:cubicBezTo>
                <a:cubicBezTo>
                  <a:pt x="1499147" y="956259"/>
                  <a:pt x="1608530" y="882767"/>
                  <a:pt x="1721335" y="817820"/>
                </a:cubicBezTo>
                <a:cubicBezTo>
                  <a:pt x="1738423" y="807565"/>
                  <a:pt x="1753806" y="797310"/>
                  <a:pt x="1738423" y="775093"/>
                </a:cubicBezTo>
                <a:cubicBezTo>
                  <a:pt x="1664931" y="669125"/>
                  <a:pt x="1659806" y="542651"/>
                  <a:pt x="1630750" y="423009"/>
                </a:cubicBezTo>
                <a:cubicBezTo>
                  <a:pt x="1605112" y="318754"/>
                  <a:pt x="1608530" y="320464"/>
                  <a:pt x="1704242" y="272606"/>
                </a:cubicBezTo>
                <a:cubicBezTo>
                  <a:pt x="1772607" y="238425"/>
                  <a:pt x="1846100" y="212787"/>
                  <a:pt x="1916174" y="183733"/>
                </a:cubicBezTo>
                <a:cubicBezTo>
                  <a:pt x="1941812" y="173478"/>
                  <a:pt x="1957195" y="175187"/>
                  <a:pt x="1972575" y="199113"/>
                </a:cubicBezTo>
                <a:cubicBezTo>
                  <a:pt x="2030688" y="287989"/>
                  <a:pt x="2088798" y="375155"/>
                  <a:pt x="2148617" y="462321"/>
                </a:cubicBezTo>
                <a:cubicBezTo>
                  <a:pt x="2170836" y="494793"/>
                  <a:pt x="2177673" y="532395"/>
                  <a:pt x="2189638" y="569995"/>
                </a:cubicBezTo>
                <a:cubicBezTo>
                  <a:pt x="2198180" y="597342"/>
                  <a:pt x="2210145" y="605888"/>
                  <a:pt x="2237492" y="597342"/>
                </a:cubicBezTo>
                <a:cubicBezTo>
                  <a:pt x="2363967" y="559743"/>
                  <a:pt x="2493861" y="532395"/>
                  <a:pt x="2625466" y="515303"/>
                </a:cubicBezTo>
                <a:cubicBezTo>
                  <a:pt x="2651101" y="511885"/>
                  <a:pt x="2659647" y="501630"/>
                  <a:pt x="2656228" y="475995"/>
                </a:cubicBezTo>
                <a:cubicBezTo>
                  <a:pt x="2634012" y="325591"/>
                  <a:pt x="2688703" y="183733"/>
                  <a:pt x="2705795" y="36748"/>
                </a:cubicBezTo>
                <a:cubicBezTo>
                  <a:pt x="2707505" y="19656"/>
                  <a:pt x="2717760" y="9401"/>
                  <a:pt x="2736558" y="7692"/>
                </a:cubicBezTo>
                <a:cubicBezTo>
                  <a:pt x="2791251" y="1709"/>
                  <a:pt x="2845943" y="0"/>
                  <a:pt x="2900635" y="0"/>
                </a:cubicBezTo>
                <a:close/>
              </a:path>
            </a:pathLst>
          </a:custGeom>
          <a:solidFill>
            <a:srgbClr val="07a398"/>
          </a:solidFill>
          <a:ln w="5040">
            <a:noFill/>
          </a:ln>
        </p:spPr>
        <p:style>
          <a:lnRef idx="0"/>
          <a:fillRef idx="0"/>
          <a:effectRef idx="0"/>
          <a:fontRef idx="minor"/>
        </p:style>
      </p:sp>
      <p:sp>
        <p:nvSpPr>
          <p:cNvPr id="2855" name="CustomShape 190"/>
          <p:cNvSpPr/>
          <p:nvPr/>
        </p:nvSpPr>
        <p:spPr>
          <a:xfrm flipH="1">
            <a:off x="823320" y="4426920"/>
            <a:ext cx="2217960" cy="1097280"/>
          </a:xfrm>
          <a:custGeom>
            <a:avLst/>
            <a:gdLst/>
            <a:ahLst/>
            <a:rect l="l" t="t" r="r" b="b"/>
            <a:pathLst>
              <a:path w="5965940" h="2951634">
                <a:moveTo>
                  <a:pt x="5965877" y="2951052"/>
                </a:moveTo>
                <a:lnTo>
                  <a:pt x="5965874" y="2951052"/>
                </a:lnTo>
                <a:lnTo>
                  <a:pt x="5965877" y="2951634"/>
                </a:lnTo>
                <a:close/>
                <a:moveTo>
                  <a:pt x="2224803" y="1672633"/>
                </a:moveTo>
                <a:cubicBezTo>
                  <a:pt x="2247536" y="1672633"/>
                  <a:pt x="2252320" y="1682204"/>
                  <a:pt x="2252320" y="1702545"/>
                </a:cubicBezTo>
                <a:lnTo>
                  <a:pt x="2252320" y="1866318"/>
                </a:lnTo>
                <a:lnTo>
                  <a:pt x="2193129" y="1866318"/>
                </a:lnTo>
                <a:lnTo>
                  <a:pt x="2193695" y="1701348"/>
                </a:lnTo>
                <a:cubicBezTo>
                  <a:pt x="2193695" y="1677417"/>
                  <a:pt x="2204464" y="1672633"/>
                  <a:pt x="2224803" y="1672633"/>
                </a:cubicBezTo>
                <a:close/>
                <a:moveTo>
                  <a:pt x="2547842" y="1574524"/>
                </a:moveTo>
                <a:cubicBezTo>
                  <a:pt x="2566986" y="1574524"/>
                  <a:pt x="2572969" y="1582900"/>
                  <a:pt x="2572969" y="1600847"/>
                </a:cubicBezTo>
                <a:cubicBezTo>
                  <a:pt x="2572969" y="1624774"/>
                  <a:pt x="2572969" y="1647507"/>
                  <a:pt x="2572969" y="1671436"/>
                </a:cubicBezTo>
                <a:cubicBezTo>
                  <a:pt x="2572969" y="1671436"/>
                  <a:pt x="2572969" y="1671436"/>
                  <a:pt x="2574165" y="1671436"/>
                </a:cubicBezTo>
                <a:cubicBezTo>
                  <a:pt x="2574165" y="1694169"/>
                  <a:pt x="2574165" y="1716902"/>
                  <a:pt x="2574165" y="1738437"/>
                </a:cubicBezTo>
                <a:cubicBezTo>
                  <a:pt x="2574165" y="1765955"/>
                  <a:pt x="2586129" y="1779116"/>
                  <a:pt x="2614844" y="1777919"/>
                </a:cubicBezTo>
                <a:cubicBezTo>
                  <a:pt x="2643559" y="1776723"/>
                  <a:pt x="2672274" y="1777919"/>
                  <a:pt x="2700989" y="1777919"/>
                </a:cubicBezTo>
                <a:cubicBezTo>
                  <a:pt x="2718935" y="1777919"/>
                  <a:pt x="2727310" y="1782706"/>
                  <a:pt x="2727310" y="1801849"/>
                </a:cubicBezTo>
                <a:cubicBezTo>
                  <a:pt x="2726114" y="1826974"/>
                  <a:pt x="2734488" y="1856885"/>
                  <a:pt x="2691417" y="1856885"/>
                </a:cubicBezTo>
                <a:lnTo>
                  <a:pt x="2680232" y="1866318"/>
                </a:lnTo>
                <a:lnTo>
                  <a:pt x="2525808" y="1866318"/>
                </a:lnTo>
                <a:lnTo>
                  <a:pt x="2525112" y="1599648"/>
                </a:lnTo>
                <a:cubicBezTo>
                  <a:pt x="2525112" y="1584095"/>
                  <a:pt x="2529896" y="1574524"/>
                  <a:pt x="2547842" y="1574524"/>
                </a:cubicBezTo>
                <a:close/>
                <a:moveTo>
                  <a:pt x="2607665" y="1231144"/>
                </a:moveTo>
                <a:cubicBezTo>
                  <a:pt x="2633987" y="1229947"/>
                  <a:pt x="2641166" y="1240715"/>
                  <a:pt x="2639969" y="1264645"/>
                </a:cubicBezTo>
                <a:cubicBezTo>
                  <a:pt x="2638772" y="1319681"/>
                  <a:pt x="2639969" y="1374719"/>
                  <a:pt x="2639969" y="1429754"/>
                </a:cubicBezTo>
                <a:cubicBezTo>
                  <a:pt x="2639969" y="1429754"/>
                  <a:pt x="2639969" y="1429754"/>
                  <a:pt x="2641166" y="1429754"/>
                </a:cubicBezTo>
                <a:cubicBezTo>
                  <a:pt x="2641166" y="1483594"/>
                  <a:pt x="2641166" y="1537435"/>
                  <a:pt x="2641166" y="1592472"/>
                </a:cubicBezTo>
                <a:cubicBezTo>
                  <a:pt x="2641166" y="1631954"/>
                  <a:pt x="2650739" y="1640328"/>
                  <a:pt x="2690220" y="1642722"/>
                </a:cubicBezTo>
                <a:cubicBezTo>
                  <a:pt x="2729702" y="1643918"/>
                  <a:pt x="2729702" y="1647507"/>
                  <a:pt x="2727310" y="1706132"/>
                </a:cubicBezTo>
                <a:cubicBezTo>
                  <a:pt x="2726114" y="1739634"/>
                  <a:pt x="2704578" y="1732455"/>
                  <a:pt x="2684237" y="1731258"/>
                </a:cubicBezTo>
                <a:cubicBezTo>
                  <a:pt x="2680648" y="1731258"/>
                  <a:pt x="2678257" y="1730063"/>
                  <a:pt x="2674666" y="1730063"/>
                </a:cubicBezTo>
                <a:cubicBezTo>
                  <a:pt x="2619628" y="1727669"/>
                  <a:pt x="2619628" y="1727669"/>
                  <a:pt x="2619628" y="1670240"/>
                </a:cubicBezTo>
                <a:cubicBezTo>
                  <a:pt x="2619628" y="1631954"/>
                  <a:pt x="2617236" y="1594865"/>
                  <a:pt x="2620827" y="1556577"/>
                </a:cubicBezTo>
                <a:cubicBezTo>
                  <a:pt x="2622024" y="1537435"/>
                  <a:pt x="2612451" y="1533844"/>
                  <a:pt x="2599290" y="1531453"/>
                </a:cubicBezTo>
                <a:cubicBezTo>
                  <a:pt x="2594506" y="1530255"/>
                  <a:pt x="2589718" y="1530255"/>
                  <a:pt x="2583736" y="1530255"/>
                </a:cubicBezTo>
                <a:cubicBezTo>
                  <a:pt x="2521521" y="1530255"/>
                  <a:pt x="2525112" y="1536238"/>
                  <a:pt x="2526306" y="1468040"/>
                </a:cubicBezTo>
                <a:cubicBezTo>
                  <a:pt x="2528699" y="1395057"/>
                  <a:pt x="2503576" y="1338824"/>
                  <a:pt x="2432984" y="1308912"/>
                </a:cubicBezTo>
                <a:cubicBezTo>
                  <a:pt x="2401878" y="1295753"/>
                  <a:pt x="2417431" y="1268233"/>
                  <a:pt x="2417431" y="1246697"/>
                </a:cubicBezTo>
                <a:cubicBezTo>
                  <a:pt x="2417431" y="1227553"/>
                  <a:pt x="2435376" y="1231144"/>
                  <a:pt x="2448538" y="1231144"/>
                </a:cubicBezTo>
                <a:cubicBezTo>
                  <a:pt x="2501182" y="1231144"/>
                  <a:pt x="2555021" y="1232341"/>
                  <a:pt x="2607665" y="1231144"/>
                </a:cubicBezTo>
                <a:close/>
                <a:moveTo>
                  <a:pt x="1542988" y="1125838"/>
                </a:moveTo>
                <a:lnTo>
                  <a:pt x="1542988" y="1264073"/>
                </a:lnTo>
                <a:lnTo>
                  <a:pt x="1489378" y="1274897"/>
                </a:lnTo>
                <a:cubicBezTo>
                  <a:pt x="1427198" y="1301196"/>
                  <a:pt x="1383569" y="1362765"/>
                  <a:pt x="1383569" y="1434522"/>
                </a:cubicBezTo>
                <a:lnTo>
                  <a:pt x="1383569" y="1866318"/>
                </a:lnTo>
                <a:lnTo>
                  <a:pt x="1323073" y="1866318"/>
                </a:lnTo>
                <a:lnTo>
                  <a:pt x="1323073" y="1125838"/>
                </a:lnTo>
                <a:close/>
                <a:moveTo>
                  <a:pt x="2002911" y="1125838"/>
                </a:moveTo>
                <a:lnTo>
                  <a:pt x="2002911" y="1263591"/>
                </a:lnTo>
                <a:lnTo>
                  <a:pt x="1947459" y="1274786"/>
                </a:lnTo>
                <a:cubicBezTo>
                  <a:pt x="1885280" y="1301086"/>
                  <a:pt x="1841653" y="1362655"/>
                  <a:pt x="1841653" y="1434414"/>
                </a:cubicBezTo>
                <a:lnTo>
                  <a:pt x="1841653" y="1866318"/>
                </a:lnTo>
                <a:lnTo>
                  <a:pt x="1730051" y="1866318"/>
                </a:lnTo>
                <a:lnTo>
                  <a:pt x="1730052" y="1434522"/>
                </a:lnTo>
                <a:lnTo>
                  <a:pt x="1730051" y="1434519"/>
                </a:lnTo>
                <a:lnTo>
                  <a:pt x="1730051" y="1420568"/>
                </a:lnTo>
                <a:lnTo>
                  <a:pt x="1727234" y="1420568"/>
                </a:lnTo>
                <a:lnTo>
                  <a:pt x="1716437" y="1367090"/>
                </a:lnTo>
                <a:cubicBezTo>
                  <a:pt x="1696714" y="1320455"/>
                  <a:pt x="1657149" y="1284256"/>
                  <a:pt x="1608327" y="1269071"/>
                </a:cubicBezTo>
                <a:lnTo>
                  <a:pt x="1586325" y="1265744"/>
                </a:lnTo>
                <a:lnTo>
                  <a:pt x="1586325" y="1125838"/>
                </a:lnTo>
                <a:close/>
                <a:moveTo>
                  <a:pt x="3907006" y="0"/>
                </a:moveTo>
                <a:lnTo>
                  <a:pt x="3732325" y="0"/>
                </a:lnTo>
                <a:lnTo>
                  <a:pt x="3654557" y="1648703"/>
                </a:lnTo>
                <a:lnTo>
                  <a:pt x="3552858" y="1652295"/>
                </a:lnTo>
                <a:lnTo>
                  <a:pt x="3472697" y="338595"/>
                </a:lnTo>
                <a:lnTo>
                  <a:pt x="3294425" y="338595"/>
                </a:lnTo>
                <a:lnTo>
                  <a:pt x="3217853" y="1658274"/>
                </a:lnTo>
                <a:lnTo>
                  <a:pt x="3071887" y="1665454"/>
                </a:lnTo>
                <a:cubicBezTo>
                  <a:pt x="3071887" y="1593668"/>
                  <a:pt x="3071887" y="1520683"/>
                  <a:pt x="3071887" y="1448897"/>
                </a:cubicBezTo>
                <a:cubicBezTo>
                  <a:pt x="3071887" y="1392664"/>
                  <a:pt x="3049154" y="1348396"/>
                  <a:pt x="2998904" y="1319681"/>
                </a:cubicBezTo>
                <a:cubicBezTo>
                  <a:pt x="2990528" y="1314896"/>
                  <a:pt x="2984548" y="1310109"/>
                  <a:pt x="2979760" y="1301735"/>
                </a:cubicBezTo>
                <a:cubicBezTo>
                  <a:pt x="2968992" y="1281394"/>
                  <a:pt x="2906777" y="1274218"/>
                  <a:pt x="2896009" y="1293360"/>
                </a:cubicBezTo>
                <a:cubicBezTo>
                  <a:pt x="2885241" y="1312501"/>
                  <a:pt x="2868490" y="1319681"/>
                  <a:pt x="2854133" y="1331645"/>
                </a:cubicBezTo>
                <a:cubicBezTo>
                  <a:pt x="2820633" y="1357968"/>
                  <a:pt x="2800293" y="1391467"/>
                  <a:pt x="2800293" y="1433343"/>
                </a:cubicBezTo>
                <a:cubicBezTo>
                  <a:pt x="2800293" y="1463256"/>
                  <a:pt x="2788329" y="1471630"/>
                  <a:pt x="2762007" y="1468040"/>
                </a:cubicBezTo>
                <a:cubicBezTo>
                  <a:pt x="2735686" y="1464451"/>
                  <a:pt x="2724917" y="1478808"/>
                  <a:pt x="2726114" y="1503935"/>
                </a:cubicBezTo>
                <a:cubicBezTo>
                  <a:pt x="2727310" y="1523079"/>
                  <a:pt x="2726114" y="1542221"/>
                  <a:pt x="2726114" y="1562559"/>
                </a:cubicBezTo>
                <a:cubicBezTo>
                  <a:pt x="2726114" y="1570933"/>
                  <a:pt x="2727310" y="1580506"/>
                  <a:pt x="2715346" y="1581703"/>
                </a:cubicBezTo>
                <a:cubicBezTo>
                  <a:pt x="2702184" y="1582900"/>
                  <a:pt x="2702184" y="1570933"/>
                  <a:pt x="2702184" y="1561362"/>
                </a:cubicBezTo>
                <a:cubicBezTo>
                  <a:pt x="2700989" y="1530255"/>
                  <a:pt x="2698595" y="1497950"/>
                  <a:pt x="2698595" y="1466843"/>
                </a:cubicBezTo>
                <a:cubicBezTo>
                  <a:pt x="2697399" y="1383093"/>
                  <a:pt x="2697399" y="1299341"/>
                  <a:pt x="2698595" y="1215590"/>
                </a:cubicBezTo>
                <a:cubicBezTo>
                  <a:pt x="2698595" y="1190464"/>
                  <a:pt x="2690220" y="1173716"/>
                  <a:pt x="2661505" y="1173716"/>
                </a:cubicBezTo>
                <a:cubicBezTo>
                  <a:pt x="2570575" y="1173716"/>
                  <a:pt x="2479646" y="1173716"/>
                  <a:pt x="2388716" y="1173716"/>
                </a:cubicBezTo>
                <a:cubicBezTo>
                  <a:pt x="2365983" y="1173716"/>
                  <a:pt x="2355216" y="1185679"/>
                  <a:pt x="2356411" y="1208411"/>
                </a:cubicBezTo>
                <a:cubicBezTo>
                  <a:pt x="2356411" y="1229947"/>
                  <a:pt x="2355216" y="1251485"/>
                  <a:pt x="2357608" y="1273020"/>
                </a:cubicBezTo>
                <a:cubicBezTo>
                  <a:pt x="2360001" y="1296948"/>
                  <a:pt x="2351626" y="1310109"/>
                  <a:pt x="2328893" y="1319681"/>
                </a:cubicBezTo>
                <a:cubicBezTo>
                  <a:pt x="2278642" y="1342413"/>
                  <a:pt x="2254715" y="1384290"/>
                  <a:pt x="2253518" y="1439325"/>
                </a:cubicBezTo>
                <a:cubicBezTo>
                  <a:pt x="2253518" y="1477612"/>
                  <a:pt x="2253518" y="1517094"/>
                  <a:pt x="2253518" y="1555380"/>
                </a:cubicBezTo>
                <a:cubicBezTo>
                  <a:pt x="2253518" y="1623580"/>
                  <a:pt x="2260697" y="1615203"/>
                  <a:pt x="2192497" y="1615203"/>
                </a:cubicBezTo>
                <a:lnTo>
                  <a:pt x="2188133" y="1615952"/>
                </a:lnTo>
                <a:lnTo>
                  <a:pt x="2188133" y="1434414"/>
                </a:lnTo>
                <a:lnTo>
                  <a:pt x="2188133" y="1434408"/>
                </a:lnTo>
                <a:lnTo>
                  <a:pt x="2188133" y="1420459"/>
                </a:lnTo>
                <a:lnTo>
                  <a:pt x="2186024" y="1420459"/>
                </a:lnTo>
                <a:lnTo>
                  <a:pt x="2180346" y="1382898"/>
                </a:lnTo>
                <a:cubicBezTo>
                  <a:pt x="2165160" y="1334076"/>
                  <a:pt x="2128961" y="1294511"/>
                  <a:pt x="2082327" y="1274786"/>
                </a:cubicBezTo>
                <a:lnTo>
                  <a:pt x="2046247" y="1267503"/>
                </a:lnTo>
                <a:lnTo>
                  <a:pt x="2046247" y="1060383"/>
                </a:lnTo>
                <a:lnTo>
                  <a:pt x="2002911" y="1060383"/>
                </a:lnTo>
                <a:lnTo>
                  <a:pt x="2002911" y="1060832"/>
                </a:lnTo>
                <a:lnTo>
                  <a:pt x="1323073" y="1060832"/>
                </a:lnTo>
                <a:lnTo>
                  <a:pt x="1323073" y="974326"/>
                </a:lnTo>
                <a:lnTo>
                  <a:pt x="1323073" y="938000"/>
                </a:lnTo>
                <a:lnTo>
                  <a:pt x="1323073" y="937995"/>
                </a:lnTo>
                <a:lnTo>
                  <a:pt x="1323073" y="781004"/>
                </a:lnTo>
                <a:lnTo>
                  <a:pt x="1323073" y="781003"/>
                </a:lnTo>
                <a:lnTo>
                  <a:pt x="1217309" y="781003"/>
                </a:lnTo>
                <a:lnTo>
                  <a:pt x="1217309" y="781004"/>
                </a:lnTo>
                <a:lnTo>
                  <a:pt x="1121686" y="781004"/>
                </a:lnTo>
                <a:lnTo>
                  <a:pt x="1121686" y="938000"/>
                </a:lnTo>
                <a:lnTo>
                  <a:pt x="1121686" y="974326"/>
                </a:lnTo>
                <a:lnTo>
                  <a:pt x="1121686" y="1866318"/>
                </a:lnTo>
                <a:lnTo>
                  <a:pt x="1025040" y="1866318"/>
                </a:lnTo>
                <a:lnTo>
                  <a:pt x="1025040" y="1777911"/>
                </a:lnTo>
                <a:lnTo>
                  <a:pt x="1025040" y="1776407"/>
                </a:lnTo>
                <a:lnTo>
                  <a:pt x="904032" y="1776407"/>
                </a:lnTo>
                <a:lnTo>
                  <a:pt x="904032" y="1132629"/>
                </a:lnTo>
                <a:lnTo>
                  <a:pt x="904032" y="1132626"/>
                </a:lnTo>
                <a:lnTo>
                  <a:pt x="904031" y="1132626"/>
                </a:lnTo>
                <a:lnTo>
                  <a:pt x="904031" y="974323"/>
                </a:lnTo>
                <a:lnTo>
                  <a:pt x="904030" y="974323"/>
                </a:lnTo>
                <a:lnTo>
                  <a:pt x="752351" y="974323"/>
                </a:lnTo>
                <a:lnTo>
                  <a:pt x="600673" y="974323"/>
                </a:lnTo>
                <a:lnTo>
                  <a:pt x="600673" y="1147341"/>
                </a:lnTo>
                <a:lnTo>
                  <a:pt x="600674" y="1147341"/>
                </a:lnTo>
                <a:lnTo>
                  <a:pt x="600674" y="1778187"/>
                </a:lnTo>
                <a:lnTo>
                  <a:pt x="505978" y="1778187"/>
                </a:lnTo>
                <a:lnTo>
                  <a:pt x="505978" y="1775522"/>
                </a:lnTo>
                <a:lnTo>
                  <a:pt x="505978" y="1450932"/>
                </a:lnTo>
                <a:lnTo>
                  <a:pt x="0" y="1750841"/>
                </a:lnTo>
                <a:lnTo>
                  <a:pt x="0" y="2951634"/>
                </a:lnTo>
                <a:lnTo>
                  <a:pt x="505978" y="2951634"/>
                </a:lnTo>
                <a:lnTo>
                  <a:pt x="1339431" y="2951634"/>
                </a:lnTo>
                <a:lnTo>
                  <a:pt x="3384619" y="2951634"/>
                </a:lnTo>
                <a:lnTo>
                  <a:pt x="4172617" y="2951634"/>
                </a:lnTo>
                <a:lnTo>
                  <a:pt x="4172620" y="2951052"/>
                </a:lnTo>
                <a:lnTo>
                  <a:pt x="5965874" y="2951052"/>
                </a:lnTo>
                <a:lnTo>
                  <a:pt x="5965208" y="2865948"/>
                </a:lnTo>
                <a:cubicBezTo>
                  <a:pt x="5965208" y="2863033"/>
                  <a:pt x="5965877" y="2860118"/>
                  <a:pt x="5965877" y="2857204"/>
                </a:cubicBezTo>
                <a:cubicBezTo>
                  <a:pt x="5965877" y="2674754"/>
                  <a:pt x="5965877" y="2492307"/>
                  <a:pt x="5965877" y="2309858"/>
                </a:cubicBezTo>
                <a:cubicBezTo>
                  <a:pt x="5965877" y="2307526"/>
                  <a:pt x="5965877" y="2305193"/>
                  <a:pt x="5965877" y="2302863"/>
                </a:cubicBezTo>
                <a:cubicBezTo>
                  <a:pt x="5966548" y="2295285"/>
                  <a:pt x="5961854" y="2292370"/>
                  <a:pt x="5953806" y="2292370"/>
                </a:cubicBezTo>
                <a:cubicBezTo>
                  <a:pt x="5944417" y="2292370"/>
                  <a:pt x="5934356" y="2292370"/>
                  <a:pt x="5924966" y="2291786"/>
                </a:cubicBezTo>
                <a:cubicBezTo>
                  <a:pt x="5924966" y="2250402"/>
                  <a:pt x="5924966" y="2209015"/>
                  <a:pt x="5924295" y="2167629"/>
                </a:cubicBezTo>
                <a:cubicBezTo>
                  <a:pt x="5924295" y="2146062"/>
                  <a:pt x="5914908" y="2136735"/>
                  <a:pt x="5890762" y="2132072"/>
                </a:cubicBezTo>
                <a:cubicBezTo>
                  <a:pt x="5886739" y="2131489"/>
                  <a:pt x="5883385" y="2129742"/>
                  <a:pt x="5879361" y="2127993"/>
                </a:cubicBezTo>
                <a:cubicBezTo>
                  <a:pt x="5873324" y="2102928"/>
                  <a:pt x="5861923" y="2079028"/>
                  <a:pt x="5849180" y="2055714"/>
                </a:cubicBezTo>
                <a:cubicBezTo>
                  <a:pt x="5749920" y="1879092"/>
                  <a:pt x="5587613" y="1777669"/>
                  <a:pt x="5363604" y="1753185"/>
                </a:cubicBezTo>
                <a:cubicBezTo>
                  <a:pt x="5287817" y="1745025"/>
                  <a:pt x="5211359" y="1750270"/>
                  <a:pt x="5137584" y="1770090"/>
                </a:cubicBezTo>
                <a:cubicBezTo>
                  <a:pt x="5132217" y="1770090"/>
                  <a:pt x="5126181" y="1769506"/>
                  <a:pt x="5126181" y="1763096"/>
                </a:cubicBezTo>
                <a:cubicBezTo>
                  <a:pt x="5126181" y="1757848"/>
                  <a:pt x="5126181" y="1752602"/>
                  <a:pt x="5126181" y="1746774"/>
                </a:cubicBezTo>
                <a:cubicBezTo>
                  <a:pt x="5126181" y="1567822"/>
                  <a:pt x="5125511" y="1388867"/>
                  <a:pt x="5126181" y="1209917"/>
                </a:cubicBezTo>
                <a:cubicBezTo>
                  <a:pt x="5126181" y="1141136"/>
                  <a:pt x="5052407" y="1071769"/>
                  <a:pt x="4964547" y="1075267"/>
                </a:cubicBezTo>
                <a:cubicBezTo>
                  <a:pt x="4955158" y="1074101"/>
                  <a:pt x="4945097" y="1074101"/>
                  <a:pt x="4935706" y="1075848"/>
                </a:cubicBezTo>
                <a:cubicBezTo>
                  <a:pt x="4847177" y="1090422"/>
                  <a:pt x="4796875" y="1155707"/>
                  <a:pt x="4798887" y="1216330"/>
                </a:cubicBezTo>
                <a:cubicBezTo>
                  <a:pt x="4800230" y="1265875"/>
                  <a:pt x="4798887" y="1315421"/>
                  <a:pt x="4798887" y="1364968"/>
                </a:cubicBezTo>
                <a:cubicBezTo>
                  <a:pt x="4798887" y="1566074"/>
                  <a:pt x="4798887" y="1767175"/>
                  <a:pt x="4798887" y="1968276"/>
                </a:cubicBezTo>
                <a:cubicBezTo>
                  <a:pt x="4798887" y="1980517"/>
                  <a:pt x="4796205" y="1991009"/>
                  <a:pt x="4788156" y="2002086"/>
                </a:cubicBezTo>
                <a:cubicBezTo>
                  <a:pt x="4771389" y="2025985"/>
                  <a:pt x="4755963" y="2050466"/>
                  <a:pt x="4745232" y="2077280"/>
                </a:cubicBezTo>
                <a:cubicBezTo>
                  <a:pt x="4733832" y="2072617"/>
                  <a:pt x="4738526" y="2063873"/>
                  <a:pt x="4738526" y="2056877"/>
                </a:cubicBezTo>
                <a:cubicBezTo>
                  <a:pt x="4738526" y="1921062"/>
                  <a:pt x="4738526" y="1784662"/>
                  <a:pt x="4738526" y="1648846"/>
                </a:cubicBezTo>
                <a:cubicBezTo>
                  <a:pt x="4738526" y="1502537"/>
                  <a:pt x="4737856" y="1356226"/>
                  <a:pt x="4738526" y="1210501"/>
                </a:cubicBezTo>
                <a:cubicBezTo>
                  <a:pt x="4739197" y="1139970"/>
                  <a:pt x="4661398" y="1071186"/>
                  <a:pt x="4576891" y="1075848"/>
                </a:cubicBezTo>
                <a:cubicBezTo>
                  <a:pt x="4511835" y="1070020"/>
                  <a:pt x="4422634" y="1116652"/>
                  <a:pt x="4411904" y="1200591"/>
                </a:cubicBezTo>
                <a:cubicBezTo>
                  <a:pt x="4409890" y="1204087"/>
                  <a:pt x="4410563" y="1207586"/>
                  <a:pt x="4410563" y="1211083"/>
                </a:cubicBezTo>
                <a:cubicBezTo>
                  <a:pt x="4410563" y="1402859"/>
                  <a:pt x="4410563" y="1595219"/>
                  <a:pt x="4410563" y="1786995"/>
                </a:cubicBezTo>
                <a:cubicBezTo>
                  <a:pt x="4410563" y="1786995"/>
                  <a:pt x="4411231" y="1787577"/>
                  <a:pt x="4411231" y="1787577"/>
                </a:cubicBezTo>
                <a:cubicBezTo>
                  <a:pt x="4410563" y="1787577"/>
                  <a:pt x="4409220" y="1787577"/>
                  <a:pt x="4408550" y="1787577"/>
                </a:cubicBezTo>
                <a:cubicBezTo>
                  <a:pt x="4408550" y="1779416"/>
                  <a:pt x="4409220" y="1770673"/>
                  <a:pt x="4409220" y="1762513"/>
                </a:cubicBezTo>
                <a:cubicBezTo>
                  <a:pt x="4409220" y="1583562"/>
                  <a:pt x="4409220" y="1404606"/>
                  <a:pt x="4409220" y="1225656"/>
                </a:cubicBezTo>
                <a:cubicBezTo>
                  <a:pt x="4409220" y="1217494"/>
                  <a:pt x="4409220" y="1208751"/>
                  <a:pt x="4408550" y="1200591"/>
                </a:cubicBezTo>
                <a:cubicBezTo>
                  <a:pt x="4402512" y="1207002"/>
                  <a:pt x="4405197" y="1214579"/>
                  <a:pt x="4405197" y="1221575"/>
                </a:cubicBezTo>
                <a:cubicBezTo>
                  <a:pt x="4405197" y="1289192"/>
                  <a:pt x="4405197" y="1356226"/>
                  <a:pt x="4405197" y="1423843"/>
                </a:cubicBezTo>
                <a:cubicBezTo>
                  <a:pt x="4405197" y="1538679"/>
                  <a:pt x="4405197" y="1652926"/>
                  <a:pt x="4405197" y="1767758"/>
                </a:cubicBezTo>
                <a:cubicBezTo>
                  <a:pt x="4405197" y="1784662"/>
                  <a:pt x="4405197" y="1785246"/>
                  <a:pt x="4387758" y="1785246"/>
                </a:cubicBezTo>
                <a:lnTo>
                  <a:pt x="4176908" y="1785246"/>
                </a:lnTo>
                <a:lnTo>
                  <a:pt x="4177402" y="1651098"/>
                </a:lnTo>
                <a:lnTo>
                  <a:pt x="3987168" y="1647507"/>
                </a:lnTo>
                <a:close/>
              </a:path>
            </a:pathLst>
          </a:custGeom>
          <a:solidFill>
            <a:srgbClr val="07a398"/>
          </a:solidFill>
          <a:ln w="3600">
            <a:noFill/>
          </a:ln>
        </p:spPr>
        <p:style>
          <a:lnRef idx="0"/>
          <a:fillRef idx="0"/>
          <a:effectRef idx="0"/>
          <a:fontRef idx="minor"/>
        </p:style>
      </p:sp>
      <p:sp>
        <p:nvSpPr>
          <p:cNvPr id="2856" name="CustomShape 191"/>
          <p:cNvSpPr/>
          <p:nvPr/>
        </p:nvSpPr>
        <p:spPr>
          <a:xfrm>
            <a:off x="1188000" y="5234760"/>
            <a:ext cx="1649880" cy="240120"/>
          </a:xfrm>
          <a:custGeom>
            <a:avLst/>
            <a:gdLst/>
            <a:ah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rgbClr val="ffffff"/>
          </a:solidFill>
          <a:ln>
            <a:noFill/>
          </a:ln>
        </p:spPr>
        <p:style>
          <a:lnRef idx="0"/>
          <a:fillRef idx="0"/>
          <a:effectRef idx="0"/>
          <a:fontRef idx="minor"/>
        </p:style>
      </p:sp>
      <p:sp>
        <p:nvSpPr>
          <p:cNvPr id="2857" name="CustomShape 192"/>
          <p:cNvSpPr/>
          <p:nvPr/>
        </p:nvSpPr>
        <p:spPr>
          <a:xfrm>
            <a:off x="1188000" y="5587920"/>
            <a:ext cx="369000" cy="31356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rgbClr val="07a398"/>
          </a:solidFill>
          <a:ln w="12600">
            <a:noFill/>
          </a:ln>
        </p:spPr>
        <p:style>
          <a:lnRef idx="0"/>
          <a:fillRef idx="0"/>
          <a:effectRef idx="0"/>
          <a:fontRef idx="minor"/>
        </p:style>
      </p:sp>
      <p:sp>
        <p:nvSpPr>
          <p:cNvPr id="2858" name="CustomShape 193"/>
          <p:cNvSpPr/>
          <p:nvPr/>
        </p:nvSpPr>
        <p:spPr>
          <a:xfrm>
            <a:off x="1593720" y="5587920"/>
            <a:ext cx="313920" cy="31356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07a398"/>
          </a:solidFill>
          <a:ln w="12600">
            <a:noFill/>
          </a:ln>
        </p:spPr>
        <p:style>
          <a:lnRef idx="0"/>
          <a:fillRef idx="0"/>
          <a:effectRef idx="0"/>
          <a:fontRef idx="minor"/>
        </p:style>
      </p:sp>
      <p:sp>
        <p:nvSpPr>
          <p:cNvPr id="2859" name="CustomShape 194"/>
          <p:cNvSpPr/>
          <p:nvPr/>
        </p:nvSpPr>
        <p:spPr>
          <a:xfrm>
            <a:off x="1647720" y="5641920"/>
            <a:ext cx="205920" cy="2055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rgbClr val="07a398"/>
          </a:solidFill>
          <a:ln w="12600">
            <a:noFill/>
          </a:ln>
        </p:spPr>
        <p:style>
          <a:lnRef idx="0"/>
          <a:fillRef idx="0"/>
          <a:effectRef idx="0"/>
          <a:fontRef idx="minor"/>
        </p:style>
      </p:sp>
      <p:sp>
        <p:nvSpPr>
          <p:cNvPr id="2860" name="CustomShape 195"/>
          <p:cNvSpPr/>
          <p:nvPr/>
        </p:nvSpPr>
        <p:spPr>
          <a:xfrm>
            <a:off x="6523560" y="3099240"/>
            <a:ext cx="1265760" cy="386280"/>
          </a:xfrm>
          <a:custGeom>
            <a:avLst/>
            <a:gdLst/>
            <a:ahLst/>
            <a:rect l="l" t="t" r="r" b="b"/>
            <a:pathLst>
              <a:path w="8543357" h="2608811">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rgbClr val="07a398"/>
          </a:solidFill>
          <a:ln w="9360">
            <a:noFill/>
          </a:ln>
        </p:spPr>
        <p:style>
          <a:lnRef idx="0"/>
          <a:fillRef idx="0"/>
          <a:effectRef idx="0"/>
          <a:fontRef idx="minor"/>
        </p:style>
      </p:sp>
      <p:sp>
        <p:nvSpPr>
          <p:cNvPr id="2861" name="CustomShape 196"/>
          <p:cNvSpPr/>
          <p:nvPr/>
        </p:nvSpPr>
        <p:spPr>
          <a:xfrm>
            <a:off x="6373440" y="3534120"/>
            <a:ext cx="1629360" cy="254880"/>
          </a:xfrm>
          <a:custGeom>
            <a:avLst/>
            <a:gdLst/>
            <a:ah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rgbClr val="07a398"/>
          </a:solidFill>
          <a:ln w="12600">
            <a:noFill/>
          </a:ln>
        </p:spPr>
        <p:style>
          <a:lnRef idx="0"/>
          <a:fillRef idx="0"/>
          <a:effectRef idx="0"/>
          <a:fontRef idx="minor"/>
        </p:style>
      </p:sp>
      <p:sp>
        <p:nvSpPr>
          <p:cNvPr id="2862" name="CustomShape 197"/>
          <p:cNvSpPr/>
          <p:nvPr/>
        </p:nvSpPr>
        <p:spPr>
          <a:xfrm rot="5400000">
            <a:off x="8408520" y="2725560"/>
            <a:ext cx="744480" cy="940320"/>
          </a:xfrm>
          <a:custGeom>
            <a:avLst/>
            <a:gdLst/>
            <a:ah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solidFill>
            <a:srgbClr val="07a398"/>
          </a:solidFill>
          <a:ln w="9360">
            <a:noFill/>
          </a:ln>
        </p:spPr>
        <p:style>
          <a:lnRef idx="0"/>
          <a:fillRef idx="0"/>
          <a:effectRef idx="0"/>
          <a:fontRef idx="minor"/>
        </p:style>
      </p:sp>
      <p:sp>
        <p:nvSpPr>
          <p:cNvPr id="2863" name="CustomShape 198"/>
          <p:cNvSpPr/>
          <p:nvPr/>
        </p:nvSpPr>
        <p:spPr>
          <a:xfrm>
            <a:off x="8213760" y="3582720"/>
            <a:ext cx="1504440" cy="235440"/>
          </a:xfrm>
          <a:custGeom>
            <a:avLst/>
            <a:gdLst/>
            <a:ah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rgbClr val="07a398"/>
          </a:solidFill>
          <a:ln w="12600">
            <a:noFill/>
          </a:ln>
        </p:spPr>
        <p:style>
          <a:lnRef idx="0"/>
          <a:fillRef idx="0"/>
          <a:effectRef idx="0"/>
          <a:fontRef idx="minor"/>
        </p:style>
      </p:sp>
      <p:sp>
        <p:nvSpPr>
          <p:cNvPr id="2864" name="CustomShape 199"/>
          <p:cNvSpPr/>
          <p:nvPr/>
        </p:nvSpPr>
        <p:spPr>
          <a:xfrm>
            <a:off x="8807760" y="3330000"/>
            <a:ext cx="223200" cy="223200"/>
          </a:xfrm>
          <a:custGeom>
            <a:avLst/>
            <a:gdLst/>
            <a:ah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solidFill>
            <a:srgbClr val="07a398"/>
          </a:solidFill>
          <a:ln w="12600">
            <a:noFill/>
          </a:ln>
        </p:spPr>
        <p:style>
          <a:lnRef idx="0"/>
          <a:fillRef idx="0"/>
          <a:effectRef idx="0"/>
          <a:fontRef idx="minor"/>
        </p:style>
      </p:sp>
      <p:sp>
        <p:nvSpPr>
          <p:cNvPr id="2865" name="CustomShape 200"/>
          <p:cNvSpPr/>
          <p:nvPr/>
        </p:nvSpPr>
        <p:spPr>
          <a:xfrm>
            <a:off x="9090720" y="3330000"/>
            <a:ext cx="223200" cy="223200"/>
          </a:xfrm>
          <a:custGeom>
            <a:avLst/>
            <a:gdLst/>
            <a:ah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solidFill>
            <a:srgbClr val="07a398"/>
          </a:solidFill>
          <a:ln w="12600">
            <a:noFill/>
          </a:ln>
        </p:spPr>
        <p:style>
          <a:lnRef idx="0"/>
          <a:fillRef idx="0"/>
          <a:effectRef idx="0"/>
          <a:fontRef idx="minor"/>
        </p:style>
      </p:sp>
      <p:sp>
        <p:nvSpPr>
          <p:cNvPr id="2866" name="CustomShape 201"/>
          <p:cNvSpPr/>
          <p:nvPr/>
        </p:nvSpPr>
        <p:spPr>
          <a:xfrm>
            <a:off x="9373680" y="3330000"/>
            <a:ext cx="223200" cy="223200"/>
          </a:xfrm>
          <a:custGeom>
            <a:avLst/>
            <a:gdLst/>
            <a:ah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solidFill>
            <a:srgbClr val="07a398"/>
          </a:solidFill>
          <a:ln w="12600">
            <a:noFill/>
          </a:ln>
        </p:spPr>
        <p:style>
          <a:lnRef idx="0"/>
          <a:fillRef idx="0"/>
          <a:effectRef idx="0"/>
          <a:fontRef idx="minor"/>
        </p:style>
      </p:sp>
      <p:sp>
        <p:nvSpPr>
          <p:cNvPr id="2867" name="CustomShape 202"/>
          <p:cNvSpPr/>
          <p:nvPr/>
        </p:nvSpPr>
        <p:spPr>
          <a:xfrm>
            <a:off x="9210240" y="2809080"/>
            <a:ext cx="551880" cy="40608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7a398"/>
          </a:solidFill>
          <a:ln w="12600">
            <a:noFill/>
          </a:ln>
        </p:spPr>
        <p:style>
          <a:lnRef idx="0"/>
          <a:fillRef idx="0"/>
          <a:effectRef idx="0"/>
          <a:fontRef idx="minor"/>
        </p:style>
      </p:sp>
      <p:sp>
        <p:nvSpPr>
          <p:cNvPr id="2868" name="CustomShape 203"/>
          <p:cNvSpPr/>
          <p:nvPr/>
        </p:nvSpPr>
        <p:spPr>
          <a:xfrm>
            <a:off x="802440" y="975600"/>
            <a:ext cx="1320840" cy="1117800"/>
          </a:xfrm>
          <a:custGeom>
            <a:avLst/>
            <a:gdLst/>
            <a:ah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solidFill>
            <a:srgbClr val="90c221"/>
          </a:solidFill>
          <a:ln w="8280">
            <a:noFill/>
          </a:ln>
        </p:spPr>
        <p:style>
          <a:lnRef idx="0"/>
          <a:fillRef idx="0"/>
          <a:effectRef idx="0"/>
          <a:fontRef idx="minor"/>
        </p:style>
      </p:sp>
      <p:sp>
        <p:nvSpPr>
          <p:cNvPr id="2869" name="CustomShape 204"/>
          <p:cNvSpPr/>
          <p:nvPr/>
        </p:nvSpPr>
        <p:spPr>
          <a:xfrm>
            <a:off x="2147760" y="831240"/>
            <a:ext cx="583200" cy="1004760"/>
          </a:xfrm>
          <a:custGeom>
            <a:avLst/>
            <a:gdLst/>
            <a:ah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solidFill>
            <a:srgbClr val="90c221"/>
          </a:solidFill>
          <a:ln w="8280">
            <a:noFill/>
          </a:ln>
        </p:spPr>
        <p:style>
          <a:lnRef idx="0"/>
          <a:fillRef idx="0"/>
          <a:effectRef idx="0"/>
          <a:fontRef idx="minor"/>
        </p:style>
      </p:sp>
      <p:sp>
        <p:nvSpPr>
          <p:cNvPr id="2870" name="CustomShape 205"/>
          <p:cNvSpPr/>
          <p:nvPr/>
        </p:nvSpPr>
        <p:spPr>
          <a:xfrm>
            <a:off x="1726560" y="1838160"/>
            <a:ext cx="392040" cy="426960"/>
          </a:xfrm>
          <a:custGeom>
            <a:avLst/>
            <a:gdLst/>
            <a:ah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solidFill>
            <a:srgbClr val="90c221"/>
          </a:solidFill>
          <a:ln w="8280">
            <a:noFill/>
          </a:ln>
        </p:spPr>
        <p:style>
          <a:lnRef idx="0"/>
          <a:fillRef idx="0"/>
          <a:effectRef idx="0"/>
          <a:fontRef idx="minor"/>
        </p:style>
      </p:sp>
      <p:sp>
        <p:nvSpPr>
          <p:cNvPr id="2871" name="CustomShape 206"/>
          <p:cNvSpPr/>
          <p:nvPr/>
        </p:nvSpPr>
        <p:spPr>
          <a:xfrm>
            <a:off x="969840" y="1894680"/>
            <a:ext cx="343080" cy="372240"/>
          </a:xfrm>
          <a:custGeom>
            <a:avLst/>
            <a:gdLst/>
            <a:ah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solidFill>
            <a:srgbClr val="90c221"/>
          </a:solidFill>
          <a:ln w="8280">
            <a:noFill/>
          </a:ln>
        </p:spPr>
        <p:style>
          <a:lnRef idx="0"/>
          <a:fillRef idx="0"/>
          <a:effectRef idx="0"/>
          <a:fontRef idx="minor"/>
        </p:style>
      </p:sp>
      <p:sp>
        <p:nvSpPr>
          <p:cNvPr id="2872" name="CustomShape 207"/>
          <p:cNvSpPr/>
          <p:nvPr/>
        </p:nvSpPr>
        <p:spPr>
          <a:xfrm>
            <a:off x="3241080" y="1048680"/>
            <a:ext cx="1134360" cy="1173240"/>
          </a:xfrm>
          <a:custGeom>
            <a:avLst/>
            <a:gdLst/>
            <a:ah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solidFill>
            <a:srgbClr val="000000"/>
          </a:solidFill>
          <a:ln w="9000">
            <a:noFill/>
          </a:ln>
        </p:spPr>
        <p:style>
          <a:lnRef idx="0"/>
          <a:fillRef idx="0"/>
          <a:effectRef idx="0"/>
          <a:fontRef idx="minor"/>
        </p:style>
      </p:sp>
      <p:sp>
        <p:nvSpPr>
          <p:cNvPr id="2873" name="CustomShape 208"/>
          <p:cNvSpPr/>
          <p:nvPr/>
        </p:nvSpPr>
        <p:spPr>
          <a:xfrm>
            <a:off x="3304800" y="2211480"/>
            <a:ext cx="191160" cy="191160"/>
          </a:xfrm>
          <a:custGeom>
            <a:avLst/>
            <a:gdLst/>
            <a:ah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solidFill>
            <a:srgbClr val="000000"/>
          </a:solidFill>
          <a:ln w="9000">
            <a:noFill/>
          </a:ln>
        </p:spPr>
        <p:style>
          <a:lnRef idx="0"/>
          <a:fillRef idx="0"/>
          <a:effectRef idx="0"/>
          <a:fontRef idx="minor"/>
        </p:style>
      </p:sp>
      <p:sp>
        <p:nvSpPr>
          <p:cNvPr id="2874" name="CustomShape 209"/>
          <p:cNvSpPr/>
          <p:nvPr/>
        </p:nvSpPr>
        <p:spPr>
          <a:xfrm>
            <a:off x="3546000" y="2211480"/>
            <a:ext cx="191160" cy="19116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solidFill>
            <a:srgbClr val="000000"/>
          </a:solidFill>
          <a:ln w="9000">
            <a:noFill/>
          </a:ln>
        </p:spPr>
        <p:style>
          <a:lnRef idx="0"/>
          <a:fillRef idx="0"/>
          <a:effectRef idx="0"/>
          <a:fontRef idx="minor"/>
        </p:style>
      </p:sp>
      <p:sp>
        <p:nvSpPr>
          <p:cNvPr id="2875" name="CustomShape 210"/>
          <p:cNvSpPr/>
          <p:nvPr/>
        </p:nvSpPr>
        <p:spPr>
          <a:xfrm>
            <a:off x="3786840" y="2211480"/>
            <a:ext cx="191160" cy="19116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000000"/>
          </a:solidFill>
          <a:ln w="9000">
            <a:noFill/>
          </a:ln>
        </p:spPr>
        <p:style>
          <a:lnRef idx="0"/>
          <a:fillRef idx="0"/>
          <a:effectRef idx="0"/>
          <a:fontRef idx="minor"/>
        </p:style>
      </p:sp>
      <p:sp>
        <p:nvSpPr>
          <p:cNvPr id="2876" name="CustomShape 211"/>
          <p:cNvSpPr/>
          <p:nvPr/>
        </p:nvSpPr>
        <p:spPr>
          <a:xfrm>
            <a:off x="4027680" y="2211480"/>
            <a:ext cx="191160" cy="19116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rgbClr val="000000"/>
          </a:solidFill>
          <a:ln w="9000">
            <a:noFill/>
          </a:ln>
        </p:spPr>
        <p:style>
          <a:lnRef idx="0"/>
          <a:fillRef idx="0"/>
          <a:effectRef idx="0"/>
          <a:fontRef idx="minor"/>
        </p:style>
      </p:sp>
      <p:sp>
        <p:nvSpPr>
          <p:cNvPr id="2877" name="CustomShape 212"/>
          <p:cNvSpPr/>
          <p:nvPr/>
        </p:nvSpPr>
        <p:spPr>
          <a:xfrm>
            <a:off x="7134840" y="1306440"/>
            <a:ext cx="2585880" cy="789480"/>
          </a:xfrm>
          <a:custGeom>
            <a:avLst/>
            <a:gdLst/>
            <a:ahLst/>
            <a:rect l="l" t="t" r="r" b="b"/>
            <a:pathLst>
              <a:path w="8543357" h="2608811">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rgbClr val="37474f"/>
          </a:solidFill>
          <a:ln w="9360">
            <a:noFill/>
          </a:ln>
        </p:spPr>
        <p:style>
          <a:lnRef idx="0"/>
          <a:fillRef idx="0"/>
          <a:effectRef idx="0"/>
          <a:fontRef idx="minor"/>
        </p:style>
      </p:sp>
      <p:sp>
        <p:nvSpPr>
          <p:cNvPr id="2878" name="CustomShape 213"/>
          <p:cNvSpPr/>
          <p:nvPr/>
        </p:nvSpPr>
        <p:spPr>
          <a:xfrm>
            <a:off x="7411320" y="1890360"/>
            <a:ext cx="406800" cy="404640"/>
          </a:xfrm>
          <a:custGeom>
            <a:avLst/>
            <a:gdLst/>
            <a:ahLst/>
            <a:rect l="l" t="t" r="r" b="b"/>
            <a:pathLst>
              <a:path w="1345387" h="1338376">
                <a:moveTo>
                  <a:pt x="672694" y="487648"/>
                </a:moveTo>
                <a:cubicBezTo>
                  <a:pt x="772956" y="487648"/>
                  <a:pt x="854235" y="568927"/>
                  <a:pt x="854235" y="669189"/>
                </a:cubicBezTo>
                <a:cubicBezTo>
                  <a:pt x="854235" y="769451"/>
                  <a:pt x="772956" y="850730"/>
                  <a:pt x="672694" y="850730"/>
                </a:cubicBezTo>
                <a:cubicBezTo>
                  <a:pt x="572432" y="850730"/>
                  <a:pt x="491153" y="769451"/>
                  <a:pt x="491153" y="669189"/>
                </a:cubicBezTo>
                <a:cubicBezTo>
                  <a:pt x="491153" y="568927"/>
                  <a:pt x="572432" y="487648"/>
                  <a:pt x="672694" y="487648"/>
                </a:cubicBezTo>
                <a:close/>
                <a:moveTo>
                  <a:pt x="669576" y="342312"/>
                </a:moveTo>
                <a:cubicBezTo>
                  <a:pt x="587085" y="342312"/>
                  <a:pt x="504595" y="373782"/>
                  <a:pt x="441658" y="436721"/>
                </a:cubicBezTo>
                <a:cubicBezTo>
                  <a:pt x="315778" y="562594"/>
                  <a:pt x="315778" y="766683"/>
                  <a:pt x="441651" y="892562"/>
                </a:cubicBezTo>
                <a:cubicBezTo>
                  <a:pt x="567531" y="1018442"/>
                  <a:pt x="771619" y="1018435"/>
                  <a:pt x="897499" y="892562"/>
                </a:cubicBezTo>
                <a:cubicBezTo>
                  <a:pt x="1023372" y="766683"/>
                  <a:pt x="1023372" y="562594"/>
                  <a:pt x="897499" y="436721"/>
                </a:cubicBezTo>
                <a:cubicBezTo>
                  <a:pt x="834559" y="373782"/>
                  <a:pt x="752067" y="342312"/>
                  <a:pt x="669576" y="342312"/>
                </a:cubicBezTo>
                <a:close/>
                <a:moveTo>
                  <a:pt x="672693" y="0"/>
                </a:moveTo>
                <a:cubicBezTo>
                  <a:pt x="1037069" y="0"/>
                  <a:pt x="1338376" y="301307"/>
                  <a:pt x="1345387" y="672693"/>
                </a:cubicBezTo>
                <a:cubicBezTo>
                  <a:pt x="1345387" y="672693"/>
                  <a:pt x="1345387" y="679697"/>
                  <a:pt x="1345387" y="686708"/>
                </a:cubicBezTo>
                <a:cubicBezTo>
                  <a:pt x="1331372" y="1044072"/>
                  <a:pt x="1037069" y="1338376"/>
                  <a:pt x="672693" y="1338376"/>
                </a:cubicBezTo>
                <a:cubicBezTo>
                  <a:pt x="308318" y="1338376"/>
                  <a:pt x="7004" y="1051083"/>
                  <a:pt x="0" y="686708"/>
                </a:cubicBezTo>
                <a:cubicBezTo>
                  <a:pt x="0" y="686708"/>
                  <a:pt x="0" y="679697"/>
                  <a:pt x="0" y="672693"/>
                </a:cubicBezTo>
                <a:cubicBezTo>
                  <a:pt x="0" y="301307"/>
                  <a:pt x="301307" y="0"/>
                  <a:pt x="672693" y="0"/>
                </a:cubicBezTo>
                <a:close/>
              </a:path>
            </a:pathLst>
          </a:custGeom>
          <a:solidFill>
            <a:srgbClr val="37474f"/>
          </a:solidFill>
          <a:ln w="9360">
            <a:noFill/>
          </a:ln>
        </p:spPr>
        <p:style>
          <a:lnRef idx="0"/>
          <a:fillRef idx="0"/>
          <a:effectRef idx="0"/>
          <a:fontRef idx="minor"/>
        </p:style>
      </p:sp>
      <p:sp>
        <p:nvSpPr>
          <p:cNvPr id="2879" name="CustomShape 214"/>
          <p:cNvSpPr/>
          <p:nvPr/>
        </p:nvSpPr>
        <p:spPr>
          <a:xfrm>
            <a:off x="9028800" y="1897200"/>
            <a:ext cx="406800" cy="404640"/>
          </a:xfrm>
          <a:custGeom>
            <a:avLst/>
            <a:gdLst/>
            <a:ahLst/>
            <a:rect l="l" t="t" r="r" b="b"/>
            <a:pathLst>
              <a:path w="1345387" h="1338376">
                <a:moveTo>
                  <a:pt x="672694" y="487648"/>
                </a:moveTo>
                <a:cubicBezTo>
                  <a:pt x="772956" y="487648"/>
                  <a:pt x="854235" y="568927"/>
                  <a:pt x="854235" y="669189"/>
                </a:cubicBezTo>
                <a:cubicBezTo>
                  <a:pt x="854235" y="769451"/>
                  <a:pt x="772956" y="850730"/>
                  <a:pt x="672694" y="850730"/>
                </a:cubicBezTo>
                <a:cubicBezTo>
                  <a:pt x="572432" y="850730"/>
                  <a:pt x="491153" y="769451"/>
                  <a:pt x="491153" y="669189"/>
                </a:cubicBezTo>
                <a:cubicBezTo>
                  <a:pt x="491153" y="568927"/>
                  <a:pt x="572432" y="487648"/>
                  <a:pt x="672694" y="487648"/>
                </a:cubicBezTo>
                <a:close/>
                <a:moveTo>
                  <a:pt x="669576" y="342312"/>
                </a:moveTo>
                <a:cubicBezTo>
                  <a:pt x="587085" y="342312"/>
                  <a:pt x="504595" y="373782"/>
                  <a:pt x="441658" y="436721"/>
                </a:cubicBezTo>
                <a:cubicBezTo>
                  <a:pt x="315778" y="562594"/>
                  <a:pt x="315778" y="766683"/>
                  <a:pt x="441651" y="892562"/>
                </a:cubicBezTo>
                <a:cubicBezTo>
                  <a:pt x="567531" y="1018442"/>
                  <a:pt x="771619" y="1018435"/>
                  <a:pt x="897499" y="892562"/>
                </a:cubicBezTo>
                <a:cubicBezTo>
                  <a:pt x="1023372" y="766683"/>
                  <a:pt x="1023372" y="562594"/>
                  <a:pt x="897499" y="436721"/>
                </a:cubicBezTo>
                <a:cubicBezTo>
                  <a:pt x="834559" y="373782"/>
                  <a:pt x="752067" y="342312"/>
                  <a:pt x="669576" y="342312"/>
                </a:cubicBezTo>
                <a:close/>
                <a:moveTo>
                  <a:pt x="672693" y="0"/>
                </a:moveTo>
                <a:cubicBezTo>
                  <a:pt x="1037069" y="0"/>
                  <a:pt x="1338376" y="301307"/>
                  <a:pt x="1345387" y="672693"/>
                </a:cubicBezTo>
                <a:cubicBezTo>
                  <a:pt x="1345387" y="672693"/>
                  <a:pt x="1345387" y="679697"/>
                  <a:pt x="1345387" y="686708"/>
                </a:cubicBezTo>
                <a:cubicBezTo>
                  <a:pt x="1331372" y="1044072"/>
                  <a:pt x="1037069" y="1338376"/>
                  <a:pt x="672693" y="1338376"/>
                </a:cubicBezTo>
                <a:cubicBezTo>
                  <a:pt x="308318" y="1338376"/>
                  <a:pt x="7004" y="1051083"/>
                  <a:pt x="0" y="686708"/>
                </a:cubicBezTo>
                <a:cubicBezTo>
                  <a:pt x="0" y="686708"/>
                  <a:pt x="0" y="679697"/>
                  <a:pt x="0" y="672693"/>
                </a:cubicBezTo>
                <a:cubicBezTo>
                  <a:pt x="0" y="301307"/>
                  <a:pt x="301307" y="0"/>
                  <a:pt x="672693" y="0"/>
                </a:cubicBezTo>
                <a:close/>
              </a:path>
            </a:pathLst>
          </a:custGeom>
          <a:solidFill>
            <a:srgbClr val="37474f"/>
          </a:solidFill>
          <a:ln w="9360">
            <a:noFill/>
          </a:ln>
        </p:spPr>
        <p:style>
          <a:lnRef idx="0"/>
          <a:fillRef idx="0"/>
          <a:effectRef idx="0"/>
          <a:fontRef idx="minor"/>
        </p:style>
      </p:sp>
      <p:sp>
        <p:nvSpPr>
          <p:cNvPr id="2880" name="CustomShape 215"/>
          <p:cNvSpPr/>
          <p:nvPr/>
        </p:nvSpPr>
        <p:spPr>
          <a:xfrm>
            <a:off x="10168200" y="1024920"/>
            <a:ext cx="1472760" cy="2824560"/>
          </a:xfrm>
          <a:custGeom>
            <a:avLst/>
            <a:gdLst/>
            <a:ahLst/>
            <a:rect l="l" t="t" r="r" b="b"/>
            <a:pathLst>
              <a:path w="3576119" h="6858000">
                <a:moveTo>
                  <a:pt x="3525853" y="2071735"/>
                </a:moveTo>
                <a:lnTo>
                  <a:pt x="3269338" y="1923861"/>
                </a:lnTo>
                <a:lnTo>
                  <a:pt x="3269338" y="948351"/>
                </a:lnTo>
                <a:cubicBezTo>
                  <a:pt x="3268584" y="427022"/>
                  <a:pt x="2842317" y="0"/>
                  <a:pt x="2320988" y="0"/>
                </a:cubicBezTo>
                <a:lnTo>
                  <a:pt x="1364338" y="0"/>
                </a:lnTo>
                <a:cubicBezTo>
                  <a:pt x="843009" y="0"/>
                  <a:pt x="415988" y="427022"/>
                  <a:pt x="415988" y="948351"/>
                </a:cubicBezTo>
                <a:lnTo>
                  <a:pt x="415988" y="1861996"/>
                </a:lnTo>
                <a:lnTo>
                  <a:pt x="51586" y="2071735"/>
                </a:lnTo>
                <a:cubicBezTo>
                  <a:pt x="2546" y="2100404"/>
                  <a:pt x="-14806" y="2163778"/>
                  <a:pt x="13863" y="2212818"/>
                </a:cubicBezTo>
                <a:lnTo>
                  <a:pt x="15372" y="2215081"/>
                </a:lnTo>
                <a:cubicBezTo>
                  <a:pt x="44041" y="2264121"/>
                  <a:pt x="107415" y="2281473"/>
                  <a:pt x="156455" y="2252804"/>
                </a:cubicBezTo>
                <a:lnTo>
                  <a:pt x="415988" y="2102668"/>
                </a:lnTo>
                <a:lnTo>
                  <a:pt x="415988" y="6145794"/>
                </a:lnTo>
                <a:cubicBezTo>
                  <a:pt x="415988" y="6537357"/>
                  <a:pt x="736631" y="6858000"/>
                  <a:pt x="1128194" y="6858000"/>
                </a:cubicBezTo>
                <a:lnTo>
                  <a:pt x="2556378" y="6858000"/>
                </a:lnTo>
                <a:cubicBezTo>
                  <a:pt x="2947940" y="6858000"/>
                  <a:pt x="3268584" y="6537357"/>
                  <a:pt x="3268584" y="6145794"/>
                </a:cubicBezTo>
                <a:lnTo>
                  <a:pt x="3268584" y="2165287"/>
                </a:lnTo>
                <a:lnTo>
                  <a:pt x="3420984" y="2252804"/>
                </a:lnTo>
                <a:cubicBezTo>
                  <a:pt x="3470023" y="2281473"/>
                  <a:pt x="3533398" y="2264121"/>
                  <a:pt x="3562067" y="2215081"/>
                </a:cubicBezTo>
                <a:lnTo>
                  <a:pt x="3563576" y="2212818"/>
                </a:lnTo>
                <a:cubicBezTo>
                  <a:pt x="3591491" y="2163778"/>
                  <a:pt x="3574893" y="2100404"/>
                  <a:pt x="3525853" y="2071735"/>
                </a:cubicBezTo>
                <a:close/>
              </a:path>
            </a:pathLst>
          </a:custGeom>
          <a:solidFill>
            <a:srgbClr val="0680c3"/>
          </a:solidFill>
          <a:ln w="7560">
            <a:noFill/>
          </a:ln>
        </p:spPr>
        <p:style>
          <a:lnRef idx="0"/>
          <a:fillRef idx="0"/>
          <a:effectRef idx="0"/>
          <a:fontRef idx="minor"/>
        </p:style>
      </p:sp>
      <p:sp>
        <p:nvSpPr>
          <p:cNvPr id="2881" name="CustomShape 216"/>
          <p:cNvSpPr/>
          <p:nvPr/>
        </p:nvSpPr>
        <p:spPr>
          <a:xfrm>
            <a:off x="10369800" y="1680840"/>
            <a:ext cx="1091520" cy="2114280"/>
          </a:xfrm>
          <a:custGeom>
            <a:avLst/>
            <a:gdLst/>
            <a:ahLst/>
            <a:rect l="l" t="t" r="r" b="b"/>
            <a:pathLst>
              <a:path w="1434249" h="2777167">
                <a:moveTo>
                  <a:pt x="1286500" y="2633339"/>
                </a:moveTo>
                <a:cubicBezTo>
                  <a:pt x="1300376" y="2640277"/>
                  <a:pt x="1293846" y="2654562"/>
                  <a:pt x="1295070" y="2664358"/>
                </a:cubicBezTo>
                <a:cubicBezTo>
                  <a:pt x="1295070" y="2694561"/>
                  <a:pt x="1297927" y="2706397"/>
                  <a:pt x="1263236" y="2715376"/>
                </a:cubicBezTo>
                <a:cubicBezTo>
                  <a:pt x="1149363" y="2745579"/>
                  <a:pt x="1057939" y="2765170"/>
                  <a:pt x="940803" y="2776598"/>
                </a:cubicBezTo>
                <a:cubicBezTo>
                  <a:pt x="924476" y="2778230"/>
                  <a:pt x="927333" y="2767210"/>
                  <a:pt x="932231" y="2754966"/>
                </a:cubicBezTo>
                <a:cubicBezTo>
                  <a:pt x="940394" y="2734558"/>
                  <a:pt x="954679" y="2734967"/>
                  <a:pt x="972230" y="2734150"/>
                </a:cubicBezTo>
                <a:cubicBezTo>
                  <a:pt x="1083652" y="2719049"/>
                  <a:pt x="1130181" y="2705172"/>
                  <a:pt x="1239563" y="2652930"/>
                </a:cubicBezTo>
                <a:cubicBezTo>
                  <a:pt x="1249767" y="2647216"/>
                  <a:pt x="1273847" y="2626400"/>
                  <a:pt x="1286500" y="2633339"/>
                </a:cubicBezTo>
                <a:close/>
                <a:moveTo>
                  <a:pt x="154719" y="2633339"/>
                </a:moveTo>
                <a:cubicBezTo>
                  <a:pt x="167779" y="2626400"/>
                  <a:pt x="191860" y="2646808"/>
                  <a:pt x="201655" y="2652930"/>
                </a:cubicBezTo>
                <a:cubicBezTo>
                  <a:pt x="311037" y="2705173"/>
                  <a:pt x="357158" y="2719049"/>
                  <a:pt x="468989" y="2734151"/>
                </a:cubicBezTo>
                <a:cubicBezTo>
                  <a:pt x="486539" y="2734967"/>
                  <a:pt x="500824" y="2734558"/>
                  <a:pt x="508987" y="2755374"/>
                </a:cubicBezTo>
                <a:cubicBezTo>
                  <a:pt x="513885" y="2767618"/>
                  <a:pt x="516742" y="2778638"/>
                  <a:pt x="500416" y="2777006"/>
                </a:cubicBezTo>
                <a:cubicBezTo>
                  <a:pt x="383279" y="2765578"/>
                  <a:pt x="291855" y="2745987"/>
                  <a:pt x="177983" y="2715784"/>
                </a:cubicBezTo>
                <a:cubicBezTo>
                  <a:pt x="143291" y="2706397"/>
                  <a:pt x="146148" y="2694561"/>
                  <a:pt x="146148" y="2664766"/>
                </a:cubicBezTo>
                <a:cubicBezTo>
                  <a:pt x="147372" y="2654562"/>
                  <a:pt x="141250" y="2640685"/>
                  <a:pt x="154719" y="2633339"/>
                </a:cubicBezTo>
                <a:close/>
                <a:moveTo>
                  <a:pt x="1202934" y="1778176"/>
                </a:moveTo>
                <a:cubicBezTo>
                  <a:pt x="1206913" y="1779299"/>
                  <a:pt x="1209770" y="1783584"/>
                  <a:pt x="1212627" y="1792971"/>
                </a:cubicBezTo>
                <a:cubicBezTo>
                  <a:pt x="1237932" y="1876641"/>
                  <a:pt x="1252625" y="1962351"/>
                  <a:pt x="1260380" y="2049285"/>
                </a:cubicBezTo>
                <a:cubicBezTo>
                  <a:pt x="1262829" y="2076631"/>
                  <a:pt x="1264869" y="2103977"/>
                  <a:pt x="1265686" y="2131730"/>
                </a:cubicBezTo>
                <a:cubicBezTo>
                  <a:pt x="1266910" y="2169280"/>
                  <a:pt x="1247727" y="2199890"/>
                  <a:pt x="1217525" y="2215808"/>
                </a:cubicBezTo>
                <a:cubicBezTo>
                  <a:pt x="1123652" y="2264377"/>
                  <a:pt x="1023657" y="2294580"/>
                  <a:pt x="919988" y="2313762"/>
                </a:cubicBezTo>
                <a:cubicBezTo>
                  <a:pt x="854277" y="2326007"/>
                  <a:pt x="787749" y="2334986"/>
                  <a:pt x="742853" y="2331721"/>
                </a:cubicBezTo>
                <a:cubicBezTo>
                  <a:pt x="548169" y="2331721"/>
                  <a:pt x="384912" y="2294988"/>
                  <a:pt x="230225" y="2219889"/>
                </a:cubicBezTo>
                <a:cubicBezTo>
                  <a:pt x="182880" y="2197033"/>
                  <a:pt x="164922" y="2159484"/>
                  <a:pt x="171044" y="2106426"/>
                </a:cubicBezTo>
                <a:cubicBezTo>
                  <a:pt x="180024" y="2028878"/>
                  <a:pt x="187778" y="1951331"/>
                  <a:pt x="204104" y="1875009"/>
                </a:cubicBezTo>
                <a:cubicBezTo>
                  <a:pt x="209818" y="1847255"/>
                  <a:pt x="218797" y="1820317"/>
                  <a:pt x="225736" y="1792563"/>
                </a:cubicBezTo>
                <a:cubicBezTo>
                  <a:pt x="229001" y="1778279"/>
                  <a:pt x="236347" y="1774605"/>
                  <a:pt x="249408" y="1780728"/>
                </a:cubicBezTo>
                <a:cubicBezTo>
                  <a:pt x="363280" y="1833378"/>
                  <a:pt x="484091" y="1844397"/>
                  <a:pt x="607758" y="1855825"/>
                </a:cubicBezTo>
                <a:cubicBezTo>
                  <a:pt x="807340" y="1874600"/>
                  <a:pt x="1001209" y="1861131"/>
                  <a:pt x="1186506" y="1782360"/>
                </a:cubicBezTo>
                <a:cubicBezTo>
                  <a:pt x="1193852" y="1779095"/>
                  <a:pt x="1198954" y="1777054"/>
                  <a:pt x="1202934" y="1778176"/>
                </a:cubicBezTo>
                <a:close/>
                <a:moveTo>
                  <a:pt x="1431187" y="1040510"/>
                </a:moveTo>
                <a:cubicBezTo>
                  <a:pt x="1433534" y="1042703"/>
                  <a:pt x="1434044" y="1047703"/>
                  <a:pt x="1434248" y="1054234"/>
                </a:cubicBezTo>
                <a:cubicBezTo>
                  <a:pt x="1434248" y="1156269"/>
                  <a:pt x="1430983" y="1250142"/>
                  <a:pt x="1424045" y="1352178"/>
                </a:cubicBezTo>
                <a:cubicBezTo>
                  <a:pt x="1419963" y="1414624"/>
                  <a:pt x="1416290" y="1477069"/>
                  <a:pt x="1410984" y="1539107"/>
                </a:cubicBezTo>
                <a:cubicBezTo>
                  <a:pt x="1404454" y="1617879"/>
                  <a:pt x="1388128" y="1696242"/>
                  <a:pt x="1379149" y="1774606"/>
                </a:cubicBezTo>
                <a:cubicBezTo>
                  <a:pt x="1371802" y="1837460"/>
                  <a:pt x="1362007" y="1900314"/>
                  <a:pt x="1353027" y="1962760"/>
                </a:cubicBezTo>
                <a:cubicBezTo>
                  <a:pt x="1351395" y="1973371"/>
                  <a:pt x="1348538" y="1942761"/>
                  <a:pt x="1344865" y="1960719"/>
                </a:cubicBezTo>
                <a:cubicBezTo>
                  <a:pt x="1330171" y="1852969"/>
                  <a:pt x="1319968" y="1793789"/>
                  <a:pt x="1313845" y="1692978"/>
                </a:cubicBezTo>
                <a:cubicBezTo>
                  <a:pt x="1310172" y="1626042"/>
                  <a:pt x="1308132" y="1558698"/>
                  <a:pt x="1302417" y="1492171"/>
                </a:cubicBezTo>
                <a:cubicBezTo>
                  <a:pt x="1295887" y="1419930"/>
                  <a:pt x="1302009" y="1355443"/>
                  <a:pt x="1294663" y="1282794"/>
                </a:cubicBezTo>
                <a:cubicBezTo>
                  <a:pt x="1289765" y="1231776"/>
                  <a:pt x="1293030" y="1180349"/>
                  <a:pt x="1292622" y="1128924"/>
                </a:cubicBezTo>
                <a:cubicBezTo>
                  <a:pt x="1292622" y="1118720"/>
                  <a:pt x="1295479" y="1111373"/>
                  <a:pt x="1304866" y="1106067"/>
                </a:cubicBezTo>
                <a:cubicBezTo>
                  <a:pt x="1339967" y="1085661"/>
                  <a:pt x="1382822" y="1064845"/>
                  <a:pt x="1417106" y="1043622"/>
                </a:cubicBezTo>
                <a:cubicBezTo>
                  <a:pt x="1424657" y="1038928"/>
                  <a:pt x="1428840" y="1038316"/>
                  <a:pt x="1431187" y="1040510"/>
                </a:cubicBezTo>
                <a:close/>
                <a:moveTo>
                  <a:pt x="4930" y="1039132"/>
                </a:moveTo>
                <a:cubicBezTo>
                  <a:pt x="13094" y="1034234"/>
                  <a:pt x="19624" y="1044438"/>
                  <a:pt x="26154" y="1048111"/>
                </a:cubicBezTo>
                <a:cubicBezTo>
                  <a:pt x="56357" y="1065661"/>
                  <a:pt x="93906" y="1084435"/>
                  <a:pt x="124109" y="1101986"/>
                </a:cubicBezTo>
                <a:cubicBezTo>
                  <a:pt x="136762" y="1108924"/>
                  <a:pt x="142476" y="1117495"/>
                  <a:pt x="142476" y="1132596"/>
                </a:cubicBezTo>
                <a:cubicBezTo>
                  <a:pt x="141659" y="1216266"/>
                  <a:pt x="144925" y="1292180"/>
                  <a:pt x="140435" y="1375850"/>
                </a:cubicBezTo>
                <a:cubicBezTo>
                  <a:pt x="136762" y="1455438"/>
                  <a:pt x="135945" y="1535434"/>
                  <a:pt x="130231" y="1615022"/>
                </a:cubicBezTo>
                <a:cubicBezTo>
                  <a:pt x="121660" y="1736240"/>
                  <a:pt x="113089" y="1857867"/>
                  <a:pt x="95947" y="1978677"/>
                </a:cubicBezTo>
                <a:cubicBezTo>
                  <a:pt x="95947" y="1980310"/>
                  <a:pt x="93906" y="1940720"/>
                  <a:pt x="89417" y="1947250"/>
                </a:cubicBezTo>
                <a:cubicBezTo>
                  <a:pt x="75540" y="1875009"/>
                  <a:pt x="66969" y="1847255"/>
                  <a:pt x="59214" y="1778279"/>
                </a:cubicBezTo>
                <a:cubicBezTo>
                  <a:pt x="49827" y="1695426"/>
                  <a:pt x="32276" y="1612573"/>
                  <a:pt x="24521" y="1529720"/>
                </a:cubicBezTo>
                <a:cubicBezTo>
                  <a:pt x="19624" y="1475028"/>
                  <a:pt x="15134" y="1420337"/>
                  <a:pt x="12685" y="1365238"/>
                </a:cubicBezTo>
                <a:cubicBezTo>
                  <a:pt x="7788" y="1261570"/>
                  <a:pt x="4930" y="1166064"/>
                  <a:pt x="1257" y="1062396"/>
                </a:cubicBezTo>
                <a:cubicBezTo>
                  <a:pt x="849" y="1054641"/>
                  <a:pt x="-2824" y="1044029"/>
                  <a:pt x="4930" y="1039132"/>
                </a:cubicBezTo>
                <a:close/>
                <a:moveTo>
                  <a:pt x="41255" y="224886"/>
                </a:moveTo>
                <a:cubicBezTo>
                  <a:pt x="120027" y="484057"/>
                  <a:pt x="137168" y="722412"/>
                  <a:pt x="143291" y="999133"/>
                </a:cubicBezTo>
                <a:cubicBezTo>
                  <a:pt x="97171" y="966074"/>
                  <a:pt x="49010" y="937504"/>
                  <a:pt x="9011" y="908526"/>
                </a:cubicBezTo>
                <a:cubicBezTo>
                  <a:pt x="441" y="901995"/>
                  <a:pt x="1257" y="892608"/>
                  <a:pt x="849" y="883221"/>
                </a:cubicBezTo>
                <a:cubicBezTo>
                  <a:pt x="-2416" y="751391"/>
                  <a:pt x="4522" y="632212"/>
                  <a:pt x="8195" y="500791"/>
                </a:cubicBezTo>
                <a:cubicBezTo>
                  <a:pt x="11053" y="403244"/>
                  <a:pt x="23296" y="321616"/>
                  <a:pt x="41255" y="224886"/>
                </a:cubicBezTo>
                <a:close/>
                <a:moveTo>
                  <a:pt x="1395067" y="224070"/>
                </a:moveTo>
                <a:cubicBezTo>
                  <a:pt x="1408128" y="251416"/>
                  <a:pt x="1404862" y="259170"/>
                  <a:pt x="1407719" y="281210"/>
                </a:cubicBezTo>
                <a:cubicBezTo>
                  <a:pt x="1414249" y="333860"/>
                  <a:pt x="1425270" y="387327"/>
                  <a:pt x="1427718" y="440386"/>
                </a:cubicBezTo>
                <a:cubicBezTo>
                  <a:pt x="1434657" y="589358"/>
                  <a:pt x="1433841" y="726086"/>
                  <a:pt x="1434249" y="875466"/>
                </a:cubicBezTo>
                <a:cubicBezTo>
                  <a:pt x="1434249" y="893425"/>
                  <a:pt x="1430984" y="907710"/>
                  <a:pt x="1415882" y="918729"/>
                </a:cubicBezTo>
                <a:cubicBezTo>
                  <a:pt x="1383639" y="941586"/>
                  <a:pt x="1343640" y="964850"/>
                  <a:pt x="1311805" y="988522"/>
                </a:cubicBezTo>
                <a:cubicBezTo>
                  <a:pt x="1299153" y="997910"/>
                  <a:pt x="1290581" y="997501"/>
                  <a:pt x="1293030" y="979543"/>
                </a:cubicBezTo>
                <a:cubicBezTo>
                  <a:pt x="1301602" y="919138"/>
                  <a:pt x="1296296" y="858324"/>
                  <a:pt x="1301602" y="797919"/>
                </a:cubicBezTo>
                <a:cubicBezTo>
                  <a:pt x="1306499" y="741187"/>
                  <a:pt x="1309356" y="696699"/>
                  <a:pt x="1314662" y="640376"/>
                </a:cubicBezTo>
                <a:cubicBezTo>
                  <a:pt x="1322825" y="555482"/>
                  <a:pt x="1333437" y="470997"/>
                  <a:pt x="1349762" y="387327"/>
                </a:cubicBezTo>
                <a:cubicBezTo>
                  <a:pt x="1361191" y="328555"/>
                  <a:pt x="1375476" y="287332"/>
                  <a:pt x="1395067" y="224070"/>
                </a:cubicBezTo>
                <a:close/>
                <a:moveTo>
                  <a:pt x="715915" y="0"/>
                </a:moveTo>
                <a:cubicBezTo>
                  <a:pt x="881621" y="6530"/>
                  <a:pt x="1042022" y="11428"/>
                  <a:pt x="1198340" y="55507"/>
                </a:cubicBezTo>
                <a:cubicBezTo>
                  <a:pt x="1235889" y="66119"/>
                  <a:pt x="1272214" y="78363"/>
                  <a:pt x="1306907" y="95914"/>
                </a:cubicBezTo>
                <a:cubicBezTo>
                  <a:pt x="1340374" y="113056"/>
                  <a:pt x="1350170" y="137544"/>
                  <a:pt x="1344456" y="175502"/>
                </a:cubicBezTo>
                <a:cubicBezTo>
                  <a:pt x="1327313" y="286108"/>
                  <a:pt x="1282418" y="408960"/>
                  <a:pt x="1219564" y="500384"/>
                </a:cubicBezTo>
                <a:cubicBezTo>
                  <a:pt x="1200789" y="527730"/>
                  <a:pt x="1175892" y="539158"/>
                  <a:pt x="1145690" y="537117"/>
                </a:cubicBezTo>
                <a:cubicBezTo>
                  <a:pt x="1101611" y="533852"/>
                  <a:pt x="1057939" y="529362"/>
                  <a:pt x="1013860" y="526913"/>
                </a:cubicBezTo>
                <a:cubicBezTo>
                  <a:pt x="888967" y="519975"/>
                  <a:pt x="764076" y="511404"/>
                  <a:pt x="639184" y="516710"/>
                </a:cubicBezTo>
                <a:cubicBezTo>
                  <a:pt x="522863" y="522016"/>
                  <a:pt x="406134" y="522832"/>
                  <a:pt x="290222" y="537525"/>
                </a:cubicBezTo>
                <a:cubicBezTo>
                  <a:pt x="261244" y="541199"/>
                  <a:pt x="237571" y="526506"/>
                  <a:pt x="220429" y="502833"/>
                </a:cubicBezTo>
                <a:cubicBezTo>
                  <a:pt x="154718" y="412225"/>
                  <a:pt x="111455" y="287333"/>
                  <a:pt x="93088" y="176318"/>
                </a:cubicBezTo>
                <a:cubicBezTo>
                  <a:pt x="86966" y="139177"/>
                  <a:pt x="100435" y="112648"/>
                  <a:pt x="135127" y="95097"/>
                </a:cubicBezTo>
                <a:cubicBezTo>
                  <a:pt x="215939" y="54691"/>
                  <a:pt x="303282" y="36733"/>
                  <a:pt x="391441" y="23264"/>
                </a:cubicBezTo>
                <a:cubicBezTo>
                  <a:pt x="500415" y="6530"/>
                  <a:pt x="611022" y="5306"/>
                  <a:pt x="715915" y="0"/>
                </a:cubicBezTo>
                <a:close/>
              </a:path>
            </a:pathLst>
          </a:custGeom>
          <a:solidFill>
            <a:srgbClr val="ffffff"/>
          </a:solidFill>
          <a:ln w="7560">
            <a:noFill/>
          </a:ln>
        </p:spPr>
        <p:style>
          <a:lnRef idx="0"/>
          <a:fillRef idx="0"/>
          <a:effectRef idx="0"/>
          <a:fontRef idx="minor"/>
        </p:style>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2" name="TextShape 1"/>
          <p:cNvSpPr txBox="1"/>
          <p:nvPr/>
        </p:nvSpPr>
        <p:spPr>
          <a:xfrm>
            <a:off x="323640" y="24552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Fully Editable Shapes</a:t>
            </a:r>
            <a:endParaRPr b="0" lang="en-US" sz="2800" spc="-1" strike="noStrike">
              <a:solidFill>
                <a:srgbClr val="000000"/>
              </a:solidFill>
              <a:uFill>
                <a:solidFill>
                  <a:srgbClr val="ffffff"/>
                </a:solidFill>
              </a:uFill>
              <a:latin typeface="Arial"/>
            </a:endParaRPr>
          </a:p>
        </p:txBody>
      </p:sp>
      <p:sp>
        <p:nvSpPr>
          <p:cNvPr id="2883" name="CustomShape 2"/>
          <p:cNvSpPr/>
          <p:nvPr/>
        </p:nvSpPr>
        <p:spPr>
          <a:xfrm>
            <a:off x="93960" y="3433680"/>
            <a:ext cx="4499280" cy="154800"/>
          </a:xfrm>
          <a:custGeom>
            <a:avLst/>
            <a:gdLst/>
            <a:ah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fillRef idx="0"/>
          <a:effectRef idx="0"/>
          <a:fontRef idx="minor"/>
        </p:style>
      </p:sp>
      <p:sp>
        <p:nvSpPr>
          <p:cNvPr id="2884" name="CustomShape 3"/>
          <p:cNvSpPr/>
          <p:nvPr/>
        </p:nvSpPr>
        <p:spPr>
          <a:xfrm>
            <a:off x="559440" y="1088280"/>
            <a:ext cx="3568320" cy="2327040"/>
          </a:xfrm>
          <a:custGeom>
            <a:avLst/>
            <a:gdLst/>
            <a:ah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fillRef idx="0"/>
          <a:effectRef idx="0"/>
          <a:fontRef idx="minor"/>
        </p:style>
      </p:sp>
      <p:sp>
        <p:nvSpPr>
          <p:cNvPr id="2885" name="CustomShape 4"/>
          <p:cNvSpPr/>
          <p:nvPr/>
        </p:nvSpPr>
        <p:spPr>
          <a:xfrm>
            <a:off x="712080" y="1230480"/>
            <a:ext cx="3258000" cy="1990800"/>
          </a:xfrm>
          <a:custGeom>
            <a:avLst/>
            <a:gdLst/>
            <a:ah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fillRef idx="0"/>
          <a:effectRef idx="0"/>
          <a:fontRef idx="minor"/>
        </p:style>
      </p:sp>
      <p:sp>
        <p:nvSpPr>
          <p:cNvPr id="2886" name="CustomShape 5"/>
          <p:cNvSpPr/>
          <p:nvPr/>
        </p:nvSpPr>
        <p:spPr>
          <a:xfrm>
            <a:off x="68040" y="3324960"/>
            <a:ext cx="4551120" cy="180720"/>
          </a:xfrm>
          <a:custGeom>
            <a:avLst/>
            <a:gdLst/>
            <a:ah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fillRef idx="0"/>
          <a:effectRef idx="0"/>
          <a:fontRef idx="minor"/>
        </p:style>
      </p:sp>
      <p:sp>
        <p:nvSpPr>
          <p:cNvPr id="2887" name="CustomShape 6"/>
          <p:cNvSpPr/>
          <p:nvPr/>
        </p:nvSpPr>
        <p:spPr>
          <a:xfrm>
            <a:off x="2029680" y="3344760"/>
            <a:ext cx="636120" cy="72000"/>
          </a:xfrm>
          <a:custGeom>
            <a:avLst/>
            <a:gdLst/>
            <a:ah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fillRef idx="0"/>
          <a:effectRef idx="0"/>
          <a:fontRef idx="minor"/>
        </p:style>
      </p:sp>
      <p:sp>
        <p:nvSpPr>
          <p:cNvPr id="2888" name="CustomShape 7"/>
          <p:cNvSpPr/>
          <p:nvPr/>
        </p:nvSpPr>
        <p:spPr>
          <a:xfrm>
            <a:off x="284400" y="3411000"/>
            <a:ext cx="162360" cy="45000"/>
          </a:xfrm>
          <a:prstGeom prst="roundRect">
            <a:avLst>
              <a:gd name="adj" fmla="val 28154"/>
            </a:avLst>
          </a:prstGeom>
          <a:solidFill>
            <a:srgbClr val="bfbfbf"/>
          </a:solidFill>
          <a:ln w="12600">
            <a:noFill/>
          </a:ln>
        </p:spPr>
        <p:style>
          <a:lnRef idx="0"/>
          <a:fillRef idx="0"/>
          <a:effectRef idx="0"/>
          <a:fontRef idx="minor"/>
        </p:style>
      </p:sp>
      <p:sp>
        <p:nvSpPr>
          <p:cNvPr id="2889" name="CustomShape 8"/>
          <p:cNvSpPr/>
          <p:nvPr/>
        </p:nvSpPr>
        <p:spPr>
          <a:xfrm>
            <a:off x="321120" y="3422160"/>
            <a:ext cx="88920" cy="21240"/>
          </a:xfrm>
          <a:prstGeom prst="roundRect">
            <a:avLst>
              <a:gd name="adj" fmla="val 28154"/>
            </a:avLst>
          </a:prstGeom>
          <a:solidFill>
            <a:srgbClr val="595959"/>
          </a:solidFill>
          <a:ln w="12600">
            <a:noFill/>
          </a:ln>
        </p:spPr>
        <p:style>
          <a:lnRef idx="0"/>
          <a:fillRef idx="0"/>
          <a:effectRef idx="0"/>
          <a:fontRef idx="minor"/>
        </p:style>
      </p:sp>
      <p:sp>
        <p:nvSpPr>
          <p:cNvPr id="2890" name="CustomShape 9"/>
          <p:cNvSpPr/>
          <p:nvPr/>
        </p:nvSpPr>
        <p:spPr>
          <a:xfrm>
            <a:off x="4160520" y="3410280"/>
            <a:ext cx="348120" cy="45000"/>
          </a:xfrm>
          <a:prstGeom prst="roundRect">
            <a:avLst>
              <a:gd name="adj" fmla="val 28154"/>
            </a:avLst>
          </a:prstGeom>
          <a:solidFill>
            <a:srgbClr val="bfbfbf"/>
          </a:solidFill>
          <a:ln w="12600">
            <a:noFill/>
          </a:ln>
        </p:spPr>
        <p:style>
          <a:lnRef idx="0"/>
          <a:fillRef idx="0"/>
          <a:effectRef idx="0"/>
          <a:fontRef idx="minor"/>
        </p:style>
      </p:sp>
      <p:sp>
        <p:nvSpPr>
          <p:cNvPr id="2891" name="CustomShape 10"/>
          <p:cNvSpPr/>
          <p:nvPr/>
        </p:nvSpPr>
        <p:spPr>
          <a:xfrm>
            <a:off x="4226760" y="3421800"/>
            <a:ext cx="215280" cy="21240"/>
          </a:xfrm>
          <a:prstGeom prst="roundRect">
            <a:avLst>
              <a:gd name="adj" fmla="val 28154"/>
            </a:avLst>
          </a:prstGeom>
          <a:solidFill>
            <a:srgbClr val="595959"/>
          </a:solidFill>
          <a:ln w="12600">
            <a:noFill/>
          </a:ln>
        </p:spPr>
        <p:style>
          <a:lnRef idx="0"/>
          <a:fillRef idx="0"/>
          <a:effectRef idx="0"/>
          <a:fontRef idx="minor"/>
        </p:style>
      </p:sp>
      <p:sp>
        <p:nvSpPr>
          <p:cNvPr id="2892" name="CustomShape 11"/>
          <p:cNvSpPr/>
          <p:nvPr/>
        </p:nvSpPr>
        <p:spPr>
          <a:xfrm>
            <a:off x="1815120" y="1095480"/>
            <a:ext cx="2154960" cy="213624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2893" name="CustomShape 12"/>
          <p:cNvSpPr/>
          <p:nvPr/>
        </p:nvSpPr>
        <p:spPr>
          <a:xfrm>
            <a:off x="5153400" y="1574640"/>
            <a:ext cx="65880" cy="21168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2894" name="CustomShape 13"/>
          <p:cNvSpPr/>
          <p:nvPr/>
        </p:nvSpPr>
        <p:spPr>
          <a:xfrm>
            <a:off x="5150160" y="1786680"/>
            <a:ext cx="65880" cy="21168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2895" name="CustomShape 14"/>
          <p:cNvSpPr/>
          <p:nvPr/>
        </p:nvSpPr>
        <p:spPr>
          <a:xfrm>
            <a:off x="6493320" y="1783800"/>
            <a:ext cx="65880" cy="21168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2896" name="CustomShape 15"/>
          <p:cNvSpPr/>
          <p:nvPr/>
        </p:nvSpPr>
        <p:spPr>
          <a:xfrm>
            <a:off x="5169960" y="1156320"/>
            <a:ext cx="1392480" cy="263628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2897" name="CustomShape 16"/>
          <p:cNvSpPr/>
          <p:nvPr/>
        </p:nvSpPr>
        <p:spPr>
          <a:xfrm>
            <a:off x="5180040" y="1168560"/>
            <a:ext cx="1359000" cy="260568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fillRef idx="0"/>
          <a:effectRef idx="0"/>
          <a:fontRef idx="minor"/>
        </p:style>
      </p:sp>
      <p:sp>
        <p:nvSpPr>
          <p:cNvPr id="2898" name="CustomShape 17"/>
          <p:cNvSpPr/>
          <p:nvPr/>
        </p:nvSpPr>
        <p:spPr>
          <a:xfrm>
            <a:off x="5283000" y="1559520"/>
            <a:ext cx="1160280" cy="1878480"/>
          </a:xfrm>
          <a:custGeom>
            <a:avLst/>
            <a:gdLst/>
            <a:ahLst/>
            <a:rect l="l" t="t" r="r" b="b"/>
            <a:pathLst>
              <a:path w="333375" h="590550">
                <a:moveTo>
                  <a:pt x="7144" y="7144"/>
                </a:moveTo>
                <a:lnTo>
                  <a:pt x="331946" y="7144"/>
                </a:lnTo>
                <a:lnTo>
                  <a:pt x="331946" y="586264"/>
                </a:lnTo>
                <a:lnTo>
                  <a:pt x="7144" y="586264"/>
                </a:lnTo>
                <a:close/>
              </a:path>
            </a:pathLst>
          </a:custGeom>
          <a:solidFill>
            <a:srgbClr val="f2f2f2"/>
          </a:solidFill>
          <a:ln w="9360">
            <a:noFill/>
          </a:ln>
        </p:spPr>
        <p:style>
          <a:lnRef idx="0"/>
          <a:fillRef idx="0"/>
          <a:effectRef idx="0"/>
          <a:fontRef idx="minor"/>
        </p:style>
      </p:sp>
      <p:sp>
        <p:nvSpPr>
          <p:cNvPr id="2899" name="CustomShape 18"/>
          <p:cNvSpPr/>
          <p:nvPr/>
        </p:nvSpPr>
        <p:spPr>
          <a:xfrm>
            <a:off x="5768640" y="3523320"/>
            <a:ext cx="182160" cy="166320"/>
          </a:xfrm>
          <a:prstGeom prst="ellipse">
            <a:avLst/>
          </a:prstGeom>
          <a:solidFill>
            <a:srgbClr val="a6a6a6"/>
          </a:solidFill>
          <a:ln w="12600">
            <a:noFill/>
          </a:ln>
        </p:spPr>
        <p:style>
          <a:lnRef idx="0"/>
          <a:fillRef idx="0"/>
          <a:effectRef idx="0"/>
          <a:fontRef idx="minor"/>
        </p:style>
      </p:sp>
      <p:sp>
        <p:nvSpPr>
          <p:cNvPr id="2900" name="CustomShape 19"/>
          <p:cNvSpPr/>
          <p:nvPr/>
        </p:nvSpPr>
        <p:spPr>
          <a:xfrm>
            <a:off x="5809680" y="3560760"/>
            <a:ext cx="99720" cy="91080"/>
          </a:xfrm>
          <a:prstGeom prst="ellipse">
            <a:avLst/>
          </a:prstGeom>
          <a:solidFill>
            <a:srgbClr val="d9d9d9"/>
          </a:solidFill>
          <a:ln w="12600">
            <a:noFill/>
          </a:ln>
        </p:spPr>
        <p:style>
          <a:lnRef idx="0"/>
          <a:fillRef idx="0"/>
          <a:effectRef idx="0"/>
          <a:fontRef idx="minor"/>
        </p:style>
      </p:sp>
      <p:sp>
        <p:nvSpPr>
          <p:cNvPr id="2901" name="CustomShape 20"/>
          <p:cNvSpPr/>
          <p:nvPr/>
        </p:nvSpPr>
        <p:spPr>
          <a:xfrm>
            <a:off x="5486760" y="1590120"/>
            <a:ext cx="954720" cy="181728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2902" name="CustomShape 21"/>
          <p:cNvSpPr/>
          <p:nvPr/>
        </p:nvSpPr>
        <p:spPr>
          <a:xfrm>
            <a:off x="5737320" y="1417320"/>
            <a:ext cx="267480" cy="55800"/>
          </a:xfrm>
          <a:prstGeom prst="roundRect">
            <a:avLst>
              <a:gd name="adj" fmla="val 50000"/>
            </a:avLst>
          </a:prstGeom>
          <a:solidFill>
            <a:srgbClr val="808080"/>
          </a:solidFill>
          <a:ln w="12600">
            <a:noFill/>
          </a:ln>
        </p:spPr>
        <p:style>
          <a:lnRef idx="0"/>
          <a:fillRef idx="0"/>
          <a:effectRef idx="0"/>
          <a:fontRef idx="minor"/>
        </p:style>
      </p:sp>
      <p:sp>
        <p:nvSpPr>
          <p:cNvPr id="2903" name="CustomShape 22"/>
          <p:cNvSpPr/>
          <p:nvPr/>
        </p:nvSpPr>
        <p:spPr>
          <a:xfrm>
            <a:off x="5594040" y="1417320"/>
            <a:ext cx="61200" cy="55800"/>
          </a:xfrm>
          <a:prstGeom prst="ellipse">
            <a:avLst/>
          </a:prstGeom>
          <a:solidFill>
            <a:srgbClr val="a6a6a6"/>
          </a:solidFill>
          <a:ln w="12600">
            <a:noFill/>
          </a:ln>
        </p:spPr>
        <p:style>
          <a:lnRef idx="0"/>
          <a:fillRef idx="0"/>
          <a:effectRef idx="0"/>
          <a:fontRef idx="minor"/>
        </p:style>
      </p:sp>
      <p:sp>
        <p:nvSpPr>
          <p:cNvPr id="2904" name="CustomShape 23"/>
          <p:cNvSpPr/>
          <p:nvPr/>
        </p:nvSpPr>
        <p:spPr>
          <a:xfrm>
            <a:off x="7202520" y="1550160"/>
            <a:ext cx="1412280" cy="4691160"/>
          </a:xfrm>
          <a:custGeom>
            <a:avLst/>
            <a:gdLst/>
            <a:ahLst/>
            <a:rect l="l" t="t" r="r" b="b"/>
            <a:pathLst>
              <a:path w="3195530" h="10612860">
                <a:moveTo>
                  <a:pt x="1763037" y="2903008"/>
                </a:moveTo>
                <a:cubicBezTo>
                  <a:pt x="1885202" y="3033635"/>
                  <a:pt x="1872984" y="3065139"/>
                  <a:pt x="1850995" y="3156579"/>
                </a:cubicBezTo>
                <a:cubicBezTo>
                  <a:pt x="1916962" y="3145053"/>
                  <a:pt x="1941396" y="3013657"/>
                  <a:pt x="1868097" y="2960638"/>
                </a:cubicBezTo>
                <a:lnTo>
                  <a:pt x="1763037" y="2903008"/>
                </a:lnTo>
                <a:close/>
                <a:moveTo>
                  <a:pt x="1290800" y="0"/>
                </a:moveTo>
                <a:cubicBezTo>
                  <a:pt x="1801445" y="7956"/>
                  <a:pt x="1808775" y="336334"/>
                  <a:pt x="1852755" y="556368"/>
                </a:cubicBezTo>
                <a:cubicBezTo>
                  <a:pt x="1963687" y="508007"/>
                  <a:pt x="1888928" y="775456"/>
                  <a:pt x="1880139" y="826219"/>
                </a:cubicBezTo>
                <a:cubicBezTo>
                  <a:pt x="1853721" y="920973"/>
                  <a:pt x="1832190" y="902771"/>
                  <a:pt x="1800885" y="889179"/>
                </a:cubicBezTo>
                <a:cubicBezTo>
                  <a:pt x="1794692" y="1052768"/>
                  <a:pt x="1749407" y="1133370"/>
                  <a:pt x="1665029" y="1234718"/>
                </a:cubicBezTo>
                <a:cubicBezTo>
                  <a:pt x="1652388" y="1274130"/>
                  <a:pt x="1654407" y="1304321"/>
                  <a:pt x="1649096" y="1339123"/>
                </a:cubicBezTo>
                <a:cubicBezTo>
                  <a:pt x="1649324" y="1430088"/>
                  <a:pt x="1591182" y="1487163"/>
                  <a:pt x="1534696" y="1530388"/>
                </a:cubicBezTo>
                <a:cubicBezTo>
                  <a:pt x="1631138" y="1537326"/>
                  <a:pt x="1656218" y="1674523"/>
                  <a:pt x="1721540" y="1740863"/>
                </a:cubicBezTo>
                <a:cubicBezTo>
                  <a:pt x="1723080" y="1745641"/>
                  <a:pt x="1724169" y="1750405"/>
                  <a:pt x="1724957" y="1755132"/>
                </a:cubicBezTo>
                <a:lnTo>
                  <a:pt x="1652304" y="1750313"/>
                </a:lnTo>
                <a:lnTo>
                  <a:pt x="1751358" y="1930550"/>
                </a:lnTo>
                <a:cubicBezTo>
                  <a:pt x="1734495" y="1865727"/>
                  <a:pt x="1738270" y="1816989"/>
                  <a:pt x="1724957" y="1755132"/>
                </a:cubicBezTo>
                <a:lnTo>
                  <a:pt x="1736291" y="1755884"/>
                </a:lnTo>
                <a:lnTo>
                  <a:pt x="1721540" y="1740863"/>
                </a:lnTo>
                <a:cubicBezTo>
                  <a:pt x="1712755" y="1703995"/>
                  <a:pt x="1697127" y="1662129"/>
                  <a:pt x="1667880" y="1609649"/>
                </a:cubicBezTo>
                <a:lnTo>
                  <a:pt x="1658106" y="1372022"/>
                </a:lnTo>
                <a:cubicBezTo>
                  <a:pt x="1691718" y="1475323"/>
                  <a:pt x="1705784" y="1525605"/>
                  <a:pt x="1734509" y="1541309"/>
                </a:cubicBezTo>
                <a:cubicBezTo>
                  <a:pt x="1938405" y="1625368"/>
                  <a:pt x="2120309" y="1644883"/>
                  <a:pt x="2326647" y="1715111"/>
                </a:cubicBezTo>
                <a:cubicBezTo>
                  <a:pt x="2387577" y="1741653"/>
                  <a:pt x="2468052" y="1735922"/>
                  <a:pt x="2509435" y="1794736"/>
                </a:cubicBezTo>
                <a:cubicBezTo>
                  <a:pt x="2578423" y="1861987"/>
                  <a:pt x="2583886" y="2028360"/>
                  <a:pt x="2606453" y="2095611"/>
                </a:cubicBezTo>
                <a:cubicBezTo>
                  <a:pt x="2645682" y="2153081"/>
                  <a:pt x="2650703" y="2150616"/>
                  <a:pt x="2672829" y="2178119"/>
                </a:cubicBezTo>
                <a:cubicBezTo>
                  <a:pt x="2671964" y="2219628"/>
                  <a:pt x="2671098" y="2261137"/>
                  <a:pt x="2670233" y="2302646"/>
                </a:cubicBezTo>
                <a:cubicBezTo>
                  <a:pt x="2698229" y="2345244"/>
                  <a:pt x="2677359" y="2320992"/>
                  <a:pt x="2712685" y="2352064"/>
                </a:cubicBezTo>
                <a:lnTo>
                  <a:pt x="2702149" y="2404747"/>
                </a:lnTo>
                <a:cubicBezTo>
                  <a:pt x="2725733" y="2417650"/>
                  <a:pt x="2734657" y="2405196"/>
                  <a:pt x="2763128" y="2436539"/>
                </a:cubicBezTo>
                <a:cubicBezTo>
                  <a:pt x="2783404" y="2468460"/>
                  <a:pt x="2759701" y="2504990"/>
                  <a:pt x="2757987" y="2539216"/>
                </a:cubicBezTo>
                <a:cubicBezTo>
                  <a:pt x="2830675" y="2570897"/>
                  <a:pt x="2952228" y="2786992"/>
                  <a:pt x="3024915" y="2938542"/>
                </a:cubicBezTo>
                <a:lnTo>
                  <a:pt x="3138120" y="3005297"/>
                </a:lnTo>
                <a:cubicBezTo>
                  <a:pt x="3176534" y="3119388"/>
                  <a:pt x="3200288" y="3168933"/>
                  <a:pt x="3194723" y="3333739"/>
                </a:cubicBezTo>
                <a:cubicBezTo>
                  <a:pt x="3121510" y="3499632"/>
                  <a:pt x="3109378" y="3603286"/>
                  <a:pt x="2857806" y="3656225"/>
                </a:cubicBezTo>
                <a:lnTo>
                  <a:pt x="2542420" y="3660305"/>
                </a:lnTo>
                <a:cubicBezTo>
                  <a:pt x="2487616" y="3649756"/>
                  <a:pt x="2506110" y="3650733"/>
                  <a:pt x="2461079" y="3610217"/>
                </a:cubicBezTo>
                <a:lnTo>
                  <a:pt x="2445357" y="3730903"/>
                </a:lnTo>
                <a:lnTo>
                  <a:pt x="2469021" y="4013875"/>
                </a:lnTo>
                <a:cubicBezTo>
                  <a:pt x="2533134" y="4303569"/>
                  <a:pt x="2824378" y="5106399"/>
                  <a:pt x="2974950" y="5593332"/>
                </a:cubicBezTo>
                <a:cubicBezTo>
                  <a:pt x="3011367" y="5707926"/>
                  <a:pt x="2843607" y="5642497"/>
                  <a:pt x="2708419" y="5730659"/>
                </a:cubicBezTo>
                <a:cubicBezTo>
                  <a:pt x="2757344" y="5999535"/>
                  <a:pt x="2737509" y="6102898"/>
                  <a:pt x="2736752" y="6385004"/>
                </a:cubicBezTo>
                <a:cubicBezTo>
                  <a:pt x="2736620" y="6633185"/>
                  <a:pt x="2747845" y="6839701"/>
                  <a:pt x="2718427" y="7009774"/>
                </a:cubicBezTo>
                <a:cubicBezTo>
                  <a:pt x="2666595" y="7086786"/>
                  <a:pt x="2735962" y="7280136"/>
                  <a:pt x="2690545" y="7429203"/>
                </a:cubicBezTo>
                <a:cubicBezTo>
                  <a:pt x="2634529" y="7582454"/>
                  <a:pt x="2615963" y="7594947"/>
                  <a:pt x="2595054" y="7760350"/>
                </a:cubicBezTo>
                <a:cubicBezTo>
                  <a:pt x="2588928" y="7805572"/>
                  <a:pt x="2483805" y="7828293"/>
                  <a:pt x="2500175" y="7873515"/>
                </a:cubicBezTo>
                <a:cubicBezTo>
                  <a:pt x="2579762" y="8026219"/>
                  <a:pt x="2466379" y="8049122"/>
                  <a:pt x="2483431" y="8113645"/>
                </a:cubicBezTo>
                <a:cubicBezTo>
                  <a:pt x="2517403" y="8288153"/>
                  <a:pt x="2436363" y="8606939"/>
                  <a:pt x="2412136" y="8776730"/>
                </a:cubicBezTo>
                <a:cubicBezTo>
                  <a:pt x="2369240" y="8959967"/>
                  <a:pt x="2353609" y="9066251"/>
                  <a:pt x="2380366" y="9173347"/>
                </a:cubicBezTo>
                <a:cubicBezTo>
                  <a:pt x="2432405" y="9284240"/>
                  <a:pt x="2442141" y="9369753"/>
                  <a:pt x="2396889" y="9467957"/>
                </a:cubicBezTo>
                <a:cubicBezTo>
                  <a:pt x="2363285" y="9537774"/>
                  <a:pt x="2376298" y="9577438"/>
                  <a:pt x="2454833" y="9613145"/>
                </a:cubicBezTo>
                <a:cubicBezTo>
                  <a:pt x="2491303" y="9642018"/>
                  <a:pt x="2530300" y="9658824"/>
                  <a:pt x="2424209" y="9804339"/>
                </a:cubicBezTo>
                <a:cubicBezTo>
                  <a:pt x="2356358" y="9899657"/>
                  <a:pt x="2771113" y="10115384"/>
                  <a:pt x="3134866" y="10341562"/>
                </a:cubicBezTo>
                <a:cubicBezTo>
                  <a:pt x="3198279" y="10390076"/>
                  <a:pt x="3220414" y="10515372"/>
                  <a:pt x="3160024" y="10564964"/>
                </a:cubicBezTo>
                <a:cubicBezTo>
                  <a:pt x="3063292" y="10600964"/>
                  <a:pt x="2776202" y="10577739"/>
                  <a:pt x="2531417" y="10550290"/>
                </a:cubicBezTo>
                <a:cubicBezTo>
                  <a:pt x="2270722" y="10510324"/>
                  <a:pt x="2132699" y="10411138"/>
                  <a:pt x="1876236" y="10303490"/>
                </a:cubicBezTo>
                <a:cubicBezTo>
                  <a:pt x="1796716" y="10260760"/>
                  <a:pt x="1856789" y="10099505"/>
                  <a:pt x="1861870" y="10020777"/>
                </a:cubicBezTo>
                <a:cubicBezTo>
                  <a:pt x="1875485" y="9978580"/>
                  <a:pt x="1808100" y="9931880"/>
                  <a:pt x="1835213" y="9894183"/>
                </a:cubicBezTo>
                <a:cubicBezTo>
                  <a:pt x="1921808" y="9780870"/>
                  <a:pt x="1753517" y="9679787"/>
                  <a:pt x="1882681" y="9589781"/>
                </a:cubicBezTo>
                <a:cubicBezTo>
                  <a:pt x="1923556" y="9549469"/>
                  <a:pt x="1807828" y="9495425"/>
                  <a:pt x="1802386" y="9334796"/>
                </a:cubicBezTo>
                <a:cubicBezTo>
                  <a:pt x="1822325" y="9064188"/>
                  <a:pt x="1759591" y="8373565"/>
                  <a:pt x="1800887" y="8152789"/>
                </a:cubicBezTo>
                <a:cubicBezTo>
                  <a:pt x="1845905" y="7937201"/>
                  <a:pt x="1869773" y="7666622"/>
                  <a:pt x="1935942" y="7506024"/>
                </a:cubicBezTo>
                <a:cubicBezTo>
                  <a:pt x="1956496" y="7425915"/>
                  <a:pt x="1882555" y="7399809"/>
                  <a:pt x="1876110" y="7319701"/>
                </a:cubicBezTo>
                <a:cubicBezTo>
                  <a:pt x="1873064" y="7251333"/>
                  <a:pt x="1978010" y="7223460"/>
                  <a:pt x="1916465" y="7164091"/>
                </a:cubicBezTo>
                <a:cubicBezTo>
                  <a:pt x="1851017" y="7064316"/>
                  <a:pt x="1962768" y="6911047"/>
                  <a:pt x="1910193" y="6839348"/>
                </a:cubicBezTo>
                <a:cubicBezTo>
                  <a:pt x="1788088" y="6651715"/>
                  <a:pt x="1879283" y="6224771"/>
                  <a:pt x="1707813" y="6238651"/>
                </a:cubicBezTo>
                <a:cubicBezTo>
                  <a:pt x="1596229" y="6246332"/>
                  <a:pt x="1573799" y="6862550"/>
                  <a:pt x="1377613" y="7441295"/>
                </a:cubicBezTo>
                <a:cubicBezTo>
                  <a:pt x="1339968" y="7523826"/>
                  <a:pt x="1391155" y="7574319"/>
                  <a:pt x="1374660" y="7650818"/>
                </a:cubicBezTo>
                <a:cubicBezTo>
                  <a:pt x="1338208" y="7728919"/>
                  <a:pt x="1281496" y="7732414"/>
                  <a:pt x="1267540" y="7793055"/>
                </a:cubicBezTo>
                <a:cubicBezTo>
                  <a:pt x="1244423" y="7826500"/>
                  <a:pt x="1255144" y="7847253"/>
                  <a:pt x="1278558" y="7897618"/>
                </a:cubicBezTo>
                <a:cubicBezTo>
                  <a:pt x="1292967" y="7951528"/>
                  <a:pt x="1192496" y="7984277"/>
                  <a:pt x="1205942" y="8057305"/>
                </a:cubicBezTo>
                <a:cubicBezTo>
                  <a:pt x="1236310" y="8316457"/>
                  <a:pt x="1126150" y="8888629"/>
                  <a:pt x="1033520" y="9173347"/>
                </a:cubicBezTo>
                <a:cubicBezTo>
                  <a:pt x="1002075" y="9250656"/>
                  <a:pt x="1090137" y="9496528"/>
                  <a:pt x="1054274" y="9656724"/>
                </a:cubicBezTo>
                <a:cubicBezTo>
                  <a:pt x="981217" y="9804572"/>
                  <a:pt x="969453" y="9963578"/>
                  <a:pt x="990267" y="10063276"/>
                </a:cubicBezTo>
                <a:cubicBezTo>
                  <a:pt x="1143347" y="10247861"/>
                  <a:pt x="1168717" y="10274048"/>
                  <a:pt x="1368683" y="10442252"/>
                </a:cubicBezTo>
                <a:cubicBezTo>
                  <a:pt x="1524599" y="10561929"/>
                  <a:pt x="1338067" y="10646149"/>
                  <a:pt x="918876" y="10600044"/>
                </a:cubicBezTo>
                <a:cubicBezTo>
                  <a:pt x="716747" y="10529872"/>
                  <a:pt x="523630" y="10469407"/>
                  <a:pt x="474779" y="10287718"/>
                </a:cubicBezTo>
                <a:cubicBezTo>
                  <a:pt x="460994" y="10214163"/>
                  <a:pt x="590583" y="10089490"/>
                  <a:pt x="566182" y="10019896"/>
                </a:cubicBezTo>
                <a:cubicBezTo>
                  <a:pt x="514350" y="9901569"/>
                  <a:pt x="513736" y="9833548"/>
                  <a:pt x="460825" y="9692724"/>
                </a:cubicBezTo>
                <a:cubicBezTo>
                  <a:pt x="428186" y="9545332"/>
                  <a:pt x="547918" y="9172668"/>
                  <a:pt x="511587" y="9032388"/>
                </a:cubicBezTo>
                <a:cubicBezTo>
                  <a:pt x="417570" y="8647125"/>
                  <a:pt x="441994" y="7931915"/>
                  <a:pt x="622935" y="7525502"/>
                </a:cubicBezTo>
                <a:cubicBezTo>
                  <a:pt x="660944" y="7463322"/>
                  <a:pt x="586275" y="7374687"/>
                  <a:pt x="669466" y="7311969"/>
                </a:cubicBezTo>
                <a:cubicBezTo>
                  <a:pt x="731364" y="7273515"/>
                  <a:pt x="604138" y="7146071"/>
                  <a:pt x="689870" y="7037851"/>
                </a:cubicBezTo>
                <a:cubicBezTo>
                  <a:pt x="719938" y="7010042"/>
                  <a:pt x="607537" y="6942878"/>
                  <a:pt x="677180" y="6796735"/>
                </a:cubicBezTo>
                <a:cubicBezTo>
                  <a:pt x="694258" y="6708282"/>
                  <a:pt x="529714" y="6543249"/>
                  <a:pt x="587421" y="6210025"/>
                </a:cubicBezTo>
                <a:cubicBezTo>
                  <a:pt x="599552" y="6134828"/>
                  <a:pt x="413486" y="6131917"/>
                  <a:pt x="503127" y="5850688"/>
                </a:cubicBezTo>
                <a:cubicBezTo>
                  <a:pt x="536354" y="5706433"/>
                  <a:pt x="319271" y="5761965"/>
                  <a:pt x="304621" y="5601332"/>
                </a:cubicBezTo>
                <a:cubicBezTo>
                  <a:pt x="320313" y="5340683"/>
                  <a:pt x="403834" y="4624329"/>
                  <a:pt x="461987" y="4201579"/>
                </a:cubicBezTo>
                <a:lnTo>
                  <a:pt x="480370" y="4073429"/>
                </a:lnTo>
                <a:lnTo>
                  <a:pt x="480370" y="4037882"/>
                </a:lnTo>
                <a:lnTo>
                  <a:pt x="430481" y="3966665"/>
                </a:lnTo>
                <a:lnTo>
                  <a:pt x="480370" y="3731366"/>
                </a:lnTo>
                <a:lnTo>
                  <a:pt x="357520" y="3489579"/>
                </a:lnTo>
                <a:cubicBezTo>
                  <a:pt x="337024" y="3429548"/>
                  <a:pt x="331188" y="3411010"/>
                  <a:pt x="296032" y="3332537"/>
                </a:cubicBezTo>
                <a:cubicBezTo>
                  <a:pt x="300019" y="3258660"/>
                  <a:pt x="289345" y="3260853"/>
                  <a:pt x="312879" y="3170839"/>
                </a:cubicBezTo>
                <a:lnTo>
                  <a:pt x="258721" y="3134915"/>
                </a:lnTo>
                <a:cubicBezTo>
                  <a:pt x="244061" y="3061294"/>
                  <a:pt x="263608" y="3033775"/>
                  <a:pt x="207412" y="2897913"/>
                </a:cubicBezTo>
                <a:cubicBezTo>
                  <a:pt x="161312" y="2801896"/>
                  <a:pt x="102996" y="2715099"/>
                  <a:pt x="54452" y="2538400"/>
                </a:cubicBezTo>
                <a:cubicBezTo>
                  <a:pt x="18227" y="2400985"/>
                  <a:pt x="52858" y="2339642"/>
                  <a:pt x="9303" y="2186090"/>
                </a:cubicBezTo>
                <a:cubicBezTo>
                  <a:pt x="8963" y="1985587"/>
                  <a:pt x="-37798" y="1978719"/>
                  <a:pt x="81583" y="1743638"/>
                </a:cubicBezTo>
                <a:cubicBezTo>
                  <a:pt x="192719" y="1639872"/>
                  <a:pt x="438234" y="1552243"/>
                  <a:pt x="649543" y="1494582"/>
                </a:cubicBezTo>
                <a:cubicBezTo>
                  <a:pt x="811283" y="1452620"/>
                  <a:pt x="910748" y="1222236"/>
                  <a:pt x="945925" y="1232699"/>
                </a:cubicBezTo>
                <a:cubicBezTo>
                  <a:pt x="948270" y="1233396"/>
                  <a:pt x="950329" y="1235164"/>
                  <a:pt x="952102" y="1238129"/>
                </a:cubicBezTo>
                <a:cubicBezTo>
                  <a:pt x="927905" y="1306516"/>
                  <a:pt x="1245770" y="1656136"/>
                  <a:pt x="1453685" y="1885887"/>
                </a:cubicBezTo>
                <a:cubicBezTo>
                  <a:pt x="1429491" y="1820348"/>
                  <a:pt x="1429728" y="1805525"/>
                  <a:pt x="1302916" y="1712325"/>
                </a:cubicBezTo>
                <a:lnTo>
                  <a:pt x="1505401" y="1530023"/>
                </a:lnTo>
                <a:lnTo>
                  <a:pt x="1518343" y="1530185"/>
                </a:lnTo>
                <a:cubicBezTo>
                  <a:pt x="1483021" y="1505424"/>
                  <a:pt x="1447382" y="1494945"/>
                  <a:pt x="1411743" y="1476618"/>
                </a:cubicBezTo>
                <a:cubicBezTo>
                  <a:pt x="1330996" y="1480364"/>
                  <a:pt x="1291785" y="1520994"/>
                  <a:pt x="1132853" y="1356460"/>
                </a:cubicBezTo>
                <a:cubicBezTo>
                  <a:pt x="1078609" y="1303057"/>
                  <a:pt x="1031695" y="1265790"/>
                  <a:pt x="987224" y="1196250"/>
                </a:cubicBezTo>
                <a:cubicBezTo>
                  <a:pt x="929773" y="1116465"/>
                  <a:pt x="921187" y="1018238"/>
                  <a:pt x="888169" y="929232"/>
                </a:cubicBezTo>
                <a:cubicBezTo>
                  <a:pt x="868097" y="943271"/>
                  <a:pt x="852911" y="966532"/>
                  <a:pt x="827953" y="971350"/>
                </a:cubicBezTo>
                <a:cubicBezTo>
                  <a:pt x="788114" y="976360"/>
                  <a:pt x="721398" y="813092"/>
                  <a:pt x="713322" y="695928"/>
                </a:cubicBezTo>
                <a:cubicBezTo>
                  <a:pt x="710811" y="610956"/>
                  <a:pt x="744950" y="629718"/>
                  <a:pt x="783974" y="630038"/>
                </a:cubicBezTo>
                <a:cubicBezTo>
                  <a:pt x="714289" y="279409"/>
                  <a:pt x="896262" y="16377"/>
                  <a:pt x="1290800" y="0"/>
                </a:cubicBezTo>
                <a:close/>
              </a:path>
            </a:pathLst>
          </a:custGeom>
          <a:solidFill>
            <a:srgbClr val="90c221"/>
          </a:solidFill>
          <a:ln w="12600">
            <a:noFill/>
          </a:ln>
        </p:spPr>
        <p:style>
          <a:lnRef idx="0"/>
          <a:fillRef idx="0"/>
          <a:effectRef idx="0"/>
          <a:fontRef idx="minor"/>
        </p:style>
      </p:sp>
      <p:sp>
        <p:nvSpPr>
          <p:cNvPr id="2905" name="CustomShape 24"/>
          <p:cNvSpPr/>
          <p:nvPr/>
        </p:nvSpPr>
        <p:spPr>
          <a:xfrm>
            <a:off x="9877680" y="1550160"/>
            <a:ext cx="1818720" cy="4691160"/>
          </a:xfrm>
          <a:custGeom>
            <a:avLst/>
            <a:gdLst/>
            <a:ah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rgbClr val="0680c3"/>
          </a:solidFill>
          <a:ln w="9360">
            <a:noFill/>
          </a:ln>
        </p:spPr>
        <p:style>
          <a:lnRef idx="0"/>
          <a:fillRef idx="0"/>
          <a:effectRef idx="0"/>
          <a:fontRef idx="minor"/>
        </p:style>
      </p:sp>
      <p:sp>
        <p:nvSpPr>
          <p:cNvPr id="2906" name="CustomShape 25"/>
          <p:cNvSpPr/>
          <p:nvPr/>
        </p:nvSpPr>
        <p:spPr>
          <a:xfrm>
            <a:off x="8385120" y="1589400"/>
            <a:ext cx="1888200" cy="4661280"/>
          </a:xfrm>
          <a:custGeom>
            <a:avLst/>
            <a:gdLst/>
            <a:ahLst/>
            <a:rect l="l" t="t" r="r" b="b"/>
            <a:pathLst>
              <a:path w="1809750" h="4467225">
                <a:moveTo>
                  <a:pt x="10001" y="4380249"/>
                </a:moveTo>
                <a:cubicBezTo>
                  <a:pt x="17621" y="4372629"/>
                  <a:pt x="25241" y="4363104"/>
                  <a:pt x="33814" y="4357389"/>
                </a:cubicBezTo>
                <a:cubicBezTo>
                  <a:pt x="44291" y="4350721"/>
                  <a:pt x="56674" y="4345959"/>
                  <a:pt x="68104" y="4343101"/>
                </a:cubicBezTo>
                <a:cubicBezTo>
                  <a:pt x="112871" y="4333576"/>
                  <a:pt x="125254" y="4304049"/>
                  <a:pt x="128111" y="4262139"/>
                </a:cubicBezTo>
                <a:cubicBezTo>
                  <a:pt x="131921" y="4206894"/>
                  <a:pt x="141446" y="4153554"/>
                  <a:pt x="157639" y="4100214"/>
                </a:cubicBezTo>
                <a:cubicBezTo>
                  <a:pt x="181451" y="4022109"/>
                  <a:pt x="199549" y="3943051"/>
                  <a:pt x="220504" y="3863994"/>
                </a:cubicBezTo>
                <a:cubicBezTo>
                  <a:pt x="226219" y="3843991"/>
                  <a:pt x="236696" y="3825894"/>
                  <a:pt x="242411" y="3805891"/>
                </a:cubicBezTo>
                <a:cubicBezTo>
                  <a:pt x="251936" y="3770649"/>
                  <a:pt x="260509" y="3735406"/>
                  <a:pt x="268129" y="3699211"/>
                </a:cubicBezTo>
                <a:cubicBezTo>
                  <a:pt x="288131" y="3606819"/>
                  <a:pt x="308134" y="3514426"/>
                  <a:pt x="328136" y="3422034"/>
                </a:cubicBezTo>
                <a:cubicBezTo>
                  <a:pt x="330041" y="3413461"/>
                  <a:pt x="328136" y="3404889"/>
                  <a:pt x="327184" y="3396316"/>
                </a:cubicBezTo>
                <a:cubicBezTo>
                  <a:pt x="327184" y="3391554"/>
                  <a:pt x="326231" y="3386791"/>
                  <a:pt x="328136" y="3382029"/>
                </a:cubicBezTo>
                <a:cubicBezTo>
                  <a:pt x="342424" y="3341071"/>
                  <a:pt x="356711" y="3300114"/>
                  <a:pt x="370999" y="3260109"/>
                </a:cubicBezTo>
                <a:cubicBezTo>
                  <a:pt x="375761" y="3247726"/>
                  <a:pt x="379571" y="3235344"/>
                  <a:pt x="386239" y="3223914"/>
                </a:cubicBezTo>
                <a:cubicBezTo>
                  <a:pt x="405289" y="3191529"/>
                  <a:pt x="408146" y="3157239"/>
                  <a:pt x="406241" y="3121996"/>
                </a:cubicBezTo>
                <a:cubicBezTo>
                  <a:pt x="404336" y="3091516"/>
                  <a:pt x="411956" y="3063894"/>
                  <a:pt x="423386" y="3035319"/>
                </a:cubicBezTo>
                <a:cubicBezTo>
                  <a:pt x="430054" y="3019126"/>
                  <a:pt x="431959" y="3001029"/>
                  <a:pt x="434816" y="2983884"/>
                </a:cubicBezTo>
                <a:cubicBezTo>
                  <a:pt x="444341" y="2928639"/>
                  <a:pt x="452914" y="2873394"/>
                  <a:pt x="461486" y="2818149"/>
                </a:cubicBezTo>
                <a:cubicBezTo>
                  <a:pt x="463391" y="2806719"/>
                  <a:pt x="469106" y="2796241"/>
                  <a:pt x="471011" y="2784811"/>
                </a:cubicBezTo>
                <a:cubicBezTo>
                  <a:pt x="473869" y="2767666"/>
                  <a:pt x="476726" y="2749569"/>
                  <a:pt x="476726" y="2732424"/>
                </a:cubicBezTo>
                <a:cubicBezTo>
                  <a:pt x="476726" y="2700991"/>
                  <a:pt x="472916" y="2670511"/>
                  <a:pt x="495776" y="2643841"/>
                </a:cubicBezTo>
                <a:cubicBezTo>
                  <a:pt x="500539" y="2639079"/>
                  <a:pt x="503396" y="2631459"/>
                  <a:pt x="503396" y="2624791"/>
                </a:cubicBezTo>
                <a:cubicBezTo>
                  <a:pt x="504349" y="2595264"/>
                  <a:pt x="503396" y="2566689"/>
                  <a:pt x="504349" y="2537161"/>
                </a:cubicBezTo>
                <a:cubicBezTo>
                  <a:pt x="504349" y="2525731"/>
                  <a:pt x="509111" y="2514301"/>
                  <a:pt x="511016" y="2502871"/>
                </a:cubicBezTo>
                <a:cubicBezTo>
                  <a:pt x="520541" y="2432386"/>
                  <a:pt x="530066" y="2360949"/>
                  <a:pt x="538639" y="2290464"/>
                </a:cubicBezTo>
                <a:cubicBezTo>
                  <a:pt x="539591" y="2279986"/>
                  <a:pt x="539591" y="2269509"/>
                  <a:pt x="539591" y="2259984"/>
                </a:cubicBezTo>
                <a:cubicBezTo>
                  <a:pt x="538639" y="2244744"/>
                  <a:pt x="540544" y="2232361"/>
                  <a:pt x="559594" y="2226646"/>
                </a:cubicBezTo>
                <a:cubicBezTo>
                  <a:pt x="547211" y="2211406"/>
                  <a:pt x="545306" y="2198071"/>
                  <a:pt x="558641" y="2183784"/>
                </a:cubicBezTo>
                <a:cubicBezTo>
                  <a:pt x="561499" y="2180926"/>
                  <a:pt x="562451" y="2173306"/>
                  <a:pt x="561499" y="2168544"/>
                </a:cubicBezTo>
                <a:cubicBezTo>
                  <a:pt x="559594" y="2146636"/>
                  <a:pt x="556736" y="2124729"/>
                  <a:pt x="554831" y="2102821"/>
                </a:cubicBezTo>
                <a:cubicBezTo>
                  <a:pt x="553879" y="2085676"/>
                  <a:pt x="546259" y="2080914"/>
                  <a:pt x="529114" y="2085676"/>
                </a:cubicBezTo>
                <a:cubicBezTo>
                  <a:pt x="517684" y="2088534"/>
                  <a:pt x="505301" y="2089486"/>
                  <a:pt x="493871" y="2092344"/>
                </a:cubicBezTo>
                <a:cubicBezTo>
                  <a:pt x="493871" y="2089486"/>
                  <a:pt x="492919" y="2086629"/>
                  <a:pt x="492919" y="2084724"/>
                </a:cubicBezTo>
                <a:cubicBezTo>
                  <a:pt x="502444" y="2082819"/>
                  <a:pt x="511016" y="2081866"/>
                  <a:pt x="520541" y="2079961"/>
                </a:cubicBezTo>
                <a:cubicBezTo>
                  <a:pt x="520541" y="2078056"/>
                  <a:pt x="520541" y="2077104"/>
                  <a:pt x="520541" y="2075199"/>
                </a:cubicBezTo>
                <a:cubicBezTo>
                  <a:pt x="507206" y="2072341"/>
                  <a:pt x="493871" y="2068531"/>
                  <a:pt x="474821" y="2063769"/>
                </a:cubicBezTo>
                <a:cubicBezTo>
                  <a:pt x="478631" y="2045671"/>
                  <a:pt x="479584" y="2025669"/>
                  <a:pt x="488156" y="2009476"/>
                </a:cubicBezTo>
                <a:cubicBezTo>
                  <a:pt x="511016" y="1964709"/>
                  <a:pt x="541496" y="1926609"/>
                  <a:pt x="579596" y="1892319"/>
                </a:cubicBezTo>
                <a:cubicBezTo>
                  <a:pt x="568166" y="1875174"/>
                  <a:pt x="551974" y="1874221"/>
                  <a:pt x="533876" y="1886604"/>
                </a:cubicBezTo>
                <a:cubicBezTo>
                  <a:pt x="527209" y="1890414"/>
                  <a:pt x="520541" y="1894224"/>
                  <a:pt x="513874" y="1897081"/>
                </a:cubicBezTo>
                <a:cubicBezTo>
                  <a:pt x="489109" y="1906606"/>
                  <a:pt x="471964" y="1922799"/>
                  <a:pt x="461486" y="1948516"/>
                </a:cubicBezTo>
                <a:cubicBezTo>
                  <a:pt x="451961" y="1973281"/>
                  <a:pt x="435769" y="1995189"/>
                  <a:pt x="420529" y="2017096"/>
                </a:cubicBezTo>
                <a:cubicBezTo>
                  <a:pt x="409099" y="2035194"/>
                  <a:pt x="413861" y="2044719"/>
                  <a:pt x="432911" y="2049481"/>
                </a:cubicBezTo>
                <a:cubicBezTo>
                  <a:pt x="434816" y="2050434"/>
                  <a:pt x="437674" y="2051386"/>
                  <a:pt x="444341" y="2054244"/>
                </a:cubicBezTo>
                <a:cubicBezTo>
                  <a:pt x="430054" y="2056149"/>
                  <a:pt x="420529" y="2058054"/>
                  <a:pt x="410051" y="2059959"/>
                </a:cubicBezTo>
                <a:cubicBezTo>
                  <a:pt x="411004" y="2067579"/>
                  <a:pt x="411956" y="2074246"/>
                  <a:pt x="412909" y="2079961"/>
                </a:cubicBezTo>
                <a:cubicBezTo>
                  <a:pt x="411956" y="2081866"/>
                  <a:pt x="410051" y="2082819"/>
                  <a:pt x="409099" y="2084724"/>
                </a:cubicBezTo>
                <a:cubicBezTo>
                  <a:pt x="401479" y="2079961"/>
                  <a:pt x="391954" y="2076151"/>
                  <a:pt x="387191" y="2069484"/>
                </a:cubicBezTo>
                <a:cubicBezTo>
                  <a:pt x="378619" y="2057101"/>
                  <a:pt x="373856" y="2042814"/>
                  <a:pt x="366236" y="2029479"/>
                </a:cubicBezTo>
                <a:cubicBezTo>
                  <a:pt x="361474" y="2020906"/>
                  <a:pt x="355759" y="2011381"/>
                  <a:pt x="348139" y="2004714"/>
                </a:cubicBezTo>
                <a:cubicBezTo>
                  <a:pt x="333851" y="1991379"/>
                  <a:pt x="322421" y="1980901"/>
                  <a:pt x="322421" y="1957089"/>
                </a:cubicBezTo>
                <a:cubicBezTo>
                  <a:pt x="322421" y="1940896"/>
                  <a:pt x="301466" y="1925656"/>
                  <a:pt x="289084" y="1910416"/>
                </a:cubicBezTo>
                <a:cubicBezTo>
                  <a:pt x="279559" y="1898986"/>
                  <a:pt x="270034" y="1887556"/>
                  <a:pt x="259556" y="1877079"/>
                </a:cubicBezTo>
                <a:cubicBezTo>
                  <a:pt x="261461" y="1875174"/>
                  <a:pt x="262414" y="1874221"/>
                  <a:pt x="264319" y="1872316"/>
                </a:cubicBezTo>
                <a:cubicBezTo>
                  <a:pt x="267176" y="1874221"/>
                  <a:pt x="270986" y="1877079"/>
                  <a:pt x="278606" y="1881841"/>
                </a:cubicBezTo>
                <a:cubicBezTo>
                  <a:pt x="219551" y="1784686"/>
                  <a:pt x="189071" y="1680864"/>
                  <a:pt x="149066" y="1581804"/>
                </a:cubicBezTo>
                <a:cubicBezTo>
                  <a:pt x="132874" y="1542751"/>
                  <a:pt x="121444" y="1502746"/>
                  <a:pt x="109061" y="1461789"/>
                </a:cubicBezTo>
                <a:cubicBezTo>
                  <a:pt x="106204" y="1451311"/>
                  <a:pt x="105251" y="1439881"/>
                  <a:pt x="106204" y="1429404"/>
                </a:cubicBezTo>
                <a:cubicBezTo>
                  <a:pt x="107156" y="1403686"/>
                  <a:pt x="107156" y="1377969"/>
                  <a:pt x="111919" y="1353204"/>
                </a:cubicBezTo>
                <a:cubicBezTo>
                  <a:pt x="115729" y="1336059"/>
                  <a:pt x="123349" y="1317009"/>
                  <a:pt x="133826" y="1303674"/>
                </a:cubicBezTo>
                <a:cubicBezTo>
                  <a:pt x="167164" y="1260811"/>
                  <a:pt x="190024" y="1213186"/>
                  <a:pt x="206216" y="1160799"/>
                </a:cubicBezTo>
                <a:cubicBezTo>
                  <a:pt x="209074" y="1151274"/>
                  <a:pt x="214789" y="1141749"/>
                  <a:pt x="220504" y="1133176"/>
                </a:cubicBezTo>
                <a:cubicBezTo>
                  <a:pt x="229076" y="1117936"/>
                  <a:pt x="238601" y="1104601"/>
                  <a:pt x="246221" y="1089361"/>
                </a:cubicBezTo>
                <a:cubicBezTo>
                  <a:pt x="264319" y="1055071"/>
                  <a:pt x="282416" y="1020781"/>
                  <a:pt x="299561" y="986491"/>
                </a:cubicBezTo>
                <a:cubicBezTo>
                  <a:pt x="315754" y="955059"/>
                  <a:pt x="330994" y="922674"/>
                  <a:pt x="347186" y="891241"/>
                </a:cubicBezTo>
                <a:cubicBezTo>
                  <a:pt x="355759" y="875049"/>
                  <a:pt x="368141" y="861714"/>
                  <a:pt x="365284" y="840759"/>
                </a:cubicBezTo>
                <a:cubicBezTo>
                  <a:pt x="364331" y="834091"/>
                  <a:pt x="369094" y="824566"/>
                  <a:pt x="372904" y="817899"/>
                </a:cubicBezTo>
                <a:cubicBezTo>
                  <a:pt x="384334" y="795039"/>
                  <a:pt x="396716" y="773131"/>
                  <a:pt x="407194" y="750271"/>
                </a:cubicBezTo>
                <a:cubicBezTo>
                  <a:pt x="416719" y="728364"/>
                  <a:pt x="437674" y="725506"/>
                  <a:pt x="456724" y="719791"/>
                </a:cubicBezTo>
                <a:cubicBezTo>
                  <a:pt x="494824" y="708361"/>
                  <a:pt x="534829" y="699789"/>
                  <a:pt x="571024" y="684549"/>
                </a:cubicBezTo>
                <a:cubicBezTo>
                  <a:pt x="606266" y="670261"/>
                  <a:pt x="638651" y="650259"/>
                  <a:pt x="671036" y="632161"/>
                </a:cubicBezTo>
                <a:cubicBezTo>
                  <a:pt x="676751" y="629304"/>
                  <a:pt x="681514" y="620731"/>
                  <a:pt x="683419" y="614064"/>
                </a:cubicBezTo>
                <a:cubicBezTo>
                  <a:pt x="688181" y="592156"/>
                  <a:pt x="691991" y="570249"/>
                  <a:pt x="693896" y="548341"/>
                </a:cubicBezTo>
                <a:cubicBezTo>
                  <a:pt x="696754" y="512146"/>
                  <a:pt x="698659" y="474999"/>
                  <a:pt x="699611" y="438804"/>
                </a:cubicBezTo>
                <a:cubicBezTo>
                  <a:pt x="699611" y="420706"/>
                  <a:pt x="691991" y="401656"/>
                  <a:pt x="694849" y="383559"/>
                </a:cubicBezTo>
                <a:cubicBezTo>
                  <a:pt x="699611" y="349269"/>
                  <a:pt x="708184" y="314979"/>
                  <a:pt x="717709" y="281641"/>
                </a:cubicBezTo>
                <a:cubicBezTo>
                  <a:pt x="726281" y="250209"/>
                  <a:pt x="736759" y="218776"/>
                  <a:pt x="747236" y="187344"/>
                </a:cubicBezTo>
                <a:cubicBezTo>
                  <a:pt x="750094" y="178771"/>
                  <a:pt x="756761" y="170198"/>
                  <a:pt x="762476" y="163531"/>
                </a:cubicBezTo>
                <a:cubicBezTo>
                  <a:pt x="783431" y="138766"/>
                  <a:pt x="804386" y="115906"/>
                  <a:pt x="824389" y="91141"/>
                </a:cubicBezTo>
                <a:cubicBezTo>
                  <a:pt x="836771" y="75901"/>
                  <a:pt x="845344" y="57804"/>
                  <a:pt x="857726" y="42564"/>
                </a:cubicBezTo>
                <a:cubicBezTo>
                  <a:pt x="861536" y="37801"/>
                  <a:pt x="872014" y="37801"/>
                  <a:pt x="879634" y="35896"/>
                </a:cubicBezTo>
                <a:cubicBezTo>
                  <a:pt x="888206" y="33991"/>
                  <a:pt x="899636" y="34943"/>
                  <a:pt x="904399" y="30181"/>
                </a:cubicBezTo>
                <a:cubicBezTo>
                  <a:pt x="927259" y="7321"/>
                  <a:pt x="952024" y="2558"/>
                  <a:pt x="982504" y="11131"/>
                </a:cubicBezTo>
                <a:cubicBezTo>
                  <a:pt x="1008221" y="18751"/>
                  <a:pt x="1033939" y="16846"/>
                  <a:pt x="1059656" y="31134"/>
                </a:cubicBezTo>
                <a:cubicBezTo>
                  <a:pt x="1139666" y="75901"/>
                  <a:pt x="1187291" y="146386"/>
                  <a:pt x="1208246" y="231159"/>
                </a:cubicBezTo>
                <a:cubicBezTo>
                  <a:pt x="1227296" y="307359"/>
                  <a:pt x="1229201" y="387369"/>
                  <a:pt x="1225391" y="466426"/>
                </a:cubicBezTo>
                <a:cubicBezTo>
                  <a:pt x="1225391" y="470236"/>
                  <a:pt x="1224439" y="473094"/>
                  <a:pt x="1224439" y="476904"/>
                </a:cubicBezTo>
                <a:cubicBezTo>
                  <a:pt x="1239679" y="540721"/>
                  <a:pt x="1229201" y="605491"/>
                  <a:pt x="1233011" y="670261"/>
                </a:cubicBezTo>
                <a:cubicBezTo>
                  <a:pt x="1234916" y="715029"/>
                  <a:pt x="1238726" y="713124"/>
                  <a:pt x="1278731" y="721696"/>
                </a:cubicBezTo>
                <a:cubicBezTo>
                  <a:pt x="1301591" y="726459"/>
                  <a:pt x="1325404" y="725506"/>
                  <a:pt x="1348264" y="732174"/>
                </a:cubicBezTo>
                <a:cubicBezTo>
                  <a:pt x="1360646" y="735031"/>
                  <a:pt x="1373029" y="745509"/>
                  <a:pt x="1381601" y="755986"/>
                </a:cubicBezTo>
                <a:cubicBezTo>
                  <a:pt x="1393031" y="769321"/>
                  <a:pt x="1400651" y="786466"/>
                  <a:pt x="1409224" y="801706"/>
                </a:cubicBezTo>
                <a:cubicBezTo>
                  <a:pt x="1413034" y="807421"/>
                  <a:pt x="1417796" y="814089"/>
                  <a:pt x="1417796" y="820756"/>
                </a:cubicBezTo>
                <a:cubicBezTo>
                  <a:pt x="1414939" y="847426"/>
                  <a:pt x="1433036" y="861714"/>
                  <a:pt x="1447324" y="879811"/>
                </a:cubicBezTo>
                <a:cubicBezTo>
                  <a:pt x="1481614" y="923626"/>
                  <a:pt x="1514951" y="967441"/>
                  <a:pt x="1549241" y="1010304"/>
                </a:cubicBezTo>
                <a:cubicBezTo>
                  <a:pt x="1558766" y="1021734"/>
                  <a:pt x="1570196" y="1032211"/>
                  <a:pt x="1579721" y="1043641"/>
                </a:cubicBezTo>
                <a:cubicBezTo>
                  <a:pt x="1598771" y="1066501"/>
                  <a:pt x="1615916" y="1090314"/>
                  <a:pt x="1634014" y="1114126"/>
                </a:cubicBezTo>
                <a:cubicBezTo>
                  <a:pt x="1670209" y="1160799"/>
                  <a:pt x="1707356" y="1207471"/>
                  <a:pt x="1742599" y="1255096"/>
                </a:cubicBezTo>
                <a:cubicBezTo>
                  <a:pt x="1754981" y="1272241"/>
                  <a:pt x="1763554" y="1293196"/>
                  <a:pt x="1774031" y="1312246"/>
                </a:cubicBezTo>
                <a:cubicBezTo>
                  <a:pt x="1781651" y="1326534"/>
                  <a:pt x="1790224" y="1340821"/>
                  <a:pt x="1797844" y="1354156"/>
                </a:cubicBezTo>
                <a:cubicBezTo>
                  <a:pt x="1800701" y="1359871"/>
                  <a:pt x="1806416" y="1366539"/>
                  <a:pt x="1806416" y="1372254"/>
                </a:cubicBezTo>
                <a:cubicBezTo>
                  <a:pt x="1805464" y="1400829"/>
                  <a:pt x="1807369" y="1429404"/>
                  <a:pt x="1801654" y="1457026"/>
                </a:cubicBezTo>
                <a:cubicBezTo>
                  <a:pt x="1791176" y="1507509"/>
                  <a:pt x="1776889" y="1557991"/>
                  <a:pt x="1762601" y="1607521"/>
                </a:cubicBezTo>
                <a:cubicBezTo>
                  <a:pt x="1756886" y="1627524"/>
                  <a:pt x="1747361" y="1645621"/>
                  <a:pt x="1740694" y="1665624"/>
                </a:cubicBezTo>
                <a:cubicBezTo>
                  <a:pt x="1727359" y="1705629"/>
                  <a:pt x="1714024" y="1746586"/>
                  <a:pt x="1700689" y="1787544"/>
                </a:cubicBezTo>
                <a:cubicBezTo>
                  <a:pt x="1699736" y="1789449"/>
                  <a:pt x="1697831" y="1792306"/>
                  <a:pt x="1698784" y="1793259"/>
                </a:cubicBezTo>
                <a:cubicBezTo>
                  <a:pt x="1713071" y="1820881"/>
                  <a:pt x="1687354" y="1842789"/>
                  <a:pt x="1686401" y="1869459"/>
                </a:cubicBezTo>
                <a:cubicBezTo>
                  <a:pt x="1666399" y="1868506"/>
                  <a:pt x="1658779" y="1881841"/>
                  <a:pt x="1653064" y="1898034"/>
                </a:cubicBezTo>
                <a:cubicBezTo>
                  <a:pt x="1639729" y="1934229"/>
                  <a:pt x="1624489" y="1969471"/>
                  <a:pt x="1609249" y="2004714"/>
                </a:cubicBezTo>
                <a:cubicBezTo>
                  <a:pt x="1601629" y="2023764"/>
                  <a:pt x="1583531" y="2024716"/>
                  <a:pt x="1568291" y="2011381"/>
                </a:cubicBezTo>
                <a:cubicBezTo>
                  <a:pt x="1560671" y="2004714"/>
                  <a:pt x="1548289" y="2002809"/>
                  <a:pt x="1535906" y="1998046"/>
                </a:cubicBezTo>
                <a:cubicBezTo>
                  <a:pt x="1550194" y="1987569"/>
                  <a:pt x="1565434" y="1977091"/>
                  <a:pt x="1582579" y="1964709"/>
                </a:cubicBezTo>
                <a:cubicBezTo>
                  <a:pt x="1554004" y="1935181"/>
                  <a:pt x="1526381" y="1907559"/>
                  <a:pt x="1499711" y="1878984"/>
                </a:cubicBezTo>
                <a:cubicBezTo>
                  <a:pt x="1494949" y="1874221"/>
                  <a:pt x="1491139" y="1870411"/>
                  <a:pt x="1486376" y="1865649"/>
                </a:cubicBezTo>
                <a:cubicBezTo>
                  <a:pt x="1463516" y="1838979"/>
                  <a:pt x="1461611" y="1838026"/>
                  <a:pt x="1426369" y="1834216"/>
                </a:cubicBezTo>
                <a:cubicBezTo>
                  <a:pt x="1443514" y="1858029"/>
                  <a:pt x="1464469" y="1881841"/>
                  <a:pt x="1479709" y="1908511"/>
                </a:cubicBezTo>
                <a:cubicBezTo>
                  <a:pt x="1493044" y="1932324"/>
                  <a:pt x="1502569" y="1958041"/>
                  <a:pt x="1511141" y="1983759"/>
                </a:cubicBezTo>
                <a:cubicBezTo>
                  <a:pt x="1513999" y="1991379"/>
                  <a:pt x="1509236" y="2001856"/>
                  <a:pt x="1507331" y="2011381"/>
                </a:cubicBezTo>
                <a:cubicBezTo>
                  <a:pt x="1499711" y="2009476"/>
                  <a:pt x="1492091" y="2009476"/>
                  <a:pt x="1484471" y="2006619"/>
                </a:cubicBezTo>
                <a:cubicBezTo>
                  <a:pt x="1446371" y="1991379"/>
                  <a:pt x="1442561" y="1993284"/>
                  <a:pt x="1446371" y="2034241"/>
                </a:cubicBezTo>
                <a:cubicBezTo>
                  <a:pt x="1449229" y="2063769"/>
                  <a:pt x="1458754" y="2092344"/>
                  <a:pt x="1463516" y="2120919"/>
                </a:cubicBezTo>
                <a:cubicBezTo>
                  <a:pt x="1468279" y="2147589"/>
                  <a:pt x="1475899" y="2174259"/>
                  <a:pt x="1468279" y="2202834"/>
                </a:cubicBezTo>
                <a:cubicBezTo>
                  <a:pt x="1464469" y="2217121"/>
                  <a:pt x="1473041" y="2235219"/>
                  <a:pt x="1472089" y="2251411"/>
                </a:cubicBezTo>
                <a:cubicBezTo>
                  <a:pt x="1472089" y="2299036"/>
                  <a:pt x="1471136" y="2346661"/>
                  <a:pt x="1468279" y="2393334"/>
                </a:cubicBezTo>
                <a:cubicBezTo>
                  <a:pt x="1464469" y="2463819"/>
                  <a:pt x="1458754" y="2535256"/>
                  <a:pt x="1453991" y="2605741"/>
                </a:cubicBezTo>
                <a:cubicBezTo>
                  <a:pt x="1449229" y="2676226"/>
                  <a:pt x="1443514" y="2745759"/>
                  <a:pt x="1438751" y="2816244"/>
                </a:cubicBezTo>
                <a:cubicBezTo>
                  <a:pt x="1435894" y="2864821"/>
                  <a:pt x="1433989" y="2914351"/>
                  <a:pt x="1432084" y="2962929"/>
                </a:cubicBezTo>
                <a:cubicBezTo>
                  <a:pt x="1429226" y="3047701"/>
                  <a:pt x="1427321" y="3132474"/>
                  <a:pt x="1424464" y="3218199"/>
                </a:cubicBezTo>
                <a:cubicBezTo>
                  <a:pt x="1422559" y="3271539"/>
                  <a:pt x="1416844" y="3325831"/>
                  <a:pt x="1418749" y="3379171"/>
                </a:cubicBezTo>
                <a:cubicBezTo>
                  <a:pt x="1426369" y="3532524"/>
                  <a:pt x="1432084" y="3684924"/>
                  <a:pt x="1428274" y="3838276"/>
                </a:cubicBezTo>
                <a:cubicBezTo>
                  <a:pt x="1426369" y="3898284"/>
                  <a:pt x="1419701" y="3957339"/>
                  <a:pt x="1414939" y="4017346"/>
                </a:cubicBezTo>
                <a:cubicBezTo>
                  <a:pt x="1412081" y="4055446"/>
                  <a:pt x="1410176" y="4092594"/>
                  <a:pt x="1406366" y="4130694"/>
                </a:cubicBezTo>
                <a:cubicBezTo>
                  <a:pt x="1402556" y="4168794"/>
                  <a:pt x="1398746" y="4205941"/>
                  <a:pt x="1394936" y="4244041"/>
                </a:cubicBezTo>
                <a:cubicBezTo>
                  <a:pt x="1393984" y="4253566"/>
                  <a:pt x="1393031" y="4263091"/>
                  <a:pt x="1393031" y="4272616"/>
                </a:cubicBezTo>
                <a:cubicBezTo>
                  <a:pt x="1390174" y="4311669"/>
                  <a:pt x="1388269" y="4350721"/>
                  <a:pt x="1384459" y="4389774"/>
                </a:cubicBezTo>
                <a:cubicBezTo>
                  <a:pt x="1384459" y="4394536"/>
                  <a:pt x="1373981" y="4402156"/>
                  <a:pt x="1368266" y="4402156"/>
                </a:cubicBezTo>
                <a:cubicBezTo>
                  <a:pt x="1348264" y="4404061"/>
                  <a:pt x="1328261" y="4403109"/>
                  <a:pt x="1309211" y="4403109"/>
                </a:cubicBezTo>
                <a:cubicBezTo>
                  <a:pt x="1299686" y="4448829"/>
                  <a:pt x="1286351" y="4459306"/>
                  <a:pt x="1240631" y="4461211"/>
                </a:cubicBezTo>
                <a:cubicBezTo>
                  <a:pt x="1200626" y="4463116"/>
                  <a:pt x="1161574" y="4465974"/>
                  <a:pt x="1121569" y="4468831"/>
                </a:cubicBezTo>
                <a:cubicBezTo>
                  <a:pt x="1104424" y="4469784"/>
                  <a:pt x="1094899" y="4465021"/>
                  <a:pt x="1091089" y="4445971"/>
                </a:cubicBezTo>
                <a:cubicBezTo>
                  <a:pt x="1084421" y="4417396"/>
                  <a:pt x="1073944" y="4388821"/>
                  <a:pt x="1068229" y="4360246"/>
                </a:cubicBezTo>
                <a:cubicBezTo>
                  <a:pt x="1061561" y="4326909"/>
                  <a:pt x="1053941" y="4292619"/>
                  <a:pt x="1052989" y="4259281"/>
                </a:cubicBezTo>
                <a:cubicBezTo>
                  <a:pt x="1052989" y="4238326"/>
                  <a:pt x="1065371" y="4217371"/>
                  <a:pt x="1070134" y="4195464"/>
                </a:cubicBezTo>
                <a:cubicBezTo>
                  <a:pt x="1075849" y="4165936"/>
                  <a:pt x="1082516" y="4136409"/>
                  <a:pt x="1084421" y="4105929"/>
                </a:cubicBezTo>
                <a:cubicBezTo>
                  <a:pt x="1086326" y="4059256"/>
                  <a:pt x="1084421" y="4011631"/>
                  <a:pt x="1085374" y="3964959"/>
                </a:cubicBezTo>
                <a:cubicBezTo>
                  <a:pt x="1086326" y="3898284"/>
                  <a:pt x="1089184" y="3830656"/>
                  <a:pt x="1090136" y="3763981"/>
                </a:cubicBezTo>
                <a:cubicBezTo>
                  <a:pt x="1091089" y="3701116"/>
                  <a:pt x="1090136" y="3638251"/>
                  <a:pt x="1090136" y="3575386"/>
                </a:cubicBezTo>
                <a:cubicBezTo>
                  <a:pt x="1090136" y="3530619"/>
                  <a:pt x="1091089" y="3485851"/>
                  <a:pt x="1091089" y="3440131"/>
                </a:cubicBezTo>
                <a:cubicBezTo>
                  <a:pt x="1091089" y="3425844"/>
                  <a:pt x="1086326" y="3412509"/>
                  <a:pt x="1084421" y="3398221"/>
                </a:cubicBezTo>
                <a:cubicBezTo>
                  <a:pt x="1083469" y="3393459"/>
                  <a:pt x="1083469" y="3388696"/>
                  <a:pt x="1083469" y="3383934"/>
                </a:cubicBezTo>
                <a:cubicBezTo>
                  <a:pt x="1085374" y="3297256"/>
                  <a:pt x="1089184" y="3209626"/>
                  <a:pt x="1088231" y="3122949"/>
                </a:cubicBezTo>
                <a:cubicBezTo>
                  <a:pt x="1087279" y="3051511"/>
                  <a:pt x="1082516" y="2980074"/>
                  <a:pt x="1075849" y="2908636"/>
                </a:cubicBezTo>
                <a:cubicBezTo>
                  <a:pt x="1068229" y="2823864"/>
                  <a:pt x="1058704" y="2739091"/>
                  <a:pt x="1047274" y="2654319"/>
                </a:cubicBezTo>
                <a:cubicBezTo>
                  <a:pt x="1042511" y="2615266"/>
                  <a:pt x="1032986" y="2577166"/>
                  <a:pt x="1026319" y="2539066"/>
                </a:cubicBezTo>
                <a:cubicBezTo>
                  <a:pt x="1024414" y="2529541"/>
                  <a:pt x="1025366" y="2520016"/>
                  <a:pt x="1023461" y="2510491"/>
                </a:cubicBezTo>
                <a:cubicBezTo>
                  <a:pt x="1022509" y="2502871"/>
                  <a:pt x="1017746" y="2496204"/>
                  <a:pt x="1015841" y="2488584"/>
                </a:cubicBezTo>
                <a:cubicBezTo>
                  <a:pt x="1012984" y="2478106"/>
                  <a:pt x="1008221" y="2466676"/>
                  <a:pt x="1009174" y="2457151"/>
                </a:cubicBezTo>
                <a:cubicBezTo>
                  <a:pt x="1013936" y="2425719"/>
                  <a:pt x="1014889" y="2425719"/>
                  <a:pt x="1002506" y="2400001"/>
                </a:cubicBezTo>
                <a:cubicBezTo>
                  <a:pt x="989171" y="2401906"/>
                  <a:pt x="982504" y="2405716"/>
                  <a:pt x="977741" y="2420956"/>
                </a:cubicBezTo>
                <a:cubicBezTo>
                  <a:pt x="952976" y="2509539"/>
                  <a:pt x="930116" y="2598121"/>
                  <a:pt x="898684" y="2683846"/>
                </a:cubicBezTo>
                <a:cubicBezTo>
                  <a:pt x="859631" y="2787669"/>
                  <a:pt x="824389" y="2892444"/>
                  <a:pt x="799624" y="3000076"/>
                </a:cubicBezTo>
                <a:cubicBezTo>
                  <a:pt x="776764" y="3101041"/>
                  <a:pt x="759619" y="3202959"/>
                  <a:pt x="741521" y="3304876"/>
                </a:cubicBezTo>
                <a:cubicBezTo>
                  <a:pt x="736759" y="3330594"/>
                  <a:pt x="739616" y="3358216"/>
                  <a:pt x="736759" y="3384886"/>
                </a:cubicBezTo>
                <a:cubicBezTo>
                  <a:pt x="735806" y="3396316"/>
                  <a:pt x="727234" y="3407746"/>
                  <a:pt x="725329" y="3419176"/>
                </a:cubicBezTo>
                <a:cubicBezTo>
                  <a:pt x="717709" y="3455371"/>
                  <a:pt x="711994" y="3492519"/>
                  <a:pt x="705326" y="3529666"/>
                </a:cubicBezTo>
                <a:cubicBezTo>
                  <a:pt x="696754" y="3573481"/>
                  <a:pt x="687229" y="3617296"/>
                  <a:pt x="679609" y="3662064"/>
                </a:cubicBezTo>
                <a:cubicBezTo>
                  <a:pt x="671036" y="3712546"/>
                  <a:pt x="662464" y="3763029"/>
                  <a:pt x="654844" y="3813511"/>
                </a:cubicBezTo>
                <a:cubicBezTo>
                  <a:pt x="645319" y="3871614"/>
                  <a:pt x="636746" y="3930669"/>
                  <a:pt x="628174" y="3989724"/>
                </a:cubicBezTo>
                <a:cubicBezTo>
                  <a:pt x="622459" y="4024966"/>
                  <a:pt x="617696" y="4060209"/>
                  <a:pt x="611981" y="4096404"/>
                </a:cubicBezTo>
                <a:cubicBezTo>
                  <a:pt x="606266" y="4132599"/>
                  <a:pt x="601504" y="4168794"/>
                  <a:pt x="595789" y="4204989"/>
                </a:cubicBezTo>
                <a:cubicBezTo>
                  <a:pt x="588169" y="4256424"/>
                  <a:pt x="580549" y="4308811"/>
                  <a:pt x="572929" y="4360246"/>
                </a:cubicBezTo>
                <a:cubicBezTo>
                  <a:pt x="572929" y="4362151"/>
                  <a:pt x="571976" y="4364056"/>
                  <a:pt x="571976" y="4365961"/>
                </a:cubicBezTo>
                <a:cubicBezTo>
                  <a:pt x="567214" y="4396441"/>
                  <a:pt x="567214" y="4396441"/>
                  <a:pt x="536734" y="4398346"/>
                </a:cubicBezTo>
                <a:cubicBezTo>
                  <a:pt x="493871" y="4401204"/>
                  <a:pt x="451961" y="4402156"/>
                  <a:pt x="410051" y="4390726"/>
                </a:cubicBezTo>
                <a:cubicBezTo>
                  <a:pt x="397669" y="4386916"/>
                  <a:pt x="384334" y="4386916"/>
                  <a:pt x="377666" y="4404061"/>
                </a:cubicBezTo>
                <a:cubicBezTo>
                  <a:pt x="375761" y="4408824"/>
                  <a:pt x="364331" y="4413586"/>
                  <a:pt x="359569" y="4412634"/>
                </a:cubicBezTo>
                <a:cubicBezTo>
                  <a:pt x="352901" y="4410729"/>
                  <a:pt x="343376" y="4403109"/>
                  <a:pt x="343376" y="4397394"/>
                </a:cubicBezTo>
                <a:cubicBezTo>
                  <a:pt x="343376" y="4379296"/>
                  <a:pt x="331946" y="4377391"/>
                  <a:pt x="319564" y="4374534"/>
                </a:cubicBezTo>
                <a:cubicBezTo>
                  <a:pt x="313849" y="4372629"/>
                  <a:pt x="307181" y="4371676"/>
                  <a:pt x="301466" y="4369771"/>
                </a:cubicBezTo>
                <a:cubicBezTo>
                  <a:pt x="286226" y="4364056"/>
                  <a:pt x="279559" y="4370724"/>
                  <a:pt x="276701" y="4385011"/>
                </a:cubicBezTo>
                <a:cubicBezTo>
                  <a:pt x="266224" y="4432636"/>
                  <a:pt x="249079" y="4446924"/>
                  <a:pt x="198596" y="4448829"/>
                </a:cubicBezTo>
                <a:cubicBezTo>
                  <a:pt x="158591" y="4449781"/>
                  <a:pt x="117634" y="4452639"/>
                  <a:pt x="78581" y="4447876"/>
                </a:cubicBezTo>
                <a:cubicBezTo>
                  <a:pt x="53816" y="4445019"/>
                  <a:pt x="23336" y="4448829"/>
                  <a:pt x="7144" y="4419301"/>
                </a:cubicBezTo>
                <a:cubicBezTo>
                  <a:pt x="10001" y="4402156"/>
                  <a:pt x="10001" y="4390726"/>
                  <a:pt x="10001" y="4380249"/>
                </a:cubicBezTo>
                <a:close/>
                <a:moveTo>
                  <a:pt x="705326" y="762654"/>
                </a:moveTo>
                <a:cubicBezTo>
                  <a:pt x="711041" y="774084"/>
                  <a:pt x="719614" y="783609"/>
                  <a:pt x="719614" y="792181"/>
                </a:cubicBezTo>
                <a:cubicBezTo>
                  <a:pt x="718661" y="812184"/>
                  <a:pt x="727234" y="826471"/>
                  <a:pt x="739616" y="840759"/>
                </a:cubicBezTo>
                <a:cubicBezTo>
                  <a:pt x="746284" y="848379"/>
                  <a:pt x="751046" y="857904"/>
                  <a:pt x="752951" y="867429"/>
                </a:cubicBezTo>
                <a:cubicBezTo>
                  <a:pt x="756761" y="893146"/>
                  <a:pt x="758666" y="919816"/>
                  <a:pt x="760571" y="945534"/>
                </a:cubicBezTo>
                <a:cubicBezTo>
                  <a:pt x="765334" y="999826"/>
                  <a:pt x="768191" y="1055071"/>
                  <a:pt x="775811" y="1109364"/>
                </a:cubicBezTo>
                <a:cubicBezTo>
                  <a:pt x="789146" y="1206519"/>
                  <a:pt x="821531" y="1297006"/>
                  <a:pt x="866299" y="1383684"/>
                </a:cubicBezTo>
                <a:cubicBezTo>
                  <a:pt x="872966" y="1397019"/>
                  <a:pt x="880586" y="1410354"/>
                  <a:pt x="890111" y="1427499"/>
                </a:cubicBezTo>
                <a:cubicBezTo>
                  <a:pt x="899636" y="1404639"/>
                  <a:pt x="907256" y="1387494"/>
                  <a:pt x="914876" y="1369396"/>
                </a:cubicBezTo>
                <a:cubicBezTo>
                  <a:pt x="945356" y="1291291"/>
                  <a:pt x="974884" y="1213186"/>
                  <a:pt x="1006316" y="1135081"/>
                </a:cubicBezTo>
                <a:cubicBezTo>
                  <a:pt x="1022509" y="1094124"/>
                  <a:pt x="1042511" y="1055071"/>
                  <a:pt x="1058704" y="1014114"/>
                </a:cubicBezTo>
                <a:cubicBezTo>
                  <a:pt x="1063466" y="1002684"/>
                  <a:pt x="1061561" y="987444"/>
                  <a:pt x="1060609" y="974109"/>
                </a:cubicBezTo>
                <a:cubicBezTo>
                  <a:pt x="1058704" y="943629"/>
                  <a:pt x="1054894" y="912196"/>
                  <a:pt x="1052989" y="881716"/>
                </a:cubicBezTo>
                <a:cubicBezTo>
                  <a:pt x="1052989" y="876001"/>
                  <a:pt x="1058704" y="865524"/>
                  <a:pt x="1063466" y="863619"/>
                </a:cubicBezTo>
                <a:cubicBezTo>
                  <a:pt x="1091089" y="852189"/>
                  <a:pt x="1113949" y="835996"/>
                  <a:pt x="1126331" y="804564"/>
                </a:cubicBezTo>
                <a:cubicBezTo>
                  <a:pt x="1145381" y="835996"/>
                  <a:pt x="1173956" y="844569"/>
                  <a:pt x="1206341" y="850284"/>
                </a:cubicBezTo>
                <a:cubicBezTo>
                  <a:pt x="1192054" y="790276"/>
                  <a:pt x="1109186" y="661689"/>
                  <a:pt x="1067276" y="633114"/>
                </a:cubicBezTo>
                <a:cubicBezTo>
                  <a:pt x="1054894" y="656926"/>
                  <a:pt x="1046321" y="680739"/>
                  <a:pt x="1049179" y="710266"/>
                </a:cubicBezTo>
                <a:cubicBezTo>
                  <a:pt x="1051084" y="732174"/>
                  <a:pt x="1044416" y="755034"/>
                  <a:pt x="1040606" y="776941"/>
                </a:cubicBezTo>
                <a:cubicBezTo>
                  <a:pt x="1038701" y="789324"/>
                  <a:pt x="1033939" y="800754"/>
                  <a:pt x="1030129" y="814089"/>
                </a:cubicBezTo>
                <a:cubicBezTo>
                  <a:pt x="1008221" y="813136"/>
                  <a:pt x="1000601" y="831234"/>
                  <a:pt x="997744" y="848379"/>
                </a:cubicBezTo>
                <a:cubicBezTo>
                  <a:pt x="986314" y="908386"/>
                  <a:pt x="935831" y="942676"/>
                  <a:pt x="904399" y="990301"/>
                </a:cubicBezTo>
                <a:cubicBezTo>
                  <a:pt x="903446" y="992206"/>
                  <a:pt x="899636" y="992206"/>
                  <a:pt x="897731" y="993159"/>
                </a:cubicBezTo>
                <a:cubicBezTo>
                  <a:pt x="891064" y="973156"/>
                  <a:pt x="888206" y="952201"/>
                  <a:pt x="878681" y="936009"/>
                </a:cubicBezTo>
                <a:cubicBezTo>
                  <a:pt x="861536" y="908386"/>
                  <a:pt x="838676" y="883621"/>
                  <a:pt x="818674" y="856951"/>
                </a:cubicBezTo>
                <a:cubicBezTo>
                  <a:pt x="809149" y="844569"/>
                  <a:pt x="797719" y="835044"/>
                  <a:pt x="780574" y="843616"/>
                </a:cubicBezTo>
                <a:cubicBezTo>
                  <a:pt x="735806" y="768369"/>
                  <a:pt x="741521" y="683596"/>
                  <a:pt x="797719" y="592156"/>
                </a:cubicBezTo>
                <a:cubicBezTo>
                  <a:pt x="740569" y="601681"/>
                  <a:pt x="645319" y="736936"/>
                  <a:pt x="634841" y="825519"/>
                </a:cubicBezTo>
                <a:cubicBezTo>
                  <a:pt x="658654" y="805516"/>
                  <a:pt x="680561" y="786466"/>
                  <a:pt x="705326" y="762654"/>
                </a:cubicBezTo>
                <a:close/>
                <a:moveTo>
                  <a:pt x="1273969" y="1329391"/>
                </a:moveTo>
                <a:cubicBezTo>
                  <a:pt x="1276826" y="1338916"/>
                  <a:pt x="1278731" y="1347489"/>
                  <a:pt x="1280636" y="1357014"/>
                </a:cubicBezTo>
                <a:cubicBezTo>
                  <a:pt x="1285399" y="1378921"/>
                  <a:pt x="1291114" y="1401781"/>
                  <a:pt x="1294924" y="1423689"/>
                </a:cubicBezTo>
                <a:cubicBezTo>
                  <a:pt x="1302544" y="1467504"/>
                  <a:pt x="1308259" y="1512271"/>
                  <a:pt x="1315879" y="1556086"/>
                </a:cubicBezTo>
                <a:cubicBezTo>
                  <a:pt x="1322546" y="1594186"/>
                  <a:pt x="1334929" y="1631334"/>
                  <a:pt x="1337786" y="1669434"/>
                </a:cubicBezTo>
                <a:cubicBezTo>
                  <a:pt x="1340644" y="1708486"/>
                  <a:pt x="1354931" y="1741824"/>
                  <a:pt x="1370171" y="1777066"/>
                </a:cubicBezTo>
                <a:cubicBezTo>
                  <a:pt x="1385411" y="1810404"/>
                  <a:pt x="1405414" y="1822786"/>
                  <a:pt x="1441609" y="1820881"/>
                </a:cubicBezTo>
                <a:cubicBezTo>
                  <a:pt x="1461611" y="1819929"/>
                  <a:pt x="1470184" y="1813261"/>
                  <a:pt x="1473041" y="1796116"/>
                </a:cubicBezTo>
                <a:cubicBezTo>
                  <a:pt x="1477804" y="1759921"/>
                  <a:pt x="1494949" y="1729441"/>
                  <a:pt x="1516856" y="1700866"/>
                </a:cubicBezTo>
                <a:cubicBezTo>
                  <a:pt x="1524476" y="1691341"/>
                  <a:pt x="1534954" y="1682769"/>
                  <a:pt x="1537811" y="1671339"/>
                </a:cubicBezTo>
                <a:cubicBezTo>
                  <a:pt x="1543526" y="1653241"/>
                  <a:pt x="1541621" y="1633239"/>
                  <a:pt x="1547336" y="1614189"/>
                </a:cubicBezTo>
                <a:cubicBezTo>
                  <a:pt x="1551146" y="1599901"/>
                  <a:pt x="1560671" y="1586566"/>
                  <a:pt x="1568291" y="1573231"/>
                </a:cubicBezTo>
                <a:cubicBezTo>
                  <a:pt x="1571149" y="1568469"/>
                  <a:pt x="1576864" y="1562754"/>
                  <a:pt x="1575911" y="1558944"/>
                </a:cubicBezTo>
                <a:cubicBezTo>
                  <a:pt x="1570196" y="1522749"/>
                  <a:pt x="1572101" y="1486554"/>
                  <a:pt x="1582579" y="1450359"/>
                </a:cubicBezTo>
                <a:cubicBezTo>
                  <a:pt x="1583531" y="1446549"/>
                  <a:pt x="1581626" y="1438929"/>
                  <a:pt x="1577816" y="1436071"/>
                </a:cubicBezTo>
                <a:cubicBezTo>
                  <a:pt x="1541621" y="1396066"/>
                  <a:pt x="1504474" y="1357966"/>
                  <a:pt x="1470184" y="1317009"/>
                </a:cubicBezTo>
                <a:cubicBezTo>
                  <a:pt x="1442561" y="1283671"/>
                  <a:pt x="1419701" y="1247476"/>
                  <a:pt x="1383506" y="1220806"/>
                </a:cubicBezTo>
                <a:cubicBezTo>
                  <a:pt x="1371124" y="1212234"/>
                  <a:pt x="1363504" y="1207471"/>
                  <a:pt x="1353026" y="1221759"/>
                </a:cubicBezTo>
                <a:cubicBezTo>
                  <a:pt x="1329214" y="1253191"/>
                  <a:pt x="1304449" y="1283671"/>
                  <a:pt x="1280636" y="1315104"/>
                </a:cubicBezTo>
                <a:cubicBezTo>
                  <a:pt x="1276826" y="1318914"/>
                  <a:pt x="1275874" y="1324629"/>
                  <a:pt x="1273969" y="1329391"/>
                </a:cubicBezTo>
                <a:close/>
                <a:moveTo>
                  <a:pt x="599599" y="1884699"/>
                </a:moveTo>
                <a:cubicBezTo>
                  <a:pt x="601504" y="1883746"/>
                  <a:pt x="602456" y="1882794"/>
                  <a:pt x="604361" y="1880889"/>
                </a:cubicBezTo>
                <a:cubicBezTo>
                  <a:pt x="601504" y="1873269"/>
                  <a:pt x="599599" y="1865649"/>
                  <a:pt x="596741" y="1858029"/>
                </a:cubicBezTo>
                <a:cubicBezTo>
                  <a:pt x="581501" y="1814214"/>
                  <a:pt x="580549" y="1767541"/>
                  <a:pt x="581501" y="1721821"/>
                </a:cubicBezTo>
                <a:cubicBezTo>
                  <a:pt x="582454" y="1705629"/>
                  <a:pt x="586264" y="1688484"/>
                  <a:pt x="583406" y="1673244"/>
                </a:cubicBezTo>
                <a:cubicBezTo>
                  <a:pt x="577691" y="1645621"/>
                  <a:pt x="567214" y="1618951"/>
                  <a:pt x="558641" y="1591329"/>
                </a:cubicBezTo>
                <a:cubicBezTo>
                  <a:pt x="556736" y="1583709"/>
                  <a:pt x="554831" y="1576089"/>
                  <a:pt x="555784" y="1568469"/>
                </a:cubicBezTo>
                <a:cubicBezTo>
                  <a:pt x="561499" y="1517034"/>
                  <a:pt x="547211" y="1469409"/>
                  <a:pt x="531019" y="1421784"/>
                </a:cubicBezTo>
                <a:cubicBezTo>
                  <a:pt x="521494" y="1392256"/>
                  <a:pt x="511016" y="1362729"/>
                  <a:pt x="503396" y="1333201"/>
                </a:cubicBezTo>
                <a:cubicBezTo>
                  <a:pt x="495776" y="1300816"/>
                  <a:pt x="491014" y="1268431"/>
                  <a:pt x="484346" y="1236046"/>
                </a:cubicBezTo>
                <a:cubicBezTo>
                  <a:pt x="482441" y="1228426"/>
                  <a:pt x="476726" y="1222711"/>
                  <a:pt x="472916" y="1215091"/>
                </a:cubicBezTo>
                <a:cubicBezTo>
                  <a:pt x="465296" y="1218901"/>
                  <a:pt x="454819" y="1221759"/>
                  <a:pt x="451009" y="1228426"/>
                </a:cubicBezTo>
                <a:cubicBezTo>
                  <a:pt x="443389" y="1241761"/>
                  <a:pt x="439579" y="1257954"/>
                  <a:pt x="431959" y="1271289"/>
                </a:cubicBezTo>
                <a:cubicBezTo>
                  <a:pt x="414814" y="1302721"/>
                  <a:pt x="402431" y="1339869"/>
                  <a:pt x="375761" y="1361776"/>
                </a:cubicBezTo>
                <a:cubicBezTo>
                  <a:pt x="339566" y="1390351"/>
                  <a:pt x="345281" y="1431309"/>
                  <a:pt x="330994" y="1464646"/>
                </a:cubicBezTo>
                <a:cubicBezTo>
                  <a:pt x="330041" y="1466551"/>
                  <a:pt x="332899" y="1470361"/>
                  <a:pt x="333851" y="1471314"/>
                </a:cubicBezTo>
                <a:cubicBezTo>
                  <a:pt x="354806" y="1492269"/>
                  <a:pt x="355759" y="1517986"/>
                  <a:pt x="353854" y="1544656"/>
                </a:cubicBezTo>
                <a:cubicBezTo>
                  <a:pt x="353854" y="1552276"/>
                  <a:pt x="356711" y="1563706"/>
                  <a:pt x="361474" y="1568469"/>
                </a:cubicBezTo>
                <a:cubicBezTo>
                  <a:pt x="385286" y="1593234"/>
                  <a:pt x="392906" y="1622761"/>
                  <a:pt x="390049" y="1656099"/>
                </a:cubicBezTo>
                <a:cubicBezTo>
                  <a:pt x="389096" y="1662766"/>
                  <a:pt x="391001" y="1671339"/>
                  <a:pt x="395764" y="1677054"/>
                </a:cubicBezTo>
                <a:cubicBezTo>
                  <a:pt x="431006" y="1721821"/>
                  <a:pt x="456724" y="1772304"/>
                  <a:pt x="474821" y="1826596"/>
                </a:cubicBezTo>
                <a:cubicBezTo>
                  <a:pt x="479584" y="1842789"/>
                  <a:pt x="489109" y="1853266"/>
                  <a:pt x="507206" y="1858029"/>
                </a:cubicBezTo>
                <a:cubicBezTo>
                  <a:pt x="524351" y="1861839"/>
                  <a:pt x="539591" y="1874221"/>
                  <a:pt x="558641" y="1866601"/>
                </a:cubicBezTo>
                <a:cubicBezTo>
                  <a:pt x="562451" y="1865649"/>
                  <a:pt x="568166" y="1870411"/>
                  <a:pt x="573881" y="1872316"/>
                </a:cubicBezTo>
                <a:cubicBezTo>
                  <a:pt x="584359" y="1877079"/>
                  <a:pt x="591979" y="1880889"/>
                  <a:pt x="599599" y="1884699"/>
                </a:cubicBezTo>
                <a:close/>
                <a:moveTo>
                  <a:pt x="930116" y="1638954"/>
                </a:moveTo>
                <a:cubicBezTo>
                  <a:pt x="932974" y="1620856"/>
                  <a:pt x="914876" y="1615141"/>
                  <a:pt x="905351" y="1617046"/>
                </a:cubicBezTo>
                <a:cubicBezTo>
                  <a:pt x="894874" y="1619904"/>
                  <a:pt x="883444" y="1634191"/>
                  <a:pt x="880586" y="1644669"/>
                </a:cubicBezTo>
                <a:cubicBezTo>
                  <a:pt x="877729" y="1657051"/>
                  <a:pt x="887254" y="1669434"/>
                  <a:pt x="903446" y="1670386"/>
                </a:cubicBezTo>
                <a:cubicBezTo>
                  <a:pt x="917734" y="1671339"/>
                  <a:pt x="930116" y="1657051"/>
                  <a:pt x="930116" y="1638954"/>
                </a:cubicBezTo>
                <a:close/>
                <a:moveTo>
                  <a:pt x="912019" y="1539894"/>
                </a:moveTo>
                <a:cubicBezTo>
                  <a:pt x="911066" y="1525606"/>
                  <a:pt x="909161" y="1509414"/>
                  <a:pt x="889159" y="1510366"/>
                </a:cubicBezTo>
                <a:cubicBezTo>
                  <a:pt x="873919" y="1510366"/>
                  <a:pt x="871061" y="1522749"/>
                  <a:pt x="871061" y="1535131"/>
                </a:cubicBezTo>
                <a:cubicBezTo>
                  <a:pt x="871061" y="1549419"/>
                  <a:pt x="875824" y="1563706"/>
                  <a:pt x="892969" y="1563706"/>
                </a:cubicBezTo>
                <a:cubicBezTo>
                  <a:pt x="908209" y="1563706"/>
                  <a:pt x="912971" y="1553229"/>
                  <a:pt x="912019" y="1539894"/>
                </a:cubicBezTo>
                <a:close/>
                <a:moveTo>
                  <a:pt x="918686" y="1769446"/>
                </a:moveTo>
                <a:cubicBezTo>
                  <a:pt x="931069" y="1758016"/>
                  <a:pt x="943451" y="1751349"/>
                  <a:pt x="946309" y="1741824"/>
                </a:cubicBezTo>
                <a:cubicBezTo>
                  <a:pt x="947261" y="1736109"/>
                  <a:pt x="934879" y="1723726"/>
                  <a:pt x="926306" y="1718964"/>
                </a:cubicBezTo>
                <a:cubicBezTo>
                  <a:pt x="914876" y="1713249"/>
                  <a:pt x="895826" y="1726584"/>
                  <a:pt x="897731" y="1738014"/>
                </a:cubicBezTo>
                <a:cubicBezTo>
                  <a:pt x="899636" y="1747539"/>
                  <a:pt x="908209" y="1756111"/>
                  <a:pt x="918686" y="1769446"/>
                </a:cubicBezTo>
                <a:close/>
              </a:path>
            </a:pathLst>
          </a:custGeom>
          <a:solidFill>
            <a:srgbClr val="07a398"/>
          </a:solidFill>
          <a:ln w="9360">
            <a:noFill/>
          </a:ln>
        </p:spPr>
        <p:style>
          <a:lnRef idx="0"/>
          <a:fillRef idx="0"/>
          <a:effectRef idx="0"/>
          <a:fontRef idx="minor"/>
        </p:style>
      </p:sp>
      <p:sp>
        <p:nvSpPr>
          <p:cNvPr id="2907" name="CustomShape 26"/>
          <p:cNvSpPr/>
          <p:nvPr/>
        </p:nvSpPr>
        <p:spPr>
          <a:xfrm>
            <a:off x="1710720" y="6294600"/>
            <a:ext cx="1043280" cy="393480"/>
          </a:xfrm>
          <a:custGeom>
            <a:avLst/>
            <a:gdLst/>
            <a:ah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rgbClr val="bfbfbf"/>
              </a:gs>
              <a:gs pos="100000">
                <a:srgbClr val="d9d9d9"/>
              </a:gs>
            </a:gsLst>
            <a:lin ang="16200000"/>
          </a:gradFill>
          <a:ln w="9360">
            <a:noFill/>
          </a:ln>
        </p:spPr>
        <p:style>
          <a:lnRef idx="0"/>
          <a:fillRef idx="0"/>
          <a:effectRef idx="0"/>
          <a:fontRef idx="minor"/>
        </p:style>
      </p:sp>
      <p:sp>
        <p:nvSpPr>
          <p:cNvPr id="2908" name="CustomShape 27"/>
          <p:cNvSpPr/>
          <p:nvPr/>
        </p:nvSpPr>
        <p:spPr>
          <a:xfrm>
            <a:off x="497880" y="3941280"/>
            <a:ext cx="3504960" cy="2382480"/>
          </a:xfrm>
          <a:custGeom>
            <a:avLst/>
            <a:gdLst/>
            <a:ah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360">
            <a:noFill/>
          </a:ln>
        </p:spPr>
        <p:style>
          <a:lnRef idx="0"/>
          <a:fillRef idx="0"/>
          <a:effectRef idx="0"/>
          <a:fontRef idx="minor"/>
        </p:style>
      </p:sp>
      <p:sp>
        <p:nvSpPr>
          <p:cNvPr id="2909" name="CustomShape 28"/>
          <p:cNvSpPr/>
          <p:nvPr/>
        </p:nvSpPr>
        <p:spPr>
          <a:xfrm>
            <a:off x="3512160" y="6290640"/>
            <a:ext cx="235800" cy="38880"/>
          </a:xfrm>
          <a:custGeom>
            <a:avLst/>
            <a:gdLst/>
            <a:ah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360">
            <a:noFill/>
          </a:ln>
        </p:spPr>
        <p:style>
          <a:lnRef idx="0"/>
          <a:fillRef idx="0"/>
          <a:effectRef idx="0"/>
          <a:fontRef idx="minor"/>
        </p:style>
      </p:sp>
      <p:sp>
        <p:nvSpPr>
          <p:cNvPr id="2910" name="CustomShape 29"/>
          <p:cNvSpPr/>
          <p:nvPr/>
        </p:nvSpPr>
        <p:spPr>
          <a:xfrm>
            <a:off x="515520" y="3961080"/>
            <a:ext cx="3465360" cy="2086920"/>
          </a:xfrm>
          <a:custGeom>
            <a:avLst/>
            <a:gdLst/>
            <a:ah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360">
            <a:noFill/>
          </a:ln>
        </p:spPr>
        <p:style>
          <a:lnRef idx="0"/>
          <a:fillRef idx="0"/>
          <a:effectRef idx="0"/>
          <a:fontRef idx="minor"/>
        </p:style>
      </p:sp>
      <p:sp>
        <p:nvSpPr>
          <p:cNvPr id="2911" name="CustomShape 30"/>
          <p:cNvSpPr/>
          <p:nvPr/>
        </p:nvSpPr>
        <p:spPr>
          <a:xfrm>
            <a:off x="1712880" y="6639120"/>
            <a:ext cx="1043280" cy="58680"/>
          </a:xfrm>
          <a:custGeom>
            <a:avLst/>
            <a:gdLst/>
            <a:ah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808080"/>
          </a:solidFill>
          <a:ln w="9360">
            <a:noFill/>
          </a:ln>
        </p:spPr>
        <p:style>
          <a:lnRef idx="0"/>
          <a:fillRef idx="0"/>
          <a:effectRef idx="0"/>
          <a:fontRef idx="minor"/>
        </p:style>
      </p:sp>
      <p:sp>
        <p:nvSpPr>
          <p:cNvPr id="2912" name="CustomShape 31"/>
          <p:cNvSpPr/>
          <p:nvPr/>
        </p:nvSpPr>
        <p:spPr>
          <a:xfrm>
            <a:off x="515520" y="6034680"/>
            <a:ext cx="3465360" cy="275400"/>
          </a:xfrm>
          <a:custGeom>
            <a:avLst/>
            <a:gdLst/>
            <a:ah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w="9360">
            <a:noFill/>
          </a:ln>
        </p:spPr>
        <p:style>
          <a:lnRef idx="0"/>
          <a:fillRef idx="0"/>
          <a:effectRef idx="0"/>
          <a:fontRef idx="minor"/>
        </p:style>
      </p:sp>
      <p:sp>
        <p:nvSpPr>
          <p:cNvPr id="2913" name="CustomShape 32"/>
          <p:cNvSpPr/>
          <p:nvPr/>
        </p:nvSpPr>
        <p:spPr>
          <a:xfrm>
            <a:off x="643680" y="4112640"/>
            <a:ext cx="3213000" cy="1811160"/>
          </a:xfrm>
          <a:custGeom>
            <a:avLst/>
            <a:gdLst/>
            <a:ahLst/>
            <a:rect l="l" t="t" r="r" b="b"/>
            <a:pathLst>
              <a:path w="6586571" h="3763755">
                <a:moveTo>
                  <a:pt x="30683" y="30683"/>
                </a:moveTo>
                <a:lnTo>
                  <a:pt x="6564071" y="30683"/>
                </a:lnTo>
                <a:lnTo>
                  <a:pt x="6564071" y="3753528"/>
                </a:lnTo>
                <a:lnTo>
                  <a:pt x="30683" y="3753528"/>
                </a:lnTo>
                <a:close/>
              </a:path>
            </a:pathLst>
          </a:custGeom>
          <a:solidFill>
            <a:srgbClr val="f2f2f2"/>
          </a:solidFill>
          <a:ln w="9360">
            <a:noFill/>
          </a:ln>
        </p:spPr>
        <p:style>
          <a:lnRef idx="0"/>
          <a:fillRef idx="0"/>
          <a:effectRef idx="0"/>
          <a:fontRef idx="minor"/>
        </p:style>
      </p:sp>
      <p:sp>
        <p:nvSpPr>
          <p:cNvPr id="2914" name="CustomShape 33"/>
          <p:cNvSpPr/>
          <p:nvPr/>
        </p:nvSpPr>
        <p:spPr>
          <a:xfrm>
            <a:off x="2043000" y="4126320"/>
            <a:ext cx="1814040" cy="179820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2915" name="CustomShape 34"/>
          <p:cNvSpPr/>
          <p:nvPr/>
        </p:nvSpPr>
        <p:spPr>
          <a:xfrm>
            <a:off x="6001200" y="4327200"/>
            <a:ext cx="1170720" cy="2022480"/>
          </a:xfrm>
          <a:prstGeom prst="roundRect">
            <a:avLst>
              <a:gd name="adj" fmla="val 13580"/>
            </a:avLst>
          </a:prstGeom>
          <a:solidFill>
            <a:srgbClr val="262626"/>
          </a:solidFill>
          <a:ln w="88920">
            <a:noFill/>
          </a:ln>
        </p:spPr>
        <p:style>
          <a:lnRef idx="0"/>
          <a:fillRef idx="0"/>
          <a:effectRef idx="0"/>
          <a:fontRef idx="minor"/>
        </p:style>
      </p:sp>
      <p:sp>
        <p:nvSpPr>
          <p:cNvPr id="2916" name="CustomShape 35"/>
          <p:cNvSpPr/>
          <p:nvPr/>
        </p:nvSpPr>
        <p:spPr>
          <a:xfrm>
            <a:off x="6509520" y="4414320"/>
            <a:ext cx="153720" cy="29520"/>
          </a:xfrm>
          <a:prstGeom prst="rect">
            <a:avLst/>
          </a:prstGeom>
          <a:solidFill>
            <a:srgbClr val="b0b0b0"/>
          </a:solidFill>
          <a:ln w="88920">
            <a:noFill/>
          </a:ln>
        </p:spPr>
        <p:style>
          <a:lnRef idx="0"/>
          <a:fillRef idx="0"/>
          <a:effectRef idx="0"/>
          <a:fontRef idx="minor"/>
        </p:style>
      </p:sp>
      <p:sp>
        <p:nvSpPr>
          <p:cNvPr id="2917" name="CustomShape 36"/>
          <p:cNvSpPr/>
          <p:nvPr/>
        </p:nvSpPr>
        <p:spPr>
          <a:xfrm>
            <a:off x="6530040" y="6172920"/>
            <a:ext cx="113040" cy="124560"/>
          </a:xfrm>
          <a:prstGeom prst="ellipse">
            <a:avLst/>
          </a:prstGeom>
          <a:gradFill>
            <a:gsLst>
              <a:gs pos="0">
                <a:srgbClr val="0f0f0f"/>
              </a:gs>
              <a:gs pos="100000">
                <a:srgbClr val="595959"/>
              </a:gs>
            </a:gsLst>
            <a:lin ang="10800000"/>
          </a:gradFill>
          <a:ln>
            <a:solidFill>
              <a:srgbClr val="262626"/>
            </a:solidFill>
          </a:ln>
        </p:spPr>
        <p:style>
          <a:lnRef idx="0"/>
          <a:fillRef idx="0"/>
          <a:effectRef idx="0"/>
          <a:fontRef idx="minor"/>
        </p:style>
      </p:sp>
      <p:sp>
        <p:nvSpPr>
          <p:cNvPr id="2918" name="CustomShape 37"/>
          <p:cNvSpPr/>
          <p:nvPr/>
        </p:nvSpPr>
        <p:spPr>
          <a:xfrm>
            <a:off x="6560640" y="6206760"/>
            <a:ext cx="51480" cy="57240"/>
          </a:xfrm>
          <a:prstGeom prst="roundRect">
            <a:avLst>
              <a:gd name="adj" fmla="val 16667"/>
            </a:avLst>
          </a:prstGeom>
          <a:solidFill>
            <a:srgbClr val="737373"/>
          </a:solidFill>
          <a:ln w="6480">
            <a:solidFill>
              <a:srgbClr val="b0b0b0"/>
            </a:solidFill>
            <a:miter/>
          </a:ln>
        </p:spPr>
        <p:style>
          <a:lnRef idx="0"/>
          <a:fillRef idx="0"/>
          <a:effectRef idx="0"/>
          <a:fontRef idx="minor"/>
        </p:style>
      </p:sp>
      <p:sp>
        <p:nvSpPr>
          <p:cNvPr id="2919" name="CustomShape 38"/>
          <p:cNvSpPr/>
          <p:nvPr/>
        </p:nvSpPr>
        <p:spPr>
          <a:xfrm>
            <a:off x="6412680" y="4500360"/>
            <a:ext cx="693360" cy="1625400"/>
          </a:xfrm>
          <a:prstGeom prst="rect">
            <a:avLst/>
          </a:prstGeom>
          <a:solidFill>
            <a:srgbClr val="fba200"/>
          </a:solidFill>
          <a:ln w="12600">
            <a:noFill/>
          </a:ln>
        </p:spPr>
        <p:style>
          <a:lnRef idx="0"/>
          <a:fillRef idx="0"/>
          <a:effectRef idx="0"/>
          <a:fontRef idx="minor"/>
        </p:style>
      </p:sp>
      <p:sp>
        <p:nvSpPr>
          <p:cNvPr id="2920" name="CustomShape 39"/>
          <p:cNvSpPr/>
          <p:nvPr/>
        </p:nvSpPr>
        <p:spPr>
          <a:xfrm>
            <a:off x="4348440" y="4327200"/>
            <a:ext cx="1170720" cy="2022480"/>
          </a:xfrm>
          <a:prstGeom prst="roundRect">
            <a:avLst>
              <a:gd name="adj" fmla="val 13580"/>
            </a:avLst>
          </a:prstGeom>
          <a:solidFill>
            <a:srgbClr val="262626"/>
          </a:solidFill>
          <a:ln w="88920">
            <a:noFill/>
          </a:ln>
        </p:spPr>
        <p:style>
          <a:lnRef idx="0"/>
          <a:fillRef idx="0"/>
          <a:effectRef idx="0"/>
          <a:fontRef idx="minor"/>
        </p:style>
      </p:sp>
      <p:sp>
        <p:nvSpPr>
          <p:cNvPr id="2921" name="CustomShape 40"/>
          <p:cNvSpPr/>
          <p:nvPr/>
        </p:nvSpPr>
        <p:spPr>
          <a:xfrm>
            <a:off x="4856760" y="4427640"/>
            <a:ext cx="153720" cy="29520"/>
          </a:xfrm>
          <a:prstGeom prst="rect">
            <a:avLst/>
          </a:prstGeom>
          <a:solidFill>
            <a:srgbClr val="b0b0b0"/>
          </a:solidFill>
          <a:ln w="88920">
            <a:noFill/>
          </a:ln>
        </p:spPr>
        <p:style>
          <a:lnRef idx="0"/>
          <a:fillRef idx="0"/>
          <a:effectRef idx="0"/>
          <a:fontRef idx="minor"/>
        </p:style>
      </p:sp>
      <p:sp>
        <p:nvSpPr>
          <p:cNvPr id="2922" name="CustomShape 41"/>
          <p:cNvSpPr/>
          <p:nvPr/>
        </p:nvSpPr>
        <p:spPr>
          <a:xfrm>
            <a:off x="4877280" y="6172920"/>
            <a:ext cx="113040" cy="124560"/>
          </a:xfrm>
          <a:prstGeom prst="ellipse">
            <a:avLst/>
          </a:prstGeom>
          <a:gradFill>
            <a:gsLst>
              <a:gs pos="0">
                <a:srgbClr val="0f0f0f"/>
              </a:gs>
              <a:gs pos="100000">
                <a:srgbClr val="595959"/>
              </a:gs>
            </a:gsLst>
            <a:lin ang="10800000"/>
          </a:gradFill>
          <a:ln>
            <a:solidFill>
              <a:srgbClr val="262626"/>
            </a:solidFill>
          </a:ln>
        </p:spPr>
        <p:style>
          <a:lnRef idx="0"/>
          <a:fillRef idx="0"/>
          <a:effectRef idx="0"/>
          <a:fontRef idx="minor"/>
        </p:style>
      </p:sp>
      <p:sp>
        <p:nvSpPr>
          <p:cNvPr id="2923" name="CustomShape 42"/>
          <p:cNvSpPr/>
          <p:nvPr/>
        </p:nvSpPr>
        <p:spPr>
          <a:xfrm>
            <a:off x="4907880" y="6206760"/>
            <a:ext cx="51480" cy="57240"/>
          </a:xfrm>
          <a:prstGeom prst="roundRect">
            <a:avLst>
              <a:gd name="adj" fmla="val 16667"/>
            </a:avLst>
          </a:prstGeom>
          <a:solidFill>
            <a:srgbClr val="737373"/>
          </a:solidFill>
          <a:ln w="6480">
            <a:solidFill>
              <a:srgbClr val="b0b0b0"/>
            </a:solidFill>
            <a:miter/>
          </a:ln>
        </p:spPr>
        <p:style>
          <a:lnRef idx="0"/>
          <a:fillRef idx="0"/>
          <a:effectRef idx="0"/>
          <a:fontRef idx="minor"/>
        </p:style>
      </p:sp>
      <p:sp>
        <p:nvSpPr>
          <p:cNvPr id="2924" name="CustomShape 43"/>
          <p:cNvSpPr/>
          <p:nvPr/>
        </p:nvSpPr>
        <p:spPr>
          <a:xfrm>
            <a:off x="4427640" y="4500360"/>
            <a:ext cx="693360" cy="1625400"/>
          </a:xfrm>
          <a:prstGeom prst="rect">
            <a:avLst/>
          </a:prstGeom>
          <a:solidFill>
            <a:srgbClr val="07a398"/>
          </a:solidFill>
          <a:ln w="12600">
            <a:noFill/>
          </a:ln>
        </p:spPr>
        <p:style>
          <a:lnRef idx="0"/>
          <a:fillRef idx="0"/>
          <a:effectRef idx="0"/>
          <a:fontRef idx="minor"/>
        </p:style>
      </p:sp>
      <p:sp>
        <p:nvSpPr>
          <p:cNvPr id="2925" name="CustomShape 44"/>
          <p:cNvSpPr/>
          <p:nvPr/>
        </p:nvSpPr>
        <p:spPr>
          <a:xfrm>
            <a:off x="5113800" y="4192560"/>
            <a:ext cx="1287720" cy="2224440"/>
          </a:xfrm>
          <a:prstGeom prst="roundRect">
            <a:avLst>
              <a:gd name="adj" fmla="val 13580"/>
            </a:avLst>
          </a:prstGeom>
          <a:solidFill>
            <a:srgbClr val="262626"/>
          </a:solidFill>
          <a:ln w="88920">
            <a:noFill/>
          </a:ln>
        </p:spPr>
        <p:style>
          <a:lnRef idx="0"/>
          <a:fillRef idx="0"/>
          <a:effectRef idx="0"/>
          <a:fontRef idx="minor"/>
        </p:style>
      </p:sp>
      <p:sp>
        <p:nvSpPr>
          <p:cNvPr id="2926" name="CustomShape 45"/>
          <p:cNvSpPr/>
          <p:nvPr/>
        </p:nvSpPr>
        <p:spPr>
          <a:xfrm>
            <a:off x="5680800" y="4297680"/>
            <a:ext cx="153720" cy="29520"/>
          </a:xfrm>
          <a:prstGeom prst="rect">
            <a:avLst/>
          </a:prstGeom>
          <a:solidFill>
            <a:srgbClr val="b0b0b0"/>
          </a:solidFill>
          <a:ln w="88920">
            <a:noFill/>
          </a:ln>
        </p:spPr>
        <p:style>
          <a:lnRef idx="0"/>
          <a:fillRef idx="0"/>
          <a:effectRef idx="0"/>
          <a:fontRef idx="minor"/>
        </p:style>
      </p:sp>
      <p:sp>
        <p:nvSpPr>
          <p:cNvPr id="2927" name="CustomShape 46"/>
          <p:cNvSpPr/>
          <p:nvPr/>
        </p:nvSpPr>
        <p:spPr>
          <a:xfrm>
            <a:off x="5695560" y="6212880"/>
            <a:ext cx="124560" cy="136800"/>
          </a:xfrm>
          <a:prstGeom prst="ellipse">
            <a:avLst/>
          </a:prstGeom>
          <a:gradFill>
            <a:gsLst>
              <a:gs pos="0">
                <a:srgbClr val="0f0f0f"/>
              </a:gs>
              <a:gs pos="100000">
                <a:srgbClr val="595959"/>
              </a:gs>
            </a:gsLst>
            <a:lin ang="10800000"/>
          </a:gradFill>
          <a:ln>
            <a:solidFill>
              <a:srgbClr val="262626"/>
            </a:solidFill>
          </a:ln>
        </p:spPr>
        <p:style>
          <a:lnRef idx="0"/>
          <a:fillRef idx="0"/>
          <a:effectRef idx="0"/>
          <a:fontRef idx="minor"/>
        </p:style>
      </p:sp>
      <p:sp>
        <p:nvSpPr>
          <p:cNvPr id="2928" name="CustomShape 47"/>
          <p:cNvSpPr/>
          <p:nvPr/>
        </p:nvSpPr>
        <p:spPr>
          <a:xfrm>
            <a:off x="5729400" y="6249960"/>
            <a:ext cx="56880" cy="63000"/>
          </a:xfrm>
          <a:prstGeom prst="roundRect">
            <a:avLst>
              <a:gd name="adj" fmla="val 16667"/>
            </a:avLst>
          </a:prstGeom>
          <a:solidFill>
            <a:srgbClr val="737373"/>
          </a:solidFill>
          <a:ln w="6480">
            <a:solidFill>
              <a:srgbClr val="b0b0b0"/>
            </a:solidFill>
            <a:miter/>
          </a:ln>
        </p:spPr>
        <p:style>
          <a:lnRef idx="0"/>
          <a:fillRef idx="0"/>
          <a:effectRef idx="0"/>
          <a:fontRef idx="minor"/>
        </p:style>
      </p:sp>
      <p:sp>
        <p:nvSpPr>
          <p:cNvPr id="2929" name="CustomShape 48"/>
          <p:cNvSpPr/>
          <p:nvPr/>
        </p:nvSpPr>
        <p:spPr>
          <a:xfrm>
            <a:off x="5195520" y="4375800"/>
            <a:ext cx="1131480" cy="1786320"/>
          </a:xfrm>
          <a:prstGeom prst="rect">
            <a:avLst/>
          </a:prstGeom>
          <a:solidFill>
            <a:srgbClr val="0680c3"/>
          </a:solidFill>
          <a:ln w="12600">
            <a:noFill/>
          </a:ln>
        </p:spPr>
        <p:style>
          <a:lnRef idx="0"/>
          <a:fillRef idx="0"/>
          <a:effectRef idx="0"/>
          <a:fontRef idx="minor"/>
        </p:style>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0" name="TextShape 1"/>
          <p:cNvSpPr txBox="1"/>
          <p:nvPr/>
        </p:nvSpPr>
        <p:spPr>
          <a:xfrm>
            <a:off x="323640" y="123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Fully Editable Icon Sets: A</a:t>
            </a:r>
            <a:endParaRPr b="0" lang="en-US" sz="2800" spc="-1" strike="noStrike">
              <a:solidFill>
                <a:srgbClr val="000000"/>
              </a:solidFill>
              <a:uFill>
                <a:solidFill>
                  <a:srgbClr val="ffffff"/>
                </a:solidFill>
              </a:uFill>
              <a:latin typeface="Arial"/>
            </a:endParaRPr>
          </a:p>
        </p:txBody>
      </p:sp>
      <p:sp>
        <p:nvSpPr>
          <p:cNvPr id="2931" name="CustomShape 2"/>
          <p:cNvSpPr/>
          <p:nvPr/>
        </p:nvSpPr>
        <p:spPr>
          <a:xfrm>
            <a:off x="6112080" y="1492200"/>
            <a:ext cx="522720" cy="524160"/>
          </a:xfrm>
          <a:custGeom>
            <a:avLst/>
            <a:gdLst/>
            <a:ah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rgbClr val="0680c3"/>
          </a:solidFill>
          <a:ln w="12600">
            <a:noFill/>
          </a:ln>
        </p:spPr>
        <p:style>
          <a:lnRef idx="0"/>
          <a:fillRef idx="0"/>
          <a:effectRef idx="0"/>
          <a:fontRef idx="minor"/>
        </p:style>
      </p:sp>
      <p:sp>
        <p:nvSpPr>
          <p:cNvPr id="2932" name="CustomShape 3"/>
          <p:cNvSpPr/>
          <p:nvPr/>
        </p:nvSpPr>
        <p:spPr>
          <a:xfrm>
            <a:off x="5273280" y="1562760"/>
            <a:ext cx="522720" cy="383400"/>
          </a:xfrm>
          <a:custGeom>
            <a:avLst/>
            <a:gdLst/>
            <a:ah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rgbClr val="0680c3"/>
          </a:solidFill>
          <a:ln w="12600">
            <a:noFill/>
          </a:ln>
        </p:spPr>
        <p:style>
          <a:lnRef idx="0"/>
          <a:fillRef idx="0"/>
          <a:effectRef idx="0"/>
          <a:fontRef idx="minor"/>
        </p:style>
      </p:sp>
      <p:sp>
        <p:nvSpPr>
          <p:cNvPr id="2933" name="CustomShape 4"/>
          <p:cNvSpPr/>
          <p:nvPr/>
        </p:nvSpPr>
        <p:spPr>
          <a:xfrm>
            <a:off x="6114240" y="4520160"/>
            <a:ext cx="312840" cy="707400"/>
          </a:xfrm>
          <a:custGeom>
            <a:avLst/>
            <a:gdLst/>
            <a:ah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rgbClr val="07a398"/>
          </a:solidFill>
          <a:ln w="12600">
            <a:noFill/>
          </a:ln>
        </p:spPr>
        <p:style>
          <a:lnRef idx="0"/>
          <a:fillRef idx="0"/>
          <a:effectRef idx="0"/>
          <a:fontRef idx="minor"/>
        </p:style>
      </p:sp>
      <p:sp>
        <p:nvSpPr>
          <p:cNvPr id="2934" name="CustomShape 5"/>
          <p:cNvSpPr/>
          <p:nvPr/>
        </p:nvSpPr>
        <p:spPr>
          <a:xfrm rot="18900000">
            <a:off x="9585360" y="3654720"/>
            <a:ext cx="225360" cy="502200"/>
          </a:xfrm>
          <a:custGeom>
            <a:avLst/>
            <a:gdLst/>
            <a:ah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90c221"/>
          </a:solidFill>
          <a:ln w="12600">
            <a:noFill/>
          </a:ln>
        </p:spPr>
        <p:style>
          <a:lnRef idx="0"/>
          <a:fillRef idx="0"/>
          <a:effectRef idx="0"/>
          <a:fontRef idx="minor"/>
        </p:style>
      </p:sp>
      <p:sp>
        <p:nvSpPr>
          <p:cNvPr id="2935" name="CustomShape 6"/>
          <p:cNvSpPr/>
          <p:nvPr/>
        </p:nvSpPr>
        <p:spPr>
          <a:xfrm flipH="1">
            <a:off x="5265720" y="4641840"/>
            <a:ext cx="464040" cy="464040"/>
          </a:xfrm>
          <a:custGeom>
            <a:avLst/>
            <a:gdLst/>
            <a:ah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rgbClr val="07a398"/>
          </a:solidFill>
          <a:ln w="12600">
            <a:noFill/>
          </a:ln>
        </p:spPr>
        <p:style>
          <a:lnRef idx="0"/>
          <a:fillRef idx="0"/>
          <a:effectRef idx="0"/>
          <a:fontRef idx="minor"/>
        </p:style>
      </p:sp>
      <p:sp>
        <p:nvSpPr>
          <p:cNvPr id="2936" name="CustomShape 7"/>
          <p:cNvSpPr/>
          <p:nvPr/>
        </p:nvSpPr>
        <p:spPr>
          <a:xfrm>
            <a:off x="7745400" y="3642480"/>
            <a:ext cx="460440" cy="452880"/>
          </a:xfrm>
          <a:custGeom>
            <a:avLst/>
            <a:gdLst/>
            <a:ah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rgbClr val="90c221"/>
          </a:solidFill>
          <a:ln w="12600">
            <a:noFill/>
          </a:ln>
        </p:spPr>
        <p:style>
          <a:lnRef idx="0"/>
          <a:fillRef idx="0"/>
          <a:effectRef idx="0"/>
          <a:fontRef idx="minor"/>
        </p:style>
      </p:sp>
      <p:sp>
        <p:nvSpPr>
          <p:cNvPr id="2937" name="CustomShape 8"/>
          <p:cNvSpPr/>
          <p:nvPr/>
        </p:nvSpPr>
        <p:spPr>
          <a:xfrm>
            <a:off x="11063880" y="3600720"/>
            <a:ext cx="464040" cy="462600"/>
          </a:xfrm>
          <a:custGeom>
            <a:avLst/>
            <a:gdLst/>
            <a:ah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90c221"/>
          </a:solidFill>
          <a:ln w="12600">
            <a:noFill/>
          </a:ln>
        </p:spPr>
        <p:style>
          <a:lnRef idx="0"/>
          <a:fillRef idx="0"/>
          <a:effectRef idx="0"/>
          <a:fontRef idx="minor"/>
        </p:style>
      </p:sp>
      <p:sp>
        <p:nvSpPr>
          <p:cNvPr id="2938" name="CustomShape 9"/>
          <p:cNvSpPr/>
          <p:nvPr/>
        </p:nvSpPr>
        <p:spPr>
          <a:xfrm>
            <a:off x="6950880" y="1518840"/>
            <a:ext cx="471240" cy="471240"/>
          </a:xfrm>
          <a:custGeom>
            <a:avLst/>
            <a:gdLst/>
            <a:ah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rgbClr val="0680c3"/>
          </a:solidFill>
          <a:ln w="12600">
            <a:noFill/>
          </a:ln>
        </p:spPr>
        <p:style>
          <a:lnRef idx="0"/>
          <a:fillRef idx="0"/>
          <a:effectRef idx="0"/>
          <a:fontRef idx="minor"/>
        </p:style>
      </p:sp>
      <p:sp>
        <p:nvSpPr>
          <p:cNvPr id="2939" name="CustomShape 10"/>
          <p:cNvSpPr/>
          <p:nvPr/>
        </p:nvSpPr>
        <p:spPr>
          <a:xfrm rot="5400000">
            <a:off x="7737840" y="1518840"/>
            <a:ext cx="471960" cy="471240"/>
          </a:xfrm>
          <a:custGeom>
            <a:avLst/>
            <a:gdLst/>
            <a:ah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rgbClr val="0680c3"/>
          </a:solidFill>
          <a:ln w="12600">
            <a:noFill/>
          </a:ln>
        </p:spPr>
        <p:style>
          <a:lnRef idx="0"/>
          <a:fillRef idx="0"/>
          <a:effectRef idx="0"/>
          <a:fontRef idx="minor"/>
        </p:style>
      </p:sp>
      <p:sp>
        <p:nvSpPr>
          <p:cNvPr id="2940" name="CustomShape 11"/>
          <p:cNvSpPr/>
          <p:nvPr/>
        </p:nvSpPr>
        <p:spPr>
          <a:xfrm>
            <a:off x="6809760" y="4619160"/>
            <a:ext cx="513000" cy="510120"/>
          </a:xfrm>
          <a:custGeom>
            <a:avLst/>
            <a:gdLst/>
            <a:ah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rgbClr val="07a398"/>
          </a:solidFill>
          <a:ln w="12600">
            <a:noFill/>
          </a:ln>
        </p:spPr>
        <p:style>
          <a:lnRef idx="0"/>
          <a:fillRef idx="0"/>
          <a:effectRef idx="0"/>
          <a:fontRef idx="minor"/>
        </p:style>
      </p:sp>
      <p:sp>
        <p:nvSpPr>
          <p:cNvPr id="2941" name="CustomShape 12"/>
          <p:cNvSpPr/>
          <p:nvPr/>
        </p:nvSpPr>
        <p:spPr>
          <a:xfrm flipH="1">
            <a:off x="11036880" y="2527920"/>
            <a:ext cx="514440" cy="515880"/>
          </a:xfrm>
          <a:custGeom>
            <a:avLst/>
            <a:gdLst/>
            <a:ah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rgbClr val="fba200"/>
          </a:solidFill>
          <a:ln w="12600">
            <a:noFill/>
          </a:ln>
        </p:spPr>
        <p:style>
          <a:lnRef idx="0"/>
          <a:fillRef idx="0"/>
          <a:effectRef idx="0"/>
          <a:fontRef idx="minor"/>
        </p:style>
      </p:sp>
      <p:sp>
        <p:nvSpPr>
          <p:cNvPr id="2942" name="CustomShape 13"/>
          <p:cNvSpPr/>
          <p:nvPr/>
        </p:nvSpPr>
        <p:spPr>
          <a:xfrm rot="16200000">
            <a:off x="8525160" y="1470960"/>
            <a:ext cx="567000" cy="567360"/>
          </a:xfrm>
          <a:custGeom>
            <a:avLst/>
            <a:gdLst/>
            <a:ah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0680c3"/>
          </a:solidFill>
          <a:ln w="12600">
            <a:noFill/>
          </a:ln>
        </p:spPr>
        <p:style>
          <a:lnRef idx="0"/>
          <a:fillRef idx="0"/>
          <a:effectRef idx="0"/>
          <a:fontRef idx="minor"/>
        </p:style>
      </p:sp>
      <p:sp>
        <p:nvSpPr>
          <p:cNvPr id="2943" name="CustomShape 14"/>
          <p:cNvSpPr/>
          <p:nvPr/>
        </p:nvSpPr>
        <p:spPr>
          <a:xfrm>
            <a:off x="9408600" y="1424160"/>
            <a:ext cx="473040" cy="659880"/>
          </a:xfrm>
          <a:custGeom>
            <a:avLst/>
            <a:gdLst/>
            <a:ah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rgbClr val="0680c3"/>
          </a:solidFill>
          <a:ln w="12600">
            <a:noFill/>
          </a:ln>
        </p:spPr>
        <p:style>
          <a:lnRef idx="0"/>
          <a:fillRef idx="0"/>
          <a:effectRef idx="0"/>
          <a:fontRef idx="minor"/>
        </p:style>
      </p:sp>
      <p:sp>
        <p:nvSpPr>
          <p:cNvPr id="2944" name="CustomShape 15"/>
          <p:cNvSpPr/>
          <p:nvPr/>
        </p:nvSpPr>
        <p:spPr>
          <a:xfrm>
            <a:off x="7705800" y="4600800"/>
            <a:ext cx="385560" cy="546120"/>
          </a:xfrm>
          <a:custGeom>
            <a:avLst/>
            <a:gdLst/>
            <a:ah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rgbClr val="07a398"/>
          </a:solidFill>
          <a:ln w="12600">
            <a:noFill/>
          </a:ln>
        </p:spPr>
        <p:style>
          <a:lnRef idx="0"/>
          <a:fillRef idx="0"/>
          <a:effectRef idx="0"/>
          <a:fontRef idx="minor"/>
        </p:style>
      </p:sp>
      <p:sp>
        <p:nvSpPr>
          <p:cNvPr id="2945" name="CustomShape 16"/>
          <p:cNvSpPr/>
          <p:nvPr/>
        </p:nvSpPr>
        <p:spPr>
          <a:xfrm>
            <a:off x="4418640" y="5469120"/>
            <a:ext cx="409320" cy="778680"/>
          </a:xfrm>
          <a:custGeom>
            <a:avLst/>
            <a:gdLst/>
            <a:ah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rgbClr val="e62601"/>
          </a:solidFill>
          <a:ln w="12600">
            <a:noFill/>
          </a:ln>
        </p:spPr>
        <p:style>
          <a:lnRef idx="0"/>
          <a:fillRef idx="0"/>
          <a:effectRef idx="0"/>
          <a:fontRef idx="minor"/>
        </p:style>
      </p:sp>
      <p:sp>
        <p:nvSpPr>
          <p:cNvPr id="2946" name="CustomShape 17"/>
          <p:cNvSpPr/>
          <p:nvPr/>
        </p:nvSpPr>
        <p:spPr>
          <a:xfrm rot="16200000">
            <a:off x="8536680" y="3545280"/>
            <a:ext cx="598320" cy="647640"/>
          </a:xfrm>
          <a:custGeom>
            <a:avLst/>
            <a:gdLst/>
            <a:ah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rgbClr val="90c221"/>
          </a:solidFill>
          <a:ln w="12600">
            <a:noFill/>
          </a:ln>
        </p:spPr>
        <p:style>
          <a:lnRef idx="0"/>
          <a:fillRef idx="0"/>
          <a:effectRef idx="0"/>
          <a:fontRef idx="minor"/>
        </p:style>
      </p:sp>
      <p:sp>
        <p:nvSpPr>
          <p:cNvPr id="2947" name="CustomShape 18"/>
          <p:cNvSpPr/>
          <p:nvPr/>
        </p:nvSpPr>
        <p:spPr>
          <a:xfrm rot="10800000">
            <a:off x="9697680" y="2980440"/>
            <a:ext cx="386280" cy="436320"/>
          </a:xfrm>
          <a:custGeom>
            <a:avLst/>
            <a:gdLst/>
            <a:ah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rgbClr val="fba200"/>
          </a:solidFill>
          <a:ln w="12600">
            <a:noFill/>
          </a:ln>
        </p:spPr>
        <p:style>
          <a:lnRef idx="0"/>
          <a:fillRef idx="0"/>
          <a:effectRef idx="0"/>
          <a:fontRef idx="minor"/>
        </p:style>
      </p:sp>
      <p:sp>
        <p:nvSpPr>
          <p:cNvPr id="2948" name="CustomShape 19"/>
          <p:cNvSpPr/>
          <p:nvPr/>
        </p:nvSpPr>
        <p:spPr>
          <a:xfrm>
            <a:off x="6967080" y="3587400"/>
            <a:ext cx="471960" cy="563400"/>
          </a:xfrm>
          <a:custGeom>
            <a:avLst/>
            <a:gdLst/>
            <a:ah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rgbClr val="90c221"/>
          </a:solidFill>
          <a:ln w="12600">
            <a:noFill/>
          </a:ln>
        </p:spPr>
        <p:style>
          <a:lnRef idx="0"/>
          <a:fillRef idx="0"/>
          <a:effectRef idx="0"/>
          <a:fontRef idx="minor"/>
        </p:style>
      </p:sp>
      <p:sp>
        <p:nvSpPr>
          <p:cNvPr id="2949" name="CustomShape 20"/>
          <p:cNvSpPr/>
          <p:nvPr/>
        </p:nvSpPr>
        <p:spPr>
          <a:xfrm>
            <a:off x="4360320" y="1481040"/>
            <a:ext cx="597240" cy="546840"/>
          </a:xfrm>
          <a:custGeom>
            <a:avLst/>
            <a:gdLst/>
            <a:ah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rgbClr val="0680c3"/>
          </a:solidFill>
          <a:ln w="12600">
            <a:noFill/>
          </a:ln>
        </p:spPr>
        <p:style>
          <a:lnRef idx="0"/>
          <a:fillRef idx="0"/>
          <a:effectRef idx="0"/>
          <a:fontRef idx="minor"/>
        </p:style>
      </p:sp>
      <p:sp>
        <p:nvSpPr>
          <p:cNvPr id="2950" name="CustomShape 21"/>
          <p:cNvSpPr/>
          <p:nvPr/>
        </p:nvSpPr>
        <p:spPr>
          <a:xfrm>
            <a:off x="8534160" y="2516040"/>
            <a:ext cx="371880" cy="492120"/>
          </a:xfrm>
          <a:custGeom>
            <a:avLst/>
            <a:gdLst/>
            <a:ah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rgbClr val="fba200"/>
          </a:solidFill>
          <a:ln w="12600">
            <a:noFill/>
          </a:ln>
        </p:spPr>
        <p:style>
          <a:lnRef idx="0"/>
          <a:fillRef idx="0"/>
          <a:effectRef idx="0"/>
          <a:fontRef idx="minor"/>
        </p:style>
      </p:sp>
      <p:sp>
        <p:nvSpPr>
          <p:cNvPr id="2951" name="CustomShape 22"/>
          <p:cNvSpPr/>
          <p:nvPr/>
        </p:nvSpPr>
        <p:spPr>
          <a:xfrm>
            <a:off x="10179720" y="3623400"/>
            <a:ext cx="491040" cy="491040"/>
          </a:xfrm>
          <a:custGeom>
            <a:avLst/>
            <a:gdLst/>
            <a:ah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rgbClr val="90c221"/>
          </a:solidFill>
          <a:ln w="12600">
            <a:noFill/>
          </a:ln>
        </p:spPr>
        <p:style>
          <a:lnRef idx="0"/>
          <a:fillRef idx="0"/>
          <a:effectRef idx="0"/>
          <a:fontRef idx="minor"/>
        </p:style>
      </p:sp>
      <p:sp>
        <p:nvSpPr>
          <p:cNvPr id="2952" name="CustomShape 23"/>
          <p:cNvSpPr/>
          <p:nvPr/>
        </p:nvSpPr>
        <p:spPr>
          <a:xfrm>
            <a:off x="5324040" y="2538360"/>
            <a:ext cx="529560" cy="447480"/>
          </a:xfrm>
          <a:custGeom>
            <a:avLst/>
            <a:gdLst/>
            <a:ah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rgbClr val="fba200"/>
          </a:solidFill>
          <a:ln w="12600">
            <a:noFill/>
          </a:ln>
        </p:spPr>
        <p:style>
          <a:lnRef idx="0"/>
          <a:fillRef idx="0"/>
          <a:effectRef idx="0"/>
          <a:fontRef idx="minor"/>
        </p:style>
      </p:sp>
      <p:sp>
        <p:nvSpPr>
          <p:cNvPr id="2953" name="CustomShape 24"/>
          <p:cNvSpPr/>
          <p:nvPr/>
        </p:nvSpPr>
        <p:spPr>
          <a:xfrm>
            <a:off x="7858080" y="2527560"/>
            <a:ext cx="271080" cy="469080"/>
          </a:xfrm>
          <a:custGeom>
            <a:avLst/>
            <a:gdLst/>
            <a:ah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rgbClr val="fba200"/>
          </a:solidFill>
          <a:ln w="12600">
            <a:noFill/>
          </a:ln>
        </p:spPr>
        <p:style>
          <a:lnRef idx="0"/>
          <a:fillRef idx="0"/>
          <a:effectRef idx="0"/>
          <a:fontRef idx="minor"/>
        </p:style>
      </p:sp>
      <p:sp>
        <p:nvSpPr>
          <p:cNvPr id="2954" name="CustomShape 25"/>
          <p:cNvSpPr/>
          <p:nvPr/>
        </p:nvSpPr>
        <p:spPr>
          <a:xfrm>
            <a:off x="6258600" y="2567160"/>
            <a:ext cx="490680" cy="389880"/>
          </a:xfrm>
          <a:custGeom>
            <a:avLst/>
            <a:gdLst/>
            <a:ah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rgbClr val="fba200"/>
          </a:solidFill>
          <a:ln w="12600">
            <a:noFill/>
          </a:ln>
        </p:spPr>
        <p:style>
          <a:lnRef idx="0"/>
          <a:fillRef idx="0"/>
          <a:effectRef idx="0"/>
          <a:fontRef idx="minor"/>
        </p:style>
      </p:sp>
      <p:sp>
        <p:nvSpPr>
          <p:cNvPr id="2955" name="CustomShape 26"/>
          <p:cNvSpPr/>
          <p:nvPr/>
        </p:nvSpPr>
        <p:spPr>
          <a:xfrm>
            <a:off x="7154640" y="2552040"/>
            <a:ext cx="298800" cy="420120"/>
          </a:xfrm>
          <a:custGeom>
            <a:avLst/>
            <a:gdLst/>
            <a:ah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rgbClr val="fba200"/>
          </a:solidFill>
          <a:ln w="12600">
            <a:noFill/>
          </a:ln>
        </p:spPr>
        <p:style>
          <a:lnRef idx="0"/>
          <a:fillRef idx="0"/>
          <a:effectRef idx="0"/>
          <a:fontRef idx="minor"/>
        </p:style>
      </p:sp>
      <p:sp>
        <p:nvSpPr>
          <p:cNvPr id="2956" name="CustomShape 27"/>
          <p:cNvSpPr/>
          <p:nvPr/>
        </p:nvSpPr>
        <p:spPr>
          <a:xfrm>
            <a:off x="5919840" y="5535360"/>
            <a:ext cx="512280" cy="646560"/>
          </a:xfrm>
          <a:custGeom>
            <a:avLst/>
            <a:gdLst/>
            <a:ah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rgbClr val="e62601"/>
          </a:solidFill>
          <a:ln w="12600">
            <a:noFill/>
          </a:ln>
        </p:spPr>
        <p:style>
          <a:lnRef idx="0"/>
          <a:fillRef idx="0"/>
          <a:effectRef idx="0"/>
          <a:fontRef idx="minor"/>
        </p:style>
      </p:sp>
      <p:sp>
        <p:nvSpPr>
          <p:cNvPr id="2957" name="CustomShape 28"/>
          <p:cNvSpPr/>
          <p:nvPr/>
        </p:nvSpPr>
        <p:spPr>
          <a:xfrm>
            <a:off x="4411440" y="2471760"/>
            <a:ext cx="507960" cy="516240"/>
          </a:xfrm>
          <a:custGeom>
            <a:avLst/>
            <a:gdLst/>
            <a:ah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rgbClr val="fba200"/>
          </a:solidFill>
          <a:ln w="12600">
            <a:noFill/>
          </a:ln>
        </p:spPr>
        <p:style>
          <a:lnRef idx="0"/>
          <a:fillRef idx="0"/>
          <a:effectRef idx="0"/>
          <a:fontRef idx="minor"/>
        </p:style>
      </p:sp>
      <p:sp>
        <p:nvSpPr>
          <p:cNvPr id="2958" name="CustomShape 29"/>
          <p:cNvSpPr/>
          <p:nvPr/>
        </p:nvSpPr>
        <p:spPr>
          <a:xfrm rot="20700000">
            <a:off x="6137280" y="3633840"/>
            <a:ext cx="548280" cy="469800"/>
          </a:xfrm>
          <a:custGeom>
            <a:avLst/>
            <a:gdLst/>
            <a:ah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rgbClr val="90c221"/>
          </a:solidFill>
          <a:ln w="12600">
            <a:noFill/>
          </a:ln>
        </p:spPr>
        <p:style>
          <a:lnRef idx="0"/>
          <a:fillRef idx="0"/>
          <a:effectRef idx="0"/>
          <a:fontRef idx="minor"/>
        </p:style>
      </p:sp>
      <p:sp>
        <p:nvSpPr>
          <p:cNvPr id="2959" name="CustomShape 30"/>
          <p:cNvSpPr/>
          <p:nvPr/>
        </p:nvSpPr>
        <p:spPr>
          <a:xfrm rot="10800000">
            <a:off x="5564880" y="6231600"/>
            <a:ext cx="376200" cy="745200"/>
          </a:xfrm>
          <a:custGeom>
            <a:avLst/>
            <a:gdLst/>
            <a:ah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rgbClr val="e62601"/>
          </a:solidFill>
          <a:ln w="12600">
            <a:noFill/>
          </a:ln>
        </p:spPr>
        <p:style>
          <a:lnRef idx="0"/>
          <a:fillRef idx="0"/>
          <a:effectRef idx="0"/>
          <a:fontRef idx="minor"/>
        </p:style>
      </p:sp>
      <p:sp>
        <p:nvSpPr>
          <p:cNvPr id="2960" name="CustomShape 31"/>
          <p:cNvSpPr/>
          <p:nvPr/>
        </p:nvSpPr>
        <p:spPr>
          <a:xfrm>
            <a:off x="7616880" y="5578920"/>
            <a:ext cx="559440" cy="559440"/>
          </a:xfrm>
          <a:custGeom>
            <a:avLst/>
            <a:gdLst/>
            <a:ah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e62601"/>
          </a:solidFill>
          <a:ln w="12600">
            <a:noFill/>
          </a:ln>
        </p:spPr>
        <p:style>
          <a:lnRef idx="0"/>
          <a:fillRef idx="0"/>
          <a:effectRef idx="0"/>
          <a:fontRef idx="minor"/>
        </p:style>
      </p:sp>
      <p:sp>
        <p:nvSpPr>
          <p:cNvPr id="2961" name="CustomShape 32"/>
          <p:cNvSpPr/>
          <p:nvPr/>
        </p:nvSpPr>
        <p:spPr>
          <a:xfrm>
            <a:off x="10160640" y="5578920"/>
            <a:ext cx="559440" cy="559440"/>
          </a:xfrm>
          <a:custGeom>
            <a:avLst/>
            <a:gdLst/>
            <a:ah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e62601"/>
          </a:solidFill>
          <a:ln w="12600">
            <a:noFill/>
          </a:ln>
        </p:spPr>
        <p:style>
          <a:lnRef idx="0"/>
          <a:fillRef idx="0"/>
          <a:effectRef idx="0"/>
          <a:fontRef idx="minor"/>
        </p:style>
      </p:sp>
      <p:sp>
        <p:nvSpPr>
          <p:cNvPr id="2962" name="CustomShape 33"/>
          <p:cNvSpPr/>
          <p:nvPr/>
        </p:nvSpPr>
        <p:spPr>
          <a:xfrm>
            <a:off x="8469000" y="5581800"/>
            <a:ext cx="553320" cy="553320"/>
          </a:xfrm>
          <a:custGeom>
            <a:avLst/>
            <a:gdLst/>
            <a:ah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e62601"/>
          </a:solidFill>
          <a:ln w="12600">
            <a:noFill/>
          </a:ln>
        </p:spPr>
        <p:style>
          <a:lnRef idx="0"/>
          <a:fillRef idx="0"/>
          <a:effectRef idx="0"/>
          <a:fontRef idx="minor"/>
        </p:style>
      </p:sp>
      <p:sp>
        <p:nvSpPr>
          <p:cNvPr id="2963" name="CustomShape 34"/>
          <p:cNvSpPr/>
          <p:nvPr/>
        </p:nvSpPr>
        <p:spPr>
          <a:xfrm>
            <a:off x="11012400" y="5575320"/>
            <a:ext cx="566280" cy="566280"/>
          </a:xfrm>
          <a:custGeom>
            <a:avLst/>
            <a:gdLst/>
            <a:ah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rgbClr val="e62601"/>
          </a:solidFill>
          <a:ln w="12600">
            <a:noFill/>
          </a:ln>
        </p:spPr>
        <p:style>
          <a:lnRef idx="0"/>
          <a:fillRef idx="0"/>
          <a:effectRef idx="0"/>
          <a:fontRef idx="minor"/>
        </p:style>
      </p:sp>
      <p:sp>
        <p:nvSpPr>
          <p:cNvPr id="2964" name="CustomShape 35"/>
          <p:cNvSpPr/>
          <p:nvPr/>
        </p:nvSpPr>
        <p:spPr>
          <a:xfrm>
            <a:off x="9314640" y="5581800"/>
            <a:ext cx="553320" cy="553320"/>
          </a:xfrm>
          <a:custGeom>
            <a:avLst/>
            <a:gdLst/>
            <a:ah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e62601"/>
          </a:solidFill>
          <a:ln w="12600">
            <a:noFill/>
          </a:ln>
        </p:spPr>
        <p:style>
          <a:lnRef idx="0"/>
          <a:fillRef idx="0"/>
          <a:effectRef idx="0"/>
          <a:fontRef idx="minor"/>
        </p:style>
      </p:sp>
      <p:sp>
        <p:nvSpPr>
          <p:cNvPr id="2965" name="CustomShape 36"/>
          <p:cNvSpPr/>
          <p:nvPr/>
        </p:nvSpPr>
        <p:spPr>
          <a:xfrm rot="2700000">
            <a:off x="5325840" y="3520080"/>
            <a:ext cx="389160" cy="697680"/>
          </a:xfrm>
          <a:custGeom>
            <a:avLst/>
            <a:gdLst/>
            <a:ah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90c221"/>
          </a:solidFill>
          <a:ln w="12600">
            <a:noFill/>
          </a:ln>
        </p:spPr>
        <p:style>
          <a:lnRef idx="0"/>
          <a:fillRef idx="0"/>
          <a:effectRef idx="0"/>
          <a:fontRef idx="minor"/>
        </p:style>
      </p:sp>
      <p:sp>
        <p:nvSpPr>
          <p:cNvPr id="2966" name="CustomShape 37"/>
          <p:cNvSpPr/>
          <p:nvPr/>
        </p:nvSpPr>
        <p:spPr>
          <a:xfrm>
            <a:off x="4401000" y="3545280"/>
            <a:ext cx="527040" cy="49320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90c221"/>
          </a:solidFill>
          <a:ln w="12600">
            <a:noFill/>
          </a:ln>
        </p:spPr>
        <p:style>
          <a:lnRef idx="0"/>
          <a:fillRef idx="0"/>
          <a:effectRef idx="0"/>
          <a:fontRef idx="minor"/>
        </p:style>
      </p:sp>
      <p:sp>
        <p:nvSpPr>
          <p:cNvPr id="2967" name="CustomShape 38"/>
          <p:cNvSpPr/>
          <p:nvPr/>
        </p:nvSpPr>
        <p:spPr>
          <a:xfrm rot="2700000">
            <a:off x="6978960" y="5476320"/>
            <a:ext cx="190440" cy="764280"/>
          </a:xfrm>
          <a:custGeom>
            <a:avLst/>
            <a:gdLst/>
            <a:ah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rgbClr val="e62601"/>
          </a:solidFill>
          <a:ln w="12600">
            <a:noFill/>
          </a:ln>
        </p:spPr>
        <p:style>
          <a:lnRef idx="0"/>
          <a:fillRef idx="0"/>
          <a:effectRef idx="0"/>
          <a:fontRef idx="minor"/>
        </p:style>
      </p:sp>
      <p:sp>
        <p:nvSpPr>
          <p:cNvPr id="2968" name="CustomShape 39"/>
          <p:cNvSpPr/>
          <p:nvPr/>
        </p:nvSpPr>
        <p:spPr>
          <a:xfrm>
            <a:off x="4376160" y="4613400"/>
            <a:ext cx="507960" cy="507960"/>
          </a:xfrm>
          <a:custGeom>
            <a:avLst/>
            <a:gdLst/>
            <a:ah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rgbClr val="07a398"/>
          </a:solidFill>
          <a:ln w="12600">
            <a:noFill/>
          </a:ln>
        </p:spPr>
        <p:style>
          <a:lnRef idx="0"/>
          <a:fillRef idx="0"/>
          <a:effectRef idx="0"/>
          <a:fontRef idx="minor"/>
        </p:style>
      </p:sp>
      <p:sp>
        <p:nvSpPr>
          <p:cNvPr id="2969" name="CustomShape 40"/>
          <p:cNvSpPr/>
          <p:nvPr/>
        </p:nvSpPr>
        <p:spPr>
          <a:xfrm flipH="1">
            <a:off x="10100880" y="2554200"/>
            <a:ext cx="504360" cy="415800"/>
          </a:xfrm>
          <a:custGeom>
            <a:avLst/>
            <a:gdLst/>
            <a:ah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fba200"/>
          </a:solidFill>
          <a:ln w="12600">
            <a:noFill/>
          </a:ln>
        </p:spPr>
        <p:style>
          <a:lnRef idx="0"/>
          <a:fillRef idx="0"/>
          <a:effectRef idx="0"/>
          <a:fontRef idx="minor"/>
        </p:style>
      </p:sp>
      <p:sp>
        <p:nvSpPr>
          <p:cNvPr id="2970" name="CustomShape 41"/>
          <p:cNvSpPr/>
          <p:nvPr/>
        </p:nvSpPr>
        <p:spPr>
          <a:xfrm rot="18805800">
            <a:off x="10126440" y="1539360"/>
            <a:ext cx="551520" cy="545760"/>
          </a:xfrm>
          <a:custGeom>
            <a:avLst/>
            <a:gdLst/>
            <a:ah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rgbClr val="0680c3"/>
          </a:solidFill>
          <a:ln w="12600">
            <a:noFill/>
          </a:ln>
        </p:spPr>
        <p:style>
          <a:lnRef idx="0"/>
          <a:fillRef idx="0"/>
          <a:effectRef idx="0"/>
          <a:fontRef idx="minor"/>
        </p:style>
      </p:sp>
      <p:sp>
        <p:nvSpPr>
          <p:cNvPr id="2971" name="CustomShape 42"/>
          <p:cNvSpPr/>
          <p:nvPr/>
        </p:nvSpPr>
        <p:spPr>
          <a:xfrm>
            <a:off x="10932840" y="1539360"/>
            <a:ext cx="544320" cy="546840"/>
          </a:xfrm>
          <a:custGeom>
            <a:avLst/>
            <a:gdLst/>
            <a:ah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rgbClr val="0680c3"/>
          </a:solidFill>
          <a:ln w="12600">
            <a:noFill/>
          </a:ln>
        </p:spPr>
        <p:style>
          <a:lnRef idx="0"/>
          <a:fillRef idx="0"/>
          <a:effectRef idx="0"/>
          <a:fontRef idx="minor"/>
        </p:style>
      </p:sp>
      <p:sp>
        <p:nvSpPr>
          <p:cNvPr id="2972" name="CustomShape 43"/>
          <p:cNvSpPr/>
          <p:nvPr/>
        </p:nvSpPr>
        <p:spPr>
          <a:xfrm>
            <a:off x="9363600" y="4578120"/>
            <a:ext cx="477720" cy="568800"/>
          </a:xfrm>
          <a:custGeom>
            <a:avLst/>
            <a:gdLst/>
            <a:ah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rgbClr val="07a398"/>
          </a:solidFill>
          <a:ln w="12600">
            <a:noFill/>
          </a:ln>
        </p:spPr>
        <p:style>
          <a:lnRef idx="0"/>
          <a:fillRef idx="0"/>
          <a:effectRef idx="0"/>
          <a:fontRef idx="minor"/>
        </p:style>
      </p:sp>
      <p:sp>
        <p:nvSpPr>
          <p:cNvPr id="2973" name="CustomShape 44"/>
          <p:cNvSpPr/>
          <p:nvPr/>
        </p:nvSpPr>
        <p:spPr>
          <a:xfrm>
            <a:off x="8488440" y="4578120"/>
            <a:ext cx="477720" cy="568800"/>
          </a:xfrm>
          <a:custGeom>
            <a:avLst/>
            <a:gdLst/>
            <a:ah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rgbClr val="07a398"/>
          </a:solidFill>
          <a:ln w="12600">
            <a:noFill/>
          </a:ln>
        </p:spPr>
        <p:style>
          <a:lnRef idx="0"/>
          <a:fillRef idx="0"/>
          <a:effectRef idx="0"/>
          <a:fontRef idx="minor"/>
        </p:style>
      </p:sp>
      <p:sp>
        <p:nvSpPr>
          <p:cNvPr id="2974" name="CustomShape 45"/>
          <p:cNvSpPr/>
          <p:nvPr/>
        </p:nvSpPr>
        <p:spPr>
          <a:xfrm>
            <a:off x="10238400" y="4578120"/>
            <a:ext cx="477720" cy="568800"/>
          </a:xfrm>
          <a:custGeom>
            <a:avLst/>
            <a:gdLst/>
            <a:ah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rgbClr val="07a398"/>
          </a:solidFill>
          <a:ln w="12600">
            <a:noFill/>
          </a:ln>
        </p:spPr>
        <p:style>
          <a:lnRef idx="0"/>
          <a:fillRef idx="0"/>
          <a:effectRef idx="0"/>
          <a:fontRef idx="minor"/>
        </p:style>
      </p:sp>
      <p:sp>
        <p:nvSpPr>
          <p:cNvPr id="2975" name="CustomShape 46"/>
          <p:cNvSpPr/>
          <p:nvPr/>
        </p:nvSpPr>
        <p:spPr>
          <a:xfrm>
            <a:off x="11113560" y="4578120"/>
            <a:ext cx="477720" cy="568800"/>
          </a:xfrm>
          <a:custGeom>
            <a:avLst/>
            <a:gdLst/>
            <a:ah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rgbClr val="07a398"/>
          </a:solidFill>
          <a:ln w="12600">
            <a:noFill/>
          </a:ln>
        </p:spPr>
        <p:style>
          <a:lnRef idx="0"/>
          <a:fillRef idx="0"/>
          <a:effectRef idx="0"/>
          <a:fontRef idx="minor"/>
        </p:style>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2" name="CustomShape 1"/>
          <p:cNvSpPr/>
          <p:nvPr/>
        </p:nvSpPr>
        <p:spPr>
          <a:xfrm rot="16200000">
            <a:off x="5866200" y="-953640"/>
            <a:ext cx="456840" cy="12191400"/>
          </a:xfrm>
          <a:prstGeom prst="rect">
            <a:avLst/>
          </a:prstGeom>
          <a:solidFill>
            <a:srgbClr val="277dba"/>
          </a:solidFill>
          <a:ln w="12600">
            <a:noFill/>
          </a:ln>
        </p:spPr>
        <p:style>
          <a:lnRef idx="0"/>
          <a:fillRef idx="0"/>
          <a:effectRef idx="0"/>
          <a:fontRef idx="minor"/>
        </p:style>
      </p:sp>
      <p:sp>
        <p:nvSpPr>
          <p:cNvPr id="1153" name="CustomShape 2"/>
          <p:cNvSpPr/>
          <p:nvPr/>
        </p:nvSpPr>
        <p:spPr>
          <a:xfrm rot="16200000">
            <a:off x="5866200" y="-1407600"/>
            <a:ext cx="456840" cy="12191400"/>
          </a:xfrm>
          <a:prstGeom prst="rect">
            <a:avLst/>
          </a:prstGeom>
          <a:solidFill>
            <a:srgbClr val="19a695"/>
          </a:solidFill>
          <a:ln w="12600">
            <a:noFill/>
          </a:ln>
        </p:spPr>
        <p:style>
          <a:lnRef idx="0"/>
          <a:fillRef idx="0"/>
          <a:effectRef idx="0"/>
          <a:fontRef idx="minor"/>
        </p:style>
      </p:sp>
      <p:sp>
        <p:nvSpPr>
          <p:cNvPr id="1154" name="CustomShape 3"/>
          <p:cNvSpPr/>
          <p:nvPr/>
        </p:nvSpPr>
        <p:spPr>
          <a:xfrm rot="16200000">
            <a:off x="5866200" y="-1861560"/>
            <a:ext cx="456840" cy="12191400"/>
          </a:xfrm>
          <a:prstGeom prst="rect">
            <a:avLst/>
          </a:prstGeom>
          <a:solidFill>
            <a:srgbClr val="9ab854"/>
          </a:solidFill>
          <a:ln w="12600">
            <a:noFill/>
          </a:ln>
        </p:spPr>
        <p:style>
          <a:lnRef idx="0"/>
          <a:fillRef idx="0"/>
          <a:effectRef idx="0"/>
          <a:fontRef idx="minor"/>
        </p:style>
      </p:sp>
      <p:sp>
        <p:nvSpPr>
          <p:cNvPr id="1155" name="CustomShape 4"/>
          <p:cNvSpPr/>
          <p:nvPr/>
        </p:nvSpPr>
        <p:spPr>
          <a:xfrm rot="16200000">
            <a:off x="5866200" y="-2315880"/>
            <a:ext cx="456840" cy="12191400"/>
          </a:xfrm>
          <a:prstGeom prst="rect">
            <a:avLst/>
          </a:prstGeom>
          <a:solidFill>
            <a:srgbClr val="ee9e13"/>
          </a:solidFill>
          <a:ln w="12600">
            <a:noFill/>
          </a:ln>
        </p:spPr>
        <p:style>
          <a:lnRef idx="0"/>
          <a:fillRef idx="0"/>
          <a:effectRef idx="0"/>
          <a:fontRef idx="minor"/>
        </p:style>
      </p:sp>
      <p:sp>
        <p:nvSpPr>
          <p:cNvPr id="1156" name="CustomShape 5"/>
          <p:cNvSpPr/>
          <p:nvPr/>
        </p:nvSpPr>
        <p:spPr>
          <a:xfrm>
            <a:off x="0" y="3550680"/>
            <a:ext cx="12191760" cy="1817640"/>
          </a:xfrm>
          <a:prstGeom prst="rect">
            <a:avLst/>
          </a:prstGeom>
          <a:solidFill>
            <a:srgbClr val="19a695"/>
          </a:solidFill>
          <a:ln w="12600">
            <a:noFill/>
          </a:ln>
        </p:spPr>
        <p:style>
          <a:lnRef idx="0"/>
          <a:fillRef idx="0"/>
          <a:effectRef idx="0"/>
          <a:fontRef idx="minor"/>
        </p:style>
      </p:sp>
      <p:sp>
        <p:nvSpPr>
          <p:cNvPr id="1157" name="CustomShape 6"/>
          <p:cNvSpPr/>
          <p:nvPr/>
        </p:nvSpPr>
        <p:spPr>
          <a:xfrm>
            <a:off x="0" y="3726720"/>
            <a:ext cx="12191760" cy="10962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6600" spc="-1" strike="noStrike">
                <a:solidFill>
                  <a:srgbClr val="ffffff"/>
                </a:solidFill>
                <a:uFill>
                  <a:solidFill>
                    <a:srgbClr val="ffffff"/>
                  </a:solidFill>
                </a:uFill>
                <a:latin typeface="Calibri"/>
              </a:rPr>
              <a:t>Component</a:t>
            </a:r>
            <a:endParaRPr b="0" lang="en-US" sz="1800" spc="-1" strike="noStrike">
              <a:solidFill>
                <a:srgbClr val="000000"/>
              </a:solidFill>
              <a:uFill>
                <a:solidFill>
                  <a:srgbClr val="ffffff"/>
                </a:solidFill>
              </a:uFill>
              <a:latin typeface="Arial"/>
            </a:endParaRPr>
          </a:p>
        </p:txBody>
      </p:sp>
      <p:sp>
        <p:nvSpPr>
          <p:cNvPr id="1158" name="CustomShape 7"/>
          <p:cNvSpPr/>
          <p:nvPr/>
        </p:nvSpPr>
        <p:spPr>
          <a:xfrm flipH="1" rot="8929800">
            <a:off x="5810400" y="1901160"/>
            <a:ext cx="109080" cy="7164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159" name="CustomShape 8"/>
          <p:cNvSpPr/>
          <p:nvPr/>
        </p:nvSpPr>
        <p:spPr>
          <a:xfrm flipH="1" rot="10295400">
            <a:off x="5853960" y="2081880"/>
            <a:ext cx="79560" cy="7344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160" name="CustomShape 9"/>
          <p:cNvSpPr/>
          <p:nvPr/>
        </p:nvSpPr>
        <p:spPr>
          <a:xfrm flipH="1" rot="8929800">
            <a:off x="5725080" y="1721520"/>
            <a:ext cx="154080" cy="20520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161" name="CustomShape 10"/>
          <p:cNvSpPr/>
          <p:nvPr/>
        </p:nvSpPr>
        <p:spPr>
          <a:xfrm flipH="1" rot="10295400">
            <a:off x="5825520" y="1945800"/>
            <a:ext cx="112320" cy="14940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162" name="CustomShape 11"/>
          <p:cNvSpPr/>
          <p:nvPr/>
        </p:nvSpPr>
        <p:spPr>
          <a:xfrm flipH="1" rot="11885400">
            <a:off x="5836680" y="2125080"/>
            <a:ext cx="71640" cy="13860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163" name="CustomShape 12"/>
          <p:cNvSpPr/>
          <p:nvPr/>
        </p:nvSpPr>
        <p:spPr>
          <a:xfrm rot="7898400">
            <a:off x="5214960" y="1000440"/>
            <a:ext cx="344160" cy="861480"/>
          </a:xfrm>
          <a:prstGeom prst="trapezoid">
            <a:avLst>
              <a:gd name="adj" fmla="val 9168"/>
            </a:avLst>
          </a:prstGeom>
          <a:solidFill>
            <a:srgbClr val="19a695"/>
          </a:solidFill>
          <a:ln w="12600">
            <a:solidFill>
              <a:srgbClr val="35455e"/>
            </a:solidFill>
            <a:miter/>
          </a:ln>
        </p:spPr>
        <p:style>
          <a:lnRef idx="0"/>
          <a:fillRef idx="0"/>
          <a:effectRef idx="0"/>
          <a:fontRef idx="minor"/>
        </p:style>
      </p:sp>
      <p:sp>
        <p:nvSpPr>
          <p:cNvPr id="1164" name="CustomShape 13"/>
          <p:cNvSpPr/>
          <p:nvPr/>
        </p:nvSpPr>
        <p:spPr>
          <a:xfrm rot="7898400">
            <a:off x="5251680" y="1082520"/>
            <a:ext cx="124920" cy="861480"/>
          </a:xfrm>
          <a:custGeom>
            <a:avLst/>
            <a:gdLst/>
            <a:ahLst/>
            <a:rect l="l" t="t" r="r" b="b"/>
            <a:pathLst>
              <a:path w="182880" h="1664988">
                <a:moveTo>
                  <a:pt x="0" y="1664988"/>
                </a:moveTo>
                <a:lnTo>
                  <a:pt x="0" y="0"/>
                </a:lnTo>
                <a:lnTo>
                  <a:pt x="133619" y="3079"/>
                </a:lnTo>
                <a:lnTo>
                  <a:pt x="182880" y="1664988"/>
                </a:lnTo>
                <a:lnTo>
                  <a:pt x="0" y="1664988"/>
                </a:lnTo>
                <a:close/>
              </a:path>
            </a:pathLst>
          </a:custGeom>
          <a:solidFill>
            <a:srgbClr val="137c70"/>
          </a:solidFill>
          <a:ln w="12600">
            <a:solidFill>
              <a:srgbClr val="35455e"/>
            </a:solidFill>
            <a:miter/>
          </a:ln>
        </p:spPr>
        <p:style>
          <a:lnRef idx="0"/>
          <a:fillRef idx="0"/>
          <a:effectRef idx="0"/>
          <a:fontRef idx="minor"/>
        </p:style>
      </p:sp>
      <p:sp>
        <p:nvSpPr>
          <p:cNvPr id="1165" name="CustomShape 14"/>
          <p:cNvSpPr/>
          <p:nvPr/>
        </p:nvSpPr>
        <p:spPr>
          <a:xfrm rot="14391600">
            <a:off x="4182480" y="729000"/>
            <a:ext cx="414000" cy="1372680"/>
          </a:xfrm>
          <a:prstGeom prst="roundRect">
            <a:avLst>
              <a:gd name="adj" fmla="val 0"/>
            </a:avLst>
          </a:prstGeom>
          <a:solidFill>
            <a:srgbClr val="19a695"/>
          </a:solidFill>
          <a:ln w="12600">
            <a:solidFill>
              <a:srgbClr val="35455e"/>
            </a:solidFill>
            <a:miter/>
          </a:ln>
        </p:spPr>
        <p:style>
          <a:lnRef idx="0"/>
          <a:fillRef idx="0"/>
          <a:effectRef idx="0"/>
          <a:fontRef idx="minor"/>
        </p:style>
      </p:sp>
      <p:sp>
        <p:nvSpPr>
          <p:cNvPr id="1166" name="CustomShape 15"/>
          <p:cNvSpPr/>
          <p:nvPr/>
        </p:nvSpPr>
        <p:spPr>
          <a:xfrm rot="14391600">
            <a:off x="4383360" y="855720"/>
            <a:ext cx="151560" cy="1372680"/>
          </a:xfrm>
          <a:prstGeom prst="roundRect">
            <a:avLst>
              <a:gd name="adj" fmla="val 0"/>
            </a:avLst>
          </a:prstGeom>
          <a:solidFill>
            <a:srgbClr val="137c70"/>
          </a:solidFill>
          <a:ln w="12600">
            <a:solidFill>
              <a:srgbClr val="35455e"/>
            </a:solidFill>
            <a:miter/>
          </a:ln>
        </p:spPr>
        <p:style>
          <a:lnRef idx="0"/>
          <a:fillRef idx="0"/>
          <a:effectRef idx="0"/>
          <a:fontRef idx="minor"/>
        </p:style>
      </p:sp>
      <p:sp>
        <p:nvSpPr>
          <p:cNvPr id="1167" name="CustomShape 16"/>
          <p:cNvSpPr/>
          <p:nvPr/>
        </p:nvSpPr>
        <p:spPr>
          <a:xfrm rot="1062600">
            <a:off x="4839480" y="932760"/>
            <a:ext cx="437040" cy="437040"/>
          </a:xfrm>
          <a:prstGeom prst="ellipse">
            <a:avLst/>
          </a:prstGeom>
          <a:solidFill>
            <a:srgbClr val="19a695"/>
          </a:solidFill>
          <a:ln w="12600">
            <a:solidFill>
              <a:srgbClr val="35455e"/>
            </a:solidFill>
            <a:miter/>
          </a:ln>
        </p:spPr>
        <p:style>
          <a:lnRef idx="0"/>
          <a:fillRef idx="0"/>
          <a:effectRef idx="0"/>
          <a:fontRef idx="minor"/>
        </p:style>
      </p:sp>
      <p:sp>
        <p:nvSpPr>
          <p:cNvPr id="1168" name="CustomShape 17"/>
          <p:cNvSpPr/>
          <p:nvPr/>
        </p:nvSpPr>
        <p:spPr>
          <a:xfrm rot="1062600">
            <a:off x="4886640" y="980280"/>
            <a:ext cx="342720" cy="3427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1169" name="CustomShape 18"/>
          <p:cNvSpPr/>
          <p:nvPr/>
        </p:nvSpPr>
        <p:spPr>
          <a:xfrm rot="1062600">
            <a:off x="4972320" y="1066680"/>
            <a:ext cx="171000" cy="1699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1170" name="CustomShape 19"/>
          <p:cNvSpPr/>
          <p:nvPr/>
        </p:nvSpPr>
        <p:spPr>
          <a:xfrm rot="1062600">
            <a:off x="5029560" y="1123200"/>
            <a:ext cx="56520" cy="56520"/>
          </a:xfrm>
          <a:prstGeom prst="ellipse">
            <a:avLst/>
          </a:prstGeom>
          <a:solidFill>
            <a:srgbClr val="ffffff"/>
          </a:solidFill>
          <a:ln w="19080">
            <a:noFill/>
          </a:ln>
        </p:spPr>
        <p:style>
          <a:lnRef idx="0"/>
          <a:fillRef idx="0"/>
          <a:effectRef idx="0"/>
          <a:fontRef idx="minor"/>
        </p:style>
      </p:sp>
      <p:sp>
        <p:nvSpPr>
          <p:cNvPr id="1171" name="CustomShape 20"/>
          <p:cNvSpPr/>
          <p:nvPr/>
        </p:nvSpPr>
        <p:spPr>
          <a:xfrm>
            <a:off x="2940120" y="3151080"/>
            <a:ext cx="1618200" cy="255600"/>
          </a:xfrm>
          <a:prstGeom prst="round2SameRect">
            <a:avLst>
              <a:gd name="adj1" fmla="val 50000"/>
              <a:gd name="adj2" fmla="val 0"/>
            </a:avLst>
          </a:prstGeom>
          <a:solidFill>
            <a:srgbClr val="19a695"/>
          </a:solidFill>
          <a:ln w="12600">
            <a:solidFill>
              <a:srgbClr val="35455e"/>
            </a:solidFill>
            <a:miter/>
          </a:ln>
        </p:spPr>
        <p:style>
          <a:lnRef idx="0"/>
          <a:fillRef idx="0"/>
          <a:effectRef idx="0"/>
          <a:fontRef idx="minor"/>
        </p:style>
      </p:sp>
      <p:sp>
        <p:nvSpPr>
          <p:cNvPr id="1172" name="CustomShape 21"/>
          <p:cNvSpPr/>
          <p:nvPr/>
        </p:nvSpPr>
        <p:spPr>
          <a:xfrm rot="21552000">
            <a:off x="3558600" y="1805400"/>
            <a:ext cx="384120" cy="1131120"/>
          </a:xfrm>
          <a:prstGeom prst="roundRect">
            <a:avLst>
              <a:gd name="adj" fmla="val 0"/>
            </a:avLst>
          </a:prstGeom>
          <a:solidFill>
            <a:srgbClr val="19a695"/>
          </a:solidFill>
          <a:ln w="12600">
            <a:solidFill>
              <a:srgbClr val="35455e"/>
            </a:solidFill>
            <a:miter/>
          </a:ln>
        </p:spPr>
        <p:style>
          <a:lnRef idx="0"/>
          <a:fillRef idx="0"/>
          <a:effectRef idx="0"/>
          <a:fontRef idx="minor"/>
        </p:style>
      </p:sp>
      <p:sp>
        <p:nvSpPr>
          <p:cNvPr id="1173" name="CustomShape 22"/>
          <p:cNvSpPr/>
          <p:nvPr/>
        </p:nvSpPr>
        <p:spPr>
          <a:xfrm rot="21552000">
            <a:off x="3546000" y="1804680"/>
            <a:ext cx="140400" cy="1131120"/>
          </a:xfrm>
          <a:prstGeom prst="roundRect">
            <a:avLst>
              <a:gd name="adj" fmla="val 0"/>
            </a:avLst>
          </a:prstGeom>
          <a:solidFill>
            <a:srgbClr val="137c70"/>
          </a:solidFill>
          <a:ln w="12600">
            <a:solidFill>
              <a:srgbClr val="35455e"/>
            </a:solidFill>
            <a:miter/>
          </a:ln>
        </p:spPr>
        <p:style>
          <a:lnRef idx="0"/>
          <a:fillRef idx="0"/>
          <a:effectRef idx="0"/>
          <a:fontRef idx="minor"/>
        </p:style>
      </p:sp>
      <p:sp>
        <p:nvSpPr>
          <p:cNvPr id="1174" name="CustomShape 23"/>
          <p:cNvSpPr/>
          <p:nvPr/>
        </p:nvSpPr>
        <p:spPr>
          <a:xfrm>
            <a:off x="3460320" y="1575000"/>
            <a:ext cx="525600" cy="525600"/>
          </a:xfrm>
          <a:prstGeom prst="ellipse">
            <a:avLst/>
          </a:prstGeom>
          <a:solidFill>
            <a:srgbClr val="19a695"/>
          </a:solidFill>
          <a:ln w="12600">
            <a:solidFill>
              <a:srgbClr val="35455e"/>
            </a:solidFill>
            <a:miter/>
          </a:ln>
        </p:spPr>
        <p:style>
          <a:lnRef idx="0"/>
          <a:fillRef idx="0"/>
          <a:effectRef idx="0"/>
          <a:fontRef idx="minor"/>
        </p:style>
      </p:sp>
      <p:sp>
        <p:nvSpPr>
          <p:cNvPr id="1175" name="CustomShape 24"/>
          <p:cNvSpPr/>
          <p:nvPr/>
        </p:nvSpPr>
        <p:spPr>
          <a:xfrm>
            <a:off x="3517200" y="1631880"/>
            <a:ext cx="412200" cy="4122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rgbClr val="ffffff"/>
          </a:solidFill>
          <a:ln w="5040">
            <a:noFill/>
          </a:ln>
        </p:spPr>
        <p:style>
          <a:lnRef idx="0"/>
          <a:fillRef idx="0"/>
          <a:effectRef idx="0"/>
          <a:fontRef idx="minor"/>
        </p:style>
      </p:sp>
      <p:sp>
        <p:nvSpPr>
          <p:cNvPr id="1176" name="CustomShape 25"/>
          <p:cNvSpPr/>
          <p:nvPr/>
        </p:nvSpPr>
        <p:spPr>
          <a:xfrm>
            <a:off x="3620520" y="1735560"/>
            <a:ext cx="205560" cy="2044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rgbClr val="ffffff"/>
          </a:solidFill>
          <a:ln w="12600">
            <a:noFill/>
          </a:ln>
        </p:spPr>
        <p:style>
          <a:lnRef idx="0"/>
          <a:fillRef idx="0"/>
          <a:effectRef idx="0"/>
          <a:fontRef idx="minor"/>
        </p:style>
      </p:sp>
      <p:sp>
        <p:nvSpPr>
          <p:cNvPr id="1177" name="CustomShape 26"/>
          <p:cNvSpPr/>
          <p:nvPr/>
        </p:nvSpPr>
        <p:spPr>
          <a:xfrm>
            <a:off x="3689280" y="1803600"/>
            <a:ext cx="68040" cy="68040"/>
          </a:xfrm>
          <a:prstGeom prst="ellipse">
            <a:avLst/>
          </a:prstGeom>
          <a:solidFill>
            <a:srgbClr val="ffffff"/>
          </a:solidFill>
          <a:ln w="19080">
            <a:noFill/>
          </a:ln>
        </p:spPr>
        <p:style>
          <a:lnRef idx="0"/>
          <a:fillRef idx="0"/>
          <a:effectRef idx="0"/>
          <a:fontRef idx="minor"/>
        </p:style>
      </p:sp>
      <p:sp>
        <p:nvSpPr>
          <p:cNvPr id="1178" name="CustomShape 27"/>
          <p:cNvSpPr/>
          <p:nvPr/>
        </p:nvSpPr>
        <p:spPr>
          <a:xfrm>
            <a:off x="3126240" y="3080160"/>
            <a:ext cx="1245600" cy="70920"/>
          </a:xfrm>
          <a:prstGeom prst="round2SameRect">
            <a:avLst>
              <a:gd name="adj1" fmla="val 50000"/>
              <a:gd name="adj2" fmla="val 0"/>
            </a:avLst>
          </a:prstGeom>
          <a:solidFill>
            <a:srgbClr val="137c70"/>
          </a:solidFill>
          <a:ln w="12600">
            <a:solidFill>
              <a:srgbClr val="35455e"/>
            </a:solidFill>
            <a:miter/>
          </a:ln>
        </p:spPr>
        <p:style>
          <a:lnRef idx="0"/>
          <a:fillRef idx="0"/>
          <a:effectRef idx="0"/>
          <a:fontRef idx="minor"/>
        </p:style>
      </p:sp>
      <p:sp>
        <p:nvSpPr>
          <p:cNvPr id="1179" name="CustomShape 28"/>
          <p:cNvSpPr/>
          <p:nvPr/>
        </p:nvSpPr>
        <p:spPr>
          <a:xfrm>
            <a:off x="3288960" y="2828880"/>
            <a:ext cx="920160" cy="255600"/>
          </a:xfrm>
          <a:prstGeom prst="round2SameRect">
            <a:avLst>
              <a:gd name="adj1" fmla="val 50000"/>
              <a:gd name="adj2" fmla="val 0"/>
            </a:avLst>
          </a:prstGeom>
          <a:solidFill>
            <a:srgbClr val="19a695"/>
          </a:solidFill>
          <a:ln w="12600">
            <a:solidFill>
              <a:srgbClr val="35455e"/>
            </a:solidFill>
            <a:miter/>
          </a:ln>
        </p:spPr>
        <p:style>
          <a:lnRef idx="0"/>
          <a:fillRef idx="0"/>
          <a:effectRef idx="0"/>
          <a:fontRef idx="minor"/>
        </p:style>
      </p:sp>
      <p:sp>
        <p:nvSpPr>
          <p:cNvPr id="1180" name="CustomShape 29"/>
          <p:cNvSpPr/>
          <p:nvPr/>
        </p:nvSpPr>
        <p:spPr>
          <a:xfrm>
            <a:off x="0" y="3417120"/>
            <a:ext cx="12191400" cy="70560"/>
          </a:xfrm>
          <a:prstGeom prst="rect">
            <a:avLst/>
          </a:prstGeom>
          <a:solidFill>
            <a:srgbClr val="19a695"/>
          </a:solidFill>
          <a:ln w="12600">
            <a:noFill/>
          </a:ln>
        </p:spPr>
        <p:style>
          <a:lnRef idx="0"/>
          <a:fillRef idx="0"/>
          <a:effectRef idx="0"/>
          <a:fontRef idx="minor"/>
        </p:style>
      </p:sp>
      <p:sp>
        <p:nvSpPr>
          <p:cNvPr id="1181" name="CustomShape 30"/>
          <p:cNvSpPr/>
          <p:nvPr/>
        </p:nvSpPr>
        <p:spPr>
          <a:xfrm>
            <a:off x="0" y="5427000"/>
            <a:ext cx="12191400" cy="70560"/>
          </a:xfrm>
          <a:prstGeom prst="rect">
            <a:avLst/>
          </a:prstGeom>
          <a:solidFill>
            <a:srgbClr val="19a695"/>
          </a:solidFill>
          <a:ln w="12600">
            <a:noFill/>
          </a:ln>
        </p:spPr>
        <p:style>
          <a:lnRef idx="0"/>
          <a:fillRef idx="0"/>
          <a:effectRef idx="0"/>
          <a:fontRef idx="minor"/>
        </p:style>
      </p:sp>
      <p:sp>
        <p:nvSpPr>
          <p:cNvPr id="1182" name="CustomShape 31"/>
          <p:cNvSpPr/>
          <p:nvPr/>
        </p:nvSpPr>
        <p:spPr>
          <a:xfrm>
            <a:off x="5391720" y="2750400"/>
            <a:ext cx="3859920" cy="561600"/>
          </a:xfrm>
          <a:custGeom>
            <a:avLst/>
            <a:gdLst/>
            <a:ah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a:gsLst>
              <a:gs pos="0">
                <a:srgbClr val="ba3c2e"/>
              </a:gs>
              <a:gs pos="100000">
                <a:srgbClr val="19a695"/>
              </a:gs>
            </a:gsLst>
            <a:lin ang="10800000"/>
          </a:gradFill>
          <a:ln>
            <a:noFill/>
          </a:ln>
        </p:spPr>
        <p:style>
          <a:lnRef idx="0"/>
          <a:fillRef idx="0"/>
          <a:effectRef idx="0"/>
          <a:fontRef idx="minor"/>
        </p:style>
      </p:sp>
      <p:sp>
        <p:nvSpPr>
          <p:cNvPr id="1183" name="CustomShape 32"/>
          <p:cNvSpPr/>
          <p:nvPr/>
        </p:nvSpPr>
        <p:spPr>
          <a:xfrm rot="1330200">
            <a:off x="5517360" y="1825920"/>
            <a:ext cx="811080" cy="68904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rgbClr val="277dba"/>
              </a:gs>
              <a:gs pos="100000">
                <a:srgbClr val="ffffff"/>
              </a:gs>
            </a:gsLst>
            <a:lin ang="10800000"/>
          </a:gradFill>
          <a:ln w="12600">
            <a:noFill/>
          </a:ln>
        </p:spPr>
        <p:style>
          <a:lnRef idx="0"/>
          <a:fillRef idx="0"/>
          <a:effectRef idx="0"/>
          <a:fontRef idx="minor"/>
        </p:style>
      </p:sp>
      <p:sp>
        <p:nvSpPr>
          <p:cNvPr id="1184" name="CustomShape 33"/>
          <p:cNvSpPr/>
          <p:nvPr/>
        </p:nvSpPr>
        <p:spPr>
          <a:xfrm>
            <a:off x="6334200" y="1900800"/>
            <a:ext cx="772560" cy="771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rgbClr val="19a695"/>
              </a:gs>
              <a:gs pos="100000">
                <a:srgbClr val="277dba"/>
              </a:gs>
            </a:gsLst>
            <a:lin ang="10800000"/>
          </a:gradFill>
          <a:ln w="12600">
            <a:noFill/>
          </a:ln>
        </p:spPr>
        <p:style>
          <a:lnRef idx="0"/>
          <a:fillRef idx="0"/>
          <a:effectRef idx="0"/>
          <a:fontRef idx="minor"/>
        </p:style>
      </p:sp>
      <p:sp>
        <p:nvSpPr>
          <p:cNvPr id="1185" name="CustomShape 34"/>
          <p:cNvSpPr/>
          <p:nvPr/>
        </p:nvSpPr>
        <p:spPr>
          <a:xfrm>
            <a:off x="6467040" y="2033640"/>
            <a:ext cx="506880" cy="5054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rgbClr val="19a695"/>
              </a:gs>
              <a:gs pos="100000">
                <a:srgbClr val="277dba"/>
              </a:gs>
            </a:gsLst>
            <a:lin ang="10800000"/>
          </a:gradFill>
          <a:ln w="12600">
            <a:noFill/>
          </a:ln>
        </p:spPr>
        <p:style>
          <a:lnRef idx="0"/>
          <a:fillRef idx="0"/>
          <a:effectRef idx="0"/>
          <a:fontRef idx="minor"/>
        </p:style>
      </p:sp>
      <p:sp>
        <p:nvSpPr>
          <p:cNvPr id="1186" name="CustomShape 35"/>
          <p:cNvSpPr/>
          <p:nvPr/>
        </p:nvSpPr>
        <p:spPr>
          <a:xfrm flipH="1" rot="1778400">
            <a:off x="5498640" y="1884600"/>
            <a:ext cx="109080" cy="7236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187" name="CustomShape 36"/>
          <p:cNvSpPr/>
          <p:nvPr/>
        </p:nvSpPr>
        <p:spPr>
          <a:xfrm flipH="1" rot="1778400">
            <a:off x="5534640" y="1703160"/>
            <a:ext cx="154080" cy="20592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188" name="CustomShape 37"/>
          <p:cNvSpPr/>
          <p:nvPr/>
        </p:nvSpPr>
        <p:spPr>
          <a:xfrm flipH="1" rot="413400">
            <a:off x="5487840" y="2065320"/>
            <a:ext cx="79560" cy="74880"/>
          </a:xfrm>
          <a:prstGeom prst="trapezoid">
            <a:avLst>
              <a:gd name="adj" fmla="val 12383"/>
            </a:avLst>
          </a:prstGeom>
          <a:solidFill>
            <a:srgbClr val="0c534a"/>
          </a:solidFill>
          <a:ln w="12600">
            <a:solidFill>
              <a:srgbClr val="35455e"/>
            </a:solidFill>
            <a:miter/>
          </a:ln>
        </p:spPr>
        <p:style>
          <a:lnRef idx="0"/>
          <a:fillRef idx="0"/>
          <a:effectRef idx="0"/>
          <a:fontRef idx="minor"/>
        </p:style>
      </p:sp>
      <p:sp>
        <p:nvSpPr>
          <p:cNvPr id="1189" name="CustomShape 38"/>
          <p:cNvSpPr/>
          <p:nvPr/>
        </p:nvSpPr>
        <p:spPr>
          <a:xfrm flipH="1" rot="413400">
            <a:off x="5481000" y="1929600"/>
            <a:ext cx="112320" cy="15012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190" name="CustomShape 39"/>
          <p:cNvSpPr/>
          <p:nvPr/>
        </p:nvSpPr>
        <p:spPr>
          <a:xfrm flipH="1" rot="20423400">
            <a:off x="5511600" y="2108160"/>
            <a:ext cx="71640" cy="141480"/>
          </a:xfrm>
          <a:prstGeom prst="trapezoid">
            <a:avLst>
              <a:gd name="adj" fmla="val 12383"/>
            </a:avLst>
          </a:prstGeom>
          <a:solidFill>
            <a:srgbClr val="19a695"/>
          </a:solidFill>
          <a:ln w="12600">
            <a:solidFill>
              <a:srgbClr val="35455e"/>
            </a:solidFill>
            <a:miter/>
          </a:ln>
        </p:spPr>
        <p:style>
          <a:lnRef idx="0"/>
          <a:fillRef idx="0"/>
          <a:effectRef idx="0"/>
          <a:fontRef idx="minor"/>
        </p:style>
      </p:sp>
      <p:sp>
        <p:nvSpPr>
          <p:cNvPr id="1191" name="CustomShape 40"/>
          <p:cNvSpPr/>
          <p:nvPr/>
        </p:nvSpPr>
        <p:spPr>
          <a:xfrm rot="2713800">
            <a:off x="5532480" y="1541520"/>
            <a:ext cx="288720" cy="288720"/>
          </a:xfrm>
          <a:prstGeom prst="ellipse">
            <a:avLst/>
          </a:prstGeom>
          <a:solidFill>
            <a:srgbClr val="19a695"/>
          </a:solidFill>
          <a:ln w="12600">
            <a:solidFill>
              <a:srgbClr val="35455e"/>
            </a:solidFill>
            <a:miter/>
          </a:ln>
        </p:spPr>
        <p:style>
          <a:lnRef idx="0"/>
          <a:fillRef idx="0"/>
          <a:effectRef idx="0"/>
          <a:fontRef idx="minor"/>
        </p:style>
      </p:sp>
      <p:sp>
        <p:nvSpPr>
          <p:cNvPr id="1192" name="CustomShape 41"/>
          <p:cNvSpPr/>
          <p:nvPr/>
        </p:nvSpPr>
        <p:spPr>
          <a:xfrm rot="2713800">
            <a:off x="5577840" y="1587600"/>
            <a:ext cx="197280" cy="19692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rgbClr val="ffffff"/>
          </a:solidFill>
          <a:ln w="5040">
            <a:noFill/>
          </a:ln>
        </p:spPr>
        <p:style>
          <a:lnRef idx="0"/>
          <a:fillRef idx="0"/>
          <a:effectRef idx="0"/>
          <a:fontRef idx="minor"/>
        </p:style>
      </p:sp>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6" name="TextShape 1"/>
          <p:cNvSpPr txBox="1"/>
          <p:nvPr/>
        </p:nvSpPr>
        <p:spPr>
          <a:xfrm>
            <a:off x="323640" y="123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Fully Editable Icon Sets: B</a:t>
            </a:r>
            <a:endParaRPr b="0" lang="en-US" sz="2800" spc="-1" strike="noStrike">
              <a:solidFill>
                <a:srgbClr val="000000"/>
              </a:solidFill>
              <a:uFill>
                <a:solidFill>
                  <a:srgbClr val="ffffff"/>
                </a:solidFill>
              </a:uFill>
              <a:latin typeface="Arial"/>
            </a:endParaRPr>
          </a:p>
        </p:txBody>
      </p:sp>
      <p:sp>
        <p:nvSpPr>
          <p:cNvPr id="2977" name="CustomShape 2"/>
          <p:cNvSpPr/>
          <p:nvPr/>
        </p:nvSpPr>
        <p:spPr>
          <a:xfrm>
            <a:off x="4430880" y="1410480"/>
            <a:ext cx="529920" cy="529560"/>
          </a:xfrm>
          <a:custGeom>
            <a:avLst/>
            <a:gdLst/>
            <a:ah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rgbClr val="0680c3"/>
          </a:solidFill>
          <a:ln w="12600">
            <a:noFill/>
          </a:ln>
        </p:spPr>
        <p:style>
          <a:lnRef idx="0"/>
          <a:fillRef idx="0"/>
          <a:effectRef idx="0"/>
          <a:fontRef idx="minor"/>
        </p:style>
      </p:sp>
      <p:sp>
        <p:nvSpPr>
          <p:cNvPr id="2978" name="CustomShape 3"/>
          <p:cNvSpPr/>
          <p:nvPr/>
        </p:nvSpPr>
        <p:spPr>
          <a:xfrm>
            <a:off x="5277960" y="1454760"/>
            <a:ext cx="529560" cy="441000"/>
          </a:xfrm>
          <a:custGeom>
            <a:avLst/>
            <a:gdLst/>
            <a:ah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0680c3"/>
          </a:solidFill>
          <a:ln w="12600">
            <a:noFill/>
          </a:ln>
        </p:spPr>
        <p:style>
          <a:lnRef idx="0"/>
          <a:fillRef idx="0"/>
          <a:effectRef idx="0"/>
          <a:fontRef idx="minor"/>
        </p:style>
      </p:sp>
      <p:sp>
        <p:nvSpPr>
          <p:cNvPr id="2979" name="CustomShape 4"/>
          <p:cNvSpPr/>
          <p:nvPr/>
        </p:nvSpPr>
        <p:spPr>
          <a:xfrm>
            <a:off x="6995520" y="1440000"/>
            <a:ext cx="470520" cy="470520"/>
          </a:xfrm>
          <a:custGeom>
            <a:avLst/>
            <a:gdLst/>
            <a:ah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rgbClr val="0680c3"/>
          </a:solidFill>
          <a:ln w="12600">
            <a:noFill/>
          </a:ln>
        </p:spPr>
        <p:style>
          <a:lnRef idx="0"/>
          <a:fillRef idx="0"/>
          <a:effectRef idx="0"/>
          <a:fontRef idx="minor"/>
        </p:style>
      </p:sp>
      <p:sp>
        <p:nvSpPr>
          <p:cNvPr id="2980" name="CustomShape 5"/>
          <p:cNvSpPr/>
          <p:nvPr/>
        </p:nvSpPr>
        <p:spPr>
          <a:xfrm>
            <a:off x="6116040" y="1451880"/>
            <a:ext cx="529560" cy="447120"/>
          </a:xfrm>
          <a:custGeom>
            <a:avLst/>
            <a:gdLst/>
            <a:ah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rgbClr val="0680c3"/>
          </a:solidFill>
          <a:ln w="12600">
            <a:noFill/>
          </a:ln>
        </p:spPr>
        <p:style>
          <a:lnRef idx="0"/>
          <a:fillRef idx="0"/>
          <a:effectRef idx="0"/>
          <a:fontRef idx="minor"/>
        </p:style>
      </p:sp>
      <p:sp>
        <p:nvSpPr>
          <p:cNvPr id="2981" name="CustomShape 6"/>
          <p:cNvSpPr/>
          <p:nvPr/>
        </p:nvSpPr>
        <p:spPr>
          <a:xfrm rot="18900000">
            <a:off x="7840800" y="2475000"/>
            <a:ext cx="512640" cy="437400"/>
          </a:xfrm>
          <a:custGeom>
            <a:avLst/>
            <a:gdLst/>
            <a:ah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rgbClr val="fba200"/>
          </a:solidFill>
          <a:ln w="12600">
            <a:noFill/>
          </a:ln>
        </p:spPr>
        <p:style>
          <a:lnRef idx="0"/>
          <a:fillRef idx="0"/>
          <a:effectRef idx="0"/>
          <a:fontRef idx="minor"/>
        </p:style>
      </p:sp>
      <p:sp>
        <p:nvSpPr>
          <p:cNvPr id="2982" name="CustomShape 7"/>
          <p:cNvSpPr/>
          <p:nvPr/>
        </p:nvSpPr>
        <p:spPr>
          <a:xfrm>
            <a:off x="8560800" y="1444320"/>
            <a:ext cx="618840" cy="462240"/>
          </a:xfrm>
          <a:custGeom>
            <a:avLst/>
            <a:gdLst/>
            <a:ah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rgbClr val="0680c3"/>
          </a:solidFill>
          <a:ln w="12600">
            <a:noFill/>
          </a:ln>
        </p:spPr>
        <p:style>
          <a:lnRef idx="0"/>
          <a:fillRef idx="0"/>
          <a:effectRef idx="0"/>
          <a:fontRef idx="minor"/>
        </p:style>
      </p:sp>
      <p:sp>
        <p:nvSpPr>
          <p:cNvPr id="2983" name="CustomShape 8"/>
          <p:cNvSpPr/>
          <p:nvPr/>
        </p:nvSpPr>
        <p:spPr>
          <a:xfrm>
            <a:off x="10277280" y="1539720"/>
            <a:ext cx="529560" cy="271080"/>
          </a:xfrm>
          <a:custGeom>
            <a:avLst/>
            <a:gdLst/>
            <a:ah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rgbClr val="0680c3"/>
          </a:solidFill>
          <a:ln w="12600">
            <a:noFill/>
          </a:ln>
        </p:spPr>
        <p:style>
          <a:lnRef idx="0"/>
          <a:fillRef idx="0"/>
          <a:effectRef idx="0"/>
          <a:fontRef idx="minor"/>
        </p:style>
      </p:sp>
      <p:sp>
        <p:nvSpPr>
          <p:cNvPr id="2984" name="CustomShape 9"/>
          <p:cNvSpPr/>
          <p:nvPr/>
        </p:nvSpPr>
        <p:spPr>
          <a:xfrm>
            <a:off x="7902720" y="1432080"/>
            <a:ext cx="388440" cy="486000"/>
          </a:xfrm>
          <a:custGeom>
            <a:avLst/>
            <a:gdLst/>
            <a:ah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rgbClr val="0680c3"/>
          </a:solidFill>
          <a:ln w="12600">
            <a:noFill/>
          </a:ln>
        </p:spPr>
        <p:style>
          <a:lnRef idx="0"/>
          <a:fillRef idx="0"/>
          <a:effectRef idx="0"/>
          <a:fontRef idx="minor"/>
        </p:style>
      </p:sp>
      <p:sp>
        <p:nvSpPr>
          <p:cNvPr id="2985" name="CustomShape 10"/>
          <p:cNvSpPr/>
          <p:nvPr/>
        </p:nvSpPr>
        <p:spPr>
          <a:xfrm>
            <a:off x="9460440" y="1433160"/>
            <a:ext cx="486360" cy="484200"/>
          </a:xfrm>
          <a:custGeom>
            <a:avLst/>
            <a:gdLst/>
            <a:ah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rgbClr val="0680c3"/>
          </a:solidFill>
          <a:ln w="12600">
            <a:noFill/>
          </a:ln>
        </p:spPr>
        <p:style>
          <a:lnRef idx="0"/>
          <a:fillRef idx="0"/>
          <a:effectRef idx="0"/>
          <a:fontRef idx="minor"/>
        </p:style>
      </p:sp>
      <p:sp>
        <p:nvSpPr>
          <p:cNvPr id="2986" name="CustomShape 11"/>
          <p:cNvSpPr/>
          <p:nvPr/>
        </p:nvSpPr>
        <p:spPr>
          <a:xfrm>
            <a:off x="11180520" y="1486080"/>
            <a:ext cx="284400" cy="378720"/>
          </a:xfrm>
          <a:custGeom>
            <a:avLst/>
            <a:gdLst/>
            <a:ah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rgbClr val="0680c3"/>
          </a:solidFill>
          <a:ln w="12600">
            <a:noFill/>
          </a:ln>
        </p:spPr>
        <p:style>
          <a:lnRef idx="0"/>
          <a:fillRef idx="0"/>
          <a:effectRef idx="0"/>
          <a:fontRef idx="minor"/>
        </p:style>
      </p:sp>
      <p:sp>
        <p:nvSpPr>
          <p:cNvPr id="2987" name="CustomShape 12"/>
          <p:cNvSpPr/>
          <p:nvPr/>
        </p:nvSpPr>
        <p:spPr>
          <a:xfrm>
            <a:off x="8777520" y="2429280"/>
            <a:ext cx="255240" cy="171360"/>
          </a:xfrm>
          <a:custGeom>
            <a:avLst/>
            <a:gdLst/>
            <a:ah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solidFill>
            <a:srgbClr val="fba200"/>
          </a:solidFill>
          <a:ln w="12600">
            <a:noFill/>
          </a:ln>
        </p:spPr>
        <p:style>
          <a:lnRef idx="0"/>
          <a:fillRef idx="0"/>
          <a:effectRef idx="0"/>
          <a:fontRef idx="minor"/>
        </p:style>
      </p:sp>
      <p:sp>
        <p:nvSpPr>
          <p:cNvPr id="2988" name="CustomShape 13"/>
          <p:cNvSpPr/>
          <p:nvPr/>
        </p:nvSpPr>
        <p:spPr>
          <a:xfrm rot="21255600">
            <a:off x="8724240" y="2538720"/>
            <a:ext cx="255240" cy="171360"/>
          </a:xfrm>
          <a:custGeom>
            <a:avLst/>
            <a:gdLst/>
            <a:ah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solidFill>
            <a:srgbClr val="fba200"/>
          </a:solidFill>
          <a:ln w="12600">
            <a:noFill/>
          </a:ln>
        </p:spPr>
        <p:style>
          <a:lnRef idx="0"/>
          <a:fillRef idx="0"/>
          <a:effectRef idx="0"/>
          <a:fontRef idx="minor"/>
        </p:style>
      </p:sp>
      <p:sp>
        <p:nvSpPr>
          <p:cNvPr id="2989" name="CustomShape 14"/>
          <p:cNvSpPr/>
          <p:nvPr/>
        </p:nvSpPr>
        <p:spPr>
          <a:xfrm rot="20640000">
            <a:off x="8706960" y="2666520"/>
            <a:ext cx="255240" cy="171360"/>
          </a:xfrm>
          <a:custGeom>
            <a:avLst/>
            <a:gdLst/>
            <a:ah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solidFill>
            <a:srgbClr val="fba200"/>
          </a:solidFill>
          <a:ln w="12600">
            <a:noFill/>
          </a:ln>
        </p:spPr>
        <p:style>
          <a:lnRef idx="0"/>
          <a:fillRef idx="0"/>
          <a:effectRef idx="0"/>
          <a:fontRef idx="minor"/>
        </p:style>
      </p:sp>
      <p:sp>
        <p:nvSpPr>
          <p:cNvPr id="2990" name="CustomShape 15"/>
          <p:cNvSpPr/>
          <p:nvPr/>
        </p:nvSpPr>
        <p:spPr>
          <a:xfrm rot="19642200">
            <a:off x="8738640" y="2787480"/>
            <a:ext cx="254880" cy="171360"/>
          </a:xfrm>
          <a:custGeom>
            <a:avLst/>
            <a:gdLst/>
            <a:ah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solidFill>
            <a:srgbClr val="fba200"/>
          </a:solidFill>
          <a:ln w="12600">
            <a:noFill/>
          </a:ln>
        </p:spPr>
        <p:style>
          <a:lnRef idx="0"/>
          <a:fillRef idx="0"/>
          <a:effectRef idx="0"/>
          <a:fontRef idx="minor"/>
        </p:style>
      </p:sp>
      <p:sp>
        <p:nvSpPr>
          <p:cNvPr id="2991" name="CustomShape 16"/>
          <p:cNvSpPr/>
          <p:nvPr/>
        </p:nvSpPr>
        <p:spPr>
          <a:xfrm>
            <a:off x="9618840" y="2429280"/>
            <a:ext cx="169560" cy="529560"/>
          </a:xfrm>
          <a:custGeom>
            <a:avLst/>
            <a:gdLst/>
            <a:ah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rgbClr val="fba200"/>
          </a:solidFill>
          <a:ln w="12600">
            <a:noFill/>
          </a:ln>
        </p:spPr>
        <p:style>
          <a:lnRef idx="0"/>
          <a:fillRef idx="0"/>
          <a:effectRef idx="0"/>
          <a:fontRef idx="minor"/>
        </p:style>
      </p:sp>
      <p:sp>
        <p:nvSpPr>
          <p:cNvPr id="2992" name="CustomShape 17"/>
          <p:cNvSpPr/>
          <p:nvPr/>
        </p:nvSpPr>
        <p:spPr>
          <a:xfrm>
            <a:off x="6130080" y="2416680"/>
            <a:ext cx="501480" cy="554040"/>
          </a:xfrm>
          <a:custGeom>
            <a:avLst/>
            <a:gdLst/>
            <a:ah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fba200"/>
          </a:solidFill>
          <a:ln w="12600">
            <a:noFill/>
          </a:ln>
        </p:spPr>
        <p:style>
          <a:lnRef idx="0"/>
          <a:fillRef idx="0"/>
          <a:effectRef idx="0"/>
          <a:fontRef idx="minor"/>
        </p:style>
      </p:sp>
      <p:sp>
        <p:nvSpPr>
          <p:cNvPr id="2993" name="CustomShape 18"/>
          <p:cNvSpPr/>
          <p:nvPr/>
        </p:nvSpPr>
        <p:spPr>
          <a:xfrm>
            <a:off x="6967440" y="2428920"/>
            <a:ext cx="526680" cy="529560"/>
          </a:xfrm>
          <a:custGeom>
            <a:avLst/>
            <a:gdLst/>
            <a:ah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rgbClr val="fba200"/>
          </a:solidFill>
          <a:ln w="12600">
            <a:noFill/>
          </a:ln>
        </p:spPr>
        <p:style>
          <a:lnRef idx="0"/>
          <a:fillRef idx="0"/>
          <a:effectRef idx="0"/>
          <a:fontRef idx="minor"/>
        </p:style>
      </p:sp>
      <p:sp>
        <p:nvSpPr>
          <p:cNvPr id="2994" name="CustomShape 19"/>
          <p:cNvSpPr/>
          <p:nvPr/>
        </p:nvSpPr>
        <p:spPr>
          <a:xfrm>
            <a:off x="5292000" y="2416680"/>
            <a:ext cx="501480" cy="554040"/>
          </a:xfrm>
          <a:custGeom>
            <a:avLst/>
            <a:gdLst/>
            <a:ah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solidFill>
            <a:srgbClr val="fba200"/>
          </a:solidFill>
          <a:ln w="12600">
            <a:noFill/>
          </a:ln>
        </p:spPr>
        <p:style>
          <a:lnRef idx="0"/>
          <a:fillRef idx="0"/>
          <a:effectRef idx="0"/>
          <a:fontRef idx="minor"/>
        </p:style>
      </p:sp>
      <p:sp>
        <p:nvSpPr>
          <p:cNvPr id="2995" name="CustomShape 20"/>
          <p:cNvSpPr/>
          <p:nvPr/>
        </p:nvSpPr>
        <p:spPr>
          <a:xfrm rot="18100800">
            <a:off x="5476320" y="2394360"/>
            <a:ext cx="246240" cy="367560"/>
          </a:xfrm>
          <a:custGeom>
            <a:avLst/>
            <a:gdLst/>
            <a:ah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solidFill>
            <a:srgbClr val="fba200"/>
          </a:solidFill>
          <a:ln w="12600">
            <a:noFill/>
          </a:ln>
        </p:spPr>
        <p:style>
          <a:lnRef idx="0"/>
          <a:fillRef idx="0"/>
          <a:effectRef idx="0"/>
          <a:fontRef idx="minor"/>
        </p:style>
      </p:sp>
      <p:sp>
        <p:nvSpPr>
          <p:cNvPr id="2996" name="CustomShape 21"/>
          <p:cNvSpPr/>
          <p:nvPr/>
        </p:nvSpPr>
        <p:spPr>
          <a:xfrm>
            <a:off x="4471200" y="2446920"/>
            <a:ext cx="449280" cy="493920"/>
          </a:xfrm>
          <a:custGeom>
            <a:avLst/>
            <a:gdLst/>
            <a:ah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rgbClr val="fba200"/>
          </a:solidFill>
          <a:ln w="12600">
            <a:noFill/>
          </a:ln>
        </p:spPr>
        <p:style>
          <a:lnRef idx="0"/>
          <a:fillRef idx="0"/>
          <a:effectRef idx="0"/>
          <a:fontRef idx="minor"/>
        </p:style>
      </p:sp>
      <p:sp>
        <p:nvSpPr>
          <p:cNvPr id="2997" name="CustomShape 22"/>
          <p:cNvSpPr/>
          <p:nvPr/>
        </p:nvSpPr>
        <p:spPr>
          <a:xfrm>
            <a:off x="10267560" y="2429280"/>
            <a:ext cx="549000" cy="529560"/>
          </a:xfrm>
          <a:custGeom>
            <a:avLst/>
            <a:gdLst/>
            <a:ah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rgbClr val="fba200"/>
          </a:solidFill>
          <a:ln w="12600">
            <a:noFill/>
          </a:ln>
        </p:spPr>
        <p:style>
          <a:lnRef idx="0"/>
          <a:fillRef idx="0"/>
          <a:effectRef idx="0"/>
          <a:fontRef idx="minor"/>
        </p:style>
      </p:sp>
      <p:sp>
        <p:nvSpPr>
          <p:cNvPr id="2998" name="CustomShape 23"/>
          <p:cNvSpPr/>
          <p:nvPr/>
        </p:nvSpPr>
        <p:spPr>
          <a:xfrm>
            <a:off x="4509720" y="3570840"/>
            <a:ext cx="372240" cy="529560"/>
          </a:xfrm>
          <a:custGeom>
            <a:avLst/>
            <a:gdLst/>
            <a:ah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rgbClr val="90c221"/>
          </a:solidFill>
          <a:ln w="12600">
            <a:noFill/>
          </a:ln>
        </p:spPr>
        <p:style>
          <a:lnRef idx="0"/>
          <a:fillRef idx="0"/>
          <a:effectRef idx="0"/>
          <a:fontRef idx="minor"/>
        </p:style>
      </p:sp>
      <p:sp>
        <p:nvSpPr>
          <p:cNvPr id="2999" name="CustomShape 24"/>
          <p:cNvSpPr/>
          <p:nvPr/>
        </p:nvSpPr>
        <p:spPr>
          <a:xfrm>
            <a:off x="11058120" y="2429280"/>
            <a:ext cx="529560" cy="529560"/>
          </a:xfrm>
          <a:custGeom>
            <a:avLst/>
            <a:gdLst/>
            <a:ah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rgbClr val="fba200"/>
          </a:solidFill>
          <a:ln w="12600">
            <a:noFill/>
          </a:ln>
        </p:spPr>
        <p:style>
          <a:lnRef idx="0"/>
          <a:fillRef idx="0"/>
          <a:effectRef idx="0"/>
          <a:fontRef idx="minor"/>
        </p:style>
      </p:sp>
      <p:sp>
        <p:nvSpPr>
          <p:cNvPr id="3000" name="CustomShape 25"/>
          <p:cNvSpPr/>
          <p:nvPr/>
        </p:nvSpPr>
        <p:spPr>
          <a:xfrm>
            <a:off x="5308200" y="3570840"/>
            <a:ext cx="468720" cy="529560"/>
          </a:xfrm>
          <a:custGeom>
            <a:avLst/>
            <a:gdLst/>
            <a:ah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rgbClr val="90c221"/>
          </a:solidFill>
          <a:ln w="12600">
            <a:noFill/>
          </a:ln>
        </p:spPr>
        <p:style>
          <a:lnRef idx="0"/>
          <a:fillRef idx="0"/>
          <a:effectRef idx="0"/>
          <a:fontRef idx="minor"/>
        </p:style>
      </p:sp>
      <p:sp>
        <p:nvSpPr>
          <p:cNvPr id="3001" name="CustomShape 26"/>
          <p:cNvSpPr/>
          <p:nvPr/>
        </p:nvSpPr>
        <p:spPr>
          <a:xfrm>
            <a:off x="7846560" y="3588480"/>
            <a:ext cx="500760" cy="491040"/>
          </a:xfrm>
          <a:custGeom>
            <a:avLst/>
            <a:gdLst/>
            <a:ah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rgbClr val="90c221"/>
          </a:solidFill>
          <a:ln w="12600">
            <a:noFill/>
          </a:ln>
        </p:spPr>
        <p:style>
          <a:lnRef idx="0"/>
          <a:fillRef idx="0"/>
          <a:effectRef idx="0"/>
          <a:fontRef idx="minor"/>
        </p:style>
      </p:sp>
      <p:sp>
        <p:nvSpPr>
          <p:cNvPr id="3002" name="CustomShape 27"/>
          <p:cNvSpPr/>
          <p:nvPr/>
        </p:nvSpPr>
        <p:spPr>
          <a:xfrm>
            <a:off x="6982200" y="3626280"/>
            <a:ext cx="497160" cy="419040"/>
          </a:xfrm>
          <a:custGeom>
            <a:avLst/>
            <a:gdLst/>
            <a:ah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rgbClr val="90c221"/>
          </a:solidFill>
          <a:ln w="12600">
            <a:noFill/>
          </a:ln>
        </p:spPr>
        <p:style>
          <a:lnRef idx="0"/>
          <a:fillRef idx="0"/>
          <a:effectRef idx="0"/>
          <a:fontRef idx="minor"/>
        </p:style>
      </p:sp>
      <p:sp>
        <p:nvSpPr>
          <p:cNvPr id="3003" name="CustomShape 28"/>
          <p:cNvSpPr/>
          <p:nvPr/>
        </p:nvSpPr>
        <p:spPr>
          <a:xfrm>
            <a:off x="6132240" y="3589200"/>
            <a:ext cx="497160" cy="492840"/>
          </a:xfrm>
          <a:custGeom>
            <a:avLst/>
            <a:gdLst/>
            <a:ah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rgbClr val="90c221"/>
          </a:solidFill>
          <a:ln w="12600">
            <a:noFill/>
          </a:ln>
        </p:spPr>
        <p:style>
          <a:lnRef idx="0"/>
          <a:fillRef idx="0"/>
          <a:effectRef idx="0"/>
          <a:fontRef idx="minor"/>
        </p:style>
      </p:sp>
      <p:sp>
        <p:nvSpPr>
          <p:cNvPr id="3004" name="CustomShape 29"/>
          <p:cNvSpPr/>
          <p:nvPr/>
        </p:nvSpPr>
        <p:spPr>
          <a:xfrm rot="2941800">
            <a:off x="8639280" y="3589560"/>
            <a:ext cx="462240" cy="491760"/>
          </a:xfrm>
          <a:custGeom>
            <a:avLst/>
            <a:gdLst/>
            <a:ah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rgbClr val="90c221"/>
          </a:solidFill>
          <a:ln w="12600">
            <a:noFill/>
          </a:ln>
        </p:spPr>
        <p:style>
          <a:lnRef idx="0"/>
          <a:fillRef idx="0"/>
          <a:effectRef idx="0"/>
          <a:fontRef idx="minor"/>
        </p:style>
      </p:sp>
      <p:sp>
        <p:nvSpPr>
          <p:cNvPr id="3005" name="CustomShape 30"/>
          <p:cNvSpPr/>
          <p:nvPr/>
        </p:nvSpPr>
        <p:spPr>
          <a:xfrm flipH="1" rot="18924600">
            <a:off x="6298200" y="4621320"/>
            <a:ext cx="162360" cy="635400"/>
          </a:xfrm>
          <a:custGeom>
            <a:avLst/>
            <a:gdLst/>
            <a:ah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rgbClr val="07a398"/>
          </a:solidFill>
          <a:ln w="12600">
            <a:noFill/>
          </a:ln>
        </p:spPr>
        <p:style>
          <a:lnRef idx="0"/>
          <a:fillRef idx="0"/>
          <a:effectRef idx="0"/>
          <a:fontRef idx="minor"/>
        </p:style>
      </p:sp>
      <p:sp>
        <p:nvSpPr>
          <p:cNvPr id="3006" name="CustomShape 31"/>
          <p:cNvSpPr/>
          <p:nvPr/>
        </p:nvSpPr>
        <p:spPr>
          <a:xfrm>
            <a:off x="11156400" y="3570840"/>
            <a:ext cx="332640" cy="529560"/>
          </a:xfrm>
          <a:custGeom>
            <a:avLst/>
            <a:gdLst/>
            <a:ah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rgbClr val="90c221"/>
          </a:solidFill>
          <a:ln w="12600">
            <a:noFill/>
          </a:ln>
        </p:spPr>
        <p:style>
          <a:lnRef idx="0"/>
          <a:fillRef idx="0"/>
          <a:effectRef idx="0"/>
          <a:fontRef idx="minor"/>
        </p:style>
      </p:sp>
      <p:sp>
        <p:nvSpPr>
          <p:cNvPr id="3007" name="CustomShape 32"/>
          <p:cNvSpPr/>
          <p:nvPr/>
        </p:nvSpPr>
        <p:spPr>
          <a:xfrm>
            <a:off x="9438840" y="3570840"/>
            <a:ext cx="529560" cy="529560"/>
          </a:xfrm>
          <a:custGeom>
            <a:avLst/>
            <a:gdLst/>
            <a:ah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rgbClr val="90c221"/>
          </a:solidFill>
          <a:ln w="12600">
            <a:noFill/>
          </a:ln>
        </p:spPr>
        <p:style>
          <a:lnRef idx="0"/>
          <a:fillRef idx="0"/>
          <a:effectRef idx="0"/>
          <a:fontRef idx="minor"/>
        </p:style>
      </p:sp>
      <p:sp>
        <p:nvSpPr>
          <p:cNvPr id="3008" name="CustomShape 33"/>
          <p:cNvSpPr/>
          <p:nvPr/>
        </p:nvSpPr>
        <p:spPr>
          <a:xfrm>
            <a:off x="10277640" y="3570840"/>
            <a:ext cx="528840" cy="529560"/>
          </a:xfrm>
          <a:custGeom>
            <a:avLst/>
            <a:gdLst/>
            <a:ah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rgbClr val="90c221"/>
          </a:solidFill>
          <a:ln w="12600">
            <a:noFill/>
          </a:ln>
        </p:spPr>
        <p:style>
          <a:lnRef idx="0"/>
          <a:fillRef idx="0"/>
          <a:effectRef idx="0"/>
          <a:fontRef idx="minor"/>
        </p:style>
      </p:sp>
      <p:sp>
        <p:nvSpPr>
          <p:cNvPr id="3009" name="CustomShape 34"/>
          <p:cNvSpPr/>
          <p:nvPr/>
        </p:nvSpPr>
        <p:spPr>
          <a:xfrm rot="10800000">
            <a:off x="5787360" y="5204880"/>
            <a:ext cx="488160" cy="529560"/>
          </a:xfrm>
          <a:custGeom>
            <a:avLst/>
            <a:gdLst/>
            <a:ah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rgbClr val="07a398"/>
          </a:solidFill>
          <a:ln w="12600">
            <a:noFill/>
          </a:ln>
        </p:spPr>
        <p:style>
          <a:lnRef idx="0"/>
          <a:fillRef idx="0"/>
          <a:effectRef idx="0"/>
          <a:fontRef idx="minor"/>
        </p:style>
      </p:sp>
      <p:sp>
        <p:nvSpPr>
          <p:cNvPr id="3010" name="CustomShape 35"/>
          <p:cNvSpPr/>
          <p:nvPr/>
        </p:nvSpPr>
        <p:spPr>
          <a:xfrm rot="10800000">
            <a:off x="9030240" y="5180040"/>
            <a:ext cx="319680" cy="520560"/>
          </a:xfrm>
          <a:custGeom>
            <a:avLst/>
            <a:gdLst/>
            <a:ah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07a398"/>
          </a:solidFill>
          <a:ln w="12600">
            <a:noFill/>
          </a:ln>
        </p:spPr>
        <p:style>
          <a:lnRef idx="0"/>
          <a:fillRef idx="0"/>
          <a:effectRef idx="0"/>
          <a:fontRef idx="minor"/>
        </p:style>
      </p:sp>
      <p:sp>
        <p:nvSpPr>
          <p:cNvPr id="3011" name="CustomShape 36"/>
          <p:cNvSpPr/>
          <p:nvPr/>
        </p:nvSpPr>
        <p:spPr>
          <a:xfrm>
            <a:off x="6977880" y="4798080"/>
            <a:ext cx="505440" cy="282960"/>
          </a:xfrm>
          <a:custGeom>
            <a:avLst/>
            <a:gdLst/>
            <a:ah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rgbClr val="07a398"/>
          </a:solidFill>
          <a:ln w="12600">
            <a:noFill/>
          </a:ln>
        </p:spPr>
        <p:style>
          <a:lnRef idx="0"/>
          <a:fillRef idx="0"/>
          <a:effectRef idx="0"/>
          <a:fontRef idx="minor"/>
        </p:style>
      </p:sp>
      <p:sp>
        <p:nvSpPr>
          <p:cNvPr id="3012" name="CustomShape 37"/>
          <p:cNvSpPr/>
          <p:nvPr/>
        </p:nvSpPr>
        <p:spPr>
          <a:xfrm>
            <a:off x="11061720" y="4700160"/>
            <a:ext cx="522000" cy="522720"/>
          </a:xfrm>
          <a:custGeom>
            <a:avLst/>
            <a:gdLst/>
            <a:ah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rgbClr val="07a398"/>
          </a:solidFill>
          <a:ln w="12600">
            <a:noFill/>
          </a:ln>
        </p:spPr>
        <p:style>
          <a:lnRef idx="0"/>
          <a:fillRef idx="0"/>
          <a:effectRef idx="0"/>
          <a:fontRef idx="minor"/>
        </p:style>
      </p:sp>
      <p:sp>
        <p:nvSpPr>
          <p:cNvPr id="3013" name="CustomShape 38"/>
          <p:cNvSpPr/>
          <p:nvPr/>
        </p:nvSpPr>
        <p:spPr>
          <a:xfrm flipH="1" rot="16200000">
            <a:off x="9442800" y="5628600"/>
            <a:ext cx="541080" cy="509760"/>
          </a:xfrm>
          <a:custGeom>
            <a:avLst/>
            <a:gdLst/>
            <a:ah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e62601"/>
          </a:solidFill>
          <a:ln w="12600">
            <a:noFill/>
          </a:ln>
        </p:spPr>
        <p:style>
          <a:lnRef idx="0"/>
          <a:fillRef idx="0"/>
          <a:effectRef idx="0"/>
          <a:fontRef idx="minor"/>
        </p:style>
      </p:sp>
      <p:sp>
        <p:nvSpPr>
          <p:cNvPr id="3014" name="CustomShape 39"/>
          <p:cNvSpPr/>
          <p:nvPr/>
        </p:nvSpPr>
        <p:spPr>
          <a:xfrm>
            <a:off x="7895160" y="4737960"/>
            <a:ext cx="403920" cy="403560"/>
          </a:xfrm>
          <a:custGeom>
            <a:avLst/>
            <a:gdLst/>
            <a:ah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rgbClr val="07a398"/>
          </a:solidFill>
          <a:ln w="12600">
            <a:noFill/>
          </a:ln>
        </p:spPr>
        <p:style>
          <a:lnRef idx="0"/>
          <a:fillRef idx="0"/>
          <a:effectRef idx="0"/>
          <a:fontRef idx="minor"/>
        </p:style>
      </p:sp>
      <p:sp>
        <p:nvSpPr>
          <p:cNvPr id="3015" name="CustomShape 40"/>
          <p:cNvSpPr/>
          <p:nvPr/>
        </p:nvSpPr>
        <p:spPr>
          <a:xfrm>
            <a:off x="9438840" y="4805280"/>
            <a:ext cx="529560" cy="269280"/>
          </a:xfrm>
          <a:custGeom>
            <a:avLst/>
            <a:gdLst/>
            <a:ah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rgbClr val="07a398"/>
          </a:solidFill>
          <a:ln w="12600">
            <a:noFill/>
          </a:ln>
        </p:spPr>
        <p:style>
          <a:lnRef idx="0"/>
          <a:fillRef idx="0"/>
          <a:effectRef idx="0"/>
          <a:fontRef idx="minor"/>
        </p:style>
      </p:sp>
      <p:sp>
        <p:nvSpPr>
          <p:cNvPr id="3016" name="CustomShape 41"/>
          <p:cNvSpPr/>
          <p:nvPr/>
        </p:nvSpPr>
        <p:spPr>
          <a:xfrm rot="2160000">
            <a:off x="10296720" y="4674960"/>
            <a:ext cx="490680" cy="529560"/>
          </a:xfrm>
          <a:custGeom>
            <a:avLst/>
            <a:gdLst/>
            <a:ah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rgbClr val="07a398"/>
          </a:solidFill>
          <a:ln w="12600">
            <a:noFill/>
          </a:ln>
        </p:spPr>
        <p:style>
          <a:lnRef idx="0"/>
          <a:fillRef idx="0"/>
          <a:effectRef idx="0"/>
          <a:fontRef idx="minor"/>
        </p:style>
      </p:sp>
      <p:sp>
        <p:nvSpPr>
          <p:cNvPr id="3017" name="CustomShape 42"/>
          <p:cNvSpPr/>
          <p:nvPr/>
        </p:nvSpPr>
        <p:spPr>
          <a:xfrm>
            <a:off x="4477320" y="4674960"/>
            <a:ext cx="436680" cy="529560"/>
          </a:xfrm>
          <a:custGeom>
            <a:avLst/>
            <a:gdLst/>
            <a:ah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rgbClr val="07a398"/>
          </a:solidFill>
          <a:ln w="12600">
            <a:noFill/>
          </a:ln>
        </p:spPr>
        <p:style>
          <a:lnRef idx="0"/>
          <a:fillRef idx="0"/>
          <a:effectRef idx="0"/>
          <a:fontRef idx="minor"/>
        </p:style>
      </p:sp>
      <p:sp>
        <p:nvSpPr>
          <p:cNvPr id="3018" name="CustomShape 43"/>
          <p:cNvSpPr/>
          <p:nvPr/>
        </p:nvSpPr>
        <p:spPr>
          <a:xfrm>
            <a:off x="5283360" y="5634720"/>
            <a:ext cx="518760" cy="518760"/>
          </a:xfrm>
          <a:custGeom>
            <a:avLst/>
            <a:gdLst/>
            <a:ah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rgbClr val="e62601"/>
          </a:solidFill>
          <a:ln w="12600">
            <a:noFill/>
          </a:ln>
        </p:spPr>
        <p:style>
          <a:lnRef idx="0"/>
          <a:fillRef idx="0"/>
          <a:effectRef idx="0"/>
          <a:fontRef idx="minor"/>
        </p:style>
      </p:sp>
      <p:sp>
        <p:nvSpPr>
          <p:cNvPr id="3019" name="CustomShape 44"/>
          <p:cNvSpPr/>
          <p:nvPr/>
        </p:nvSpPr>
        <p:spPr>
          <a:xfrm>
            <a:off x="4436280" y="5634720"/>
            <a:ext cx="519120" cy="518760"/>
          </a:xfrm>
          <a:custGeom>
            <a:avLst/>
            <a:gdLst/>
            <a:ah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rgbClr val="e62601"/>
          </a:solidFill>
          <a:ln w="12600">
            <a:noFill/>
          </a:ln>
        </p:spPr>
        <p:style>
          <a:lnRef idx="0"/>
          <a:fillRef idx="0"/>
          <a:effectRef idx="0"/>
          <a:fontRef idx="minor"/>
        </p:style>
      </p:sp>
      <p:sp>
        <p:nvSpPr>
          <p:cNvPr id="3020" name="CustomShape 45"/>
          <p:cNvSpPr/>
          <p:nvPr/>
        </p:nvSpPr>
        <p:spPr>
          <a:xfrm>
            <a:off x="6971400" y="5634720"/>
            <a:ext cx="518760" cy="518760"/>
          </a:xfrm>
          <a:custGeom>
            <a:avLst/>
            <a:gdLst/>
            <a:ah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rgbClr val="e62601"/>
          </a:solidFill>
          <a:ln w="12600">
            <a:noFill/>
          </a:ln>
        </p:spPr>
        <p:style>
          <a:lnRef idx="0"/>
          <a:fillRef idx="0"/>
          <a:effectRef idx="0"/>
          <a:fontRef idx="minor"/>
        </p:style>
      </p:sp>
      <p:sp>
        <p:nvSpPr>
          <p:cNvPr id="3021" name="CustomShape 46"/>
          <p:cNvSpPr/>
          <p:nvPr/>
        </p:nvSpPr>
        <p:spPr>
          <a:xfrm>
            <a:off x="6121440" y="5634720"/>
            <a:ext cx="518760" cy="518760"/>
          </a:xfrm>
          <a:custGeom>
            <a:avLst/>
            <a:gdLst/>
            <a:ah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rgbClr val="e62601"/>
          </a:solidFill>
          <a:ln w="12600">
            <a:noFill/>
          </a:ln>
        </p:spPr>
        <p:style>
          <a:lnRef idx="0"/>
          <a:fillRef idx="0"/>
          <a:effectRef idx="0"/>
          <a:fontRef idx="minor"/>
        </p:style>
      </p:sp>
      <p:sp>
        <p:nvSpPr>
          <p:cNvPr id="3022" name="CustomShape 47"/>
          <p:cNvSpPr/>
          <p:nvPr/>
        </p:nvSpPr>
        <p:spPr>
          <a:xfrm>
            <a:off x="7836480" y="5624280"/>
            <a:ext cx="520920" cy="529560"/>
          </a:xfrm>
          <a:custGeom>
            <a:avLst/>
            <a:gdLst/>
            <a:ah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rgbClr val="e62601"/>
          </a:solidFill>
          <a:ln w="12600">
            <a:noFill/>
          </a:ln>
        </p:spPr>
        <p:style>
          <a:lnRef idx="0"/>
          <a:fillRef idx="0"/>
          <a:effectRef idx="0"/>
          <a:fontRef idx="minor"/>
        </p:style>
      </p:sp>
      <p:sp>
        <p:nvSpPr>
          <p:cNvPr id="3023" name="CustomShape 48"/>
          <p:cNvSpPr/>
          <p:nvPr/>
        </p:nvSpPr>
        <p:spPr>
          <a:xfrm>
            <a:off x="8625960" y="5660640"/>
            <a:ext cx="488160" cy="492840"/>
          </a:xfrm>
          <a:custGeom>
            <a:avLst/>
            <a:gdLst/>
            <a:ah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rgbClr val="e62601"/>
          </a:solidFill>
          <a:ln w="12600">
            <a:noFill/>
          </a:ln>
        </p:spPr>
        <p:style>
          <a:lnRef idx="0"/>
          <a:fillRef idx="0"/>
          <a:effectRef idx="0"/>
          <a:fontRef idx="minor"/>
        </p:style>
      </p:sp>
      <p:sp>
        <p:nvSpPr>
          <p:cNvPr id="3024" name="CustomShape 49"/>
          <p:cNvSpPr/>
          <p:nvPr/>
        </p:nvSpPr>
        <p:spPr>
          <a:xfrm>
            <a:off x="11089080" y="5624280"/>
            <a:ext cx="543960" cy="529560"/>
          </a:xfrm>
          <a:custGeom>
            <a:avLst/>
            <a:gdLst/>
            <a:ah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rgbClr val="e62601"/>
          </a:solidFill>
          <a:ln w="12600">
            <a:noFill/>
          </a:ln>
        </p:spPr>
        <p:style>
          <a:lnRef idx="0"/>
          <a:fillRef idx="0"/>
          <a:effectRef idx="0"/>
          <a:fontRef idx="minor"/>
        </p:style>
      </p:sp>
      <p:sp>
        <p:nvSpPr>
          <p:cNvPr id="3025" name="CustomShape 50"/>
          <p:cNvSpPr/>
          <p:nvPr/>
        </p:nvSpPr>
        <p:spPr>
          <a:xfrm>
            <a:off x="10359360" y="5625360"/>
            <a:ext cx="425880" cy="537120"/>
          </a:xfrm>
          <a:custGeom>
            <a:avLst/>
            <a:gdLst/>
            <a:ah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rgbClr val="e62601"/>
          </a:solidFill>
          <a:ln w="12600">
            <a:noFill/>
          </a:ln>
        </p:spPr>
        <p:style>
          <a:lnRef idx="0"/>
          <a:fillRef idx="0"/>
          <a:effectRef idx="0"/>
          <a:fontRef idx="minor"/>
        </p:style>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6" name="TextShape 1"/>
          <p:cNvSpPr txBox="1"/>
          <p:nvPr/>
        </p:nvSpPr>
        <p:spPr>
          <a:xfrm>
            <a:off x="323640" y="123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Fully Editable Icon Sets: C</a:t>
            </a:r>
            <a:endParaRPr b="0" lang="en-US" sz="2800" spc="-1" strike="noStrike">
              <a:solidFill>
                <a:srgbClr val="000000"/>
              </a:solidFill>
              <a:uFill>
                <a:solidFill>
                  <a:srgbClr val="ffffff"/>
                </a:solidFill>
              </a:uFill>
              <a:latin typeface="Arial"/>
            </a:endParaRPr>
          </a:p>
        </p:txBody>
      </p:sp>
      <p:sp>
        <p:nvSpPr>
          <p:cNvPr id="3027" name="CustomShape 2"/>
          <p:cNvSpPr/>
          <p:nvPr/>
        </p:nvSpPr>
        <p:spPr>
          <a:xfrm rot="10800000">
            <a:off x="8092800" y="5297400"/>
            <a:ext cx="220320" cy="686880"/>
          </a:xfrm>
          <a:custGeom>
            <a:avLst/>
            <a:gdLst/>
            <a:ah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rgbClr val="07a398"/>
          </a:solidFill>
          <a:ln w="12600">
            <a:noFill/>
          </a:ln>
        </p:spPr>
        <p:style>
          <a:lnRef idx="0"/>
          <a:fillRef idx="0"/>
          <a:effectRef idx="0"/>
          <a:fontRef idx="minor"/>
        </p:style>
      </p:sp>
      <p:sp>
        <p:nvSpPr>
          <p:cNvPr id="3028" name="CustomShape 3"/>
          <p:cNvSpPr/>
          <p:nvPr/>
        </p:nvSpPr>
        <p:spPr>
          <a:xfrm>
            <a:off x="8435520" y="4689720"/>
            <a:ext cx="529200" cy="528120"/>
          </a:xfrm>
          <a:custGeom>
            <a:avLst/>
            <a:gdLst/>
            <a:ah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rgbClr val="07a398"/>
          </a:solidFill>
          <a:ln w="12600">
            <a:noFill/>
          </a:ln>
        </p:spPr>
        <p:style>
          <a:lnRef idx="0"/>
          <a:fillRef idx="0"/>
          <a:effectRef idx="0"/>
          <a:fontRef idx="minor"/>
        </p:style>
      </p:sp>
      <p:sp>
        <p:nvSpPr>
          <p:cNvPr id="3029" name="CustomShape 4"/>
          <p:cNvSpPr/>
          <p:nvPr/>
        </p:nvSpPr>
        <p:spPr>
          <a:xfrm rot="16200000">
            <a:off x="4359240" y="3634560"/>
            <a:ext cx="443880" cy="529200"/>
          </a:xfrm>
          <a:custGeom>
            <a:avLst/>
            <a:gdLst/>
            <a:ah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rgbClr val="90c221"/>
          </a:solidFill>
          <a:ln w="12600">
            <a:noFill/>
          </a:ln>
        </p:spPr>
        <p:style>
          <a:lnRef idx="0"/>
          <a:fillRef idx="0"/>
          <a:effectRef idx="0"/>
          <a:fontRef idx="minor"/>
        </p:style>
      </p:sp>
      <p:sp>
        <p:nvSpPr>
          <p:cNvPr id="3030" name="CustomShape 5"/>
          <p:cNvSpPr/>
          <p:nvPr/>
        </p:nvSpPr>
        <p:spPr>
          <a:xfrm>
            <a:off x="9475200" y="3608640"/>
            <a:ext cx="486000" cy="580680"/>
          </a:xfrm>
          <a:custGeom>
            <a:avLst/>
            <a:gdLst/>
            <a:ah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rgbClr val="90c221"/>
          </a:solidFill>
          <a:ln w="12600">
            <a:noFill/>
          </a:ln>
        </p:spPr>
        <p:style>
          <a:lnRef idx="0"/>
          <a:fillRef idx="0"/>
          <a:effectRef idx="0"/>
          <a:fontRef idx="minor"/>
        </p:style>
      </p:sp>
      <p:sp>
        <p:nvSpPr>
          <p:cNvPr id="3031" name="CustomShape 6"/>
          <p:cNvSpPr/>
          <p:nvPr/>
        </p:nvSpPr>
        <p:spPr>
          <a:xfrm>
            <a:off x="10104840" y="4747680"/>
            <a:ext cx="510840" cy="412200"/>
          </a:xfrm>
          <a:custGeom>
            <a:avLst/>
            <a:gdLst/>
            <a:ah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rgbClr val="07a398"/>
          </a:solidFill>
          <a:ln w="12600">
            <a:noFill/>
          </a:ln>
        </p:spPr>
        <p:style>
          <a:lnRef idx="0"/>
          <a:fillRef idx="0"/>
          <a:effectRef idx="0"/>
          <a:fontRef idx="minor"/>
        </p:style>
      </p:sp>
      <p:sp>
        <p:nvSpPr>
          <p:cNvPr id="3032" name="CustomShape 7"/>
          <p:cNvSpPr/>
          <p:nvPr/>
        </p:nvSpPr>
        <p:spPr>
          <a:xfrm>
            <a:off x="10252440" y="3641760"/>
            <a:ext cx="514080" cy="514080"/>
          </a:xfrm>
          <a:custGeom>
            <a:avLst/>
            <a:gdLst/>
            <a:ah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rgbClr val="90c221"/>
          </a:solidFill>
          <a:ln w="12600">
            <a:noFill/>
          </a:ln>
        </p:spPr>
        <p:style>
          <a:lnRef idx="0"/>
          <a:fillRef idx="0"/>
          <a:effectRef idx="0"/>
          <a:fontRef idx="minor"/>
        </p:style>
      </p:sp>
      <p:sp>
        <p:nvSpPr>
          <p:cNvPr id="3033" name="CustomShape 8"/>
          <p:cNvSpPr/>
          <p:nvPr/>
        </p:nvSpPr>
        <p:spPr>
          <a:xfrm>
            <a:off x="10998360" y="5652720"/>
            <a:ext cx="536040" cy="572760"/>
          </a:xfrm>
          <a:custGeom>
            <a:avLst/>
            <a:gdLst/>
            <a:ah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rgbClr val="e62601"/>
          </a:solidFill>
          <a:ln w="12600">
            <a:noFill/>
          </a:ln>
        </p:spPr>
        <p:style>
          <a:lnRef idx="0"/>
          <a:fillRef idx="0"/>
          <a:effectRef idx="0"/>
          <a:fontRef idx="minor"/>
        </p:style>
      </p:sp>
      <p:sp>
        <p:nvSpPr>
          <p:cNvPr id="3034" name="CustomShape 9"/>
          <p:cNvSpPr/>
          <p:nvPr/>
        </p:nvSpPr>
        <p:spPr>
          <a:xfrm>
            <a:off x="10972800" y="2640960"/>
            <a:ext cx="586800" cy="429840"/>
          </a:xfrm>
          <a:custGeom>
            <a:avLst/>
            <a:gd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fba200"/>
          </a:solidFill>
          <a:ln w="12600">
            <a:noFill/>
          </a:ln>
        </p:spPr>
        <p:style>
          <a:lnRef idx="0"/>
          <a:fillRef idx="0"/>
          <a:effectRef idx="0"/>
          <a:fontRef idx="minor"/>
        </p:style>
      </p:sp>
      <p:sp>
        <p:nvSpPr>
          <p:cNvPr id="3035" name="CustomShape 10"/>
          <p:cNvSpPr/>
          <p:nvPr/>
        </p:nvSpPr>
        <p:spPr>
          <a:xfrm>
            <a:off x="9453960" y="5654160"/>
            <a:ext cx="563040" cy="570240"/>
          </a:xfrm>
          <a:custGeom>
            <a:avLst/>
            <a:gdLst/>
            <a:ah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rgbClr val="e62601"/>
          </a:solidFill>
          <a:ln w="12600">
            <a:noFill/>
          </a:ln>
        </p:spPr>
        <p:style>
          <a:lnRef idx="0"/>
          <a:fillRef idx="0"/>
          <a:effectRef idx="0"/>
          <a:fontRef idx="minor"/>
        </p:style>
      </p:sp>
      <p:sp>
        <p:nvSpPr>
          <p:cNvPr id="3036" name="CustomShape 11"/>
          <p:cNvSpPr/>
          <p:nvPr/>
        </p:nvSpPr>
        <p:spPr>
          <a:xfrm rot="9900000">
            <a:off x="10208880" y="1535040"/>
            <a:ext cx="579600" cy="492120"/>
          </a:xfrm>
          <a:custGeom>
            <a:avLst/>
            <a:gdLst/>
            <a:ah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rgbClr val="0680c3"/>
          </a:solidFill>
          <a:ln w="12600">
            <a:noFill/>
          </a:ln>
        </p:spPr>
        <p:style>
          <a:lnRef idx="0"/>
          <a:fillRef idx="0"/>
          <a:effectRef idx="0"/>
          <a:fontRef idx="minor"/>
        </p:style>
      </p:sp>
      <p:sp>
        <p:nvSpPr>
          <p:cNvPr id="3037" name="CustomShape 12"/>
          <p:cNvSpPr/>
          <p:nvPr/>
        </p:nvSpPr>
        <p:spPr>
          <a:xfrm>
            <a:off x="4246200" y="4665960"/>
            <a:ext cx="575280" cy="575280"/>
          </a:xfrm>
          <a:custGeom>
            <a:avLst/>
            <a:gdLst/>
            <a:ah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rgbClr val="07a398"/>
          </a:solidFill>
          <a:ln w="12600">
            <a:noFill/>
          </a:ln>
        </p:spPr>
        <p:style>
          <a:lnRef idx="0"/>
          <a:fillRef idx="0"/>
          <a:effectRef idx="0"/>
          <a:fontRef idx="minor"/>
        </p:style>
      </p:sp>
      <p:sp>
        <p:nvSpPr>
          <p:cNvPr id="3038" name="CustomShape 13"/>
          <p:cNvSpPr/>
          <p:nvPr/>
        </p:nvSpPr>
        <p:spPr>
          <a:xfrm>
            <a:off x="8766360" y="3640680"/>
            <a:ext cx="417600" cy="516600"/>
          </a:xfrm>
          <a:custGeom>
            <a:avLst/>
            <a:gdLst/>
            <a:ah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rgbClr val="90c221"/>
          </a:solidFill>
          <a:ln w="12600">
            <a:noFill/>
          </a:ln>
        </p:spPr>
        <p:style>
          <a:lnRef idx="0"/>
          <a:fillRef idx="0"/>
          <a:effectRef idx="0"/>
          <a:fontRef idx="minor"/>
        </p:style>
      </p:sp>
      <p:sp>
        <p:nvSpPr>
          <p:cNvPr id="3039" name="CustomShape 14"/>
          <p:cNvSpPr/>
          <p:nvPr/>
        </p:nvSpPr>
        <p:spPr>
          <a:xfrm>
            <a:off x="5164920" y="4708800"/>
            <a:ext cx="585720" cy="489600"/>
          </a:xfrm>
          <a:custGeom>
            <a:avLst/>
            <a:gdLst/>
            <a:ah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rgbClr val="07a398"/>
          </a:solidFill>
          <a:ln w="12600">
            <a:noFill/>
          </a:ln>
        </p:spPr>
        <p:style>
          <a:lnRef idx="0"/>
          <a:fillRef idx="0"/>
          <a:effectRef idx="0"/>
          <a:fontRef idx="minor"/>
        </p:style>
      </p:sp>
      <p:sp>
        <p:nvSpPr>
          <p:cNvPr id="3040" name="CustomShape 15"/>
          <p:cNvSpPr/>
          <p:nvPr/>
        </p:nvSpPr>
        <p:spPr>
          <a:xfrm>
            <a:off x="8316360" y="1548720"/>
            <a:ext cx="604800" cy="46476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rgbClr val="0680c3"/>
          </a:solidFill>
          <a:ln w="12600">
            <a:noFill/>
          </a:ln>
        </p:spPr>
        <p:style>
          <a:lnRef idx="0"/>
          <a:fillRef idx="0"/>
          <a:effectRef idx="0"/>
          <a:fontRef idx="minor"/>
        </p:style>
      </p:sp>
      <p:sp>
        <p:nvSpPr>
          <p:cNvPr id="3041" name="CustomShape 16"/>
          <p:cNvSpPr/>
          <p:nvPr/>
        </p:nvSpPr>
        <p:spPr>
          <a:xfrm>
            <a:off x="9257760" y="1515600"/>
            <a:ext cx="614880" cy="53064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rgbClr val="0680c3"/>
          </a:solidFill>
          <a:ln w="12600">
            <a:noFill/>
          </a:ln>
        </p:spPr>
        <p:style>
          <a:lnRef idx="0"/>
          <a:fillRef idx="0"/>
          <a:effectRef idx="0"/>
          <a:fontRef idx="minor"/>
        </p:style>
      </p:sp>
      <p:sp>
        <p:nvSpPr>
          <p:cNvPr id="3042" name="CustomShape 17"/>
          <p:cNvSpPr/>
          <p:nvPr/>
        </p:nvSpPr>
        <p:spPr>
          <a:xfrm>
            <a:off x="11124720" y="1472040"/>
            <a:ext cx="283320" cy="617760"/>
          </a:xfrm>
          <a:custGeom>
            <a:avLst/>
            <a:gdLst/>
            <a:ah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rgbClr val="0680c3"/>
          </a:solidFill>
          <a:ln w="12600">
            <a:noFill/>
          </a:ln>
        </p:spPr>
        <p:style>
          <a:lnRef idx="0"/>
          <a:fillRef idx="0"/>
          <a:effectRef idx="0"/>
          <a:fontRef idx="minor"/>
        </p:style>
      </p:sp>
      <p:sp>
        <p:nvSpPr>
          <p:cNvPr id="3043" name="CustomShape 18"/>
          <p:cNvSpPr/>
          <p:nvPr/>
        </p:nvSpPr>
        <p:spPr>
          <a:xfrm>
            <a:off x="6093720" y="4751640"/>
            <a:ext cx="614880" cy="404280"/>
          </a:xfrm>
          <a:custGeom>
            <a:avLst/>
            <a:gdLst/>
            <a:ah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rgbClr val="07a398"/>
          </a:solidFill>
          <a:ln w="12600">
            <a:noFill/>
          </a:ln>
        </p:spPr>
        <p:style>
          <a:lnRef idx="0"/>
          <a:fillRef idx="0"/>
          <a:effectRef idx="0"/>
          <a:fontRef idx="minor"/>
        </p:style>
      </p:sp>
      <p:sp>
        <p:nvSpPr>
          <p:cNvPr id="3044" name="CustomShape 19"/>
          <p:cNvSpPr/>
          <p:nvPr/>
        </p:nvSpPr>
        <p:spPr>
          <a:xfrm>
            <a:off x="5137200" y="3750840"/>
            <a:ext cx="615960" cy="296640"/>
          </a:xfrm>
          <a:custGeom>
            <a:avLst/>
            <a:gdLst/>
            <a:ah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rgbClr val="90c221"/>
          </a:solidFill>
          <a:ln w="12600">
            <a:noFill/>
          </a:ln>
        </p:spPr>
        <p:style>
          <a:lnRef idx="0"/>
          <a:fillRef idx="0"/>
          <a:effectRef idx="0"/>
          <a:fontRef idx="minor"/>
        </p:style>
      </p:sp>
      <p:sp>
        <p:nvSpPr>
          <p:cNvPr id="3045" name="CustomShape 20"/>
          <p:cNvSpPr/>
          <p:nvPr/>
        </p:nvSpPr>
        <p:spPr>
          <a:xfrm>
            <a:off x="6044400" y="3750840"/>
            <a:ext cx="615960" cy="296640"/>
          </a:xfrm>
          <a:custGeom>
            <a:avLst/>
            <a:gdLst/>
            <a:ah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rgbClr val="90c221"/>
          </a:solidFill>
          <a:ln w="12600">
            <a:noFill/>
          </a:ln>
        </p:spPr>
        <p:style>
          <a:lnRef idx="0"/>
          <a:fillRef idx="0"/>
          <a:effectRef idx="0"/>
          <a:fontRef idx="minor"/>
        </p:style>
      </p:sp>
      <p:sp>
        <p:nvSpPr>
          <p:cNvPr id="3046" name="CustomShape 21"/>
          <p:cNvSpPr/>
          <p:nvPr/>
        </p:nvSpPr>
        <p:spPr>
          <a:xfrm>
            <a:off x="6951600" y="3750840"/>
            <a:ext cx="615960" cy="296640"/>
          </a:xfrm>
          <a:custGeom>
            <a:avLst/>
            <a:gdLst/>
            <a:ah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rgbClr val="90c221"/>
          </a:solidFill>
          <a:ln w="12600">
            <a:noFill/>
          </a:ln>
        </p:spPr>
        <p:style>
          <a:lnRef idx="0"/>
          <a:fillRef idx="0"/>
          <a:effectRef idx="0"/>
          <a:fontRef idx="minor"/>
        </p:style>
      </p:sp>
      <p:sp>
        <p:nvSpPr>
          <p:cNvPr id="3047" name="CustomShape 22"/>
          <p:cNvSpPr/>
          <p:nvPr/>
        </p:nvSpPr>
        <p:spPr>
          <a:xfrm>
            <a:off x="7859160" y="3750840"/>
            <a:ext cx="615960" cy="296640"/>
          </a:xfrm>
          <a:custGeom>
            <a:avLst/>
            <a:gdLst/>
            <a:ah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rgbClr val="90c221"/>
          </a:solidFill>
          <a:ln w="12600">
            <a:noFill/>
          </a:ln>
        </p:spPr>
        <p:style>
          <a:lnRef idx="0"/>
          <a:fillRef idx="0"/>
          <a:effectRef idx="0"/>
          <a:fontRef idx="minor"/>
        </p:style>
      </p:sp>
      <p:sp>
        <p:nvSpPr>
          <p:cNvPr id="3048" name="CustomShape 23"/>
          <p:cNvSpPr/>
          <p:nvPr/>
        </p:nvSpPr>
        <p:spPr>
          <a:xfrm rot="8100000">
            <a:off x="11057760" y="3690360"/>
            <a:ext cx="417240" cy="417240"/>
          </a:xfrm>
          <a:custGeom>
            <a:avLst/>
            <a:gdLst/>
            <a:ah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rgbClr val="90c221"/>
          </a:solidFill>
          <a:ln w="12600">
            <a:noFill/>
          </a:ln>
        </p:spPr>
        <p:style>
          <a:lnRef idx="0"/>
          <a:fillRef idx="0"/>
          <a:effectRef idx="0"/>
          <a:fontRef idx="minor"/>
        </p:style>
      </p:sp>
      <p:sp>
        <p:nvSpPr>
          <p:cNvPr id="3049" name="CustomShape 24"/>
          <p:cNvSpPr/>
          <p:nvPr/>
        </p:nvSpPr>
        <p:spPr>
          <a:xfrm>
            <a:off x="5773680" y="2544480"/>
            <a:ext cx="617040" cy="622080"/>
          </a:xfrm>
          <a:custGeom>
            <a:avLst/>
            <a:gdLst/>
            <a:ah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rgbClr val="fba200"/>
          </a:solidFill>
          <a:ln w="12600">
            <a:noFill/>
          </a:ln>
        </p:spPr>
        <p:style>
          <a:lnRef idx="0"/>
          <a:fillRef idx="0"/>
          <a:effectRef idx="0"/>
          <a:fontRef idx="minor"/>
        </p:style>
      </p:sp>
      <p:sp>
        <p:nvSpPr>
          <p:cNvPr id="3050" name="CustomShape 25"/>
          <p:cNvSpPr/>
          <p:nvPr/>
        </p:nvSpPr>
        <p:spPr>
          <a:xfrm>
            <a:off x="6733440" y="2544120"/>
            <a:ext cx="484560" cy="623160"/>
          </a:xfrm>
          <a:custGeom>
            <a:avLst/>
            <a:gdLst/>
            <a:ah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rgbClr val="fba200"/>
          </a:solidFill>
          <a:ln w="12600">
            <a:noFill/>
          </a:ln>
        </p:spPr>
        <p:style>
          <a:lnRef idx="0"/>
          <a:fillRef idx="0"/>
          <a:effectRef idx="0"/>
          <a:fontRef idx="minor"/>
        </p:style>
      </p:sp>
      <p:sp>
        <p:nvSpPr>
          <p:cNvPr id="3051" name="CustomShape 26"/>
          <p:cNvSpPr/>
          <p:nvPr/>
        </p:nvSpPr>
        <p:spPr>
          <a:xfrm>
            <a:off x="7436160" y="1509120"/>
            <a:ext cx="543960" cy="543960"/>
          </a:xfrm>
          <a:prstGeom prst="heart">
            <a:avLst/>
          </a:prstGeom>
          <a:solidFill>
            <a:srgbClr val="0680c3"/>
          </a:solidFill>
          <a:ln w="12600">
            <a:noFill/>
          </a:ln>
        </p:spPr>
        <p:style>
          <a:lnRef idx="0"/>
          <a:fillRef idx="0"/>
          <a:effectRef idx="0"/>
          <a:fontRef idx="minor"/>
        </p:style>
      </p:sp>
      <p:sp>
        <p:nvSpPr>
          <p:cNvPr id="3052" name="CustomShape 27"/>
          <p:cNvSpPr/>
          <p:nvPr/>
        </p:nvSpPr>
        <p:spPr>
          <a:xfrm>
            <a:off x="10302120" y="5685120"/>
            <a:ext cx="411480" cy="508320"/>
          </a:xfrm>
          <a:custGeom>
            <a:avLst/>
            <a:gdLst/>
            <a:ah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rgbClr val="e62601"/>
          </a:solidFill>
          <a:ln w="12600">
            <a:noFill/>
          </a:ln>
        </p:spPr>
        <p:style>
          <a:lnRef idx="0"/>
          <a:fillRef idx="0"/>
          <a:effectRef idx="0"/>
          <a:fontRef idx="minor"/>
        </p:style>
      </p:sp>
      <p:sp>
        <p:nvSpPr>
          <p:cNvPr id="3053" name="CustomShape 28"/>
          <p:cNvSpPr/>
          <p:nvPr/>
        </p:nvSpPr>
        <p:spPr>
          <a:xfrm>
            <a:off x="4242240" y="5739840"/>
            <a:ext cx="677880" cy="398520"/>
          </a:xfrm>
          <a:custGeom>
            <a:avLst/>
            <a:gdLst/>
            <a:ah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rgbClr val="e62601"/>
          </a:solidFill>
          <a:ln w="12600">
            <a:noFill/>
          </a:ln>
        </p:spPr>
        <p:style>
          <a:lnRef idx="0"/>
          <a:fillRef idx="0"/>
          <a:effectRef idx="0"/>
          <a:fontRef idx="minor"/>
        </p:style>
      </p:sp>
      <p:sp>
        <p:nvSpPr>
          <p:cNvPr id="3054" name="CustomShape 29"/>
          <p:cNvSpPr/>
          <p:nvPr/>
        </p:nvSpPr>
        <p:spPr>
          <a:xfrm>
            <a:off x="8665200" y="5684760"/>
            <a:ext cx="504000" cy="509040"/>
          </a:xfrm>
          <a:custGeom>
            <a:avLst/>
            <a:gdLst/>
            <a:ah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rgbClr val="e62601"/>
          </a:solidFill>
          <a:ln w="12600">
            <a:noFill/>
          </a:ln>
        </p:spPr>
        <p:style>
          <a:lnRef idx="0"/>
          <a:fillRef idx="0"/>
          <a:effectRef idx="0"/>
          <a:fontRef idx="minor"/>
        </p:style>
      </p:sp>
      <p:sp>
        <p:nvSpPr>
          <p:cNvPr id="3055" name="CustomShape 30"/>
          <p:cNvSpPr/>
          <p:nvPr/>
        </p:nvSpPr>
        <p:spPr>
          <a:xfrm>
            <a:off x="5963040" y="5716440"/>
            <a:ext cx="691560" cy="445680"/>
          </a:xfrm>
          <a:custGeom>
            <a:avLst/>
            <a:gdLst/>
            <a:ah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rgbClr val="e62601"/>
          </a:solidFill>
          <a:ln w="12600">
            <a:noFill/>
          </a:ln>
        </p:spPr>
        <p:style>
          <a:lnRef idx="0"/>
          <a:fillRef idx="0"/>
          <a:effectRef idx="0"/>
          <a:fontRef idx="minor"/>
        </p:style>
      </p:sp>
      <p:sp>
        <p:nvSpPr>
          <p:cNvPr id="3056" name="CustomShape 31"/>
          <p:cNvSpPr/>
          <p:nvPr/>
        </p:nvSpPr>
        <p:spPr>
          <a:xfrm>
            <a:off x="6939720" y="5653440"/>
            <a:ext cx="579600" cy="571680"/>
          </a:xfrm>
          <a:custGeom>
            <a:avLst/>
            <a:gdLst/>
            <a:ah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rgbClr val="e62601"/>
          </a:solidFill>
          <a:ln w="12600">
            <a:noFill/>
          </a:ln>
        </p:spPr>
        <p:style>
          <a:lnRef idx="0"/>
          <a:fillRef idx="0"/>
          <a:effectRef idx="0"/>
          <a:fontRef idx="minor"/>
        </p:style>
      </p:sp>
      <p:sp>
        <p:nvSpPr>
          <p:cNvPr id="3057" name="CustomShape 32"/>
          <p:cNvSpPr/>
          <p:nvPr/>
        </p:nvSpPr>
        <p:spPr>
          <a:xfrm rot="18900000">
            <a:off x="5204520" y="5698800"/>
            <a:ext cx="473400" cy="480600"/>
          </a:xfrm>
          <a:custGeom>
            <a:avLst/>
            <a:gdLst/>
            <a:ah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rgbClr val="e62601"/>
          </a:solidFill>
          <a:ln w="12600">
            <a:noFill/>
          </a:ln>
        </p:spPr>
        <p:style>
          <a:lnRef idx="0"/>
          <a:fillRef idx="0"/>
          <a:effectRef idx="0"/>
          <a:fontRef idx="minor"/>
        </p:style>
      </p:sp>
      <p:sp>
        <p:nvSpPr>
          <p:cNvPr id="3058" name="CustomShape 33"/>
          <p:cNvSpPr/>
          <p:nvPr/>
        </p:nvSpPr>
        <p:spPr>
          <a:xfrm>
            <a:off x="7804080" y="5649480"/>
            <a:ext cx="576000" cy="579600"/>
          </a:xfrm>
          <a:custGeom>
            <a:avLst/>
            <a:gdLst/>
            <a:ah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rgbClr val="e62601"/>
          </a:solidFill>
          <a:ln w="12600">
            <a:noFill/>
          </a:ln>
        </p:spPr>
        <p:style>
          <a:lnRef idx="0"/>
          <a:fillRef idx="0"/>
          <a:effectRef idx="0"/>
          <a:fontRef idx="minor"/>
        </p:style>
      </p:sp>
      <p:sp>
        <p:nvSpPr>
          <p:cNvPr id="3059" name="CustomShape 34"/>
          <p:cNvSpPr/>
          <p:nvPr/>
        </p:nvSpPr>
        <p:spPr>
          <a:xfrm>
            <a:off x="4455720" y="1450440"/>
            <a:ext cx="250920" cy="661680"/>
          </a:xfrm>
          <a:custGeom>
            <a:avLst/>
            <a:gdLst/>
            <a:ah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0680c3"/>
          </a:solidFill>
          <a:ln w="12600">
            <a:noFill/>
          </a:ln>
        </p:spPr>
        <p:style>
          <a:lnRef idx="0"/>
          <a:fillRef idx="0"/>
          <a:effectRef idx="0"/>
          <a:fontRef idx="minor"/>
        </p:style>
      </p:sp>
      <p:sp>
        <p:nvSpPr>
          <p:cNvPr id="3060" name="CustomShape 35"/>
          <p:cNvSpPr/>
          <p:nvPr/>
        </p:nvSpPr>
        <p:spPr>
          <a:xfrm rot="10800000">
            <a:off x="5356080" y="2115360"/>
            <a:ext cx="312840" cy="667800"/>
          </a:xfrm>
          <a:custGeom>
            <a:avLst/>
            <a:gdLst/>
            <a:ah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0680c3"/>
          </a:solidFill>
          <a:ln w="12600">
            <a:noFill/>
          </a:ln>
        </p:spPr>
        <p:style>
          <a:lnRef idx="0"/>
          <a:fillRef idx="0"/>
          <a:effectRef idx="0"/>
          <a:fontRef idx="minor"/>
        </p:style>
      </p:sp>
      <p:sp>
        <p:nvSpPr>
          <p:cNvPr id="3061" name="CustomShape 36"/>
          <p:cNvSpPr/>
          <p:nvPr/>
        </p:nvSpPr>
        <p:spPr>
          <a:xfrm>
            <a:off x="5691960" y="1540080"/>
            <a:ext cx="507240" cy="521280"/>
          </a:xfrm>
          <a:custGeom>
            <a:avLst/>
            <a:gdLst/>
            <a:ah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rgbClr val="0680c3"/>
          </a:solidFill>
          <a:ln w="12600">
            <a:noFill/>
          </a:ln>
        </p:spPr>
        <p:style>
          <a:lnRef idx="0"/>
          <a:fillRef idx="0"/>
          <a:effectRef idx="0"/>
          <a:fontRef idx="minor"/>
        </p:style>
      </p:sp>
      <p:sp>
        <p:nvSpPr>
          <p:cNvPr id="3062" name="CustomShape 37"/>
          <p:cNvSpPr/>
          <p:nvPr/>
        </p:nvSpPr>
        <p:spPr>
          <a:xfrm>
            <a:off x="6568560" y="1501920"/>
            <a:ext cx="531720" cy="543240"/>
          </a:xfrm>
          <a:custGeom>
            <a:avLst/>
            <a:gdLst/>
            <a:ah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rgbClr val="0680c3"/>
          </a:solidFill>
          <a:ln w="12600">
            <a:noFill/>
          </a:ln>
        </p:spPr>
        <p:style>
          <a:lnRef idx="0"/>
          <a:fillRef idx="0"/>
          <a:effectRef idx="0"/>
          <a:fontRef idx="minor"/>
        </p:style>
      </p:sp>
      <p:sp>
        <p:nvSpPr>
          <p:cNvPr id="3063" name="CustomShape 38"/>
          <p:cNvSpPr/>
          <p:nvPr/>
        </p:nvSpPr>
        <p:spPr>
          <a:xfrm>
            <a:off x="7560720" y="2604600"/>
            <a:ext cx="507600" cy="502200"/>
          </a:xfrm>
          <a:custGeom>
            <a:avLst/>
            <a:gdLst/>
            <a:ah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rgbClr val="fba200"/>
          </a:solidFill>
          <a:ln w="12600">
            <a:noFill/>
          </a:ln>
        </p:spPr>
        <p:style>
          <a:lnRef idx="0"/>
          <a:fillRef idx="0"/>
          <a:effectRef idx="0"/>
          <a:fontRef idx="minor"/>
        </p:style>
      </p:sp>
      <p:sp>
        <p:nvSpPr>
          <p:cNvPr id="3064" name="CustomShape 39"/>
          <p:cNvSpPr/>
          <p:nvPr/>
        </p:nvSpPr>
        <p:spPr>
          <a:xfrm>
            <a:off x="5081760" y="2603520"/>
            <a:ext cx="349200" cy="504360"/>
          </a:xfrm>
          <a:custGeom>
            <a:avLst/>
            <a:gdLst/>
            <a:ah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rgbClr val="fba200"/>
          </a:solidFill>
          <a:ln w="12600">
            <a:noFill/>
          </a:ln>
        </p:spPr>
        <p:style>
          <a:lnRef idx="0"/>
          <a:fillRef idx="0"/>
          <a:effectRef idx="0"/>
          <a:fontRef idx="minor"/>
        </p:style>
      </p:sp>
      <p:sp>
        <p:nvSpPr>
          <p:cNvPr id="3065" name="CustomShape 40"/>
          <p:cNvSpPr/>
          <p:nvPr/>
        </p:nvSpPr>
        <p:spPr>
          <a:xfrm>
            <a:off x="8411040" y="2603520"/>
            <a:ext cx="455760" cy="504360"/>
          </a:xfrm>
          <a:custGeom>
            <a:avLst/>
            <a:gdLst/>
            <a:ah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rgbClr val="fba200"/>
          </a:solidFill>
          <a:ln w="12600">
            <a:noFill/>
          </a:ln>
        </p:spPr>
        <p:style>
          <a:lnRef idx="0"/>
          <a:fillRef idx="0"/>
          <a:effectRef idx="0"/>
          <a:fontRef idx="minor"/>
        </p:style>
      </p:sp>
      <p:sp>
        <p:nvSpPr>
          <p:cNvPr id="3066" name="CustomShape 41"/>
          <p:cNvSpPr/>
          <p:nvPr/>
        </p:nvSpPr>
        <p:spPr>
          <a:xfrm>
            <a:off x="10130760" y="2599920"/>
            <a:ext cx="499320" cy="511920"/>
          </a:xfrm>
          <a:custGeom>
            <a:avLst/>
            <a:gdLst/>
            <a:ah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rgbClr val="fba200"/>
          </a:solidFill>
          <a:ln w="12600">
            <a:noFill/>
          </a:ln>
        </p:spPr>
        <p:style>
          <a:lnRef idx="0"/>
          <a:fillRef idx="0"/>
          <a:effectRef idx="0"/>
          <a:fontRef idx="minor"/>
        </p:style>
      </p:sp>
      <p:sp>
        <p:nvSpPr>
          <p:cNvPr id="3067" name="CustomShape 42"/>
          <p:cNvSpPr/>
          <p:nvPr/>
        </p:nvSpPr>
        <p:spPr>
          <a:xfrm>
            <a:off x="10959120" y="4745880"/>
            <a:ext cx="614160" cy="415800"/>
          </a:xfrm>
          <a:custGeom>
            <a:avLst/>
            <a:gdLst/>
            <a:ah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rgbClr val="07a398"/>
          </a:solidFill>
          <a:ln w="12600">
            <a:noFill/>
          </a:ln>
        </p:spPr>
        <p:style>
          <a:lnRef idx="0"/>
          <a:fillRef idx="0"/>
          <a:effectRef idx="0"/>
          <a:fontRef idx="minor"/>
        </p:style>
      </p:sp>
      <p:sp>
        <p:nvSpPr>
          <p:cNvPr id="3068" name="CustomShape 43"/>
          <p:cNvSpPr/>
          <p:nvPr/>
        </p:nvSpPr>
        <p:spPr>
          <a:xfrm>
            <a:off x="4423320" y="2468520"/>
            <a:ext cx="315720" cy="774360"/>
          </a:xfrm>
          <a:custGeom>
            <a:avLst/>
            <a:gdLst/>
            <a:ah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rgbClr val="fba200"/>
          </a:solidFill>
          <a:ln w="12600">
            <a:noFill/>
          </a:ln>
        </p:spPr>
        <p:style>
          <a:lnRef idx="0"/>
          <a:fillRef idx="0"/>
          <a:effectRef idx="0"/>
          <a:fontRef idx="minor"/>
        </p:style>
      </p:sp>
      <p:sp>
        <p:nvSpPr>
          <p:cNvPr id="3069" name="CustomShape 44"/>
          <p:cNvSpPr/>
          <p:nvPr/>
        </p:nvSpPr>
        <p:spPr>
          <a:xfrm>
            <a:off x="9209160" y="2626920"/>
            <a:ext cx="578880" cy="457560"/>
          </a:xfrm>
          <a:custGeom>
            <a:avLst/>
            <a:gdLst/>
            <a:ah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rgbClr val="fba200"/>
          </a:solidFill>
          <a:ln w="12600">
            <a:noFill/>
          </a:ln>
        </p:spPr>
        <p:style>
          <a:lnRef idx="0"/>
          <a:fillRef idx="0"/>
          <a:effectRef idx="0"/>
          <a:fontRef idx="minor"/>
        </p:style>
      </p:sp>
      <p:sp>
        <p:nvSpPr>
          <p:cNvPr id="3070" name="CustomShape 45"/>
          <p:cNvSpPr/>
          <p:nvPr/>
        </p:nvSpPr>
        <p:spPr>
          <a:xfrm>
            <a:off x="7052040" y="4713480"/>
            <a:ext cx="476640" cy="48060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07a398"/>
          </a:solidFill>
          <a:ln w="12600">
            <a:noFill/>
          </a:ln>
        </p:spPr>
        <p:style>
          <a:lnRef idx="0"/>
          <a:fillRef idx="0"/>
          <a:effectRef idx="0"/>
          <a:fontRef idx="minor"/>
        </p:style>
      </p:sp>
      <p:sp>
        <p:nvSpPr>
          <p:cNvPr id="3071" name="CustomShape 46"/>
          <p:cNvSpPr/>
          <p:nvPr/>
        </p:nvSpPr>
        <p:spPr>
          <a:xfrm>
            <a:off x="9307800" y="4680720"/>
            <a:ext cx="453600" cy="546120"/>
          </a:xfrm>
          <a:custGeom>
            <a:avLst/>
            <a:gdLst/>
            <a:ah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rgbClr val="07a398"/>
          </a:solidFill>
          <a:ln w="12600">
            <a:noFill/>
          </a:ln>
        </p:spPr>
        <p:style>
          <a:lnRef idx="0"/>
          <a:fillRef idx="0"/>
          <a:effectRef idx="0"/>
          <a:fontRef idx="minor"/>
        </p:style>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3"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Component</a:t>
            </a:r>
            <a:endParaRPr b="0" lang="en-US" sz="2800" spc="-1" strike="noStrike">
              <a:solidFill>
                <a:srgbClr val="000000"/>
              </a:solidFill>
              <a:uFill>
                <a:solidFill>
                  <a:srgbClr val="ffffff"/>
                </a:solidFill>
              </a:uFill>
              <a:latin typeface="Arial"/>
            </a:endParaRPr>
          </a:p>
        </p:txBody>
      </p:sp>
      <p:sp>
        <p:nvSpPr>
          <p:cNvPr id="1194" name="CustomShape 2"/>
          <p:cNvSpPr/>
          <p:nvPr/>
        </p:nvSpPr>
        <p:spPr>
          <a:xfrm>
            <a:off x="8686440" y="1728360"/>
            <a:ext cx="2737800" cy="395640"/>
          </a:xfrm>
          <a:prstGeom prst="rect">
            <a:avLst/>
          </a:prstGeom>
          <a:noFill/>
          <a:ln>
            <a:noFill/>
          </a:ln>
        </p:spPr>
        <p:style>
          <a:lnRef idx="0"/>
          <a:fillRef idx="0"/>
          <a:effectRef idx="0"/>
          <a:fontRef idx="minor"/>
        </p:style>
        <p:txBody>
          <a:bodyPr lIns="0" rIns="90000" tIns="45000" bIns="45000" anchor="ctr"/>
          <a:p>
            <a:pPr>
              <a:lnSpc>
                <a:spcPct val="100000"/>
              </a:lnSpc>
            </a:pPr>
            <a:r>
              <a:rPr b="1" lang="en-US" sz="2000" spc="-1" strike="noStrike">
                <a:solidFill>
                  <a:srgbClr val="404040"/>
                </a:solidFill>
                <a:uFill>
                  <a:solidFill>
                    <a:srgbClr val="ffffff"/>
                  </a:solidFill>
                </a:uFill>
                <a:latin typeface="Arial"/>
                <a:ea typeface="Arial Unicode MS"/>
              </a:rPr>
              <a:t>Queries &amp; Mutation</a:t>
            </a:r>
            <a:endParaRPr b="0" lang="en-US" sz="1800" spc="-1" strike="noStrike">
              <a:solidFill>
                <a:srgbClr val="000000"/>
              </a:solidFill>
              <a:uFill>
                <a:solidFill>
                  <a:srgbClr val="ffffff"/>
                </a:solidFill>
              </a:uFill>
              <a:latin typeface="Arial"/>
            </a:endParaRPr>
          </a:p>
        </p:txBody>
      </p:sp>
      <p:sp>
        <p:nvSpPr>
          <p:cNvPr id="1195" name="CustomShape 3"/>
          <p:cNvSpPr/>
          <p:nvPr/>
        </p:nvSpPr>
        <p:spPr>
          <a:xfrm>
            <a:off x="8686440" y="2043000"/>
            <a:ext cx="2737800" cy="577080"/>
          </a:xfrm>
          <a:prstGeom prst="rect">
            <a:avLst/>
          </a:prstGeom>
          <a:noFill/>
          <a:ln>
            <a:noFill/>
          </a:ln>
        </p:spPr>
        <p:style>
          <a:lnRef idx="0"/>
          <a:fillRef idx="0"/>
          <a:effectRef idx="0"/>
          <a:fontRef idx="minor"/>
        </p:style>
        <p:txBody>
          <a:bodyPr lIns="0" rIns="90000" tIns="45000" bIns="45000"/>
          <a:p>
            <a:pPr>
              <a:lnSpc>
                <a:spcPct val="100000"/>
              </a:lnSpc>
            </a:pPr>
            <a:r>
              <a:rPr b="0" lang="en-US" sz="1600" spc="-1" strike="noStrike">
                <a:solidFill>
                  <a:srgbClr val="404040"/>
                </a:solidFill>
                <a:uFill>
                  <a:solidFill>
                    <a:srgbClr val="ffffff"/>
                  </a:solidFill>
                </a:uFill>
                <a:latin typeface="Arial"/>
                <a:ea typeface="Arial Unicode MS"/>
              </a:rPr>
              <a:t>The request you make to your GraphQL</a:t>
            </a:r>
            <a:endParaRPr b="0" lang="en-US" sz="1800" spc="-1" strike="noStrike">
              <a:solidFill>
                <a:srgbClr val="000000"/>
              </a:solidFill>
              <a:uFill>
                <a:solidFill>
                  <a:srgbClr val="ffffff"/>
                </a:solidFill>
              </a:uFill>
              <a:latin typeface="Arial"/>
            </a:endParaRPr>
          </a:p>
        </p:txBody>
      </p:sp>
      <p:sp>
        <p:nvSpPr>
          <p:cNvPr id="1196" name="CustomShape 4"/>
          <p:cNvSpPr/>
          <p:nvPr/>
        </p:nvSpPr>
        <p:spPr>
          <a:xfrm>
            <a:off x="810360" y="4954680"/>
            <a:ext cx="2737800" cy="3956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2000" spc="-1" strike="noStrike">
                <a:solidFill>
                  <a:srgbClr val="404040"/>
                </a:solidFill>
                <a:uFill>
                  <a:solidFill>
                    <a:srgbClr val="ffffff"/>
                  </a:solidFill>
                </a:uFill>
                <a:latin typeface="Arial"/>
                <a:ea typeface="Arial Unicode MS"/>
              </a:rPr>
              <a:t>Resolvers</a:t>
            </a:r>
            <a:endParaRPr b="0" lang="en-US" sz="1800" spc="-1" strike="noStrike">
              <a:solidFill>
                <a:srgbClr val="000000"/>
              </a:solidFill>
              <a:uFill>
                <a:solidFill>
                  <a:srgbClr val="ffffff"/>
                </a:solidFill>
              </a:uFill>
              <a:latin typeface="Arial"/>
            </a:endParaRPr>
          </a:p>
        </p:txBody>
      </p:sp>
      <p:sp>
        <p:nvSpPr>
          <p:cNvPr id="1197" name="CustomShape 5"/>
          <p:cNvSpPr/>
          <p:nvPr/>
        </p:nvSpPr>
        <p:spPr>
          <a:xfrm>
            <a:off x="599400" y="5269320"/>
            <a:ext cx="2948760" cy="820440"/>
          </a:xfrm>
          <a:prstGeom prst="rect">
            <a:avLst/>
          </a:prstGeom>
          <a:noFill/>
          <a:ln>
            <a:noFill/>
          </a:ln>
        </p:spPr>
        <p:style>
          <a:lnRef idx="0"/>
          <a:fillRef idx="0"/>
          <a:effectRef idx="0"/>
          <a:fontRef idx="minor"/>
        </p:style>
        <p:txBody>
          <a:bodyPr lIns="0" rIns="90000" tIns="45000" bIns="45000"/>
          <a:p>
            <a:pPr algn="r">
              <a:lnSpc>
                <a:spcPct val="100000"/>
              </a:lnSpc>
            </a:pPr>
            <a:r>
              <a:rPr b="0" lang="en-US" sz="1600" spc="-1" strike="noStrike">
                <a:solidFill>
                  <a:srgbClr val="404040"/>
                </a:solidFill>
                <a:uFill>
                  <a:solidFill>
                    <a:srgbClr val="ffffff"/>
                  </a:solidFill>
                </a:uFill>
                <a:latin typeface="Arial"/>
                <a:ea typeface="Arial Unicode MS"/>
              </a:rPr>
              <a:t>A resolver tells GraphQL how and where to fetch the data corresponding to a given field</a:t>
            </a:r>
            <a:endParaRPr b="0" lang="en-US" sz="1800" spc="-1" strike="noStrike">
              <a:solidFill>
                <a:srgbClr val="000000"/>
              </a:solidFill>
              <a:uFill>
                <a:solidFill>
                  <a:srgbClr val="ffffff"/>
                </a:solidFill>
              </a:uFill>
              <a:latin typeface="Arial"/>
            </a:endParaRPr>
          </a:p>
        </p:txBody>
      </p:sp>
      <p:sp>
        <p:nvSpPr>
          <p:cNvPr id="1198" name="CustomShape 6"/>
          <p:cNvSpPr/>
          <p:nvPr/>
        </p:nvSpPr>
        <p:spPr>
          <a:xfrm>
            <a:off x="497880" y="1787040"/>
            <a:ext cx="3050280" cy="3956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2000" spc="-1" strike="noStrike">
                <a:solidFill>
                  <a:srgbClr val="404040"/>
                </a:solidFill>
                <a:uFill>
                  <a:solidFill>
                    <a:srgbClr val="ffffff"/>
                  </a:solidFill>
                </a:uFill>
                <a:latin typeface="Arial"/>
                <a:ea typeface="Arial Unicode MS"/>
              </a:rPr>
              <a:t>Schema</a:t>
            </a:r>
            <a:endParaRPr b="0" lang="en-US" sz="1800" spc="-1" strike="noStrike">
              <a:solidFill>
                <a:srgbClr val="000000"/>
              </a:solidFill>
              <a:uFill>
                <a:solidFill>
                  <a:srgbClr val="ffffff"/>
                </a:solidFill>
              </a:uFill>
              <a:latin typeface="Arial"/>
            </a:endParaRPr>
          </a:p>
        </p:txBody>
      </p:sp>
      <p:sp>
        <p:nvSpPr>
          <p:cNvPr id="1199" name="CustomShape 7"/>
          <p:cNvSpPr/>
          <p:nvPr/>
        </p:nvSpPr>
        <p:spPr>
          <a:xfrm>
            <a:off x="497880" y="2101680"/>
            <a:ext cx="3050280" cy="1063800"/>
          </a:xfrm>
          <a:prstGeom prst="rect">
            <a:avLst/>
          </a:prstGeom>
          <a:noFill/>
          <a:ln>
            <a:noFill/>
          </a:ln>
        </p:spPr>
        <p:style>
          <a:lnRef idx="0"/>
          <a:fillRef idx="0"/>
          <a:effectRef idx="0"/>
          <a:fontRef idx="minor"/>
        </p:style>
        <p:txBody>
          <a:bodyPr lIns="0" rIns="90000" tIns="45000" bIns="45000"/>
          <a:p>
            <a:pPr algn="r">
              <a:lnSpc>
                <a:spcPct val="100000"/>
              </a:lnSpc>
            </a:pPr>
            <a:r>
              <a:rPr b="0" lang="en-US" sz="1600" spc="-1" strike="noStrike">
                <a:solidFill>
                  <a:srgbClr val="404040"/>
                </a:solidFill>
                <a:uFill>
                  <a:solidFill>
                    <a:srgbClr val="ffffff"/>
                  </a:solidFill>
                </a:uFill>
                <a:latin typeface="Arial"/>
                <a:ea typeface="Arial Unicode MS"/>
              </a:rPr>
              <a:t>This Schema is used as a transaction between the client and server to determine how the client can access the data</a:t>
            </a:r>
            <a:endParaRPr b="0" lang="en-US" sz="1800" spc="-1" strike="noStrike">
              <a:solidFill>
                <a:srgbClr val="000000"/>
              </a:solidFill>
              <a:uFill>
                <a:solidFill>
                  <a:srgbClr val="ffffff"/>
                </a:solidFill>
              </a:uFill>
              <a:latin typeface="Arial"/>
            </a:endParaRPr>
          </a:p>
        </p:txBody>
      </p:sp>
      <p:sp>
        <p:nvSpPr>
          <p:cNvPr id="1200" name="CustomShape 8"/>
          <p:cNvSpPr/>
          <p:nvPr/>
        </p:nvSpPr>
        <p:spPr>
          <a:xfrm>
            <a:off x="8686440" y="5015880"/>
            <a:ext cx="2737800" cy="273240"/>
          </a:xfrm>
          <a:prstGeom prst="rect">
            <a:avLst/>
          </a:prstGeom>
          <a:noFill/>
          <a:ln>
            <a:noFill/>
          </a:ln>
        </p:spPr>
        <p:style>
          <a:lnRef idx="0"/>
          <a:fillRef idx="0"/>
          <a:effectRef idx="0"/>
          <a:fontRef idx="minor"/>
        </p:style>
        <p:txBody>
          <a:bodyPr lIns="0" rIns="90000" tIns="45000" bIns="45000" anchor="ctr"/>
          <a:p>
            <a:pPr>
              <a:lnSpc>
                <a:spcPct val="100000"/>
              </a:lnSpc>
            </a:pPr>
            <a:r>
              <a:rPr b="1" lang="en-US" sz="1200" spc="-1" strike="noStrike">
                <a:solidFill>
                  <a:srgbClr val="404040"/>
                </a:solidFill>
                <a:uFill>
                  <a:solidFill>
                    <a:srgbClr val="ffffff"/>
                  </a:solidFill>
                </a:uFill>
                <a:latin typeface="Arial"/>
                <a:ea typeface="Arial Unicode MS"/>
              </a:rPr>
              <a:t>Subscription</a:t>
            </a:r>
            <a:endParaRPr b="0" lang="en-US" sz="1800" spc="-1" strike="noStrike">
              <a:solidFill>
                <a:srgbClr val="000000"/>
              </a:solidFill>
              <a:uFill>
                <a:solidFill>
                  <a:srgbClr val="ffffff"/>
                </a:solidFill>
              </a:uFill>
              <a:latin typeface="Arial"/>
            </a:endParaRPr>
          </a:p>
        </p:txBody>
      </p:sp>
      <p:sp>
        <p:nvSpPr>
          <p:cNvPr id="1201" name="CustomShape 9"/>
          <p:cNvSpPr/>
          <p:nvPr/>
        </p:nvSpPr>
        <p:spPr>
          <a:xfrm>
            <a:off x="8686440" y="5269320"/>
            <a:ext cx="2737800" cy="1002240"/>
          </a:xfrm>
          <a:prstGeom prst="rect">
            <a:avLst/>
          </a:prstGeom>
          <a:noFill/>
          <a:ln>
            <a:noFill/>
          </a:ln>
        </p:spPr>
        <p:style>
          <a:lnRef idx="0"/>
          <a:fillRef idx="0"/>
          <a:effectRef idx="0"/>
          <a:fontRef idx="minor"/>
        </p:style>
        <p:txBody>
          <a:bodyPr lIns="0" rIns="90000" tIns="45000" bIns="45000"/>
          <a:p>
            <a:pPr>
              <a:lnSpc>
                <a:spcPct val="100000"/>
              </a:lnSpc>
            </a:pPr>
            <a:r>
              <a:rPr b="0" lang="en-US" sz="1200" spc="-1" strike="noStrike">
                <a:solidFill>
                  <a:srgbClr val="404040"/>
                </a:solidFill>
                <a:uFill>
                  <a:solidFill>
                    <a:srgbClr val="ffffff"/>
                  </a:solidFill>
                </a:uFill>
                <a:latin typeface="Arial"/>
                <a:ea typeface="Arial Unicode MS"/>
              </a:rPr>
              <a:t>Một yêu cầu quan trọng khác đối với nhiều ứng dụng đó chính là realtime, để có thể kết nối đến máy chủ để có được thông tin về các event ngay lập tức</a:t>
            </a:r>
            <a:endParaRPr b="0" lang="en-US" sz="1800" spc="-1" strike="noStrike">
              <a:solidFill>
                <a:srgbClr val="000000"/>
              </a:solidFill>
              <a:uFill>
                <a:solidFill>
                  <a:srgbClr val="ffffff"/>
                </a:solidFill>
              </a:uFill>
              <a:latin typeface="Arial"/>
            </a:endParaRPr>
          </a:p>
        </p:txBody>
      </p:sp>
      <p:sp>
        <p:nvSpPr>
          <p:cNvPr id="1202" name="CustomShape 10"/>
          <p:cNvSpPr/>
          <p:nvPr/>
        </p:nvSpPr>
        <p:spPr>
          <a:xfrm flipV="1">
            <a:off x="6692760" y="1925280"/>
            <a:ext cx="1779840" cy="1331640"/>
          </a:xfrm>
          <a:prstGeom prst="bentConnector3">
            <a:avLst>
              <a:gd name="adj1" fmla="val -274"/>
            </a:avLst>
          </a:prstGeom>
          <a:noFill/>
          <a:ln w="6480">
            <a:solidFill>
              <a:srgbClr val="a6a6a6"/>
            </a:solidFill>
            <a:miter/>
            <a:headEnd len="med" type="oval" w="med"/>
            <a:tailEnd len="med" type="oval" w="med"/>
          </a:ln>
        </p:spPr>
        <p:style>
          <a:lnRef idx="0"/>
          <a:fillRef idx="0"/>
          <a:effectRef idx="0"/>
          <a:fontRef idx="minor"/>
        </p:style>
      </p:sp>
      <p:sp>
        <p:nvSpPr>
          <p:cNvPr id="1203" name="CustomShape 11"/>
          <p:cNvSpPr/>
          <p:nvPr/>
        </p:nvSpPr>
        <p:spPr>
          <a:xfrm rot="10800000">
            <a:off x="8472960" y="5152680"/>
            <a:ext cx="1332360" cy="758520"/>
          </a:xfrm>
          <a:prstGeom prst="bentConnector3">
            <a:avLst>
              <a:gd name="adj1" fmla="val 98905"/>
            </a:avLst>
          </a:prstGeom>
          <a:noFill/>
          <a:ln w="6480">
            <a:solidFill>
              <a:srgbClr val="a6a6a6"/>
            </a:solidFill>
            <a:miter/>
            <a:headEnd len="med" type="oval" w="med"/>
            <a:tailEnd len="med" type="oval" w="med"/>
          </a:ln>
        </p:spPr>
        <p:style>
          <a:lnRef idx="0"/>
          <a:fillRef idx="0"/>
          <a:effectRef idx="0"/>
          <a:fontRef idx="minor"/>
        </p:style>
      </p:sp>
      <p:sp>
        <p:nvSpPr>
          <p:cNvPr id="1204" name="CustomShape 12"/>
          <p:cNvSpPr/>
          <p:nvPr/>
        </p:nvSpPr>
        <p:spPr>
          <a:xfrm flipV="1">
            <a:off x="2845440" y="4421520"/>
            <a:ext cx="1597320" cy="528840"/>
          </a:xfrm>
          <a:prstGeom prst="bentConnector3">
            <a:avLst>
              <a:gd name="adj1" fmla="val -530"/>
            </a:avLst>
          </a:prstGeom>
          <a:noFill/>
          <a:ln w="6480">
            <a:solidFill>
              <a:srgbClr val="a6a6a6"/>
            </a:solidFill>
            <a:miter/>
            <a:headEnd len="med" type="oval" w="med"/>
            <a:tailEnd len="med" type="oval" w="med"/>
          </a:ln>
        </p:spPr>
        <p:style>
          <a:lnRef idx="0"/>
          <a:fillRef idx="0"/>
          <a:effectRef idx="0"/>
          <a:fontRef idx="minor"/>
        </p:style>
      </p:sp>
      <p:sp>
        <p:nvSpPr>
          <p:cNvPr id="1205" name="CustomShape 13"/>
          <p:cNvSpPr/>
          <p:nvPr/>
        </p:nvSpPr>
        <p:spPr>
          <a:xfrm>
            <a:off x="3720960" y="1985040"/>
            <a:ext cx="1150200" cy="269640"/>
          </a:xfrm>
          <a:prstGeom prst="bentConnector3">
            <a:avLst>
              <a:gd name="adj1" fmla="val 99880"/>
            </a:avLst>
          </a:prstGeom>
          <a:noFill/>
          <a:ln w="6480">
            <a:solidFill>
              <a:srgbClr val="a6a6a6"/>
            </a:solidFill>
            <a:miter/>
            <a:headEnd len="med" type="oval" w="med"/>
            <a:tailEnd len="med" type="oval" w="med"/>
          </a:ln>
        </p:spPr>
        <p:style>
          <a:lnRef idx="0"/>
          <a:fillRef idx="0"/>
          <a:effectRef idx="0"/>
          <a:fontRef idx="minor"/>
        </p:style>
      </p:sp>
      <p:sp>
        <p:nvSpPr>
          <p:cNvPr id="1206" name="CustomShape 14"/>
          <p:cNvSpPr/>
          <p:nvPr/>
        </p:nvSpPr>
        <p:spPr>
          <a:xfrm>
            <a:off x="5151600" y="3025800"/>
            <a:ext cx="1810080" cy="1814040"/>
          </a:xfrm>
          <a:custGeom>
            <a:avLst/>
            <a:gdLst/>
            <a:ah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rgbClr val="0680c3"/>
          </a:solidFill>
          <a:ln w="12600">
            <a:noFill/>
          </a:ln>
        </p:spPr>
        <p:style>
          <a:lnRef idx="0"/>
          <a:fillRef idx="0"/>
          <a:effectRef idx="0"/>
          <a:fontRef idx="minor"/>
        </p:style>
      </p:sp>
      <p:sp>
        <p:nvSpPr>
          <p:cNvPr id="1207" name="CustomShape 15"/>
          <p:cNvSpPr/>
          <p:nvPr/>
        </p:nvSpPr>
        <p:spPr>
          <a:xfrm>
            <a:off x="6952680" y="3357000"/>
            <a:ext cx="1253880" cy="1256760"/>
          </a:xfrm>
          <a:custGeom>
            <a:avLst/>
            <a:gdLst/>
            <a:ah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rgbClr val="07a398"/>
          </a:solidFill>
          <a:ln w="12600">
            <a:noFill/>
          </a:ln>
        </p:spPr>
        <p:style>
          <a:lnRef idx="0"/>
          <a:fillRef idx="0"/>
          <a:effectRef idx="0"/>
          <a:fontRef idx="minor"/>
        </p:style>
      </p:sp>
      <p:sp>
        <p:nvSpPr>
          <p:cNvPr id="1208" name="CustomShape 16"/>
          <p:cNvSpPr/>
          <p:nvPr/>
        </p:nvSpPr>
        <p:spPr>
          <a:xfrm>
            <a:off x="4407480" y="2271240"/>
            <a:ext cx="1253880" cy="1256760"/>
          </a:xfrm>
          <a:custGeom>
            <a:avLst/>
            <a:gdLst/>
            <a:ah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rgbClr val="90c221"/>
          </a:solidFill>
          <a:ln w="12600">
            <a:noFill/>
          </a:ln>
        </p:spPr>
        <p:style>
          <a:lnRef idx="0"/>
          <a:fillRef idx="0"/>
          <a:effectRef idx="0"/>
          <a:fontRef idx="minor"/>
        </p:style>
      </p:sp>
      <p:sp>
        <p:nvSpPr>
          <p:cNvPr id="1209" name="CustomShape 17"/>
          <p:cNvSpPr/>
          <p:nvPr/>
        </p:nvSpPr>
        <p:spPr>
          <a:xfrm>
            <a:off x="4354560" y="4282920"/>
            <a:ext cx="1253880" cy="1256760"/>
          </a:xfrm>
          <a:custGeom>
            <a:avLst/>
            <a:gdLst/>
            <a:ah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rgbClr val="fba200"/>
          </a:solidFill>
          <a:ln w="12600">
            <a:noFill/>
          </a:ln>
        </p:spPr>
        <p:style>
          <a:lnRef idx="0"/>
          <a:fillRef idx="0"/>
          <a:effectRef idx="0"/>
          <a:fontRef idx="minor"/>
        </p:style>
      </p:sp>
      <p:sp>
        <p:nvSpPr>
          <p:cNvPr id="1210" name="CustomShape 18"/>
          <p:cNvSpPr/>
          <p:nvPr/>
        </p:nvSpPr>
        <p:spPr>
          <a:xfrm>
            <a:off x="4816440" y="2751480"/>
            <a:ext cx="435240" cy="318960"/>
          </a:xfrm>
          <a:custGeom>
            <a:avLst/>
            <a:gd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90c221"/>
          </a:solidFill>
          <a:ln w="12600">
            <a:noFill/>
          </a:ln>
        </p:spPr>
        <p:style>
          <a:lnRef idx="0"/>
          <a:fillRef idx="0"/>
          <a:effectRef idx="0"/>
          <a:fontRef idx="minor"/>
        </p:style>
      </p:sp>
      <p:sp>
        <p:nvSpPr>
          <p:cNvPr id="1211" name="CustomShape 19"/>
          <p:cNvSpPr/>
          <p:nvPr/>
        </p:nvSpPr>
        <p:spPr>
          <a:xfrm>
            <a:off x="7353360" y="3868200"/>
            <a:ext cx="461520" cy="234720"/>
          </a:xfrm>
          <a:custGeom>
            <a:avLst/>
            <a:gdLst/>
            <a:ah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rgbClr val="07a398"/>
          </a:solidFill>
          <a:ln w="12600">
            <a:noFill/>
          </a:ln>
        </p:spPr>
        <p:style>
          <a:lnRef idx="0"/>
          <a:fillRef idx="0"/>
          <a:effectRef idx="0"/>
          <a:fontRef idx="minor"/>
        </p:style>
      </p:sp>
      <p:sp>
        <p:nvSpPr>
          <p:cNvPr id="1212" name="CustomShape 20"/>
          <p:cNvSpPr/>
          <p:nvPr/>
        </p:nvSpPr>
        <p:spPr>
          <a:xfrm>
            <a:off x="4813920" y="4734360"/>
            <a:ext cx="370440" cy="379800"/>
          </a:xfrm>
          <a:custGeom>
            <a:avLst/>
            <a:gdLst/>
            <a:ah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rgbClr val="fba200"/>
          </a:solidFill>
          <a:ln w="12600">
            <a:noFill/>
          </a:ln>
        </p:spPr>
        <p:style>
          <a:lnRef idx="0"/>
          <a:fillRef idx="0"/>
          <a:effectRef idx="0"/>
          <a:fontRef idx="minor"/>
        </p:style>
      </p:sp>
      <p:sp>
        <p:nvSpPr>
          <p:cNvPr id="1213" name="CustomShape 21"/>
          <p:cNvSpPr/>
          <p:nvPr/>
        </p:nvSpPr>
        <p:spPr>
          <a:xfrm rot="2700000">
            <a:off x="5928120" y="3558600"/>
            <a:ext cx="305640" cy="749880"/>
          </a:xfrm>
          <a:custGeom>
            <a:avLst/>
            <a:gdLst/>
            <a:ah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rgbClr val="0680c3"/>
          </a:solidFill>
          <a:ln w="12600">
            <a:noFill/>
          </a:ln>
        </p:spPr>
        <p:style>
          <a:lnRef idx="0"/>
          <a:fillRef idx="0"/>
          <a:effectRef idx="0"/>
          <a:fontRef idx="minor"/>
        </p:style>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4"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Fetching Data with Queries</a:t>
            </a:r>
            <a:endParaRPr b="0" lang="en-US" sz="1800" spc="-1" strike="noStrike">
              <a:solidFill>
                <a:srgbClr val="000000"/>
              </a:solidFill>
              <a:uFill>
                <a:solidFill>
                  <a:srgbClr val="ffffff"/>
                </a:solidFill>
              </a:uFill>
              <a:latin typeface="Arial"/>
            </a:endParaRPr>
          </a:p>
        </p:txBody>
      </p:sp>
      <p:sp>
        <p:nvSpPr>
          <p:cNvPr id="1215" name="CustomShape 2"/>
          <p:cNvSpPr/>
          <p:nvPr/>
        </p:nvSpPr>
        <p:spPr>
          <a:xfrm>
            <a:off x="564480" y="4307400"/>
            <a:ext cx="2792520" cy="95760"/>
          </a:xfrm>
          <a:custGeom>
            <a:avLst/>
            <a:gdLst/>
            <a:ah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fillRef idx="0"/>
          <a:effectRef idx="0"/>
          <a:fontRef idx="minor"/>
        </p:style>
      </p:sp>
      <p:sp>
        <p:nvSpPr>
          <p:cNvPr id="1216" name="CustomShape 3"/>
          <p:cNvSpPr/>
          <p:nvPr/>
        </p:nvSpPr>
        <p:spPr>
          <a:xfrm>
            <a:off x="853560" y="2836440"/>
            <a:ext cx="2214000" cy="1457640"/>
          </a:xfrm>
          <a:custGeom>
            <a:avLst/>
            <a:gdLst/>
            <a:ah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fillRef idx="0"/>
          <a:effectRef idx="0"/>
          <a:fontRef idx="minor"/>
        </p:style>
      </p:sp>
      <p:sp>
        <p:nvSpPr>
          <p:cNvPr id="1217" name="CustomShape 4"/>
          <p:cNvSpPr/>
          <p:nvPr/>
        </p:nvSpPr>
        <p:spPr>
          <a:xfrm>
            <a:off x="948240" y="2925360"/>
            <a:ext cx="2021760" cy="1247040"/>
          </a:xfrm>
          <a:custGeom>
            <a:avLst/>
            <a:gdLst/>
            <a:ah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fillRef idx="0"/>
          <a:effectRef idx="0"/>
          <a:fontRef idx="minor"/>
        </p:style>
      </p:sp>
      <p:sp>
        <p:nvSpPr>
          <p:cNvPr id="1218" name="CustomShape 5"/>
          <p:cNvSpPr/>
          <p:nvPr/>
        </p:nvSpPr>
        <p:spPr>
          <a:xfrm>
            <a:off x="548640" y="4239000"/>
            <a:ext cx="2824200" cy="111960"/>
          </a:xfrm>
          <a:custGeom>
            <a:avLst/>
            <a:gdLst/>
            <a:ah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fillRef idx="0"/>
          <a:effectRef idx="0"/>
          <a:fontRef idx="minor"/>
        </p:style>
      </p:sp>
      <p:sp>
        <p:nvSpPr>
          <p:cNvPr id="1219" name="CustomShape 6"/>
          <p:cNvSpPr/>
          <p:nvPr/>
        </p:nvSpPr>
        <p:spPr>
          <a:xfrm>
            <a:off x="1766520" y="4251600"/>
            <a:ext cx="393840" cy="43560"/>
          </a:xfrm>
          <a:custGeom>
            <a:avLst/>
            <a:gdLst/>
            <a:ah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fillRef idx="0"/>
          <a:effectRef idx="0"/>
          <a:fontRef idx="minor"/>
        </p:style>
      </p:sp>
      <p:sp>
        <p:nvSpPr>
          <p:cNvPr id="1220" name="CustomShape 7"/>
          <p:cNvSpPr/>
          <p:nvPr/>
        </p:nvSpPr>
        <p:spPr>
          <a:xfrm>
            <a:off x="682920" y="4293000"/>
            <a:ext cx="99720" cy="26640"/>
          </a:xfrm>
          <a:prstGeom prst="roundRect">
            <a:avLst>
              <a:gd name="adj" fmla="val 28154"/>
            </a:avLst>
          </a:prstGeom>
          <a:solidFill>
            <a:srgbClr val="bfbfbf"/>
          </a:solidFill>
          <a:ln w="12600">
            <a:noFill/>
          </a:ln>
        </p:spPr>
        <p:style>
          <a:lnRef idx="0"/>
          <a:fillRef idx="0"/>
          <a:effectRef idx="0"/>
          <a:fontRef idx="minor"/>
        </p:style>
      </p:sp>
      <p:sp>
        <p:nvSpPr>
          <p:cNvPr id="1221" name="CustomShape 8"/>
          <p:cNvSpPr/>
          <p:nvPr/>
        </p:nvSpPr>
        <p:spPr>
          <a:xfrm>
            <a:off x="705960" y="4299840"/>
            <a:ext cx="53640" cy="11880"/>
          </a:xfrm>
          <a:prstGeom prst="roundRect">
            <a:avLst>
              <a:gd name="adj" fmla="val 28154"/>
            </a:avLst>
          </a:prstGeom>
          <a:solidFill>
            <a:srgbClr val="595959"/>
          </a:solidFill>
          <a:ln w="12600">
            <a:noFill/>
          </a:ln>
        </p:spPr>
        <p:style>
          <a:lnRef idx="0"/>
          <a:fillRef idx="0"/>
          <a:effectRef idx="0"/>
          <a:fontRef idx="minor"/>
        </p:style>
      </p:sp>
      <p:sp>
        <p:nvSpPr>
          <p:cNvPr id="1222" name="CustomShape 9"/>
          <p:cNvSpPr/>
          <p:nvPr/>
        </p:nvSpPr>
        <p:spPr>
          <a:xfrm>
            <a:off x="3089520" y="4292280"/>
            <a:ext cx="214560" cy="26640"/>
          </a:xfrm>
          <a:prstGeom prst="roundRect">
            <a:avLst>
              <a:gd name="adj" fmla="val 28154"/>
            </a:avLst>
          </a:prstGeom>
          <a:solidFill>
            <a:srgbClr val="bfbfbf"/>
          </a:solidFill>
          <a:ln w="12600">
            <a:noFill/>
          </a:ln>
        </p:spPr>
        <p:style>
          <a:lnRef idx="0"/>
          <a:fillRef idx="0"/>
          <a:effectRef idx="0"/>
          <a:fontRef idx="minor"/>
        </p:style>
      </p:sp>
      <p:sp>
        <p:nvSpPr>
          <p:cNvPr id="1223" name="CustomShape 10"/>
          <p:cNvSpPr/>
          <p:nvPr/>
        </p:nvSpPr>
        <p:spPr>
          <a:xfrm>
            <a:off x="3130920" y="4299840"/>
            <a:ext cx="132120" cy="11880"/>
          </a:xfrm>
          <a:prstGeom prst="roundRect">
            <a:avLst>
              <a:gd name="adj" fmla="val 28154"/>
            </a:avLst>
          </a:prstGeom>
          <a:solidFill>
            <a:srgbClr val="595959"/>
          </a:solidFill>
          <a:ln w="12600">
            <a:noFill/>
          </a:ln>
        </p:spPr>
        <p:style>
          <a:lnRef idx="0"/>
          <a:fillRef idx="0"/>
          <a:effectRef idx="0"/>
          <a:fontRef idx="minor"/>
        </p:style>
      </p:sp>
      <p:sp>
        <p:nvSpPr>
          <p:cNvPr id="1224" name="CustomShape 11"/>
          <p:cNvSpPr/>
          <p:nvPr/>
        </p:nvSpPr>
        <p:spPr>
          <a:xfrm>
            <a:off x="1633320" y="2834640"/>
            <a:ext cx="1336680" cy="133776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1225" name="CustomShape 12"/>
          <p:cNvSpPr/>
          <p:nvPr/>
        </p:nvSpPr>
        <p:spPr>
          <a:xfrm>
            <a:off x="2713320" y="3353040"/>
            <a:ext cx="2952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226" name="CustomShape 13"/>
          <p:cNvSpPr/>
          <p:nvPr/>
        </p:nvSpPr>
        <p:spPr>
          <a:xfrm>
            <a:off x="2711520" y="34552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227" name="CustomShape 14"/>
          <p:cNvSpPr/>
          <p:nvPr/>
        </p:nvSpPr>
        <p:spPr>
          <a:xfrm>
            <a:off x="3351240" y="34534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1228" name="CustomShape 15"/>
          <p:cNvSpPr/>
          <p:nvPr/>
        </p:nvSpPr>
        <p:spPr>
          <a:xfrm>
            <a:off x="2720880" y="3151800"/>
            <a:ext cx="662040" cy="126684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1229" name="CustomShape 16"/>
          <p:cNvSpPr/>
          <p:nvPr/>
        </p:nvSpPr>
        <p:spPr>
          <a:xfrm>
            <a:off x="2725560" y="3157920"/>
            <a:ext cx="646200" cy="125244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fillRef idx="0"/>
          <a:effectRef idx="0"/>
          <a:fontRef idx="minor"/>
        </p:style>
      </p:sp>
      <p:sp>
        <p:nvSpPr>
          <p:cNvPr id="1230" name="CustomShape 17"/>
          <p:cNvSpPr/>
          <p:nvPr/>
        </p:nvSpPr>
        <p:spPr>
          <a:xfrm>
            <a:off x="2774880" y="3345480"/>
            <a:ext cx="551160" cy="902520"/>
          </a:xfrm>
          <a:custGeom>
            <a:avLst/>
            <a:gdLst/>
            <a:ahLst/>
            <a:rect l="l" t="t" r="r" b="b"/>
            <a:pathLst>
              <a:path w="333375" h="590550">
                <a:moveTo>
                  <a:pt x="7144" y="7144"/>
                </a:moveTo>
                <a:lnTo>
                  <a:pt x="331946" y="7144"/>
                </a:lnTo>
                <a:lnTo>
                  <a:pt x="331946" y="586264"/>
                </a:lnTo>
                <a:lnTo>
                  <a:pt x="7144" y="586264"/>
                </a:lnTo>
                <a:close/>
              </a:path>
            </a:pathLst>
          </a:custGeom>
          <a:solidFill>
            <a:srgbClr val="f2f2f2"/>
          </a:solidFill>
          <a:ln w="9360">
            <a:noFill/>
          </a:ln>
        </p:spPr>
        <p:style>
          <a:lnRef idx="0"/>
          <a:fillRef idx="0"/>
          <a:effectRef idx="0"/>
          <a:fontRef idx="minor"/>
        </p:style>
      </p:sp>
      <p:sp>
        <p:nvSpPr>
          <p:cNvPr id="1231" name="CustomShape 18"/>
          <p:cNvSpPr/>
          <p:nvPr/>
        </p:nvSpPr>
        <p:spPr>
          <a:xfrm>
            <a:off x="3006360" y="4290840"/>
            <a:ext cx="85320" cy="78120"/>
          </a:xfrm>
          <a:prstGeom prst="ellipse">
            <a:avLst/>
          </a:prstGeom>
          <a:solidFill>
            <a:srgbClr val="a6a6a6"/>
          </a:solidFill>
          <a:ln w="12600">
            <a:noFill/>
          </a:ln>
        </p:spPr>
        <p:style>
          <a:lnRef idx="0"/>
          <a:fillRef idx="0"/>
          <a:effectRef idx="0"/>
          <a:fontRef idx="minor"/>
        </p:style>
      </p:sp>
      <p:sp>
        <p:nvSpPr>
          <p:cNvPr id="1232" name="CustomShape 19"/>
          <p:cNvSpPr/>
          <p:nvPr/>
        </p:nvSpPr>
        <p:spPr>
          <a:xfrm>
            <a:off x="3025800" y="4308840"/>
            <a:ext cx="46080" cy="42480"/>
          </a:xfrm>
          <a:prstGeom prst="ellipse">
            <a:avLst/>
          </a:prstGeom>
          <a:solidFill>
            <a:srgbClr val="d9d9d9"/>
          </a:solidFill>
          <a:ln w="12600">
            <a:noFill/>
          </a:ln>
        </p:spPr>
        <p:style>
          <a:lnRef idx="0"/>
          <a:fillRef idx="0"/>
          <a:effectRef idx="0"/>
          <a:fontRef idx="minor"/>
        </p:style>
      </p:sp>
      <p:sp>
        <p:nvSpPr>
          <p:cNvPr id="1233" name="CustomShape 20"/>
          <p:cNvSpPr/>
          <p:nvPr/>
        </p:nvSpPr>
        <p:spPr>
          <a:xfrm>
            <a:off x="2872080" y="3360600"/>
            <a:ext cx="453600" cy="87264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1234" name="CustomShape 21"/>
          <p:cNvSpPr/>
          <p:nvPr/>
        </p:nvSpPr>
        <p:spPr>
          <a:xfrm>
            <a:off x="2991240" y="3277440"/>
            <a:ext cx="126000" cy="25200"/>
          </a:xfrm>
          <a:prstGeom prst="roundRect">
            <a:avLst>
              <a:gd name="adj" fmla="val 50000"/>
            </a:avLst>
          </a:prstGeom>
          <a:solidFill>
            <a:srgbClr val="808080"/>
          </a:solidFill>
          <a:ln w="12600">
            <a:noFill/>
          </a:ln>
        </p:spPr>
        <p:style>
          <a:lnRef idx="0"/>
          <a:fillRef idx="0"/>
          <a:effectRef idx="0"/>
          <a:fontRef idx="minor"/>
        </p:style>
      </p:sp>
      <p:sp>
        <p:nvSpPr>
          <p:cNvPr id="1235" name="CustomShape 22"/>
          <p:cNvSpPr/>
          <p:nvPr/>
        </p:nvSpPr>
        <p:spPr>
          <a:xfrm>
            <a:off x="2923200" y="3277440"/>
            <a:ext cx="27720" cy="25200"/>
          </a:xfrm>
          <a:prstGeom prst="ellipse">
            <a:avLst/>
          </a:prstGeom>
          <a:solidFill>
            <a:srgbClr val="a6a6a6"/>
          </a:solidFill>
          <a:ln w="12600">
            <a:noFill/>
          </a:ln>
        </p:spPr>
        <p:style>
          <a:lnRef idx="0"/>
          <a:fillRef idx="0"/>
          <a:effectRef idx="0"/>
          <a:fontRef idx="minor"/>
        </p:style>
      </p:sp>
      <p:sp>
        <p:nvSpPr>
          <p:cNvPr id="1236" name="CustomShape 23"/>
          <p:cNvSpPr/>
          <p:nvPr/>
        </p:nvSpPr>
        <p:spPr>
          <a:xfrm flipH="1">
            <a:off x="4021920" y="371556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0"/>
          <a:fillRef idx="0"/>
          <a:effectRef idx="0"/>
          <a:fontRef idx="minor"/>
        </p:style>
      </p:sp>
      <p:sp>
        <p:nvSpPr>
          <p:cNvPr id="1237" name="CustomShape 24"/>
          <p:cNvSpPr/>
          <p:nvPr/>
        </p:nvSpPr>
        <p:spPr>
          <a:xfrm flipH="1" rot="10800000">
            <a:off x="7770960" y="316008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0"/>
          <a:fillRef idx="0"/>
          <a:effectRef idx="0"/>
          <a:fontRef idx="minor"/>
        </p:style>
      </p:sp>
      <p:sp>
        <p:nvSpPr>
          <p:cNvPr id="1238" name="CustomShape 25"/>
          <p:cNvSpPr/>
          <p:nvPr/>
        </p:nvSpPr>
        <p:spPr>
          <a:xfrm>
            <a:off x="8321040" y="2194560"/>
            <a:ext cx="3200040" cy="2925720"/>
          </a:xfrm>
          <a:prstGeom prst="rect">
            <a:avLst/>
          </a:prstGeom>
          <a:solidFill>
            <a:srgbClr val="ffffff"/>
          </a:solidFill>
          <a:ln w="28440">
            <a:solidFill>
              <a:srgbClr val="7030a0"/>
            </a:solidFill>
            <a:round/>
          </a:ln>
        </p:spPr>
        <p:style>
          <a:lnRef idx="0"/>
          <a:fillRef idx="0"/>
          <a:effectRef idx="0"/>
          <a:fontRef idx="minor"/>
        </p:style>
      </p:sp>
      <p:pic>
        <p:nvPicPr>
          <p:cNvPr id="1239" name="Picture 1240" descr=""/>
          <p:cNvPicPr/>
          <p:nvPr/>
        </p:nvPicPr>
        <p:blipFill>
          <a:blip r:embed="rId1"/>
          <a:stretch/>
        </p:blipFill>
        <p:spPr>
          <a:xfrm>
            <a:off x="9892080" y="2926080"/>
            <a:ext cx="1462680" cy="1554120"/>
          </a:xfrm>
          <a:prstGeom prst="rect">
            <a:avLst/>
          </a:prstGeom>
          <a:ln>
            <a:noFill/>
          </a:ln>
        </p:spPr>
      </p:pic>
      <p:sp>
        <p:nvSpPr>
          <p:cNvPr id="1240" name="Line 26"/>
          <p:cNvSpPr/>
          <p:nvPr/>
        </p:nvSpPr>
        <p:spPr>
          <a:xfrm flipV="1">
            <a:off x="9692640" y="2194560"/>
            <a:ext cx="360" cy="2926080"/>
          </a:xfrm>
          <a:prstGeom prst="line">
            <a:avLst/>
          </a:prstGeom>
          <a:ln w="19080">
            <a:solidFill>
              <a:srgbClr val="808080"/>
            </a:solidFill>
            <a:custDash>
              <a:ds d="100000" sp="100000"/>
            </a:custDash>
            <a:round/>
          </a:ln>
        </p:spPr>
        <p:style>
          <a:lnRef idx="0"/>
          <a:fillRef idx="0"/>
          <a:effectRef idx="0"/>
          <a:fontRef idx="minor"/>
        </p:style>
      </p:sp>
      <p:pic>
        <p:nvPicPr>
          <p:cNvPr id="1241" name="Picture 1242" descr=""/>
          <p:cNvPicPr/>
          <p:nvPr/>
        </p:nvPicPr>
        <p:blipFill>
          <a:blip r:embed="rId2"/>
          <a:stretch/>
        </p:blipFill>
        <p:spPr>
          <a:xfrm>
            <a:off x="8534880" y="3108960"/>
            <a:ext cx="974520" cy="1096920"/>
          </a:xfrm>
          <a:prstGeom prst="rect">
            <a:avLst/>
          </a:prstGeom>
          <a:ln>
            <a:noFill/>
          </a:ln>
        </p:spPr>
      </p:pic>
      <p:pic>
        <p:nvPicPr>
          <p:cNvPr id="1242" name="Picture 1243" descr=""/>
          <p:cNvPicPr/>
          <p:nvPr/>
        </p:nvPicPr>
        <p:blipFill>
          <a:blip r:embed="rId3"/>
          <a:stretch/>
        </p:blipFill>
        <p:spPr>
          <a:xfrm>
            <a:off x="4574160" y="1332720"/>
            <a:ext cx="2009160" cy="1666080"/>
          </a:xfrm>
          <a:prstGeom prst="rect">
            <a:avLst/>
          </a:prstGeom>
          <a:ln>
            <a:noFill/>
          </a:ln>
        </p:spPr>
      </p:pic>
      <p:pic>
        <p:nvPicPr>
          <p:cNvPr id="1243" name="Picture 1244" descr=""/>
          <p:cNvPicPr/>
          <p:nvPr/>
        </p:nvPicPr>
        <p:blipFill>
          <a:blip r:embed="rId4"/>
          <a:stretch/>
        </p:blipFill>
        <p:spPr>
          <a:xfrm>
            <a:off x="4060080" y="3840480"/>
            <a:ext cx="4146840" cy="287316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4"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Fetching Data with Queries</a:t>
            </a:r>
            <a:endParaRPr b="0" lang="en-US" sz="1800" spc="-1" strike="noStrike">
              <a:solidFill>
                <a:srgbClr val="000000"/>
              </a:solidFill>
              <a:uFill>
                <a:solidFill>
                  <a:srgbClr val="ffffff"/>
                </a:solidFill>
              </a:uFill>
              <a:latin typeface="Arial"/>
            </a:endParaRPr>
          </a:p>
        </p:txBody>
      </p:sp>
      <p:sp>
        <p:nvSpPr>
          <p:cNvPr id="1245" name="CustomShape 2"/>
          <p:cNvSpPr/>
          <p:nvPr/>
        </p:nvSpPr>
        <p:spPr>
          <a:xfrm>
            <a:off x="564480" y="4307400"/>
            <a:ext cx="2792520" cy="95760"/>
          </a:xfrm>
          <a:custGeom>
            <a:avLst/>
            <a:gdLst/>
            <a:ah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fillRef idx="0"/>
          <a:effectRef idx="0"/>
          <a:fontRef idx="minor"/>
        </p:style>
      </p:sp>
      <p:sp>
        <p:nvSpPr>
          <p:cNvPr id="1246" name="CustomShape 3"/>
          <p:cNvSpPr/>
          <p:nvPr/>
        </p:nvSpPr>
        <p:spPr>
          <a:xfrm>
            <a:off x="853560" y="2836440"/>
            <a:ext cx="2214000" cy="1457640"/>
          </a:xfrm>
          <a:custGeom>
            <a:avLst/>
            <a:gdLst/>
            <a:ah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fillRef idx="0"/>
          <a:effectRef idx="0"/>
          <a:fontRef idx="minor"/>
        </p:style>
      </p:sp>
      <p:sp>
        <p:nvSpPr>
          <p:cNvPr id="1247" name="CustomShape 4"/>
          <p:cNvSpPr/>
          <p:nvPr/>
        </p:nvSpPr>
        <p:spPr>
          <a:xfrm>
            <a:off x="948240" y="2925360"/>
            <a:ext cx="2021760" cy="1247040"/>
          </a:xfrm>
          <a:custGeom>
            <a:avLst/>
            <a:gdLst/>
            <a:ah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fillRef idx="0"/>
          <a:effectRef idx="0"/>
          <a:fontRef idx="minor"/>
        </p:style>
      </p:sp>
      <p:sp>
        <p:nvSpPr>
          <p:cNvPr id="1248" name="CustomShape 5"/>
          <p:cNvSpPr/>
          <p:nvPr/>
        </p:nvSpPr>
        <p:spPr>
          <a:xfrm>
            <a:off x="548640" y="4239000"/>
            <a:ext cx="2824200" cy="111960"/>
          </a:xfrm>
          <a:custGeom>
            <a:avLst/>
            <a:gdLst/>
            <a:ah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fillRef idx="0"/>
          <a:effectRef idx="0"/>
          <a:fontRef idx="minor"/>
        </p:style>
      </p:sp>
      <p:sp>
        <p:nvSpPr>
          <p:cNvPr id="1249" name="CustomShape 6"/>
          <p:cNvSpPr/>
          <p:nvPr/>
        </p:nvSpPr>
        <p:spPr>
          <a:xfrm>
            <a:off x="1766520" y="4251600"/>
            <a:ext cx="393840" cy="43560"/>
          </a:xfrm>
          <a:custGeom>
            <a:avLst/>
            <a:gdLst/>
            <a:ah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fillRef idx="0"/>
          <a:effectRef idx="0"/>
          <a:fontRef idx="minor"/>
        </p:style>
      </p:sp>
      <p:sp>
        <p:nvSpPr>
          <p:cNvPr id="1250" name="CustomShape 7"/>
          <p:cNvSpPr/>
          <p:nvPr/>
        </p:nvSpPr>
        <p:spPr>
          <a:xfrm>
            <a:off x="682920" y="4293000"/>
            <a:ext cx="99720" cy="26640"/>
          </a:xfrm>
          <a:prstGeom prst="roundRect">
            <a:avLst>
              <a:gd name="adj" fmla="val 28154"/>
            </a:avLst>
          </a:prstGeom>
          <a:solidFill>
            <a:srgbClr val="bfbfbf"/>
          </a:solidFill>
          <a:ln w="12600">
            <a:noFill/>
          </a:ln>
        </p:spPr>
        <p:style>
          <a:lnRef idx="0"/>
          <a:fillRef idx="0"/>
          <a:effectRef idx="0"/>
          <a:fontRef idx="minor"/>
        </p:style>
      </p:sp>
      <p:sp>
        <p:nvSpPr>
          <p:cNvPr id="1251" name="CustomShape 8"/>
          <p:cNvSpPr/>
          <p:nvPr/>
        </p:nvSpPr>
        <p:spPr>
          <a:xfrm>
            <a:off x="705960" y="4299840"/>
            <a:ext cx="53640" cy="11880"/>
          </a:xfrm>
          <a:prstGeom prst="roundRect">
            <a:avLst>
              <a:gd name="adj" fmla="val 28154"/>
            </a:avLst>
          </a:prstGeom>
          <a:solidFill>
            <a:srgbClr val="595959"/>
          </a:solidFill>
          <a:ln w="12600">
            <a:noFill/>
          </a:ln>
        </p:spPr>
        <p:style>
          <a:lnRef idx="0"/>
          <a:fillRef idx="0"/>
          <a:effectRef idx="0"/>
          <a:fontRef idx="minor"/>
        </p:style>
      </p:sp>
      <p:sp>
        <p:nvSpPr>
          <p:cNvPr id="1252" name="CustomShape 9"/>
          <p:cNvSpPr/>
          <p:nvPr/>
        </p:nvSpPr>
        <p:spPr>
          <a:xfrm>
            <a:off x="3089520" y="4292280"/>
            <a:ext cx="214560" cy="26640"/>
          </a:xfrm>
          <a:prstGeom prst="roundRect">
            <a:avLst>
              <a:gd name="adj" fmla="val 28154"/>
            </a:avLst>
          </a:prstGeom>
          <a:solidFill>
            <a:srgbClr val="bfbfbf"/>
          </a:solidFill>
          <a:ln w="12600">
            <a:noFill/>
          </a:ln>
        </p:spPr>
        <p:style>
          <a:lnRef idx="0"/>
          <a:fillRef idx="0"/>
          <a:effectRef idx="0"/>
          <a:fontRef idx="minor"/>
        </p:style>
      </p:sp>
      <p:sp>
        <p:nvSpPr>
          <p:cNvPr id="1253" name="CustomShape 10"/>
          <p:cNvSpPr/>
          <p:nvPr/>
        </p:nvSpPr>
        <p:spPr>
          <a:xfrm>
            <a:off x="3130920" y="4299840"/>
            <a:ext cx="132120" cy="11880"/>
          </a:xfrm>
          <a:prstGeom prst="roundRect">
            <a:avLst>
              <a:gd name="adj" fmla="val 28154"/>
            </a:avLst>
          </a:prstGeom>
          <a:solidFill>
            <a:srgbClr val="595959"/>
          </a:solidFill>
          <a:ln w="12600">
            <a:noFill/>
          </a:ln>
        </p:spPr>
        <p:style>
          <a:lnRef idx="0"/>
          <a:fillRef idx="0"/>
          <a:effectRef idx="0"/>
          <a:fontRef idx="minor"/>
        </p:style>
      </p:sp>
      <p:sp>
        <p:nvSpPr>
          <p:cNvPr id="1254" name="CustomShape 11"/>
          <p:cNvSpPr/>
          <p:nvPr/>
        </p:nvSpPr>
        <p:spPr>
          <a:xfrm>
            <a:off x="1633320" y="2834640"/>
            <a:ext cx="1336680" cy="133776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1255" name="CustomShape 12"/>
          <p:cNvSpPr/>
          <p:nvPr/>
        </p:nvSpPr>
        <p:spPr>
          <a:xfrm>
            <a:off x="2713320" y="3353040"/>
            <a:ext cx="2952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256" name="CustomShape 13"/>
          <p:cNvSpPr/>
          <p:nvPr/>
        </p:nvSpPr>
        <p:spPr>
          <a:xfrm>
            <a:off x="2711520" y="34552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257" name="CustomShape 14"/>
          <p:cNvSpPr/>
          <p:nvPr/>
        </p:nvSpPr>
        <p:spPr>
          <a:xfrm>
            <a:off x="3351240" y="34534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1258" name="CustomShape 15"/>
          <p:cNvSpPr/>
          <p:nvPr/>
        </p:nvSpPr>
        <p:spPr>
          <a:xfrm>
            <a:off x="2720880" y="3151800"/>
            <a:ext cx="662040" cy="126684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1259" name="CustomShape 16"/>
          <p:cNvSpPr/>
          <p:nvPr/>
        </p:nvSpPr>
        <p:spPr>
          <a:xfrm>
            <a:off x="2725560" y="3157920"/>
            <a:ext cx="646200" cy="125244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fillRef idx="0"/>
          <a:effectRef idx="0"/>
          <a:fontRef idx="minor"/>
        </p:style>
      </p:sp>
      <p:sp>
        <p:nvSpPr>
          <p:cNvPr id="1260" name="CustomShape 17"/>
          <p:cNvSpPr/>
          <p:nvPr/>
        </p:nvSpPr>
        <p:spPr>
          <a:xfrm>
            <a:off x="2774880" y="3345480"/>
            <a:ext cx="551160" cy="902520"/>
          </a:xfrm>
          <a:custGeom>
            <a:avLst/>
            <a:gdLst/>
            <a:ahLst/>
            <a:rect l="l" t="t" r="r" b="b"/>
            <a:pathLst>
              <a:path w="333375" h="590550">
                <a:moveTo>
                  <a:pt x="7144" y="7144"/>
                </a:moveTo>
                <a:lnTo>
                  <a:pt x="331946" y="7144"/>
                </a:lnTo>
                <a:lnTo>
                  <a:pt x="331946" y="586264"/>
                </a:lnTo>
                <a:lnTo>
                  <a:pt x="7144" y="586264"/>
                </a:lnTo>
                <a:close/>
              </a:path>
            </a:pathLst>
          </a:custGeom>
          <a:solidFill>
            <a:srgbClr val="f2f2f2"/>
          </a:solidFill>
          <a:ln w="9360">
            <a:noFill/>
          </a:ln>
        </p:spPr>
        <p:style>
          <a:lnRef idx="0"/>
          <a:fillRef idx="0"/>
          <a:effectRef idx="0"/>
          <a:fontRef idx="minor"/>
        </p:style>
      </p:sp>
      <p:sp>
        <p:nvSpPr>
          <p:cNvPr id="1261" name="CustomShape 18"/>
          <p:cNvSpPr/>
          <p:nvPr/>
        </p:nvSpPr>
        <p:spPr>
          <a:xfrm>
            <a:off x="3006360" y="4290840"/>
            <a:ext cx="85320" cy="78120"/>
          </a:xfrm>
          <a:prstGeom prst="ellipse">
            <a:avLst/>
          </a:prstGeom>
          <a:solidFill>
            <a:srgbClr val="a6a6a6"/>
          </a:solidFill>
          <a:ln w="12600">
            <a:noFill/>
          </a:ln>
        </p:spPr>
        <p:style>
          <a:lnRef idx="0"/>
          <a:fillRef idx="0"/>
          <a:effectRef idx="0"/>
          <a:fontRef idx="minor"/>
        </p:style>
      </p:sp>
      <p:sp>
        <p:nvSpPr>
          <p:cNvPr id="1262" name="CustomShape 19"/>
          <p:cNvSpPr/>
          <p:nvPr/>
        </p:nvSpPr>
        <p:spPr>
          <a:xfrm>
            <a:off x="3025800" y="4308840"/>
            <a:ext cx="46080" cy="42480"/>
          </a:xfrm>
          <a:prstGeom prst="ellipse">
            <a:avLst/>
          </a:prstGeom>
          <a:solidFill>
            <a:srgbClr val="d9d9d9"/>
          </a:solidFill>
          <a:ln w="12600">
            <a:noFill/>
          </a:ln>
        </p:spPr>
        <p:style>
          <a:lnRef idx="0"/>
          <a:fillRef idx="0"/>
          <a:effectRef idx="0"/>
          <a:fontRef idx="minor"/>
        </p:style>
      </p:sp>
      <p:sp>
        <p:nvSpPr>
          <p:cNvPr id="1263" name="CustomShape 20"/>
          <p:cNvSpPr/>
          <p:nvPr/>
        </p:nvSpPr>
        <p:spPr>
          <a:xfrm>
            <a:off x="2872080" y="3360600"/>
            <a:ext cx="453600" cy="87264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1264" name="CustomShape 21"/>
          <p:cNvSpPr/>
          <p:nvPr/>
        </p:nvSpPr>
        <p:spPr>
          <a:xfrm>
            <a:off x="2991240" y="3277440"/>
            <a:ext cx="126000" cy="25200"/>
          </a:xfrm>
          <a:prstGeom prst="roundRect">
            <a:avLst>
              <a:gd name="adj" fmla="val 50000"/>
            </a:avLst>
          </a:prstGeom>
          <a:solidFill>
            <a:srgbClr val="808080"/>
          </a:solidFill>
          <a:ln w="12600">
            <a:noFill/>
          </a:ln>
        </p:spPr>
        <p:style>
          <a:lnRef idx="0"/>
          <a:fillRef idx="0"/>
          <a:effectRef idx="0"/>
          <a:fontRef idx="minor"/>
        </p:style>
      </p:sp>
      <p:sp>
        <p:nvSpPr>
          <p:cNvPr id="1265" name="CustomShape 22"/>
          <p:cNvSpPr/>
          <p:nvPr/>
        </p:nvSpPr>
        <p:spPr>
          <a:xfrm>
            <a:off x="2923200" y="3277440"/>
            <a:ext cx="27720" cy="25200"/>
          </a:xfrm>
          <a:prstGeom prst="ellipse">
            <a:avLst/>
          </a:prstGeom>
          <a:solidFill>
            <a:srgbClr val="a6a6a6"/>
          </a:solidFill>
          <a:ln w="12600">
            <a:noFill/>
          </a:ln>
        </p:spPr>
        <p:style>
          <a:lnRef idx="0"/>
          <a:fillRef idx="0"/>
          <a:effectRef idx="0"/>
          <a:fontRef idx="minor"/>
        </p:style>
      </p:sp>
      <p:sp>
        <p:nvSpPr>
          <p:cNvPr id="1266" name="CustomShape 23"/>
          <p:cNvSpPr/>
          <p:nvPr/>
        </p:nvSpPr>
        <p:spPr>
          <a:xfrm flipH="1">
            <a:off x="4021920" y="393156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0"/>
          <a:fillRef idx="0"/>
          <a:effectRef idx="0"/>
          <a:fontRef idx="minor"/>
        </p:style>
      </p:sp>
      <p:sp>
        <p:nvSpPr>
          <p:cNvPr id="1267" name="CustomShape 24"/>
          <p:cNvSpPr/>
          <p:nvPr/>
        </p:nvSpPr>
        <p:spPr>
          <a:xfrm flipH="1" rot="10800000">
            <a:off x="7805520" y="330300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0"/>
          <a:fillRef idx="0"/>
          <a:effectRef idx="0"/>
          <a:fontRef idx="minor"/>
        </p:style>
      </p:sp>
      <p:sp>
        <p:nvSpPr>
          <p:cNvPr id="1268" name="CustomShape 25"/>
          <p:cNvSpPr/>
          <p:nvPr/>
        </p:nvSpPr>
        <p:spPr>
          <a:xfrm>
            <a:off x="8321040" y="2194560"/>
            <a:ext cx="3200040" cy="2925720"/>
          </a:xfrm>
          <a:prstGeom prst="rect">
            <a:avLst/>
          </a:prstGeom>
          <a:solidFill>
            <a:srgbClr val="ffffff"/>
          </a:solidFill>
          <a:ln w="28440">
            <a:solidFill>
              <a:srgbClr val="7030a0"/>
            </a:solidFill>
            <a:round/>
          </a:ln>
        </p:spPr>
        <p:style>
          <a:lnRef idx="0"/>
          <a:fillRef idx="0"/>
          <a:effectRef idx="0"/>
          <a:fontRef idx="minor"/>
        </p:style>
      </p:sp>
      <p:pic>
        <p:nvPicPr>
          <p:cNvPr id="1269" name="Picture 1270" descr=""/>
          <p:cNvPicPr/>
          <p:nvPr/>
        </p:nvPicPr>
        <p:blipFill>
          <a:blip r:embed="rId1"/>
          <a:stretch/>
        </p:blipFill>
        <p:spPr>
          <a:xfrm>
            <a:off x="9892080" y="2926080"/>
            <a:ext cx="1462680" cy="1554120"/>
          </a:xfrm>
          <a:prstGeom prst="rect">
            <a:avLst/>
          </a:prstGeom>
          <a:ln>
            <a:noFill/>
          </a:ln>
        </p:spPr>
      </p:pic>
      <p:sp>
        <p:nvSpPr>
          <p:cNvPr id="1270" name="Line 26"/>
          <p:cNvSpPr/>
          <p:nvPr/>
        </p:nvSpPr>
        <p:spPr>
          <a:xfrm flipV="1">
            <a:off x="9692640" y="2194560"/>
            <a:ext cx="360" cy="2926080"/>
          </a:xfrm>
          <a:prstGeom prst="line">
            <a:avLst/>
          </a:prstGeom>
          <a:ln w="19080">
            <a:solidFill>
              <a:srgbClr val="808080"/>
            </a:solidFill>
            <a:custDash>
              <a:ds d="100000" sp="100000"/>
            </a:custDash>
            <a:round/>
          </a:ln>
        </p:spPr>
        <p:style>
          <a:lnRef idx="0"/>
          <a:fillRef idx="0"/>
          <a:effectRef idx="0"/>
          <a:fontRef idx="minor"/>
        </p:style>
      </p:sp>
      <p:pic>
        <p:nvPicPr>
          <p:cNvPr id="1271" name="Picture 1272" descr=""/>
          <p:cNvPicPr/>
          <p:nvPr/>
        </p:nvPicPr>
        <p:blipFill>
          <a:blip r:embed="rId2"/>
          <a:stretch/>
        </p:blipFill>
        <p:spPr>
          <a:xfrm>
            <a:off x="8534880" y="3108960"/>
            <a:ext cx="974520" cy="1096920"/>
          </a:xfrm>
          <a:prstGeom prst="rect">
            <a:avLst/>
          </a:prstGeom>
          <a:ln>
            <a:noFill/>
          </a:ln>
        </p:spPr>
      </p:pic>
      <p:pic>
        <p:nvPicPr>
          <p:cNvPr id="1272" name="Picture 1273" descr=""/>
          <p:cNvPicPr/>
          <p:nvPr/>
        </p:nvPicPr>
        <p:blipFill>
          <a:blip r:embed="rId3"/>
          <a:stretch/>
        </p:blipFill>
        <p:spPr>
          <a:xfrm>
            <a:off x="4637880" y="1550880"/>
            <a:ext cx="2128320" cy="1740600"/>
          </a:xfrm>
          <a:prstGeom prst="rect">
            <a:avLst/>
          </a:prstGeom>
          <a:ln>
            <a:noFill/>
          </a:ln>
        </p:spPr>
      </p:pic>
      <p:pic>
        <p:nvPicPr>
          <p:cNvPr id="1273" name="Picture 1274" descr=""/>
          <p:cNvPicPr/>
          <p:nvPr/>
        </p:nvPicPr>
        <p:blipFill>
          <a:blip r:embed="rId4"/>
          <a:stretch/>
        </p:blipFill>
        <p:spPr>
          <a:xfrm>
            <a:off x="4396680" y="4038840"/>
            <a:ext cx="3101040" cy="277956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3889</TotalTime>
  <Application>LibreOffice/5.2.0.4$Windows_X86_64 LibreOffice_project/066b007f5ebcc236395c7d282ba488bca6720265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2019-01-14T06:35:35Z</dcterms:created>
  <dc:creator>Allppt.com</dc:creator>
  <dc:description/>
  <dc:language>en-US</dc:language>
  <cp:lastModifiedBy/>
  <dcterms:modified xsi:type="dcterms:W3CDTF">2019-04-12T09:49:41Z</dcterms:modified>
  <cp:revision>146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57</vt:i4>
  </property>
</Properties>
</file>