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9.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23.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0.xml.rels" ContentType="application/vnd.openxmlformats-package.relationships+xml"/>
  <Override PartName="/ppt/slideMasters/_rels/slideMaster21.xml.rels" ContentType="application/vnd.openxmlformats-package.relationships+xml"/>
  <Override PartName="/ppt/slideMasters/_rels/slideMaster22.xml.rels" ContentType="application/vnd.openxmlformats-package.relationships+xml"/>
  <Override PartName="/ppt/slideMasters/_rels/slideMaster23.xml.rels" ContentType="application/vnd.openxmlformats-package.relationships+xml"/>
  <Override PartName="/ppt/notesSlides/notesSlide9.xml" ContentType="application/vnd.openxmlformats-officedocument.presentationml.notesSlide+xml"/>
  <Override PartName="/ppt/notesSlides/_rels/notesSlide9.xml.rels" ContentType="application/vnd.openxmlformats-package.relationships+xml"/>
  <Override PartName="/ppt/notesSlides/_rels/notesSlide18.xml.rels" ContentType="application/vnd.openxmlformats-package.relationships+xml"/>
  <Override PartName="/ppt/notesSlides/notesSlide18.xml" ContentType="application/vnd.openxmlformats-officedocument.presentationml.notesSlide+xml"/>
  <Override PartName="/ppt/theme/theme9.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11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148.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37.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138.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139.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200.xml.rels" ContentType="application/vnd.openxmlformats-package.relationships+xml"/>
  <Override PartName="/ppt/slideLayouts/_rels/slideLayout61.xml.rels" ContentType="application/vnd.openxmlformats-package.relationships+xml"/>
  <Override PartName="/ppt/slideLayouts/_rels/slideLayout201.xml.rels" ContentType="application/vnd.openxmlformats-package.relationships+xml"/>
  <Override PartName="/ppt/slideLayouts/_rels/slideLayout62.xml.rels" ContentType="application/vnd.openxmlformats-package.relationships+xml"/>
  <Override PartName="/ppt/slideLayouts/_rels/slideLayout202.xml.rels" ContentType="application/vnd.openxmlformats-package.relationships+xml"/>
  <Override PartName="/ppt/slideLayouts/_rels/slideLayout63.xml.rels" ContentType="application/vnd.openxmlformats-package.relationships+xml"/>
  <Override PartName="/ppt/slideLayouts/_rels/slideLayout203.xml.rels" ContentType="application/vnd.openxmlformats-package.relationships+xml"/>
  <Override PartName="/ppt/slideLayouts/_rels/slideLayout64.xml.rels" ContentType="application/vnd.openxmlformats-package.relationships+xml"/>
  <Override PartName="/ppt/slideLayouts/_rels/slideLayout204.xml.rels" ContentType="application/vnd.openxmlformats-package.relationships+xml"/>
  <Override PartName="/ppt/slideLayouts/_rels/slideLayout65.xml.rels" ContentType="application/vnd.openxmlformats-package.relationships+xml"/>
  <Override PartName="/ppt/slideLayouts/_rels/slideLayout205.xml.rels" ContentType="application/vnd.openxmlformats-package.relationships+xml"/>
  <Override PartName="/ppt/slideLayouts/_rels/slideLayout66.xml.rels" ContentType="application/vnd.openxmlformats-package.relationships+xml"/>
  <Override PartName="/ppt/slideLayouts/_rels/slideLayout206.xml.rels" ContentType="application/vnd.openxmlformats-package.relationships+xml"/>
  <Override PartName="/ppt/slideLayouts/_rels/slideLayout67.xml.rels" ContentType="application/vnd.openxmlformats-package.relationships+xml"/>
  <Override PartName="/ppt/slideLayouts/_rels/slideLayout207.xml.rels" ContentType="application/vnd.openxmlformats-package.relationships+xml"/>
  <Override PartName="/ppt/slideLayouts/_rels/slideLayout68.xml.rels" ContentType="application/vnd.openxmlformats-package.relationships+xml"/>
  <Override PartName="/ppt/slideLayouts/_rels/slideLayout20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210.xml.rels" ContentType="application/vnd.openxmlformats-package.relationships+xml"/>
  <Override PartName="/ppt/slideLayouts/_rels/slideLayout71.xml.rels" ContentType="application/vnd.openxmlformats-package.relationships+xml"/>
  <Override PartName="/ppt/slideLayouts/_rels/slideLayout211.xml.rels" ContentType="application/vnd.openxmlformats-package.relationships+xml"/>
  <Override PartName="/ppt/slideLayouts/_rels/slideLayout72.xml.rels" ContentType="application/vnd.openxmlformats-package.relationships+xml"/>
  <Override PartName="/ppt/slideLayouts/_rels/slideLayout212.xml.rels" ContentType="application/vnd.openxmlformats-package.relationships+xml"/>
  <Override PartName="/ppt/slideLayouts/_rels/slideLayout73.xml.rels" ContentType="application/vnd.openxmlformats-package.relationships+xml"/>
  <Override PartName="/ppt/slideLayouts/_rels/slideLayout213.xml.rels" ContentType="application/vnd.openxmlformats-package.relationships+xml"/>
  <Override PartName="/ppt/slideLayouts/_rels/slideLayout74.xml.rels" ContentType="application/vnd.openxmlformats-package.relationships+xml"/>
  <Override PartName="/ppt/slideLayouts/_rels/slideLayout214.xml.rels" ContentType="application/vnd.openxmlformats-package.relationships+xml"/>
  <Override PartName="/ppt/slideLayouts/_rels/slideLayout75.xml.rels" ContentType="application/vnd.openxmlformats-package.relationships+xml"/>
  <Override PartName="/ppt/slideLayouts/_rels/slideLayout215.xml.rels" ContentType="application/vnd.openxmlformats-package.relationships+xml"/>
  <Override PartName="/ppt/slideLayouts/_rels/slideLayout76.xml.rels" ContentType="application/vnd.openxmlformats-package.relationships+xml"/>
  <Override PartName="/ppt/slideLayouts/_rels/slideLayout216.xml.rels" ContentType="application/vnd.openxmlformats-package.relationships+xml"/>
  <Override PartName="/ppt/slideLayouts/_rels/slideLayout77.xml.rels" ContentType="application/vnd.openxmlformats-package.relationships+xml"/>
  <Override PartName="/ppt/slideLayouts/_rels/slideLayout217.xml.rels" ContentType="application/vnd.openxmlformats-package.relationships+xml"/>
  <Override PartName="/ppt/slideLayouts/_rels/slideLayout78.xml.rels" ContentType="application/vnd.openxmlformats-package.relationships+xml"/>
  <Override PartName="/ppt/slideLayouts/_rels/slideLayout21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220.xml.rels" ContentType="application/vnd.openxmlformats-package.relationships+xml"/>
  <Override PartName="/ppt/slideLayouts/_rels/slideLayout81.xml.rels" ContentType="application/vnd.openxmlformats-package.relationships+xml"/>
  <Override PartName="/ppt/slideLayouts/_rels/slideLayout221.xml.rels" ContentType="application/vnd.openxmlformats-package.relationships+xml"/>
  <Override PartName="/ppt/slideLayouts/_rels/slideLayout82.xml.rels" ContentType="application/vnd.openxmlformats-package.relationships+xml"/>
  <Override PartName="/ppt/slideLayouts/_rels/slideLayout222.xml.rels" ContentType="application/vnd.openxmlformats-package.relationships+xml"/>
  <Override PartName="/ppt/slideLayouts/_rels/slideLayout83.xml.rels" ContentType="application/vnd.openxmlformats-package.relationships+xml"/>
  <Override PartName="/ppt/slideLayouts/_rels/slideLayout223.xml.rels" ContentType="application/vnd.openxmlformats-package.relationships+xml"/>
  <Override PartName="/ppt/slideLayouts/_rels/slideLayout84.xml.rels" ContentType="application/vnd.openxmlformats-package.relationships+xml"/>
  <Override PartName="/ppt/slideLayouts/_rels/slideLayout224.xml.rels" ContentType="application/vnd.openxmlformats-package.relationships+xml"/>
  <Override PartName="/ppt/slideLayouts/_rels/slideLayout85.xml.rels" ContentType="application/vnd.openxmlformats-package.relationships+xml"/>
  <Override PartName="/ppt/slideLayouts/_rels/slideLayout225.xml.rels" ContentType="application/vnd.openxmlformats-package.relationships+xml"/>
  <Override PartName="/ppt/slideLayouts/_rels/slideLayout86.xml.rels" ContentType="application/vnd.openxmlformats-package.relationships+xml"/>
  <Override PartName="/ppt/slideLayouts/_rels/slideLayout226.xml.rels" ContentType="application/vnd.openxmlformats-package.relationships+xml"/>
  <Override PartName="/ppt/slideLayouts/_rels/slideLayout87.xml.rels" ContentType="application/vnd.openxmlformats-package.relationships+xml"/>
  <Override PartName="/ppt/slideLayouts/_rels/slideLayout227.xml.rels" ContentType="application/vnd.openxmlformats-package.relationships+xml"/>
  <Override PartName="/ppt/slideLayouts/_rels/slideLayout88.xml.rels" ContentType="application/vnd.openxmlformats-package.relationships+xml"/>
  <Override PartName="/ppt/slideLayouts/_rels/slideLayout22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230.xml.rels" ContentType="application/vnd.openxmlformats-package.relationships+xml"/>
  <Override PartName="/ppt/slideLayouts/_rels/slideLayout91.xml.rels" ContentType="application/vnd.openxmlformats-package.relationships+xml"/>
  <Override PartName="/ppt/slideLayouts/_rels/slideLayout231.xml.rels" ContentType="application/vnd.openxmlformats-package.relationships+xml"/>
  <Override PartName="/ppt/slideLayouts/_rels/slideLayout92.xml.rels" ContentType="application/vnd.openxmlformats-package.relationships+xml"/>
  <Override PartName="/ppt/slideLayouts/_rels/slideLayout232.xml.rels" ContentType="application/vnd.openxmlformats-package.relationships+xml"/>
  <Override PartName="/ppt/slideLayouts/_rels/slideLayout93.xml.rels" ContentType="application/vnd.openxmlformats-package.relationships+xml"/>
  <Override PartName="/ppt/slideLayouts/_rels/slideLayout233.xml.rels" ContentType="application/vnd.openxmlformats-package.relationships+xml"/>
  <Override PartName="/ppt/slideLayouts/_rels/slideLayout94.xml.rels" ContentType="application/vnd.openxmlformats-package.relationships+xml"/>
  <Override PartName="/ppt/slideLayouts/_rels/slideLayout234.xml.rels" ContentType="application/vnd.openxmlformats-package.relationships+xml"/>
  <Override PartName="/ppt/slideLayouts/_rels/slideLayout95.xml.rels" ContentType="application/vnd.openxmlformats-package.relationships+xml"/>
  <Override PartName="/ppt/slideLayouts/_rels/slideLayout235.xml.rels" ContentType="application/vnd.openxmlformats-package.relationships+xml"/>
  <Override PartName="/ppt/slideLayouts/_rels/slideLayout96.xml.rels" ContentType="application/vnd.openxmlformats-package.relationships+xml"/>
  <Override PartName="/ppt/slideLayouts/_rels/slideLayout236.xml.rels" ContentType="application/vnd.openxmlformats-package.relationships+xml"/>
  <Override PartName="/ppt/slideLayouts/_rels/slideLayout97.xml.rels" ContentType="application/vnd.openxmlformats-package.relationships+xml"/>
  <Override PartName="/ppt/slideLayouts/_rels/slideLayout237.xml.rels" ContentType="application/vnd.openxmlformats-package.relationships+xml"/>
  <Override PartName="/ppt/slideLayouts/_rels/slideLayout98.xml.rels" ContentType="application/vnd.openxmlformats-package.relationships+xml"/>
  <Override PartName="/ppt/slideLayouts/_rels/slideLayout23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08.xml.rels" ContentType="application/vnd.openxmlformats-package.relationships+xml"/>
  <Override PartName="/ppt/slideLayouts/_rels/slideLayout109.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18.xml.rels" ContentType="application/vnd.openxmlformats-package.relationships+xml"/>
  <Override PartName="/ppt/slideLayouts/_rels/slideLayout119.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28.xml.rels" ContentType="application/vnd.openxmlformats-package.relationships+xml"/>
  <Override PartName="/ppt/slideLayouts/_rels/slideLayout129.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_rels/slideLayout145.xml.rels" ContentType="application/vnd.openxmlformats-package.relationships+xml"/>
  <Override PartName="/ppt/slideLayouts/_rels/slideLayout146.xml.rels" ContentType="application/vnd.openxmlformats-package.relationships+xml"/>
  <Override PartName="/ppt/slideLayouts/_rels/slideLayout147.xml.rels" ContentType="application/vnd.openxmlformats-package.relationships+xml"/>
  <Override PartName="/ppt/slideLayouts/_rels/slideLayout148.xml.rels" ContentType="application/vnd.openxmlformats-package.relationships+xml"/>
  <Override PartName="/ppt/slideLayouts/_rels/slideLayout149.xml.rels" ContentType="application/vnd.openxmlformats-package.relationships+xml"/>
  <Override PartName="/ppt/slideLayouts/_rels/slideLayout150.xml.rels" ContentType="application/vnd.openxmlformats-package.relationships+xml"/>
  <Override PartName="/ppt/slideLayouts/_rels/slideLayout151.xml.rels" ContentType="application/vnd.openxmlformats-package.relationships+xml"/>
  <Override PartName="/ppt/slideLayouts/_rels/slideLayout152.xml.rels" ContentType="application/vnd.openxmlformats-package.relationships+xml"/>
  <Override PartName="/ppt/slideLayouts/_rels/slideLayout153.xml.rels" ContentType="application/vnd.openxmlformats-package.relationships+xml"/>
  <Override PartName="/ppt/slideLayouts/_rels/slideLayout154.xml.rels" ContentType="application/vnd.openxmlformats-package.relationships+xml"/>
  <Override PartName="/ppt/slideLayouts/_rels/slideLayout155.xml.rels" ContentType="application/vnd.openxmlformats-package.relationships+xml"/>
  <Override PartName="/ppt/slideLayouts/_rels/slideLayout156.xml.rels" ContentType="application/vnd.openxmlformats-package.relationships+xml"/>
  <Override PartName="/ppt/slideLayouts/_rels/slideLayout157.xml.rels" ContentType="application/vnd.openxmlformats-package.relationships+xml"/>
  <Override PartName="/ppt/slideLayouts/_rels/slideLayout158.xml.rels" ContentType="application/vnd.openxmlformats-package.relationships+xml"/>
  <Override PartName="/ppt/slideLayouts/_rels/slideLayout159.xml.rels" ContentType="application/vnd.openxmlformats-package.relationships+xml"/>
  <Override PartName="/ppt/slideLayouts/_rels/slideLayout160.xml.rels" ContentType="application/vnd.openxmlformats-package.relationships+xml"/>
  <Override PartName="/ppt/slideLayouts/_rels/slideLayout161.xml.rels" ContentType="application/vnd.openxmlformats-package.relationships+xml"/>
  <Override PartName="/ppt/slideLayouts/_rels/slideLayout162.xml.rels" ContentType="application/vnd.openxmlformats-package.relationships+xml"/>
  <Override PartName="/ppt/slideLayouts/_rels/slideLayout163.xml.rels" ContentType="application/vnd.openxmlformats-package.relationships+xml"/>
  <Override PartName="/ppt/slideLayouts/_rels/slideLayout164.xml.rels" ContentType="application/vnd.openxmlformats-package.relationships+xml"/>
  <Override PartName="/ppt/slideLayouts/_rels/slideLayout165.xml.rels" ContentType="application/vnd.openxmlformats-package.relationships+xml"/>
  <Override PartName="/ppt/slideLayouts/_rels/slideLayout166.xml.rels" ContentType="application/vnd.openxmlformats-package.relationships+xml"/>
  <Override PartName="/ppt/slideLayouts/_rels/slideLayout167.xml.rels" ContentType="application/vnd.openxmlformats-package.relationships+xml"/>
  <Override PartName="/ppt/slideLayouts/_rels/slideLayout168.xml.rels" ContentType="application/vnd.openxmlformats-package.relationships+xml"/>
  <Override PartName="/ppt/slideLayouts/_rels/slideLayout169.xml.rels" ContentType="application/vnd.openxmlformats-package.relationships+xml"/>
  <Override PartName="/ppt/slideLayouts/_rels/slideLayout170.xml.rels" ContentType="application/vnd.openxmlformats-package.relationships+xml"/>
  <Override PartName="/ppt/slideLayouts/_rels/slideLayout171.xml.rels" ContentType="application/vnd.openxmlformats-package.relationships+xml"/>
  <Override PartName="/ppt/slideLayouts/_rels/slideLayout172.xml.rels" ContentType="application/vnd.openxmlformats-package.relationships+xml"/>
  <Override PartName="/ppt/slideLayouts/_rels/slideLayout173.xml.rels" ContentType="application/vnd.openxmlformats-package.relationships+xml"/>
  <Override PartName="/ppt/slideLayouts/_rels/slideLayout174.xml.rels" ContentType="application/vnd.openxmlformats-package.relationships+xml"/>
  <Override PartName="/ppt/slideLayouts/_rels/slideLayout175.xml.rels" ContentType="application/vnd.openxmlformats-package.relationships+xml"/>
  <Override PartName="/ppt/slideLayouts/_rels/slideLayout176.xml.rels" ContentType="application/vnd.openxmlformats-package.relationships+xml"/>
  <Override PartName="/ppt/slideLayouts/_rels/slideLayout177.xml.rels" ContentType="application/vnd.openxmlformats-package.relationships+xml"/>
  <Override PartName="/ppt/slideLayouts/_rels/slideLayout178.xml.rels" ContentType="application/vnd.openxmlformats-package.relationships+xml"/>
  <Override PartName="/ppt/slideLayouts/_rels/slideLayout179.xml.rels" ContentType="application/vnd.openxmlformats-package.relationships+xml"/>
  <Override PartName="/ppt/slideLayouts/_rels/slideLayout180.xml.rels" ContentType="application/vnd.openxmlformats-package.relationships+xml"/>
  <Override PartName="/ppt/slideLayouts/_rels/slideLayout181.xml.rels" ContentType="application/vnd.openxmlformats-package.relationships+xml"/>
  <Override PartName="/ppt/slideLayouts/_rels/slideLayout182.xml.rels" ContentType="application/vnd.openxmlformats-package.relationships+xml"/>
  <Override PartName="/ppt/slideLayouts/_rels/slideLayout183.xml.rels" ContentType="application/vnd.openxmlformats-package.relationships+xml"/>
  <Override PartName="/ppt/slideLayouts/_rels/slideLayout184.xml.rels" ContentType="application/vnd.openxmlformats-package.relationships+xml"/>
  <Override PartName="/ppt/slideLayouts/_rels/slideLayout185.xml.rels" ContentType="application/vnd.openxmlformats-package.relationships+xml"/>
  <Override PartName="/ppt/slideLayouts/_rels/slideLayout186.xml.rels" ContentType="application/vnd.openxmlformats-package.relationships+xml"/>
  <Override PartName="/ppt/slideLayouts/_rels/slideLayout187.xml.rels" ContentType="application/vnd.openxmlformats-package.relationships+xml"/>
  <Override PartName="/ppt/slideLayouts/_rels/slideLayout188.xml.rels" ContentType="application/vnd.openxmlformats-package.relationships+xml"/>
  <Override PartName="/ppt/slideLayouts/_rels/slideLayout189.xml.rels" ContentType="application/vnd.openxmlformats-package.relationships+xml"/>
  <Override PartName="/ppt/slideLayouts/_rels/slideLayout190.xml.rels" ContentType="application/vnd.openxmlformats-package.relationships+xml"/>
  <Override PartName="/ppt/slideLayouts/_rels/slideLayout191.xml.rels" ContentType="application/vnd.openxmlformats-package.relationships+xml"/>
  <Override PartName="/ppt/slideLayouts/_rels/slideLayout192.xml.rels" ContentType="application/vnd.openxmlformats-package.relationships+xml"/>
  <Override PartName="/ppt/slideLayouts/_rels/slideLayout193.xml.rels" ContentType="application/vnd.openxmlformats-package.relationships+xml"/>
  <Override PartName="/ppt/slideLayouts/_rels/slideLayout194.xml.rels" ContentType="application/vnd.openxmlformats-package.relationships+xml"/>
  <Override PartName="/ppt/slideLayouts/_rels/slideLayout195.xml.rels" ContentType="application/vnd.openxmlformats-package.relationships+xml"/>
  <Override PartName="/ppt/slideLayouts/_rels/slideLayout196.xml.rels" ContentType="application/vnd.openxmlformats-package.relationships+xml"/>
  <Override PartName="/ppt/slideLayouts/_rels/slideLayout197.xml.rels" ContentType="application/vnd.openxmlformats-package.relationships+xml"/>
  <Override PartName="/ppt/slideLayouts/_rels/slideLayout198.xml.rels" ContentType="application/vnd.openxmlformats-package.relationships+xml"/>
  <Override PartName="/ppt/slideLayouts/_rels/slideLayout199.xml.rels" ContentType="application/vnd.openxmlformats-package.relationships+xml"/>
  <Override PartName="/ppt/slideLayouts/_rels/slideLayout209.xml.rels" ContentType="application/vnd.openxmlformats-package.relationships+xml"/>
  <Override PartName="/ppt/slideLayouts/_rels/slideLayout219.xml.rels" ContentType="application/vnd.openxmlformats-package.relationships+xml"/>
  <Override PartName="/ppt/slideLayouts/_rels/slideLayout229.xml.rels" ContentType="application/vnd.openxmlformats-package.relationships+xml"/>
  <Override PartName="/ppt/slideLayouts/_rels/slideLayout239.xml.rels" ContentType="application/vnd.openxmlformats-package.relationships+xml"/>
  <Override PartName="/ppt/slideLayouts/_rels/slideLayout240.xml.rels" ContentType="application/vnd.openxmlformats-package.relationships+xml"/>
  <Override PartName="/ppt/slideLayouts/_rels/slideLayout241.xml.rels" ContentType="application/vnd.openxmlformats-package.relationships+xml"/>
  <Override PartName="/ppt/slideLayouts/_rels/slideLayout242.xml.rels" ContentType="application/vnd.openxmlformats-package.relationships+xml"/>
  <Override PartName="/ppt/slideLayouts/_rels/slideLayout243.xml.rels" ContentType="application/vnd.openxmlformats-package.relationships+xml"/>
  <Override PartName="/ppt/slideLayouts/_rels/slideLayout244.xml.rels" ContentType="application/vnd.openxmlformats-package.relationships+xml"/>
  <Override PartName="/ppt/slideLayouts/_rels/slideLayout245.xml.rels" ContentType="application/vnd.openxmlformats-package.relationships+xml"/>
  <Override PartName="/ppt/slideLayouts/_rels/slideLayout246.xml.rels" ContentType="application/vnd.openxmlformats-package.relationships+xml"/>
  <Override PartName="/ppt/slideLayouts/_rels/slideLayout247.xml.rels" ContentType="application/vnd.openxmlformats-package.relationships+xml"/>
  <Override PartName="/ppt/slideLayouts/_rels/slideLayout248.xml.rels" ContentType="application/vnd.openxmlformats-package.relationships+xml"/>
  <Override PartName="/ppt/slideLayouts/_rels/slideLayout249.xml.rels" ContentType="application/vnd.openxmlformats-package.relationships+xml"/>
  <Override PartName="/ppt/slideLayouts/_rels/slideLayout250.xml.rels" ContentType="application/vnd.openxmlformats-package.relationships+xml"/>
  <Override PartName="/ppt/slideLayouts/_rels/slideLayout251.xml.rels" ContentType="application/vnd.openxmlformats-package.relationships+xml"/>
  <Override PartName="/ppt/slideLayouts/_rels/slideLayout252.xml.rels" ContentType="application/vnd.openxmlformats-package.relationships+xml"/>
  <Override PartName="/ppt/slideLayouts/_rels/slideLayout253.xml.rels" ContentType="application/vnd.openxmlformats-package.relationships+xml"/>
  <Override PartName="/ppt/slideLayouts/_rels/slideLayout254.xml.rels" ContentType="application/vnd.openxmlformats-package.relationships+xml"/>
  <Override PartName="/ppt/slideLayouts/_rels/slideLayout255.xml.rels" ContentType="application/vnd.openxmlformats-package.relationships+xml"/>
  <Override PartName="/ppt/slideLayouts/_rels/slideLayout256.xml.rels" ContentType="application/vnd.openxmlformats-package.relationships+xml"/>
  <Override PartName="/ppt/slideLayouts/_rels/slideLayout257.xml.rels" ContentType="application/vnd.openxmlformats-package.relationships+xml"/>
  <Override PartName="/ppt/slideLayouts/_rels/slideLayout258.xml.rels" ContentType="application/vnd.openxmlformats-package.relationships+xml"/>
  <Override PartName="/ppt/slideLayouts/_rels/slideLayout259.xml.rels" ContentType="application/vnd.openxmlformats-package.relationships+xml"/>
  <Override PartName="/ppt/slideLayouts/_rels/slideLayout260.xml.rels" ContentType="application/vnd.openxmlformats-package.relationships+xml"/>
  <Override PartName="/ppt/slideLayouts/_rels/slideLayout261.xml.rels" ContentType="application/vnd.openxmlformats-package.relationships+xml"/>
  <Override PartName="/ppt/slideLayouts/_rels/slideLayout262.xml.rels" ContentType="application/vnd.openxmlformats-package.relationships+xml"/>
  <Override PartName="/ppt/slideLayouts/_rels/slideLayout263.xml.rels" ContentType="application/vnd.openxmlformats-package.relationships+xml"/>
  <Override PartName="/ppt/slideLayouts/_rels/slideLayout264.xml.rels" ContentType="application/vnd.openxmlformats-package.relationships+xml"/>
  <Override PartName="/ppt/slideLayouts/_rels/slideLayout265.xml.rels" ContentType="application/vnd.openxmlformats-package.relationships+xml"/>
  <Override PartName="/ppt/slideLayouts/_rels/slideLayout266.xml.rels" ContentType="application/vnd.openxmlformats-package.relationships+xml"/>
  <Override PartName="/ppt/slideLayouts/_rels/slideLayout267.xml.rels" ContentType="application/vnd.openxmlformats-package.relationships+xml"/>
  <Override PartName="/ppt/slideLayouts/_rels/slideLayout268.xml.rels" ContentType="application/vnd.openxmlformats-package.relationships+xml"/>
  <Override PartName="/ppt/slideLayouts/_rels/slideLayout269.xml.rels" ContentType="application/vnd.openxmlformats-package.relationships+xml"/>
  <Override PartName="/ppt/slideLayouts/_rels/slideLayout270.xml.rels" ContentType="application/vnd.openxmlformats-package.relationships+xml"/>
  <Override PartName="/ppt/slideLayouts/_rels/slideLayout271.xml.rels" ContentType="application/vnd.openxmlformats-package.relationships+xml"/>
  <Override PartName="/ppt/slideLayouts/_rels/slideLayout272.xml.rels" ContentType="application/vnd.openxmlformats-package.relationships+xml"/>
  <Override PartName="/ppt/slideLayouts/_rels/slideLayout273.xml.rels" ContentType="application/vnd.openxmlformats-package.relationships+xml"/>
  <Override PartName="/ppt/slideLayouts/_rels/slideLayout274.xml.rels" ContentType="application/vnd.openxmlformats-package.relationships+xml"/>
  <Override PartName="/ppt/slideLayouts/_rels/slideLayout275.xml.rels" ContentType="application/vnd.openxmlformats-package.relationships+xml"/>
  <Override PartName="/ppt/slideLayouts/_rels/slideLayout276.xml.rels" ContentType="application/vnd.openxmlformats-package.relationships+xml"/>
  <Override PartName="/ppt/slideLayouts/slideLayout149.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70.xml" ContentType="application/vnd.openxmlformats-officedocument.presentationml.slideLayout+xml"/>
  <Override PartName="/ppt/slideLayouts/slideLayout159.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68.xml" ContentType="application/vnd.openxmlformats-officedocument.presentationml.slideLayout+xml"/>
  <Override PartName="/ppt/slideLayouts/slideLayout80.xml" ContentType="application/vnd.openxmlformats-officedocument.presentationml.slideLayout+xml"/>
  <Override PartName="/ppt/slideLayouts/slideLayout169.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78.xml" ContentType="application/vnd.openxmlformats-officedocument.presentationml.slideLayout+xml"/>
  <Override PartName="/ppt/slideLayouts/slideLayout90.xml" ContentType="application/vnd.openxmlformats-officedocument.presentationml.slideLayout+xml"/>
  <Override PartName="/ppt/slideLayouts/slideLayout179.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media/image75.png" ContentType="image/png"/>
  <Override PartName="/ppt/media/image9.png" ContentType="image/png"/>
  <Override PartName="/ppt/media/image57.png" ContentType="image/png"/>
  <Override PartName="/ppt/media/image1.png" ContentType="image/png"/>
  <Override PartName="/ppt/media/image58.png" ContentType="image/png"/>
  <Override PartName="/ppt/media/image2.png" ContentType="image/png"/>
  <Override PartName="/ppt/media/image59.png" ContentType="image/png"/>
  <Override PartName="/ppt/media/image3.png" ContentType="image/png"/>
  <Override PartName="/ppt/media/image70.png" ContentType="image/png"/>
  <Override PartName="/ppt/media/image4.png" ContentType="image/png"/>
  <Override PartName="/ppt/media/image71.png" ContentType="image/png"/>
  <Override PartName="/ppt/media/image5.png" ContentType="image/png"/>
  <Override PartName="/ppt/media/image72.png" ContentType="image/png"/>
  <Override PartName="/ppt/media/image6.png" ContentType="image/png"/>
  <Override PartName="/ppt/media/image73.png" ContentType="image/png"/>
  <Override PartName="/ppt/media/image7.png" ContentType="image/png"/>
  <Override PartName="/ppt/media/image74.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50.png" ContentType="image/png"/>
  <Override PartName="/ppt/media/image43.jpeg" ContentType="image/jpeg"/>
  <Override PartName="/ppt/media/image44.png" ContentType="image/png"/>
  <Override PartName="/ppt/media/image45.png" ContentType="image/png"/>
  <Override PartName="/ppt/media/image46.png" ContentType="image/png"/>
  <Override PartName="/ppt/media/image47.png" ContentType="image/png"/>
  <Override PartName="/ppt/media/image48.png" ContentType="image/png"/>
  <Override PartName="/ppt/media/image49.jpeg" ContentType="image/jpeg"/>
  <Override PartName="/ppt/media/image51.png" ContentType="image/png"/>
  <Override PartName="/ppt/media/image52.png" ContentType="image/png"/>
  <Override PartName="/ppt/media/image53.png" ContentType="image/png"/>
  <Override PartName="/ppt/media/image54.png" ContentType="image/png"/>
  <Override PartName="/ppt/media/image55.png" ContentType="image/png"/>
  <Override PartName="/ppt/media/image56.png" ContentType="image/png"/>
  <Override PartName="/ppt/media/image60.png" ContentType="image/png"/>
  <Override PartName="/ppt/media/image61.png" ContentType="image/png"/>
  <Override PartName="/ppt/media/image62.png" ContentType="image/png"/>
  <Override PartName="/ppt/media/image63.png" ContentType="image/png"/>
  <Override PartName="/ppt/media/image64.png" ContentType="image/png"/>
  <Override PartName="/ppt/media/image65.png" ContentType="image/png"/>
  <Override PartName="/ppt/media/image66.png" ContentType="image/png"/>
  <Override PartName="/ppt/media/image67.png" ContentType="image/png"/>
  <Override PartName="/ppt/media/image68.png" ContentType="image/png"/>
  <Override PartName="/ppt/media/image69.png" ContentType="image/png"/>
  <Override PartName="/ppt/media/image76.png" ContentType="image/png"/>
  <Override PartName="/ppt/media/image77.png" ContentType="image/png"/>
  <Override PartName="/ppt/media/image78.png" ContentType="image/png"/>
  <Override PartName="/ppt/media/image86.jpeg" ContentType="image/jpeg"/>
  <Override PartName="/ppt/media/image79.png" ContentType="image/png"/>
  <Override PartName="/ppt/media/image80.png" ContentType="image/png"/>
  <Override PartName="/ppt/media/image81.png" ContentType="image/png"/>
  <Override PartName="/ppt/media/image82.png" ContentType="image/png"/>
  <Override PartName="/ppt/media/image83.png" ContentType="image/png"/>
  <Override PartName="/ppt/media/image84.png" ContentType="image/png"/>
  <Override PartName="/ppt/media/image85.png" ContentType="image/png"/>
  <Override PartName="/ppt/media/image87.png" ContentType="image/png"/>
  <Override PartName="/ppt/media/image88.png" ContentType="image/png"/>
  <Override PartName="/ppt/media/image89.png" ContentType="image/png"/>
  <Override PartName="/ppt/media/image90.png" ContentType="image/png"/>
  <Override PartName="/ppt/media/image91.png" ContentType="image/png"/>
  <Override PartName="/ppt/media/image92.png" ContentType="image/png"/>
  <Override PartName="/ppt/media/image93.png" ContentType="image/png"/>
  <Override PartName="/ppt/media/image94.png" ContentType="image/png"/>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 id="2147483869" r:id="rId19"/>
    <p:sldMasterId id="2147483882" r:id="rId20"/>
    <p:sldMasterId id="2147483895" r:id="rId21"/>
    <p:sldMasterId id="2147483908" r:id="rId22"/>
    <p:sldMasterId id="2147483921" r:id="rId23"/>
    <p:sldMasterId id="2147483934" r:id="rId24"/>
  </p:sldMasterIdLst>
  <p:notesMasterIdLst>
    <p:notesMasterId r:id="rId25"/>
  </p:notes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 id="274" r:id="rId44"/>
    <p:sldId id="275" r:id="rId45"/>
    <p:sldId id="276" r:id="rId46"/>
    <p:sldId id="277" r:id="rId47"/>
    <p:sldId id="278" r:id="rId48"/>
    <p:sldId id="279" r:id="rId49"/>
    <p:sldId id="280" r:id="rId50"/>
    <p:sldId id="281" r:id="rId51"/>
    <p:sldId id="282" r:id="rId52"/>
    <p:sldId id="283" r:id="rId53"/>
    <p:sldId id="284" r:id="rId54"/>
    <p:sldId id="285" r:id="rId5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notesMaster" Target="notesMasters/notesMaster1.xml"/><Relationship Id="rId26" Type="http://schemas.openxmlformats.org/officeDocument/2006/relationships/slide" Target="slides/slide1.xml"/><Relationship Id="rId27" Type="http://schemas.openxmlformats.org/officeDocument/2006/relationships/slide" Target="slides/slide2.xml"/><Relationship Id="rId28" Type="http://schemas.openxmlformats.org/officeDocument/2006/relationships/slide" Target="slides/slide3.xml"/><Relationship Id="rId29" Type="http://schemas.openxmlformats.org/officeDocument/2006/relationships/slide" Target="slides/slide4.xml"/><Relationship Id="rId30" Type="http://schemas.openxmlformats.org/officeDocument/2006/relationships/slide" Target="slides/slide5.xml"/><Relationship Id="rId31" Type="http://schemas.openxmlformats.org/officeDocument/2006/relationships/slide" Target="slides/slide6.xml"/><Relationship Id="rId32" Type="http://schemas.openxmlformats.org/officeDocument/2006/relationships/slide" Target="slides/slide7.xml"/><Relationship Id="rId33" Type="http://schemas.openxmlformats.org/officeDocument/2006/relationships/slide" Target="slides/slide8.xml"/><Relationship Id="rId34" Type="http://schemas.openxmlformats.org/officeDocument/2006/relationships/slide" Target="slides/slide9.xml"/><Relationship Id="rId35" Type="http://schemas.openxmlformats.org/officeDocument/2006/relationships/slide" Target="slides/slide10.xml"/><Relationship Id="rId36" Type="http://schemas.openxmlformats.org/officeDocument/2006/relationships/slide" Target="slides/slide11.xml"/><Relationship Id="rId37" Type="http://schemas.openxmlformats.org/officeDocument/2006/relationships/slide" Target="slides/slide12.xml"/><Relationship Id="rId38" Type="http://schemas.openxmlformats.org/officeDocument/2006/relationships/slide" Target="slides/slide13.xml"/><Relationship Id="rId39" Type="http://schemas.openxmlformats.org/officeDocument/2006/relationships/slide" Target="slides/slide14.xml"/><Relationship Id="rId40" Type="http://schemas.openxmlformats.org/officeDocument/2006/relationships/slide" Target="slides/slide15.xml"/><Relationship Id="rId41" Type="http://schemas.openxmlformats.org/officeDocument/2006/relationships/slide" Target="slides/slide16.xml"/><Relationship Id="rId42" Type="http://schemas.openxmlformats.org/officeDocument/2006/relationships/slide" Target="slides/slide17.xml"/><Relationship Id="rId43" Type="http://schemas.openxmlformats.org/officeDocument/2006/relationships/slide" Target="slides/slide18.xml"/><Relationship Id="rId44" Type="http://schemas.openxmlformats.org/officeDocument/2006/relationships/slide" Target="slides/slide19.xml"/><Relationship Id="rId45" Type="http://schemas.openxmlformats.org/officeDocument/2006/relationships/slide" Target="slides/slide20.xml"/><Relationship Id="rId46" Type="http://schemas.openxmlformats.org/officeDocument/2006/relationships/slide" Target="slides/slide21.xml"/><Relationship Id="rId47" Type="http://schemas.openxmlformats.org/officeDocument/2006/relationships/slide" Target="slides/slide22.xml"/><Relationship Id="rId48" Type="http://schemas.openxmlformats.org/officeDocument/2006/relationships/slide" Target="slides/slide23.xml"/><Relationship Id="rId49" Type="http://schemas.openxmlformats.org/officeDocument/2006/relationships/slide" Target="slides/slide24.xml"/><Relationship Id="rId50" Type="http://schemas.openxmlformats.org/officeDocument/2006/relationships/slide" Target="slides/slide25.xml"/><Relationship Id="rId51" Type="http://schemas.openxmlformats.org/officeDocument/2006/relationships/slide" Target="slides/slide26.xml"/><Relationship Id="rId52" Type="http://schemas.openxmlformats.org/officeDocument/2006/relationships/slide" Target="slides/slide27.xml"/><Relationship Id="rId53" Type="http://schemas.openxmlformats.org/officeDocument/2006/relationships/slide" Target="slides/slide28.xml"/><Relationship Id="rId54" Type="http://schemas.openxmlformats.org/officeDocument/2006/relationships/slide" Target="slides/slide29.xml"/><Relationship Id="rId55" Type="http://schemas.openxmlformats.org/officeDocument/2006/relationships/slide" Target="slides/slide30.xml"/>
</Relationships>
</file>

<file path=ppt/notesMasters/_rels/notesMaster1.xml.rels><?xml version="1.0" encoding="UTF-8"?>
<Relationships xmlns="http://schemas.openxmlformats.org/package/2006/relationships"><Relationship Id="rId1" Type="http://schemas.openxmlformats.org/officeDocument/2006/relationships/theme" Target="../theme/theme2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6"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977"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978"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979"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980" name="PlaceHolder 5"/>
          <p:cNvSpPr>
            <a:spLocks noGrp="1"/>
          </p:cNvSpPr>
          <p:nvPr>
            <p:ph type="sldNum"/>
          </p:nvPr>
        </p:nvSpPr>
        <p:spPr>
          <a:xfrm>
            <a:off x="4399200" y="9555480"/>
            <a:ext cx="3372840" cy="502560"/>
          </a:xfrm>
          <a:prstGeom prst="rect">
            <a:avLst/>
          </a:prstGeom>
        </p:spPr>
        <p:txBody>
          <a:bodyPr lIns="0" rIns="0" tIns="0" bIns="0" anchor="b"/>
          <a:p>
            <a:pPr algn="r"/>
            <a:fld id="{E6187708-C86C-4B37-A04B-33F72B7A6BA0}"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6"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727" name="TextShape 2"/>
          <p:cNvSpPr txBox="1"/>
          <p:nvPr/>
        </p:nvSpPr>
        <p:spPr>
          <a:xfrm>
            <a:off x="3884760" y="8685360"/>
            <a:ext cx="2971440" cy="458280"/>
          </a:xfrm>
          <a:prstGeom prst="rect">
            <a:avLst/>
          </a:prstGeom>
          <a:noFill/>
          <a:ln>
            <a:noFill/>
          </a:ln>
        </p:spPr>
        <p:txBody>
          <a:bodyPr anchor="b"/>
          <a:p>
            <a:pPr algn="r">
              <a:lnSpc>
                <a:spcPct val="100000"/>
              </a:lnSpc>
            </a:pPr>
            <a:fld id="{5A2EB458-B22D-4629-B6ED-F9F92FCDBF8E}"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4" name="PlaceHolder 1"/>
          <p:cNvSpPr>
            <a:spLocks noGrp="1"/>
          </p:cNvSpPr>
          <p:nvPr>
            <p:ph type="body"/>
          </p:nvPr>
        </p:nvSpPr>
        <p:spPr>
          <a:xfrm>
            <a:off x="685800" y="4400640"/>
            <a:ext cx="5486040" cy="3600000"/>
          </a:xfrm>
          <a:prstGeom prst="rect">
            <a:avLst/>
          </a:prstGeom>
        </p:spPr>
        <p:txBody>
          <a:bodyPr/>
          <a:p>
            <a:r>
              <a:rPr b="1" lang="en-US" sz="2000" spc="-1" strike="noStrike">
                <a:solidFill>
                  <a:srgbClr val="000000"/>
                </a:solidFill>
                <a:uFill>
                  <a:solidFill>
                    <a:srgbClr val="ffffff"/>
                  </a:solidFill>
                </a:uFill>
                <a:latin typeface="Arial"/>
              </a:rPr>
              <a:t>Overfetching: Downloading superfluous data</a:t>
            </a:r>
            <a:endParaRPr b="0" lang="en-US" sz="2000" spc="-1" strike="noStrike">
              <a:solidFill>
                <a:srgbClr val="000000"/>
              </a:solidFill>
              <a:uFill>
                <a:solidFill>
                  <a:srgbClr val="ffffff"/>
                </a:solidFill>
              </a:uFill>
              <a:latin typeface="Arial"/>
            </a:endParaRPr>
          </a:p>
          <a:p>
            <a:r>
              <a:rPr b="0" i="1" lang="en-US" sz="2000" spc="-1" strike="noStrike">
                <a:solidFill>
                  <a:srgbClr val="000000"/>
                </a:solidFill>
                <a:uFill>
                  <a:solidFill>
                    <a:srgbClr val="ffffff"/>
                  </a:solidFill>
                </a:uFill>
                <a:latin typeface="Arial"/>
              </a:rPr>
              <a:t>Overfetching</a:t>
            </a:r>
            <a:r>
              <a:rPr b="0" lang="en-US" sz="2000" spc="-1" strike="noStrike">
                <a:solidFill>
                  <a:srgbClr val="000000"/>
                </a:solidFill>
                <a:uFill>
                  <a:solidFill>
                    <a:srgbClr val="ffffff"/>
                  </a:solidFill>
                </a:uFill>
                <a:latin typeface="Arial"/>
              </a:rPr>
              <a:t> means that a client downloads more information than is actually required in the app. Imagine for example a screen that needs to display a list of users only with their names. In a REST API, this app would usually hit the /users endpoint and receive a JSON array with user data. This response however might contain more info about the users that are returned, e.g. their birthdays or addresses - information that is useless for the client because it only needs to display the users’ names. </a:t>
            </a:r>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Underfetching and the n+1 problem</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Another issue is </a:t>
            </a:r>
            <a:r>
              <a:rPr b="0" i="1" lang="en-US" sz="2000" spc="-1" strike="noStrike">
                <a:solidFill>
                  <a:srgbClr val="000000"/>
                </a:solidFill>
                <a:uFill>
                  <a:solidFill>
                    <a:srgbClr val="ffffff"/>
                  </a:solidFill>
                </a:uFill>
                <a:latin typeface="Arial"/>
              </a:rPr>
              <a:t>underfetching</a:t>
            </a:r>
            <a:r>
              <a:rPr b="0" lang="en-US" sz="2000" spc="-1" strike="noStrike">
                <a:solidFill>
                  <a:srgbClr val="000000"/>
                </a:solidFill>
                <a:uFill>
                  <a:solidFill>
                    <a:srgbClr val="ffffff"/>
                  </a:solidFill>
                </a:uFill>
                <a:latin typeface="Arial"/>
              </a:rPr>
              <a:t> and the </a:t>
            </a:r>
            <a:r>
              <a:rPr b="0" i="1" lang="en-US" sz="2000" spc="-1" strike="noStrike">
                <a:solidFill>
                  <a:srgbClr val="000000"/>
                </a:solidFill>
                <a:uFill>
                  <a:solidFill>
                    <a:srgbClr val="ffffff"/>
                  </a:solidFill>
                </a:uFill>
                <a:latin typeface="Arial"/>
              </a:rPr>
              <a:t>n+1</a:t>
            </a:r>
            <a:r>
              <a:rPr b="0" lang="en-US" sz="2000" spc="-1" strike="noStrike">
                <a:solidFill>
                  <a:srgbClr val="000000"/>
                </a:solidFill>
                <a:uFill>
                  <a:solidFill>
                    <a:srgbClr val="ffffff"/>
                  </a:solidFill>
                </a:uFill>
                <a:latin typeface="Arial"/>
              </a:rPr>
              <a:t>-requests problem. Underfetching generally means that a specific endpoint doesn’t provide enough of the required information. The client will have to make additional requests to fetch everything it needs. This can escalate to a situation where a client needs to first download a list of elements, but then needs to make one additional request per element to fetch the required data.</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1725" name="TextShape 2"/>
          <p:cNvSpPr txBox="1"/>
          <p:nvPr/>
        </p:nvSpPr>
        <p:spPr>
          <a:xfrm>
            <a:off x="3884760" y="8685360"/>
            <a:ext cx="2971440" cy="458280"/>
          </a:xfrm>
          <a:prstGeom prst="rect">
            <a:avLst/>
          </a:prstGeom>
          <a:noFill/>
          <a:ln>
            <a:noFill/>
          </a:ln>
        </p:spPr>
        <p:txBody>
          <a:bodyPr anchor="b"/>
          <a:p>
            <a:pPr algn="r">
              <a:lnSpc>
                <a:spcPct val="100000"/>
              </a:lnSpc>
            </a:pPr>
            <a:fld id="{651397CE-D353-46DB-8132-B2DACCDA6C09}"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7.png"/><Relationship Id="rId3" Type="http://schemas.openxmlformats.org/officeDocument/2006/relationships/image" Target="../media/image18.png"/>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19.png"/><Relationship Id="rId3" Type="http://schemas.openxmlformats.org/officeDocument/2006/relationships/image" Target="../media/image20.png"/>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21.png"/><Relationship Id="rId3" Type="http://schemas.openxmlformats.org/officeDocument/2006/relationships/image" Target="../media/image22.png"/>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23.png"/><Relationship Id="rId3" Type="http://schemas.openxmlformats.org/officeDocument/2006/relationships/image" Target="../media/image24.png"/>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25.png"/><Relationship Id="rId3" Type="http://schemas.openxmlformats.org/officeDocument/2006/relationships/image" Target="../media/image26.png"/>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Relationship Id="rId2" Type="http://schemas.openxmlformats.org/officeDocument/2006/relationships/image" Target="../media/image27.png"/><Relationship Id="rId3" Type="http://schemas.openxmlformats.org/officeDocument/2006/relationships/image" Target="../media/image28.png"/>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Relationship Id="rId2" Type="http://schemas.openxmlformats.org/officeDocument/2006/relationships/image" Target="../media/image29.png"/><Relationship Id="rId3" Type="http://schemas.openxmlformats.org/officeDocument/2006/relationships/image" Target="../media/image30.png"/>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Relationship Id="rId2" Type="http://schemas.openxmlformats.org/officeDocument/2006/relationships/image" Target="../media/image31.png"/><Relationship Id="rId3" Type="http://schemas.openxmlformats.org/officeDocument/2006/relationships/image" Target="../media/image32.png"/>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Relationship Id="rId2" Type="http://schemas.openxmlformats.org/officeDocument/2006/relationships/image" Target="../media/image33.png"/><Relationship Id="rId3" Type="http://schemas.openxmlformats.org/officeDocument/2006/relationships/image" Target="../media/image34.png"/>
</Relationships>
</file>

<file path=ppt/slideLayouts/_rels/slideLayout20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7.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9.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0.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1.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2.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3.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6.xml.rels><?xml version="1.0" encoding="UTF-8"?>
<Relationships xmlns="http://schemas.openxmlformats.org/package/2006/relationships"><Relationship Id="rId1" Type="http://schemas.openxmlformats.org/officeDocument/2006/relationships/slideMaster" Target="../slideMasters/slideMaster18.xml"/><Relationship Id="rId2" Type="http://schemas.openxmlformats.org/officeDocument/2006/relationships/image" Target="../media/image35.png"/><Relationship Id="rId3" Type="http://schemas.openxmlformats.org/officeDocument/2006/relationships/image" Target="../media/image36.png"/>
</Relationships>
</file>

<file path=ppt/slideLayouts/_rels/slideLayout21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0.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1.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2.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3.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4.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5.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6.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8.xml.rels><?xml version="1.0" encoding="UTF-8"?>
<Relationships xmlns="http://schemas.openxmlformats.org/package/2006/relationships"><Relationship Id="rId1" Type="http://schemas.openxmlformats.org/officeDocument/2006/relationships/slideMaster" Target="../slideMasters/slideMaster19.xml"/><Relationship Id="rId2" Type="http://schemas.openxmlformats.org/officeDocument/2006/relationships/image" Target="../media/image37.png"/><Relationship Id="rId3" Type="http://schemas.openxmlformats.org/officeDocument/2006/relationships/image" Target="../media/image38.png"/>
</Relationships>
</file>

<file path=ppt/slideLayouts/_rels/slideLayout229.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1.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2.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3.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4.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5.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6.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7.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8.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9.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40.xml.rels><?xml version="1.0" encoding="UTF-8"?>
<Relationships xmlns="http://schemas.openxmlformats.org/package/2006/relationships"><Relationship Id="rId1" Type="http://schemas.openxmlformats.org/officeDocument/2006/relationships/slideMaster" Target="../slideMasters/slideMaster20.xml"/><Relationship Id="rId2" Type="http://schemas.openxmlformats.org/officeDocument/2006/relationships/image" Target="../media/image39.png"/><Relationship Id="rId3" Type="http://schemas.openxmlformats.org/officeDocument/2006/relationships/image" Target="../media/image40.png"/>
</Relationships>
</file>

<file path=ppt/slideLayouts/_rels/slideLayout24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2.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3.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4.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5.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6.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7.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8.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9.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50.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2.xml.rels><?xml version="1.0" encoding="UTF-8"?>
<Relationships xmlns="http://schemas.openxmlformats.org/package/2006/relationships"><Relationship Id="rId1" Type="http://schemas.openxmlformats.org/officeDocument/2006/relationships/slideMaster" Target="../slideMasters/slideMaster21.xml"/><Relationship Id="rId2" Type="http://schemas.openxmlformats.org/officeDocument/2006/relationships/image" Target="../media/image41.png"/><Relationship Id="rId3" Type="http://schemas.openxmlformats.org/officeDocument/2006/relationships/image" Target="../media/image42.png"/>
</Relationships>
</file>

<file path=ppt/slideLayouts/_rels/slideLayout253.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4.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5.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6.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7.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8.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9.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0.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1.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3.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4.xml.rels><?xml version="1.0" encoding="UTF-8"?>
<Relationships xmlns="http://schemas.openxmlformats.org/package/2006/relationships"><Relationship Id="rId1" Type="http://schemas.openxmlformats.org/officeDocument/2006/relationships/slideMaster" Target="../slideMasters/slideMaster22.xml"/><Relationship Id="rId2" Type="http://schemas.openxmlformats.org/officeDocument/2006/relationships/image" Target="../media/image44.png"/><Relationship Id="rId3" Type="http://schemas.openxmlformats.org/officeDocument/2006/relationships/image" Target="../media/image45.png"/>
</Relationships>
</file>

<file path=ppt/slideLayouts/_rels/slideLayout265.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6.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7.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8.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9.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0.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1.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2.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4.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5.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6.xml.rels><?xml version="1.0" encoding="UTF-8"?>
<Relationships xmlns="http://schemas.openxmlformats.org/package/2006/relationships"><Relationship Id="rId1" Type="http://schemas.openxmlformats.org/officeDocument/2006/relationships/slideMaster" Target="../slideMasters/slideMaster23.xml"/><Relationship Id="rId2" Type="http://schemas.openxmlformats.org/officeDocument/2006/relationships/image" Target="../media/image46.png"/><Relationship Id="rId3" Type="http://schemas.openxmlformats.org/officeDocument/2006/relationships/image" Target="../media/image47.png"/>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5.png"/><Relationship Id="rId3" Type="http://schemas.openxmlformats.org/officeDocument/2006/relationships/image" Target="../media/image16.png"/>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73"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74"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78"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79"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80"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82"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83"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84"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86"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87"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88"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90"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91"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93"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94"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95"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96"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98"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99"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400" name="" descr=""/>
          <p:cNvPicPr/>
          <p:nvPr/>
        </p:nvPicPr>
        <p:blipFill>
          <a:blip r:embed="rId2"/>
          <a:stretch/>
        </p:blipFill>
        <p:spPr>
          <a:xfrm>
            <a:off x="3602880" y="1604520"/>
            <a:ext cx="4984920" cy="3977280"/>
          </a:xfrm>
          <a:prstGeom prst="rect">
            <a:avLst/>
          </a:prstGeom>
          <a:ln>
            <a:noFill/>
          </a:ln>
        </p:spPr>
      </p:pic>
      <p:pic>
        <p:nvPicPr>
          <p:cNvPr id="401" name="" descr=""/>
          <p:cNvPicPr/>
          <p:nvPr/>
        </p:nvPicPr>
        <p:blipFill>
          <a:blip r:embed="rId3"/>
          <a:stretch/>
        </p:blipFill>
        <p:spPr>
          <a:xfrm>
            <a:off x="3602880" y="1604520"/>
            <a:ext cx="4984920" cy="3977280"/>
          </a:xfrm>
          <a:prstGeom prst="rect">
            <a:avLst/>
          </a:prstGeom>
          <a:ln>
            <a:noFill/>
          </a:ln>
        </p:spPr>
      </p:pic>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6"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7"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8"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0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11"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13"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14"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18"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19"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20"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22"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23"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24"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26"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27"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28"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30"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31"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33"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34"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35"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36"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62" name="" descr=""/>
          <p:cNvPicPr/>
          <p:nvPr/>
        </p:nvPicPr>
        <p:blipFill>
          <a:blip r:embed="rId2"/>
          <a:stretch/>
        </p:blipFill>
        <p:spPr>
          <a:xfrm>
            <a:off x="3602880" y="1604520"/>
            <a:ext cx="4984920" cy="3977280"/>
          </a:xfrm>
          <a:prstGeom prst="rect">
            <a:avLst/>
          </a:prstGeom>
          <a:ln>
            <a:noFill/>
          </a:ln>
        </p:spPr>
      </p:pic>
      <p:pic>
        <p:nvPicPr>
          <p:cNvPr id="63" name="" descr=""/>
          <p:cNvPicPr/>
          <p:nvPr/>
        </p:nvPicPr>
        <p:blipFill>
          <a:blip r:embed="rId3"/>
          <a:stretch/>
        </p:blipFill>
        <p:spPr>
          <a:xfrm>
            <a:off x="3602880" y="1604520"/>
            <a:ext cx="4984920" cy="3977280"/>
          </a:xfrm>
          <a:prstGeom prst="rect">
            <a:avLst/>
          </a:prstGeom>
          <a:ln>
            <a:noFill/>
          </a:ln>
        </p:spPr>
      </p:pic>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38"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39"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440" name="" descr=""/>
          <p:cNvPicPr/>
          <p:nvPr/>
        </p:nvPicPr>
        <p:blipFill>
          <a:blip r:embed="rId2"/>
          <a:stretch/>
        </p:blipFill>
        <p:spPr>
          <a:xfrm>
            <a:off x="3602880" y="1604520"/>
            <a:ext cx="4984920" cy="3977280"/>
          </a:xfrm>
          <a:prstGeom prst="rect">
            <a:avLst/>
          </a:prstGeom>
          <a:ln>
            <a:noFill/>
          </a:ln>
        </p:spPr>
      </p:pic>
      <p:pic>
        <p:nvPicPr>
          <p:cNvPr id="441" name="" descr=""/>
          <p:cNvPicPr/>
          <p:nvPr/>
        </p:nvPicPr>
        <p:blipFill>
          <a:blip r:embed="rId3"/>
          <a:stretch/>
        </p:blipFill>
        <p:spPr>
          <a:xfrm>
            <a:off x="3602880" y="1604520"/>
            <a:ext cx="4984920" cy="3977280"/>
          </a:xfrm>
          <a:prstGeom prst="rect">
            <a:avLst/>
          </a:prstGeom>
          <a:ln>
            <a:noFill/>
          </a:ln>
        </p:spPr>
      </p:pic>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4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47"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49"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50"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5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5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54"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55"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56"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5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58"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59"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60"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6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62"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63"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64"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66"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67"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69"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70"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71"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72"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74"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75"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476" name="" descr=""/>
          <p:cNvPicPr/>
          <p:nvPr/>
        </p:nvPicPr>
        <p:blipFill>
          <a:blip r:embed="rId2"/>
          <a:stretch/>
        </p:blipFill>
        <p:spPr>
          <a:xfrm>
            <a:off x="3602880" y="1604520"/>
            <a:ext cx="4984920" cy="3977280"/>
          </a:xfrm>
          <a:prstGeom prst="rect">
            <a:avLst/>
          </a:prstGeom>
          <a:ln>
            <a:noFill/>
          </a:ln>
        </p:spPr>
      </p:pic>
      <p:pic>
        <p:nvPicPr>
          <p:cNvPr id="477" name="" descr=""/>
          <p:cNvPicPr/>
          <p:nvPr/>
        </p:nvPicPr>
        <p:blipFill>
          <a:blip r:embed="rId3"/>
          <a:stretch/>
        </p:blipFill>
        <p:spPr>
          <a:xfrm>
            <a:off x="3602880" y="1604520"/>
            <a:ext cx="4984920" cy="3977280"/>
          </a:xfrm>
          <a:prstGeom prst="rect">
            <a:avLst/>
          </a:prstGeom>
          <a:ln>
            <a:noFill/>
          </a:ln>
        </p:spPr>
      </p:pic>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8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83"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85"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86"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90"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91"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92"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94"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95"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96"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9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98"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99"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00"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0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02"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03"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05"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06"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07"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08"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0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10"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11"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512" name="" descr=""/>
          <p:cNvPicPr/>
          <p:nvPr/>
        </p:nvPicPr>
        <p:blipFill>
          <a:blip r:embed="rId2"/>
          <a:stretch/>
        </p:blipFill>
        <p:spPr>
          <a:xfrm>
            <a:off x="3602880" y="1604520"/>
            <a:ext cx="4984920" cy="3977280"/>
          </a:xfrm>
          <a:prstGeom prst="rect">
            <a:avLst/>
          </a:prstGeom>
          <a:ln>
            <a:noFill/>
          </a:ln>
        </p:spPr>
      </p:pic>
      <p:pic>
        <p:nvPicPr>
          <p:cNvPr id="513" name="" descr=""/>
          <p:cNvPicPr/>
          <p:nvPr/>
        </p:nvPicPr>
        <p:blipFill>
          <a:blip r:embed="rId3"/>
          <a:stretch/>
        </p:blipFill>
        <p:spPr>
          <a:xfrm>
            <a:off x="3602880" y="1604520"/>
            <a:ext cx="4984920" cy="3977280"/>
          </a:xfrm>
          <a:prstGeom prst="rect">
            <a:avLst/>
          </a:prstGeom>
          <a:ln>
            <a:noFill/>
          </a:ln>
        </p:spPr>
      </p:pic>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1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19"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21"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22"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26"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27"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28"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30"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31"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32"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3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34"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35"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36"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3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38"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39"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4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41"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42"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43"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44"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46"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47"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548" name="" descr=""/>
          <p:cNvPicPr/>
          <p:nvPr/>
        </p:nvPicPr>
        <p:blipFill>
          <a:blip r:embed="rId2"/>
          <a:stretch/>
        </p:blipFill>
        <p:spPr>
          <a:xfrm>
            <a:off x="3602880" y="1604520"/>
            <a:ext cx="4984920" cy="3977280"/>
          </a:xfrm>
          <a:prstGeom prst="rect">
            <a:avLst/>
          </a:prstGeom>
          <a:ln>
            <a:noFill/>
          </a:ln>
        </p:spPr>
      </p:pic>
      <p:pic>
        <p:nvPicPr>
          <p:cNvPr id="549" name="" descr=""/>
          <p:cNvPicPr/>
          <p:nvPr/>
        </p:nvPicPr>
        <p:blipFill>
          <a:blip r:embed="rId3"/>
          <a:stretch/>
        </p:blipFill>
        <p:spPr>
          <a:xfrm>
            <a:off x="3602880" y="1604520"/>
            <a:ext cx="4984920" cy="3977280"/>
          </a:xfrm>
          <a:prstGeom prst="rect">
            <a:avLst/>
          </a:prstGeom>
          <a:ln>
            <a:noFill/>
          </a:ln>
        </p:spPr>
      </p:pic>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5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56"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58"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59"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63"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64"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65"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67"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68"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69"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71"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72"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73"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7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75"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76"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78"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79"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80"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81"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8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83"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84"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585" name="" descr=""/>
          <p:cNvPicPr/>
          <p:nvPr/>
        </p:nvPicPr>
        <p:blipFill>
          <a:blip r:embed="rId2"/>
          <a:stretch/>
        </p:blipFill>
        <p:spPr>
          <a:xfrm>
            <a:off x="3602880" y="1604520"/>
            <a:ext cx="4984920" cy="3977280"/>
          </a:xfrm>
          <a:prstGeom prst="rect">
            <a:avLst/>
          </a:prstGeom>
          <a:ln>
            <a:noFill/>
          </a:ln>
        </p:spPr>
      </p:pic>
      <p:pic>
        <p:nvPicPr>
          <p:cNvPr id="586" name="" descr=""/>
          <p:cNvPicPr/>
          <p:nvPr/>
        </p:nvPicPr>
        <p:blipFill>
          <a:blip r:embed="rId3"/>
          <a:stretch/>
        </p:blipFill>
        <p:spPr>
          <a:xfrm>
            <a:off x="3602880" y="1604520"/>
            <a:ext cx="4984920" cy="3977280"/>
          </a:xfrm>
          <a:prstGeom prst="rect">
            <a:avLst/>
          </a:prstGeom>
          <a:ln>
            <a:noFill/>
          </a:ln>
        </p:spPr>
      </p:pic>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90"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92"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94"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95"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7"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99"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00"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01"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03"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04"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05"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07"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08"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09"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11"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12"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1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14"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15"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16"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17"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1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19"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20"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621" name="" descr=""/>
          <p:cNvPicPr/>
          <p:nvPr/>
        </p:nvPicPr>
        <p:blipFill>
          <a:blip r:embed="rId2"/>
          <a:stretch/>
        </p:blipFill>
        <p:spPr>
          <a:xfrm>
            <a:off x="3602880" y="1604520"/>
            <a:ext cx="4984920" cy="3977280"/>
          </a:xfrm>
          <a:prstGeom prst="rect">
            <a:avLst/>
          </a:prstGeom>
          <a:ln>
            <a:noFill/>
          </a:ln>
        </p:spPr>
      </p:pic>
      <p:pic>
        <p:nvPicPr>
          <p:cNvPr id="622" name="" descr=""/>
          <p:cNvPicPr/>
          <p:nvPr/>
        </p:nvPicPr>
        <p:blipFill>
          <a:blip r:embed="rId3"/>
          <a:stretch/>
        </p:blipFill>
        <p:spPr>
          <a:xfrm>
            <a:off x="3602880" y="1604520"/>
            <a:ext cx="4984920" cy="3977280"/>
          </a:xfrm>
          <a:prstGeom prst="rect">
            <a:avLst/>
          </a:prstGeom>
          <a:ln>
            <a:noFill/>
          </a:ln>
        </p:spPr>
      </p:pic>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3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3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3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39"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41"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42"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46"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47"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48"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50"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51"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52"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54"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55"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56"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27"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28"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58"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59"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61"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62"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63"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64"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6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66"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67"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668" name="" descr=""/>
          <p:cNvPicPr/>
          <p:nvPr/>
        </p:nvPicPr>
        <p:blipFill>
          <a:blip r:embed="rId2"/>
          <a:stretch/>
        </p:blipFill>
        <p:spPr>
          <a:xfrm>
            <a:off x="3602880" y="1604520"/>
            <a:ext cx="4984920" cy="3977280"/>
          </a:xfrm>
          <a:prstGeom prst="rect">
            <a:avLst/>
          </a:prstGeom>
          <a:ln>
            <a:noFill/>
          </a:ln>
        </p:spPr>
      </p:pic>
      <p:pic>
        <p:nvPicPr>
          <p:cNvPr id="669" name="" descr=""/>
          <p:cNvPicPr/>
          <p:nvPr/>
        </p:nvPicPr>
        <p:blipFill>
          <a:blip r:embed="rId3"/>
          <a:stretch/>
        </p:blipFill>
        <p:spPr>
          <a:xfrm>
            <a:off x="3602880" y="1604520"/>
            <a:ext cx="4984920" cy="3977280"/>
          </a:xfrm>
          <a:prstGeom prst="rect">
            <a:avLst/>
          </a:prstGeom>
          <a:ln>
            <a:noFill/>
          </a:ln>
        </p:spPr>
      </p:pic>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7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7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7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75"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7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77"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78"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8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82"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83"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84"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86"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87"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88"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90"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91"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92"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94"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95"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97"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98"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99"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00"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02"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03"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704" name="" descr=""/>
          <p:cNvPicPr/>
          <p:nvPr/>
        </p:nvPicPr>
        <p:blipFill>
          <a:blip r:embed="rId2"/>
          <a:stretch/>
        </p:blipFill>
        <p:spPr>
          <a:xfrm>
            <a:off x="3602880" y="1604520"/>
            <a:ext cx="4984920" cy="3977280"/>
          </a:xfrm>
          <a:prstGeom prst="rect">
            <a:avLst/>
          </a:prstGeom>
          <a:ln>
            <a:noFill/>
          </a:ln>
        </p:spPr>
      </p:pic>
      <p:pic>
        <p:nvPicPr>
          <p:cNvPr id="705" name="" descr=""/>
          <p:cNvPicPr/>
          <p:nvPr/>
        </p:nvPicPr>
        <p:blipFill>
          <a:blip r:embed="rId3"/>
          <a:stretch/>
        </p:blipFill>
        <p:spPr>
          <a:xfrm>
            <a:off x="3602880" y="1604520"/>
            <a:ext cx="4984920" cy="3977280"/>
          </a:xfrm>
          <a:prstGeom prst="rect">
            <a:avLst/>
          </a:prstGeom>
          <a:ln>
            <a:noFill/>
          </a:ln>
        </p:spPr>
      </p:pic>
    </p:spTree>
  </p:cSld>
</p:sldLayout>
</file>

<file path=ppt/slideLayouts/slideLayout2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1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1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1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14"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1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16"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17"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1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1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2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21"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22"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23"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2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25"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26"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27"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29"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30"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31"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33"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34"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36"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37"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38"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39"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41"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42"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743" name="" descr=""/>
          <p:cNvPicPr/>
          <p:nvPr/>
        </p:nvPicPr>
        <p:blipFill>
          <a:blip r:embed="rId2"/>
          <a:stretch/>
        </p:blipFill>
        <p:spPr>
          <a:xfrm>
            <a:off x="3602880" y="1604520"/>
            <a:ext cx="4984920" cy="3977280"/>
          </a:xfrm>
          <a:prstGeom prst="rect">
            <a:avLst/>
          </a:prstGeom>
          <a:ln>
            <a:noFill/>
          </a:ln>
        </p:spPr>
      </p:pic>
      <p:pic>
        <p:nvPicPr>
          <p:cNvPr id="744" name="" descr=""/>
          <p:cNvPicPr/>
          <p:nvPr/>
        </p:nvPicPr>
        <p:blipFill>
          <a:blip r:embed="rId3"/>
          <a:stretch/>
        </p:blipFill>
        <p:spPr>
          <a:xfrm>
            <a:off x="3602880" y="1604520"/>
            <a:ext cx="4984920" cy="3977280"/>
          </a:xfrm>
          <a:prstGeom prst="rect">
            <a:avLst/>
          </a:prstGeom>
          <a:ln>
            <a:noFill/>
          </a:ln>
        </p:spPr>
      </p:pic>
    </p:spTree>
  </p:cSld>
</p:sldLayout>
</file>

<file path=ppt/slideLayouts/slideLayout2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5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5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5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54"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5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56"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57"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5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2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5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6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61"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62"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63"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6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65"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66"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67"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6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69"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70"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71"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73"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74"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76"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77"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78"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79"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81"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82"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783" name="" descr=""/>
          <p:cNvPicPr/>
          <p:nvPr/>
        </p:nvPicPr>
        <p:blipFill>
          <a:blip r:embed="rId2"/>
          <a:stretch/>
        </p:blipFill>
        <p:spPr>
          <a:xfrm>
            <a:off x="3602880" y="1604520"/>
            <a:ext cx="4984920" cy="3977280"/>
          </a:xfrm>
          <a:prstGeom prst="rect">
            <a:avLst/>
          </a:prstGeom>
          <a:ln>
            <a:noFill/>
          </a:ln>
        </p:spPr>
      </p:pic>
      <p:pic>
        <p:nvPicPr>
          <p:cNvPr id="784" name="" descr=""/>
          <p:cNvPicPr/>
          <p:nvPr/>
        </p:nvPicPr>
        <p:blipFill>
          <a:blip r:embed="rId3"/>
          <a:stretch/>
        </p:blipFill>
        <p:spPr>
          <a:xfrm>
            <a:off x="3602880" y="1604520"/>
            <a:ext cx="4984920" cy="3977280"/>
          </a:xfrm>
          <a:prstGeom prst="rect">
            <a:avLst/>
          </a:prstGeom>
          <a:ln>
            <a:noFill/>
          </a:ln>
        </p:spPr>
      </p:pic>
    </p:spTree>
  </p:cSld>
</p:sldLayout>
</file>

<file path=ppt/slideLayouts/slideLayout2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43"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44"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8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2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8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90"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9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92"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93"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9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2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9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2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97"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98"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99"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0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01"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02"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03"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0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05"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06"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07"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0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09"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10"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12"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13"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14"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15"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46"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47"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148" name="" descr=""/>
          <p:cNvPicPr/>
          <p:nvPr/>
        </p:nvPicPr>
        <p:blipFill>
          <a:blip r:embed="rId2"/>
          <a:stretch/>
        </p:blipFill>
        <p:spPr>
          <a:xfrm>
            <a:off x="3602880" y="1604520"/>
            <a:ext cx="4984920" cy="3977280"/>
          </a:xfrm>
          <a:prstGeom prst="rect">
            <a:avLst/>
          </a:prstGeom>
          <a:ln>
            <a:noFill/>
          </a:ln>
        </p:spPr>
      </p:pic>
      <p:pic>
        <p:nvPicPr>
          <p:cNvPr id="149" name="" descr=""/>
          <p:cNvPicPr/>
          <p:nvPr/>
        </p:nvPicPr>
        <p:blipFill>
          <a:blip r:embed="rId3"/>
          <a:stretch/>
        </p:blipFill>
        <p:spPr>
          <a:xfrm>
            <a:off x="3602880" y="1604520"/>
            <a:ext cx="4984920" cy="3977280"/>
          </a:xfrm>
          <a:prstGeom prst="rect">
            <a:avLst/>
          </a:prstGeom>
          <a:ln>
            <a:noFill/>
          </a:ln>
        </p:spPr>
      </p:pic>
    </p:spTree>
  </p:cSld>
</p:sldLayout>
</file>

<file path=ppt/slideLayouts/slideLayout2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17"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18"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819" name="" descr=""/>
          <p:cNvPicPr/>
          <p:nvPr/>
        </p:nvPicPr>
        <p:blipFill>
          <a:blip r:embed="rId2"/>
          <a:stretch/>
        </p:blipFill>
        <p:spPr>
          <a:xfrm>
            <a:off x="3602880" y="1604520"/>
            <a:ext cx="4984920" cy="3977280"/>
          </a:xfrm>
          <a:prstGeom prst="rect">
            <a:avLst/>
          </a:prstGeom>
          <a:ln>
            <a:noFill/>
          </a:ln>
        </p:spPr>
      </p:pic>
      <p:pic>
        <p:nvPicPr>
          <p:cNvPr id="820" name="" descr=""/>
          <p:cNvPicPr/>
          <p:nvPr/>
        </p:nvPicPr>
        <p:blipFill>
          <a:blip r:embed="rId3"/>
          <a:stretch/>
        </p:blipFill>
        <p:spPr>
          <a:xfrm>
            <a:off x="3602880" y="1604520"/>
            <a:ext cx="4984920" cy="3977280"/>
          </a:xfrm>
          <a:prstGeom prst="rect">
            <a:avLst/>
          </a:prstGeom>
          <a:ln>
            <a:noFill/>
          </a:ln>
        </p:spPr>
      </p:pic>
    </p:spTree>
  </p:cSld>
</p:sldLayout>
</file>

<file path=ppt/slideLayouts/slideLayout2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6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66"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68"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69"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2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73"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74"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75"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77"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78"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79"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8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81"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82"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83"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8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85"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86"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8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88"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89"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90"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91"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9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93"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94"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895" name="" descr=""/>
          <p:cNvPicPr/>
          <p:nvPr/>
        </p:nvPicPr>
        <p:blipFill>
          <a:blip r:embed="rId2"/>
          <a:stretch/>
        </p:blipFill>
        <p:spPr>
          <a:xfrm>
            <a:off x="3602880" y="1604520"/>
            <a:ext cx="4984920" cy="3977280"/>
          </a:xfrm>
          <a:prstGeom prst="rect">
            <a:avLst/>
          </a:prstGeom>
          <a:ln>
            <a:noFill/>
          </a:ln>
        </p:spPr>
      </p:pic>
      <p:pic>
        <p:nvPicPr>
          <p:cNvPr id="896" name="" descr=""/>
          <p:cNvPicPr/>
          <p:nvPr/>
        </p:nvPicPr>
        <p:blipFill>
          <a:blip r:embed="rId3"/>
          <a:stretch/>
        </p:blipFill>
        <p:spPr>
          <a:xfrm>
            <a:off x="3602880" y="1604520"/>
            <a:ext cx="4984920" cy="3977280"/>
          </a:xfrm>
          <a:prstGeom prst="rect">
            <a:avLst/>
          </a:prstGeom>
          <a:ln>
            <a:noFill/>
          </a:ln>
        </p:spPr>
      </p:pic>
    </p:spTree>
  </p:cSld>
</p:sldLayout>
</file>

<file path=ppt/slideLayouts/slideLayout2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00"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02"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04"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05"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2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7"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09"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10"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11"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5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13"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14"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15"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17"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18"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19"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2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21"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22"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2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24"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25"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26"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27"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2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29"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30"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931" name="" descr=""/>
          <p:cNvPicPr/>
          <p:nvPr/>
        </p:nvPicPr>
        <p:blipFill>
          <a:blip r:embed="rId2"/>
          <a:stretch/>
        </p:blipFill>
        <p:spPr>
          <a:xfrm>
            <a:off x="3602880" y="1604520"/>
            <a:ext cx="4984920" cy="3977280"/>
          </a:xfrm>
          <a:prstGeom prst="rect">
            <a:avLst/>
          </a:prstGeom>
          <a:ln>
            <a:noFill/>
          </a:ln>
        </p:spPr>
      </p:pic>
      <p:pic>
        <p:nvPicPr>
          <p:cNvPr id="932" name="" descr=""/>
          <p:cNvPicPr/>
          <p:nvPr/>
        </p:nvPicPr>
        <p:blipFill>
          <a:blip r:embed="rId3"/>
          <a:stretch/>
        </p:blipFill>
        <p:spPr>
          <a:xfrm>
            <a:off x="3602880" y="1604520"/>
            <a:ext cx="4984920" cy="3977280"/>
          </a:xfrm>
          <a:prstGeom prst="rect">
            <a:avLst/>
          </a:prstGeom>
          <a:ln>
            <a:noFill/>
          </a:ln>
        </p:spPr>
      </p:pic>
    </p:spTree>
  </p:cSld>
</p:sldLayout>
</file>

<file path=ppt/slideLayouts/slideLayout2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4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45"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47"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48"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55"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52"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53"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54"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56"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57"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58"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60"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61"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62"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6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64"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65"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6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67"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68"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69"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70"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7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72"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73"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974" name="" descr=""/>
          <p:cNvPicPr/>
          <p:nvPr/>
        </p:nvPicPr>
        <p:blipFill>
          <a:blip r:embed="rId2"/>
          <a:stretch/>
        </p:blipFill>
        <p:spPr>
          <a:xfrm>
            <a:off x="3602880" y="1604520"/>
            <a:ext cx="4984920" cy="3977280"/>
          </a:xfrm>
          <a:prstGeom prst="rect">
            <a:avLst/>
          </a:prstGeom>
          <a:ln>
            <a:noFill/>
          </a:ln>
        </p:spPr>
      </p:pic>
      <p:pic>
        <p:nvPicPr>
          <p:cNvPr id="975" name="" descr=""/>
          <p:cNvPicPr/>
          <p:nvPr/>
        </p:nvPicPr>
        <p:blipFill>
          <a:blip r:embed="rId3"/>
          <a:stretch/>
        </p:blipFill>
        <p:spPr>
          <a:xfrm>
            <a:off x="3602880" y="1604520"/>
            <a:ext cx="4984920" cy="3977280"/>
          </a:xfrm>
          <a:prstGeom prst="rect">
            <a:avLst/>
          </a:prstGeom>
          <a:ln>
            <a:noFill/>
          </a:ln>
        </p:spPr>
      </p:pic>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57"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58"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62"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63"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64"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66"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67"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68"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70"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71"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72"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74"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75"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77"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78"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79"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80"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82"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83"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184" name="" descr=""/>
          <p:cNvPicPr/>
          <p:nvPr/>
        </p:nvPicPr>
        <p:blipFill>
          <a:blip r:embed="rId2"/>
          <a:stretch/>
        </p:blipFill>
        <p:spPr>
          <a:xfrm>
            <a:off x="3602880" y="1604520"/>
            <a:ext cx="4984920" cy="3977280"/>
          </a:xfrm>
          <a:prstGeom prst="rect">
            <a:avLst/>
          </a:prstGeom>
          <a:ln>
            <a:noFill/>
          </a:ln>
        </p:spPr>
      </p:pic>
      <p:pic>
        <p:nvPicPr>
          <p:cNvPr id="185" name="" descr=""/>
          <p:cNvPicPr/>
          <p:nvPr/>
        </p:nvPicPr>
        <p:blipFill>
          <a:blip r:embed="rId3"/>
          <a:stretch/>
        </p:blipFill>
        <p:spPr>
          <a:xfrm>
            <a:off x="360288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8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91"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93"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94"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98"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99"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00"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02"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03"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04"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06"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07"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08"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10"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11"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13"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14"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15"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16"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18"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19"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220" name="" descr=""/>
          <p:cNvPicPr/>
          <p:nvPr/>
        </p:nvPicPr>
        <p:blipFill>
          <a:blip r:embed="rId2"/>
          <a:stretch/>
        </p:blipFill>
        <p:spPr>
          <a:xfrm>
            <a:off x="3602880" y="1604520"/>
            <a:ext cx="4984920" cy="3977280"/>
          </a:xfrm>
          <a:prstGeom prst="rect">
            <a:avLst/>
          </a:prstGeom>
          <a:ln>
            <a:noFill/>
          </a:ln>
        </p:spPr>
      </p:pic>
      <p:pic>
        <p:nvPicPr>
          <p:cNvPr id="221" name="" descr=""/>
          <p:cNvPicPr/>
          <p:nvPr/>
        </p:nvPicPr>
        <p:blipFill>
          <a:blip r:embed="rId3"/>
          <a:stretch/>
        </p:blipFill>
        <p:spPr>
          <a:xfrm>
            <a:off x="3602880" y="1604520"/>
            <a:ext cx="4984920" cy="39772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2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27"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29"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30"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34"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35"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36"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38"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39"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40"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42"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43"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44"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46"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47"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49"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50"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51"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52"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54"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55"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256" name="" descr=""/>
          <p:cNvPicPr/>
          <p:nvPr/>
        </p:nvPicPr>
        <p:blipFill>
          <a:blip r:embed="rId2"/>
          <a:stretch/>
        </p:blipFill>
        <p:spPr>
          <a:xfrm>
            <a:off x="3602880" y="1604520"/>
            <a:ext cx="4984920" cy="3977280"/>
          </a:xfrm>
          <a:prstGeom prst="rect">
            <a:avLst/>
          </a:prstGeom>
          <a:ln>
            <a:noFill/>
          </a:ln>
        </p:spPr>
      </p:pic>
      <p:pic>
        <p:nvPicPr>
          <p:cNvPr id="257" name="" descr=""/>
          <p:cNvPicPr/>
          <p:nvPr/>
        </p:nvPicPr>
        <p:blipFill>
          <a:blip r:embed="rId3"/>
          <a:stretch/>
        </p:blipFill>
        <p:spPr>
          <a:xfrm>
            <a:off x="3602880" y="1604520"/>
            <a:ext cx="4984920" cy="397728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6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63"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65"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66"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70"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71"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72"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74"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75"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76"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78"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79"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80"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1"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2"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82"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83"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85"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86"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87"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88"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90"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91"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292" name="" descr=""/>
          <p:cNvPicPr/>
          <p:nvPr/>
        </p:nvPicPr>
        <p:blipFill>
          <a:blip r:embed="rId2"/>
          <a:stretch/>
        </p:blipFill>
        <p:spPr>
          <a:xfrm>
            <a:off x="3602880" y="1604520"/>
            <a:ext cx="4984920" cy="3977280"/>
          </a:xfrm>
          <a:prstGeom prst="rect">
            <a:avLst/>
          </a:prstGeom>
          <a:ln>
            <a:noFill/>
          </a:ln>
        </p:spPr>
      </p:pic>
      <p:pic>
        <p:nvPicPr>
          <p:cNvPr id="293" name="" descr=""/>
          <p:cNvPicPr/>
          <p:nvPr/>
        </p:nvPicPr>
        <p:blipFill>
          <a:blip r:embed="rId3"/>
          <a:stretch/>
        </p:blipFill>
        <p:spPr>
          <a:xfrm>
            <a:off x="3602880" y="1604520"/>
            <a:ext cx="4984920" cy="397728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9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99"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01"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02"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06"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07"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08"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4"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5"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6"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10"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11"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12"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14"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15"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16"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18"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19"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21"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22"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23"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24"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26"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27"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328" name="" descr=""/>
          <p:cNvPicPr/>
          <p:nvPr/>
        </p:nvPicPr>
        <p:blipFill>
          <a:blip r:embed="rId2"/>
          <a:stretch/>
        </p:blipFill>
        <p:spPr>
          <a:xfrm>
            <a:off x="3602880" y="1604520"/>
            <a:ext cx="4984920" cy="3977280"/>
          </a:xfrm>
          <a:prstGeom prst="rect">
            <a:avLst/>
          </a:prstGeom>
          <a:ln>
            <a:noFill/>
          </a:ln>
        </p:spPr>
      </p:pic>
      <p:pic>
        <p:nvPicPr>
          <p:cNvPr id="329" name="" descr=""/>
          <p:cNvPicPr/>
          <p:nvPr/>
        </p:nvPicPr>
        <p:blipFill>
          <a:blip r:embed="rId3"/>
          <a:stretch/>
        </p:blipFill>
        <p:spPr>
          <a:xfrm>
            <a:off x="3602880" y="1604520"/>
            <a:ext cx="4984920" cy="3977280"/>
          </a:xfrm>
          <a:prstGeom prst="rect">
            <a:avLst/>
          </a:prstGeom>
          <a:ln>
            <a:noFill/>
          </a:ln>
        </p:spPr>
      </p:pic>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3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35"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37"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38"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42"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43"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44"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46"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47"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48"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50"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51"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52"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54"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55"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57"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58"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59"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60"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62"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63"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364" name="" descr=""/>
          <p:cNvPicPr/>
          <p:nvPr/>
        </p:nvPicPr>
        <p:blipFill>
          <a:blip r:embed="rId2"/>
          <a:stretch/>
        </p:blipFill>
        <p:spPr>
          <a:xfrm>
            <a:off x="3602880" y="1604520"/>
            <a:ext cx="4984920" cy="3977280"/>
          </a:xfrm>
          <a:prstGeom prst="rect">
            <a:avLst/>
          </a:prstGeom>
          <a:ln>
            <a:noFill/>
          </a:ln>
        </p:spPr>
      </p:pic>
      <p:pic>
        <p:nvPicPr>
          <p:cNvPr id="365" name="" descr=""/>
          <p:cNvPicPr/>
          <p:nvPr/>
        </p:nvPicPr>
        <p:blipFill>
          <a:blip r:embed="rId3"/>
          <a:stretch/>
        </p:blipFill>
        <p:spPr>
          <a:xfrm>
            <a:off x="3602880" y="1604520"/>
            <a:ext cx="4984920" cy="3977280"/>
          </a:xfrm>
          <a:prstGeom prst="rect">
            <a:avLst/>
          </a:prstGeom>
          <a:ln>
            <a:noFill/>
          </a:ln>
        </p:spPr>
      </p:pic>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6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71"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 Id="rId11" Type="http://schemas.openxmlformats.org/officeDocument/2006/relationships/slideLayout" Target="../slideLayouts/slideLayout154.xml"/><Relationship Id="rId12" Type="http://schemas.openxmlformats.org/officeDocument/2006/relationships/slideLayout" Target="../slideLayouts/slideLayout155.xml"/><Relationship Id="rId13"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7.xml"/><Relationship Id="rId3" Type="http://schemas.openxmlformats.org/officeDocument/2006/relationships/slideLayout" Target="../slideLayouts/slideLayout158.xml"/><Relationship Id="rId4" Type="http://schemas.openxmlformats.org/officeDocument/2006/relationships/slideLayout" Target="../slideLayouts/slideLayout159.xml"/><Relationship Id="rId5" Type="http://schemas.openxmlformats.org/officeDocument/2006/relationships/slideLayout" Target="../slideLayouts/slideLayout160.xml"/><Relationship Id="rId6" Type="http://schemas.openxmlformats.org/officeDocument/2006/relationships/slideLayout" Target="../slideLayouts/slideLayout161.xml"/><Relationship Id="rId7" Type="http://schemas.openxmlformats.org/officeDocument/2006/relationships/slideLayout" Target="../slideLayouts/slideLayout162.xml"/><Relationship Id="rId8" Type="http://schemas.openxmlformats.org/officeDocument/2006/relationships/slideLayout" Target="../slideLayouts/slideLayout163.xml"/><Relationship Id="rId9" Type="http://schemas.openxmlformats.org/officeDocument/2006/relationships/slideLayout" Target="../slideLayouts/slideLayout164.xml"/><Relationship Id="rId10" Type="http://schemas.openxmlformats.org/officeDocument/2006/relationships/slideLayout" Target="../slideLayouts/slideLayout165.xml"/><Relationship Id="rId11" Type="http://schemas.openxmlformats.org/officeDocument/2006/relationships/slideLayout" Target="../slideLayouts/slideLayout166.xml"/><Relationship Id="rId12" Type="http://schemas.openxmlformats.org/officeDocument/2006/relationships/slideLayout" Target="../slideLayouts/slideLayout167.xml"/><Relationship Id="rId13"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69.xml"/><Relationship Id="rId3" Type="http://schemas.openxmlformats.org/officeDocument/2006/relationships/slideLayout" Target="../slideLayouts/slideLayout170.xml"/><Relationship Id="rId4" Type="http://schemas.openxmlformats.org/officeDocument/2006/relationships/slideLayout" Target="../slideLayouts/slideLayout171.xml"/><Relationship Id="rId5" Type="http://schemas.openxmlformats.org/officeDocument/2006/relationships/slideLayout" Target="../slideLayouts/slideLayout172.xml"/><Relationship Id="rId6" Type="http://schemas.openxmlformats.org/officeDocument/2006/relationships/slideLayout" Target="../slideLayouts/slideLayout173.xml"/><Relationship Id="rId7" Type="http://schemas.openxmlformats.org/officeDocument/2006/relationships/slideLayout" Target="../slideLayouts/slideLayout174.xml"/><Relationship Id="rId8" Type="http://schemas.openxmlformats.org/officeDocument/2006/relationships/slideLayout" Target="../slideLayouts/slideLayout175.xml"/><Relationship Id="rId9" Type="http://schemas.openxmlformats.org/officeDocument/2006/relationships/slideLayout" Target="../slideLayouts/slideLayout176.xml"/><Relationship Id="rId10" Type="http://schemas.openxmlformats.org/officeDocument/2006/relationships/slideLayout" Target="../slideLayouts/slideLayout177.xml"/><Relationship Id="rId11" Type="http://schemas.openxmlformats.org/officeDocument/2006/relationships/slideLayout" Target="../slideLayouts/slideLayout178.xml"/><Relationship Id="rId12" Type="http://schemas.openxmlformats.org/officeDocument/2006/relationships/slideLayout" Target="../slideLayouts/slideLayout179.xml"/><Relationship Id="rId13"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81.xml"/><Relationship Id="rId3" Type="http://schemas.openxmlformats.org/officeDocument/2006/relationships/slideLayout" Target="../slideLayouts/slideLayout182.xml"/><Relationship Id="rId4" Type="http://schemas.openxmlformats.org/officeDocument/2006/relationships/slideLayout" Target="../slideLayouts/slideLayout183.xml"/><Relationship Id="rId5" Type="http://schemas.openxmlformats.org/officeDocument/2006/relationships/slideLayout" Target="../slideLayouts/slideLayout184.xml"/><Relationship Id="rId6" Type="http://schemas.openxmlformats.org/officeDocument/2006/relationships/slideLayout" Target="../slideLayouts/slideLayout185.xml"/><Relationship Id="rId7" Type="http://schemas.openxmlformats.org/officeDocument/2006/relationships/slideLayout" Target="../slideLayouts/slideLayout186.xml"/><Relationship Id="rId8" Type="http://schemas.openxmlformats.org/officeDocument/2006/relationships/slideLayout" Target="../slideLayouts/slideLayout187.xml"/><Relationship Id="rId9" Type="http://schemas.openxmlformats.org/officeDocument/2006/relationships/slideLayout" Target="../slideLayouts/slideLayout188.xml"/><Relationship Id="rId10" Type="http://schemas.openxmlformats.org/officeDocument/2006/relationships/slideLayout" Target="../slideLayouts/slideLayout189.xml"/><Relationship Id="rId11" Type="http://schemas.openxmlformats.org/officeDocument/2006/relationships/slideLayout" Target="../slideLayouts/slideLayout190.xml"/><Relationship Id="rId12" Type="http://schemas.openxmlformats.org/officeDocument/2006/relationships/slideLayout" Target="../slideLayouts/slideLayout191.xml"/><Relationship Id="rId13"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93.xml"/><Relationship Id="rId3" Type="http://schemas.openxmlformats.org/officeDocument/2006/relationships/slideLayout" Target="../slideLayouts/slideLayout194.xml"/><Relationship Id="rId4" Type="http://schemas.openxmlformats.org/officeDocument/2006/relationships/slideLayout" Target="../slideLayouts/slideLayout195.xml"/><Relationship Id="rId5" Type="http://schemas.openxmlformats.org/officeDocument/2006/relationships/slideLayout" Target="../slideLayouts/slideLayout196.xml"/><Relationship Id="rId6" Type="http://schemas.openxmlformats.org/officeDocument/2006/relationships/slideLayout" Target="../slideLayouts/slideLayout197.xml"/><Relationship Id="rId7" Type="http://schemas.openxmlformats.org/officeDocument/2006/relationships/slideLayout" Target="../slideLayouts/slideLayout198.xml"/><Relationship Id="rId8" Type="http://schemas.openxmlformats.org/officeDocument/2006/relationships/slideLayout" Target="../slideLayouts/slideLayout199.xml"/><Relationship Id="rId9" Type="http://schemas.openxmlformats.org/officeDocument/2006/relationships/slideLayout" Target="../slideLayouts/slideLayout200.xml"/><Relationship Id="rId10" Type="http://schemas.openxmlformats.org/officeDocument/2006/relationships/slideLayout" Target="../slideLayouts/slideLayout201.xml"/><Relationship Id="rId11" Type="http://schemas.openxmlformats.org/officeDocument/2006/relationships/slideLayout" Target="../slideLayouts/slideLayout202.xml"/><Relationship Id="rId12" Type="http://schemas.openxmlformats.org/officeDocument/2006/relationships/slideLayout" Target="../slideLayouts/slideLayout203.xml"/><Relationship Id="rId13" Type="http://schemas.openxmlformats.org/officeDocument/2006/relationships/slideLayout" Target="../slideLayouts/slideLayout204.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205.xml"/><Relationship Id="rId3" Type="http://schemas.openxmlformats.org/officeDocument/2006/relationships/slideLayout" Target="../slideLayouts/slideLayout206.xml"/><Relationship Id="rId4" Type="http://schemas.openxmlformats.org/officeDocument/2006/relationships/slideLayout" Target="../slideLayouts/slideLayout207.xml"/><Relationship Id="rId5" Type="http://schemas.openxmlformats.org/officeDocument/2006/relationships/slideLayout" Target="../slideLayouts/slideLayout208.xml"/><Relationship Id="rId6" Type="http://schemas.openxmlformats.org/officeDocument/2006/relationships/slideLayout" Target="../slideLayouts/slideLayout209.xml"/><Relationship Id="rId7" Type="http://schemas.openxmlformats.org/officeDocument/2006/relationships/slideLayout" Target="../slideLayouts/slideLayout210.xml"/><Relationship Id="rId8" Type="http://schemas.openxmlformats.org/officeDocument/2006/relationships/slideLayout" Target="../slideLayouts/slideLayout211.xml"/><Relationship Id="rId9" Type="http://schemas.openxmlformats.org/officeDocument/2006/relationships/slideLayout" Target="../slideLayouts/slideLayout212.xml"/><Relationship Id="rId10" Type="http://schemas.openxmlformats.org/officeDocument/2006/relationships/slideLayout" Target="../slideLayouts/slideLayout213.xml"/><Relationship Id="rId11" Type="http://schemas.openxmlformats.org/officeDocument/2006/relationships/slideLayout" Target="../slideLayouts/slideLayout214.xml"/><Relationship Id="rId12" Type="http://schemas.openxmlformats.org/officeDocument/2006/relationships/slideLayout" Target="../slideLayouts/slideLayout215.xml"/><Relationship Id="rId13" Type="http://schemas.openxmlformats.org/officeDocument/2006/relationships/slideLayout" Target="../slideLayouts/slideLayout216.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217.xml"/><Relationship Id="rId3" Type="http://schemas.openxmlformats.org/officeDocument/2006/relationships/slideLayout" Target="../slideLayouts/slideLayout218.xml"/><Relationship Id="rId4" Type="http://schemas.openxmlformats.org/officeDocument/2006/relationships/slideLayout" Target="../slideLayouts/slideLayout219.xml"/><Relationship Id="rId5" Type="http://schemas.openxmlformats.org/officeDocument/2006/relationships/slideLayout" Target="../slideLayouts/slideLayout220.xml"/><Relationship Id="rId6" Type="http://schemas.openxmlformats.org/officeDocument/2006/relationships/slideLayout" Target="../slideLayouts/slideLayout221.xml"/><Relationship Id="rId7" Type="http://schemas.openxmlformats.org/officeDocument/2006/relationships/slideLayout" Target="../slideLayouts/slideLayout222.xml"/><Relationship Id="rId8" Type="http://schemas.openxmlformats.org/officeDocument/2006/relationships/slideLayout" Target="../slideLayouts/slideLayout223.xml"/><Relationship Id="rId9" Type="http://schemas.openxmlformats.org/officeDocument/2006/relationships/slideLayout" Target="../slideLayouts/slideLayout224.xml"/><Relationship Id="rId10" Type="http://schemas.openxmlformats.org/officeDocument/2006/relationships/slideLayout" Target="../slideLayouts/slideLayout225.xml"/><Relationship Id="rId11" Type="http://schemas.openxmlformats.org/officeDocument/2006/relationships/slideLayout" Target="../slideLayouts/slideLayout226.xml"/><Relationship Id="rId12" Type="http://schemas.openxmlformats.org/officeDocument/2006/relationships/slideLayout" Target="../slideLayouts/slideLayout227.xml"/><Relationship Id="rId13" Type="http://schemas.openxmlformats.org/officeDocument/2006/relationships/slideLayout" Target="../slideLayouts/slideLayout22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29.xml"/><Relationship Id="rId3" Type="http://schemas.openxmlformats.org/officeDocument/2006/relationships/slideLayout" Target="../slideLayouts/slideLayout230.xml"/><Relationship Id="rId4" Type="http://schemas.openxmlformats.org/officeDocument/2006/relationships/slideLayout" Target="../slideLayouts/slideLayout231.xml"/><Relationship Id="rId5" Type="http://schemas.openxmlformats.org/officeDocument/2006/relationships/slideLayout" Target="../slideLayouts/slideLayout232.xml"/><Relationship Id="rId6" Type="http://schemas.openxmlformats.org/officeDocument/2006/relationships/slideLayout" Target="../slideLayouts/slideLayout233.xml"/><Relationship Id="rId7" Type="http://schemas.openxmlformats.org/officeDocument/2006/relationships/slideLayout" Target="../slideLayouts/slideLayout234.xml"/><Relationship Id="rId8" Type="http://schemas.openxmlformats.org/officeDocument/2006/relationships/slideLayout" Target="../slideLayouts/slideLayout235.xml"/><Relationship Id="rId9" Type="http://schemas.openxmlformats.org/officeDocument/2006/relationships/slideLayout" Target="../slideLayouts/slideLayout236.xml"/><Relationship Id="rId10" Type="http://schemas.openxmlformats.org/officeDocument/2006/relationships/slideLayout" Target="../slideLayouts/slideLayout237.xml"/><Relationship Id="rId11" Type="http://schemas.openxmlformats.org/officeDocument/2006/relationships/slideLayout" Target="../slideLayouts/slideLayout238.xml"/><Relationship Id="rId12" Type="http://schemas.openxmlformats.org/officeDocument/2006/relationships/slideLayout" Target="../slideLayouts/slideLayout239.xml"/><Relationship Id="rId13" Type="http://schemas.openxmlformats.org/officeDocument/2006/relationships/slideLayout" Target="../slideLayouts/slideLayout24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41.xml"/><Relationship Id="rId3" Type="http://schemas.openxmlformats.org/officeDocument/2006/relationships/slideLayout" Target="../slideLayouts/slideLayout242.xml"/><Relationship Id="rId4" Type="http://schemas.openxmlformats.org/officeDocument/2006/relationships/slideLayout" Target="../slideLayouts/slideLayout243.xml"/><Relationship Id="rId5" Type="http://schemas.openxmlformats.org/officeDocument/2006/relationships/slideLayout" Target="../slideLayouts/slideLayout244.xml"/><Relationship Id="rId6" Type="http://schemas.openxmlformats.org/officeDocument/2006/relationships/slideLayout" Target="../slideLayouts/slideLayout245.xml"/><Relationship Id="rId7" Type="http://schemas.openxmlformats.org/officeDocument/2006/relationships/slideLayout" Target="../slideLayouts/slideLayout246.xml"/><Relationship Id="rId8" Type="http://schemas.openxmlformats.org/officeDocument/2006/relationships/slideLayout" Target="../slideLayouts/slideLayout247.xml"/><Relationship Id="rId9" Type="http://schemas.openxmlformats.org/officeDocument/2006/relationships/slideLayout" Target="../slideLayouts/slideLayout248.xml"/><Relationship Id="rId10" Type="http://schemas.openxmlformats.org/officeDocument/2006/relationships/slideLayout" Target="../slideLayouts/slideLayout249.xml"/><Relationship Id="rId11" Type="http://schemas.openxmlformats.org/officeDocument/2006/relationships/slideLayout" Target="../slideLayouts/slideLayout250.xml"/><Relationship Id="rId12" Type="http://schemas.openxmlformats.org/officeDocument/2006/relationships/slideLayout" Target="../slideLayouts/slideLayout251.xml"/><Relationship Id="rId13" Type="http://schemas.openxmlformats.org/officeDocument/2006/relationships/slideLayout" Target="../slideLayouts/slideLayout252.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image" Target="../media/image43.jpeg"/><Relationship Id="rId3" Type="http://schemas.openxmlformats.org/officeDocument/2006/relationships/slideLayout" Target="../slideLayouts/slideLayout253.xml"/><Relationship Id="rId4" Type="http://schemas.openxmlformats.org/officeDocument/2006/relationships/slideLayout" Target="../slideLayouts/slideLayout254.xml"/><Relationship Id="rId5" Type="http://schemas.openxmlformats.org/officeDocument/2006/relationships/slideLayout" Target="../slideLayouts/slideLayout255.xml"/><Relationship Id="rId6" Type="http://schemas.openxmlformats.org/officeDocument/2006/relationships/slideLayout" Target="../slideLayouts/slideLayout256.xml"/><Relationship Id="rId7" Type="http://schemas.openxmlformats.org/officeDocument/2006/relationships/slideLayout" Target="../slideLayouts/slideLayout257.xml"/><Relationship Id="rId8" Type="http://schemas.openxmlformats.org/officeDocument/2006/relationships/slideLayout" Target="../slideLayouts/slideLayout258.xml"/><Relationship Id="rId9" Type="http://schemas.openxmlformats.org/officeDocument/2006/relationships/slideLayout" Target="../slideLayouts/slideLayout259.xml"/><Relationship Id="rId10" Type="http://schemas.openxmlformats.org/officeDocument/2006/relationships/slideLayout" Target="../slideLayouts/slideLayout260.xml"/><Relationship Id="rId11" Type="http://schemas.openxmlformats.org/officeDocument/2006/relationships/slideLayout" Target="../slideLayouts/slideLayout261.xml"/><Relationship Id="rId12" Type="http://schemas.openxmlformats.org/officeDocument/2006/relationships/slideLayout" Target="../slideLayouts/slideLayout262.xml"/><Relationship Id="rId13" Type="http://schemas.openxmlformats.org/officeDocument/2006/relationships/slideLayout" Target="../slideLayouts/slideLayout263.xml"/><Relationship Id="rId14" Type="http://schemas.openxmlformats.org/officeDocument/2006/relationships/slideLayout" Target="../slideLayouts/slideLayout264.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65.xml"/><Relationship Id="rId3" Type="http://schemas.openxmlformats.org/officeDocument/2006/relationships/slideLayout" Target="../slideLayouts/slideLayout266.xml"/><Relationship Id="rId4" Type="http://schemas.openxmlformats.org/officeDocument/2006/relationships/slideLayout" Target="../slideLayouts/slideLayout267.xml"/><Relationship Id="rId5" Type="http://schemas.openxmlformats.org/officeDocument/2006/relationships/slideLayout" Target="../slideLayouts/slideLayout268.xml"/><Relationship Id="rId6" Type="http://schemas.openxmlformats.org/officeDocument/2006/relationships/slideLayout" Target="../slideLayouts/slideLayout269.xml"/><Relationship Id="rId7" Type="http://schemas.openxmlformats.org/officeDocument/2006/relationships/slideLayout" Target="../slideLayouts/slideLayout270.xml"/><Relationship Id="rId8" Type="http://schemas.openxmlformats.org/officeDocument/2006/relationships/slideLayout" Target="../slideLayouts/slideLayout271.xml"/><Relationship Id="rId9" Type="http://schemas.openxmlformats.org/officeDocument/2006/relationships/slideLayout" Target="../slideLayouts/slideLayout272.xml"/><Relationship Id="rId10" Type="http://schemas.openxmlformats.org/officeDocument/2006/relationships/slideLayout" Target="../slideLayouts/slideLayout273.xml"/><Relationship Id="rId11" Type="http://schemas.openxmlformats.org/officeDocument/2006/relationships/slideLayout" Target="../slideLayouts/slideLayout274.xml"/><Relationship Id="rId12" Type="http://schemas.openxmlformats.org/officeDocument/2006/relationships/slideLayout" Target="../slideLayouts/slideLayout275.xml"/><Relationship Id="rId13" Type="http://schemas.openxmlformats.org/officeDocument/2006/relationships/slideLayout" Target="../slideLayouts/slideLayout276.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5455e"/>
        </a:solidFill>
      </p:bgPr>
    </p:bg>
    <p:spTree>
      <p:nvGrpSpPr>
        <p:cNvPr id="1" name=""/>
        <p:cNvGrpSpPr/>
        <p:nvPr/>
      </p:nvGrpSpPr>
      <p:grpSpPr>
        <a:xfrm>
          <a:off x="0" y="0"/>
          <a:ext cx="0" cy="0"/>
          <a:chOff x="0" y="0"/>
          <a:chExt cx="0" cy="0"/>
        </a:xfrm>
      </p:grpSpPr>
      <p:sp>
        <p:nvSpPr>
          <p:cNvPr id="0" name="CustomShape 1"/>
          <p:cNvSpPr/>
          <p:nvPr/>
        </p:nvSpPr>
        <p:spPr>
          <a:xfrm>
            <a:off x="-8280" y="1423080"/>
            <a:ext cx="12208320" cy="5434560"/>
          </a:xfrm>
          <a:custGeom>
            <a:avLst/>
            <a:gdLst/>
            <a:ah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style>
          <a:lnRef idx="0"/>
          <a:fillRef idx="0"/>
          <a:effectRef idx="0"/>
          <a:fontRef idx="minor"/>
        </p:style>
      </p:sp>
      <p:sp>
        <p:nvSpPr>
          <p:cNvPr id="1" name="CustomShape 2"/>
          <p:cNvSpPr/>
          <p:nvPr/>
        </p:nvSpPr>
        <p:spPr>
          <a:xfrm rot="12367200">
            <a:off x="11071440" y="5341320"/>
            <a:ext cx="771120" cy="768960"/>
          </a:xfrm>
          <a:custGeom>
            <a:avLst/>
            <a:gdLst/>
            <a:ah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alpha val="5000"/>
            </a:schemeClr>
          </a:solidFill>
          <a:ln w="5040">
            <a:noFill/>
          </a:ln>
        </p:spPr>
        <p:style>
          <a:lnRef idx="0"/>
          <a:fillRef idx="0"/>
          <a:effectRef idx="0"/>
          <a:fontRef idx="minor"/>
        </p:style>
      </p:sp>
      <p:sp>
        <p:nvSpPr>
          <p:cNvPr id="2" name="CustomShape 3"/>
          <p:cNvSpPr/>
          <p:nvPr/>
        </p:nvSpPr>
        <p:spPr>
          <a:xfrm rot="12367200">
            <a:off x="10074240" y="5359680"/>
            <a:ext cx="1076040" cy="107388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alpha val="5000"/>
            </a:schemeClr>
          </a:solidFill>
          <a:ln w="5040">
            <a:noFill/>
          </a:ln>
        </p:spPr>
        <p:style>
          <a:lnRef idx="0"/>
          <a:fillRef idx="0"/>
          <a:effectRef idx="0"/>
          <a:fontRef idx="minor"/>
        </p:style>
      </p:sp>
      <p:sp>
        <p:nvSpPr>
          <p:cNvPr id="3" name="CustomShape 4"/>
          <p:cNvSpPr/>
          <p:nvPr/>
        </p:nvSpPr>
        <p:spPr>
          <a:xfrm rot="12367200">
            <a:off x="10230480" y="5516640"/>
            <a:ext cx="762840" cy="76068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alpha val="5000"/>
            </a:schemeClr>
          </a:solidFill>
          <a:ln w="5040">
            <a:noFill/>
          </a:ln>
        </p:spPr>
        <p:style>
          <a:lnRef idx="0"/>
          <a:fillRef idx="0"/>
          <a:effectRef idx="0"/>
          <a:fontRef idx="minor"/>
        </p:style>
      </p:sp>
      <p:sp>
        <p:nvSpPr>
          <p:cNvPr id="4" name="CustomShape 5"/>
          <p:cNvSpPr/>
          <p:nvPr/>
        </p:nvSpPr>
        <p:spPr>
          <a:xfrm>
            <a:off x="10132560" y="4237920"/>
            <a:ext cx="577080" cy="577080"/>
          </a:xfrm>
          <a:custGeom>
            <a:avLst/>
            <a:gdLst/>
            <a:ah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040">
            <a:noFill/>
          </a:ln>
        </p:spPr>
        <p:style>
          <a:lnRef idx="0"/>
          <a:fillRef idx="0"/>
          <a:effectRef idx="0"/>
          <a:fontRef idx="minor"/>
        </p:style>
      </p:sp>
      <p:sp>
        <p:nvSpPr>
          <p:cNvPr id="5" name="CustomShape 6"/>
          <p:cNvSpPr/>
          <p:nvPr/>
        </p:nvSpPr>
        <p:spPr>
          <a:xfrm rot="2159400">
            <a:off x="10189800" y="2786760"/>
            <a:ext cx="643320" cy="64584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fillRef idx="0"/>
          <a:effectRef idx="0"/>
          <a:fontRef idx="minor"/>
        </p:style>
      </p:sp>
      <p:sp>
        <p:nvSpPr>
          <p:cNvPr id="6" name="CustomShape 7"/>
          <p:cNvSpPr/>
          <p:nvPr/>
        </p:nvSpPr>
        <p:spPr>
          <a:xfrm rot="2159400">
            <a:off x="10647360" y="3156480"/>
            <a:ext cx="984600" cy="98460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fillRef idx="0"/>
          <a:effectRef idx="0"/>
          <a:fontRef idx="minor"/>
        </p:style>
      </p:sp>
      <p:sp>
        <p:nvSpPr>
          <p:cNvPr id="7" name="CustomShape 8"/>
          <p:cNvSpPr/>
          <p:nvPr/>
        </p:nvSpPr>
        <p:spPr>
          <a:xfrm rot="2159400">
            <a:off x="10907640" y="3416760"/>
            <a:ext cx="463680" cy="463680"/>
          </a:xfrm>
          <a:custGeom>
            <a:avLst/>
            <a:gdLst/>
            <a:ah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bg1">
              <a:alpha val="5000"/>
            </a:schemeClr>
          </a:solidFill>
          <a:ln w="5040">
            <a:noFill/>
          </a:ln>
        </p:spPr>
        <p:style>
          <a:lnRef idx="0"/>
          <a:fillRef idx="0"/>
          <a:effectRef idx="0"/>
          <a:fontRef idx="minor"/>
        </p:style>
      </p:sp>
      <p:sp>
        <p:nvSpPr>
          <p:cNvPr id="8" name="CustomShape 9"/>
          <p:cNvSpPr/>
          <p:nvPr/>
        </p:nvSpPr>
        <p:spPr>
          <a:xfrm>
            <a:off x="5436720" y="3673440"/>
            <a:ext cx="936360" cy="930960"/>
          </a:xfrm>
          <a:custGeom>
            <a:avLst/>
            <a:gdLst/>
            <a:ah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040">
            <a:noFill/>
          </a:ln>
        </p:spPr>
        <p:style>
          <a:lnRef idx="0"/>
          <a:fillRef idx="0"/>
          <a:effectRef idx="0"/>
          <a:fontRef idx="minor"/>
        </p:style>
      </p:sp>
      <p:sp>
        <p:nvSpPr>
          <p:cNvPr id="9" name="CustomShape 10"/>
          <p:cNvSpPr/>
          <p:nvPr/>
        </p:nvSpPr>
        <p:spPr>
          <a:xfrm>
            <a:off x="4032720" y="2622960"/>
            <a:ext cx="1051200" cy="1070280"/>
          </a:xfrm>
          <a:custGeom>
            <a:avLst/>
            <a:gdLst/>
            <a:ah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040">
            <a:noFill/>
          </a:ln>
        </p:spPr>
        <p:style>
          <a:lnRef idx="0"/>
          <a:fillRef idx="0"/>
          <a:effectRef idx="0"/>
          <a:fontRef idx="minor"/>
        </p:style>
      </p:sp>
      <p:sp>
        <p:nvSpPr>
          <p:cNvPr id="10" name="CustomShape 11"/>
          <p:cNvSpPr/>
          <p:nvPr/>
        </p:nvSpPr>
        <p:spPr>
          <a:xfrm>
            <a:off x="4673160" y="4204440"/>
            <a:ext cx="853560" cy="853560"/>
          </a:xfrm>
          <a:custGeom>
            <a:avLst/>
            <a:gdLst/>
            <a:ah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040">
            <a:noFill/>
          </a:ln>
        </p:spPr>
        <p:style>
          <a:lnRef idx="0"/>
          <a:fillRef idx="0"/>
          <a:effectRef idx="0"/>
          <a:fontRef idx="minor"/>
        </p:style>
      </p:sp>
      <p:sp>
        <p:nvSpPr>
          <p:cNvPr id="11" name="CustomShape 12"/>
          <p:cNvSpPr/>
          <p:nvPr/>
        </p:nvSpPr>
        <p:spPr>
          <a:xfrm rot="2247000">
            <a:off x="2030040" y="2981880"/>
            <a:ext cx="796320" cy="79884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fillRef idx="0"/>
          <a:effectRef idx="0"/>
          <a:fontRef idx="minor"/>
        </p:style>
      </p:sp>
      <p:sp>
        <p:nvSpPr>
          <p:cNvPr id="12" name="CustomShape 13"/>
          <p:cNvSpPr/>
          <p:nvPr/>
        </p:nvSpPr>
        <p:spPr>
          <a:xfrm rot="2247000">
            <a:off x="2578680" y="3458880"/>
            <a:ext cx="1218600" cy="121860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fillRef idx="0"/>
          <a:effectRef idx="0"/>
          <a:fontRef idx="minor"/>
        </p:style>
      </p:sp>
      <p:sp>
        <p:nvSpPr>
          <p:cNvPr id="13" name="CustomShape 14"/>
          <p:cNvSpPr/>
          <p:nvPr/>
        </p:nvSpPr>
        <p:spPr>
          <a:xfrm rot="2247000">
            <a:off x="2901240" y="3781080"/>
            <a:ext cx="573480" cy="573480"/>
          </a:xfrm>
          <a:custGeom>
            <a:avLst/>
            <a:gdLst/>
            <a:ah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bg1">
              <a:alpha val="5000"/>
            </a:schemeClr>
          </a:solidFill>
          <a:ln w="5040">
            <a:noFill/>
          </a:ln>
        </p:spPr>
        <p:style>
          <a:lnRef idx="0"/>
          <a:fillRef idx="0"/>
          <a:effectRef idx="0"/>
          <a:fontRef idx="minor"/>
        </p:style>
      </p:sp>
      <p:sp>
        <p:nvSpPr>
          <p:cNvPr id="14" name="CustomShape 15"/>
          <p:cNvSpPr/>
          <p:nvPr/>
        </p:nvSpPr>
        <p:spPr>
          <a:xfrm rot="2247000">
            <a:off x="1016280" y="2656080"/>
            <a:ext cx="683640" cy="68580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fillRef idx="0"/>
          <a:effectRef idx="0"/>
          <a:fontRef idx="minor"/>
        </p:style>
      </p:sp>
      <p:sp>
        <p:nvSpPr>
          <p:cNvPr id="15" name="CustomShape 16"/>
          <p:cNvSpPr/>
          <p:nvPr/>
        </p:nvSpPr>
        <p:spPr>
          <a:xfrm>
            <a:off x="6486480" y="3806280"/>
            <a:ext cx="1317600" cy="1314360"/>
          </a:xfrm>
          <a:custGeom>
            <a:avLst/>
            <a:gdLst/>
            <a:ah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alpha val="5000"/>
            </a:schemeClr>
          </a:solidFill>
          <a:ln w="5040">
            <a:noFill/>
          </a:ln>
        </p:spPr>
        <p:style>
          <a:lnRef idx="0"/>
          <a:fillRef idx="0"/>
          <a:effectRef idx="0"/>
          <a:fontRef idx="minor"/>
        </p:style>
      </p:sp>
      <p:sp>
        <p:nvSpPr>
          <p:cNvPr id="16" name="CustomShape 17"/>
          <p:cNvSpPr/>
          <p:nvPr/>
        </p:nvSpPr>
        <p:spPr>
          <a:xfrm>
            <a:off x="7392960" y="2648880"/>
            <a:ext cx="1838520" cy="183492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alpha val="5000"/>
            </a:schemeClr>
          </a:solidFill>
          <a:ln w="5040">
            <a:noFill/>
          </a:ln>
        </p:spPr>
        <p:style>
          <a:lnRef idx="0"/>
          <a:fillRef idx="0"/>
          <a:effectRef idx="0"/>
          <a:fontRef idx="minor"/>
        </p:style>
      </p:sp>
      <p:sp>
        <p:nvSpPr>
          <p:cNvPr id="17" name="CustomShape 18"/>
          <p:cNvSpPr/>
          <p:nvPr/>
        </p:nvSpPr>
        <p:spPr>
          <a:xfrm>
            <a:off x="7661160" y="2914920"/>
            <a:ext cx="1303560" cy="129996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alpha val="5000"/>
            </a:schemeClr>
          </a:solidFill>
          <a:ln w="5040">
            <a:noFill/>
          </a:ln>
        </p:spPr>
        <p:style>
          <a:lnRef idx="0"/>
          <a:fillRef idx="0"/>
          <a:effectRef idx="0"/>
          <a:fontRef idx="minor"/>
        </p:style>
      </p:sp>
      <p:sp>
        <p:nvSpPr>
          <p:cNvPr id="18" name="CustomShape 19"/>
          <p:cNvSpPr/>
          <p:nvPr/>
        </p:nvSpPr>
        <p:spPr>
          <a:xfrm rot="18655200">
            <a:off x="8044200" y="5311800"/>
            <a:ext cx="643320" cy="64584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fillRef idx="0"/>
          <a:effectRef idx="0"/>
          <a:fontRef idx="minor"/>
        </p:style>
      </p:sp>
      <p:sp>
        <p:nvSpPr>
          <p:cNvPr id="19" name="CustomShape 20"/>
          <p:cNvSpPr/>
          <p:nvPr/>
        </p:nvSpPr>
        <p:spPr>
          <a:xfrm rot="18655200">
            <a:off x="8464680" y="4562640"/>
            <a:ext cx="984600" cy="98460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fillRef idx="0"/>
          <a:effectRef idx="0"/>
          <a:fontRef idx="minor"/>
        </p:style>
      </p:sp>
      <p:sp>
        <p:nvSpPr>
          <p:cNvPr id="20" name="CustomShape 21"/>
          <p:cNvSpPr/>
          <p:nvPr/>
        </p:nvSpPr>
        <p:spPr>
          <a:xfrm rot="18655200">
            <a:off x="8724960" y="4823280"/>
            <a:ext cx="463680" cy="463680"/>
          </a:xfrm>
          <a:custGeom>
            <a:avLst/>
            <a:gdLst/>
            <a:ah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bg1">
              <a:alpha val="5000"/>
            </a:schemeClr>
          </a:solidFill>
          <a:ln w="5040">
            <a:noFill/>
          </a:ln>
        </p:spPr>
        <p:style>
          <a:lnRef idx="0"/>
          <a:fillRef idx="0"/>
          <a:effectRef idx="0"/>
          <a:fontRef idx="minor"/>
        </p:style>
      </p:sp>
      <p:sp>
        <p:nvSpPr>
          <p:cNvPr id="21" name="CustomShape 22"/>
          <p:cNvSpPr/>
          <p:nvPr/>
        </p:nvSpPr>
        <p:spPr>
          <a:xfrm>
            <a:off x="218880" y="5234400"/>
            <a:ext cx="1317600" cy="1314360"/>
          </a:xfrm>
          <a:custGeom>
            <a:avLst/>
            <a:gdLst/>
            <a:ah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alpha val="5000"/>
            </a:schemeClr>
          </a:solidFill>
          <a:ln w="5040">
            <a:noFill/>
          </a:ln>
        </p:spPr>
        <p:style>
          <a:lnRef idx="0"/>
          <a:fillRef idx="0"/>
          <a:effectRef idx="0"/>
          <a:fontRef idx="minor"/>
        </p:style>
      </p:sp>
      <p:sp>
        <p:nvSpPr>
          <p:cNvPr id="22" name="CustomShape 23"/>
          <p:cNvSpPr/>
          <p:nvPr/>
        </p:nvSpPr>
        <p:spPr>
          <a:xfrm>
            <a:off x="1125000" y="4077000"/>
            <a:ext cx="1838520" cy="183492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alpha val="5000"/>
            </a:schemeClr>
          </a:solidFill>
          <a:ln w="5040">
            <a:noFill/>
          </a:ln>
        </p:spPr>
        <p:style>
          <a:lnRef idx="0"/>
          <a:fillRef idx="0"/>
          <a:effectRef idx="0"/>
          <a:fontRef idx="minor"/>
        </p:style>
      </p:sp>
      <p:sp>
        <p:nvSpPr>
          <p:cNvPr id="23" name="CustomShape 24"/>
          <p:cNvSpPr/>
          <p:nvPr/>
        </p:nvSpPr>
        <p:spPr>
          <a:xfrm>
            <a:off x="1393200" y="4343040"/>
            <a:ext cx="1303560" cy="129996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alpha val="5000"/>
            </a:schemeClr>
          </a:solidFill>
          <a:ln w="5040">
            <a:noFill/>
          </a:ln>
        </p:spPr>
        <p:style>
          <a:lnRef idx="0"/>
          <a:fillRef idx="0"/>
          <a:effectRef idx="0"/>
          <a:fontRef idx="minor"/>
        </p:style>
      </p:sp>
      <p:sp>
        <p:nvSpPr>
          <p:cNvPr id="24" name="CustomShape 25"/>
          <p:cNvSpPr/>
          <p:nvPr/>
        </p:nvSpPr>
        <p:spPr>
          <a:xfrm>
            <a:off x="4309560" y="5224320"/>
            <a:ext cx="936360" cy="930960"/>
          </a:xfrm>
          <a:custGeom>
            <a:avLst/>
            <a:gdLst/>
            <a:ah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040">
            <a:noFill/>
          </a:ln>
        </p:spPr>
        <p:style>
          <a:lnRef idx="0"/>
          <a:fillRef idx="0"/>
          <a:effectRef idx="0"/>
          <a:fontRef idx="minor"/>
        </p:style>
      </p:sp>
      <p:sp>
        <p:nvSpPr>
          <p:cNvPr id="25" name="CustomShape 26"/>
          <p:cNvSpPr/>
          <p:nvPr/>
        </p:nvSpPr>
        <p:spPr>
          <a:xfrm>
            <a:off x="3166920" y="4595760"/>
            <a:ext cx="1051200" cy="1070280"/>
          </a:xfrm>
          <a:custGeom>
            <a:avLst/>
            <a:gdLst/>
            <a:ah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040">
            <a:noFill/>
          </a:ln>
        </p:spPr>
        <p:style>
          <a:lnRef idx="0"/>
          <a:fillRef idx="0"/>
          <a:effectRef idx="0"/>
          <a:fontRef idx="minor"/>
        </p:style>
      </p:sp>
      <p:sp>
        <p:nvSpPr>
          <p:cNvPr id="26" name="CustomShape 27"/>
          <p:cNvSpPr/>
          <p:nvPr/>
        </p:nvSpPr>
        <p:spPr>
          <a:xfrm rot="2247000">
            <a:off x="322200" y="3331800"/>
            <a:ext cx="1218600" cy="121860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fillRef idx="0"/>
          <a:effectRef idx="0"/>
          <a:fontRef idx="minor"/>
        </p:style>
      </p:sp>
      <p:sp>
        <p:nvSpPr>
          <p:cNvPr id="27" name="CustomShape 28"/>
          <p:cNvSpPr/>
          <p:nvPr/>
        </p:nvSpPr>
        <p:spPr>
          <a:xfrm>
            <a:off x="6408360" y="6041880"/>
            <a:ext cx="493920" cy="491400"/>
          </a:xfrm>
          <a:custGeom>
            <a:avLst/>
            <a:gdLst/>
            <a:ah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040">
            <a:noFill/>
          </a:ln>
        </p:spPr>
        <p:style>
          <a:lnRef idx="0"/>
          <a:fillRef idx="0"/>
          <a:effectRef idx="0"/>
          <a:fontRef idx="minor"/>
        </p:style>
      </p:sp>
      <p:sp>
        <p:nvSpPr>
          <p:cNvPr id="28" name="PlaceHolder 29"/>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29" name="PlaceHolder 30"/>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2" name="CustomShape 1"/>
          <p:cNvSpPr/>
          <p:nvPr/>
        </p:nvSpPr>
        <p:spPr>
          <a:xfrm>
            <a:off x="808560" y="3753360"/>
            <a:ext cx="3142800" cy="2004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03" name="CustomShape 2"/>
          <p:cNvSpPr/>
          <p:nvPr/>
        </p:nvSpPr>
        <p:spPr>
          <a:xfrm>
            <a:off x="0" y="0"/>
            <a:ext cx="12191760" cy="3753000"/>
          </a:xfrm>
          <a:prstGeom prst="rect">
            <a:avLst/>
          </a:prstGeom>
          <a:ln/>
        </p:spPr>
        <p:style>
          <a:lnRef idx="2">
            <a:schemeClr val="accent1">
              <a:shade val="50000"/>
            </a:schemeClr>
          </a:lnRef>
          <a:fillRef idx="1">
            <a:schemeClr val="accent1"/>
          </a:fillRef>
          <a:effectRef idx="0">
            <a:schemeClr val="accent1"/>
          </a:effectRef>
          <a:fontRef idx="minor"/>
        </p:style>
      </p:sp>
      <p:sp>
        <p:nvSpPr>
          <p:cNvPr id="404" name="CustomShape 3"/>
          <p:cNvSpPr/>
          <p:nvPr/>
        </p:nvSpPr>
        <p:spPr>
          <a:xfrm>
            <a:off x="819000" y="1762200"/>
            <a:ext cx="3142800" cy="199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05" name="PlaceHolder 4"/>
          <p:cNvSpPr>
            <a:spLocks noGrp="1"/>
          </p:cNvSpPr>
          <p:nvPr>
            <p:ph type="body"/>
          </p:nvPr>
        </p:nvSpPr>
        <p:spPr>
          <a:xfrm>
            <a:off x="902160" y="1883520"/>
            <a:ext cx="2955240" cy="3753000"/>
          </a:xfrm>
          <a:prstGeom prst="rect">
            <a:avLst/>
          </a:prstGeom>
        </p:spPr>
        <p:txBody>
          <a:bodyPr anchor="ctr"/>
          <a:p>
            <a:pPr marL="432000" indent="-324000">
              <a:buClr>
                <a:srgbClr val="000000"/>
              </a:buClr>
              <a:buSzPct val="45000"/>
              <a:buFont typeface="Wingdings" charset="2"/>
              <a:buChar char=""/>
            </a:pPr>
            <a:r>
              <a:rPr b="0" lang="en-US" sz="1400" spc="-1" strike="noStrike">
                <a:solidFill>
                  <a:srgbClr val="ffffff"/>
                </a:solidFill>
                <a:uFill>
                  <a:solidFill>
                    <a:srgbClr val="ffffff"/>
                  </a:solidFill>
                </a:uFill>
                <a:latin typeface="Arial"/>
                <a:ea typeface="Arial Unicode MS"/>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ffffff"/>
                </a:solidFill>
                <a:uFill>
                  <a:solidFill>
                    <a:srgbClr val="ffffff"/>
                  </a:solidFill>
                </a:uFill>
                <a:latin typeface="Arial"/>
                <a:ea typeface="Arial Unicode MS"/>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ffffff"/>
                </a:solidFill>
                <a:uFill>
                  <a:solidFill>
                    <a:srgbClr val="ffffff"/>
                  </a:solidFill>
                </a:uFill>
                <a:latin typeface="Arial"/>
                <a:ea typeface="Arial Unicode MS"/>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ffffff"/>
                </a:solidFill>
                <a:uFill>
                  <a:solidFill>
                    <a:srgbClr val="ffffff"/>
                  </a:solidFill>
                </a:uFill>
                <a:latin typeface="Arial"/>
                <a:ea typeface="Arial Unicode MS"/>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400" spc="-1" strike="noStrike">
                <a:solidFill>
                  <a:srgbClr val="ffffff"/>
                </a:solidFill>
                <a:uFill>
                  <a:solidFill>
                    <a:srgbClr val="ffffff"/>
                  </a:solidFill>
                </a:uFill>
                <a:latin typeface="Arial"/>
                <a:ea typeface="Arial Unicode MS"/>
              </a:rPr>
              <a:t>Fifth Outline Level</a:t>
            </a:r>
            <a:endParaRPr b="0" lang="en-US" sz="14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400" spc="-1" strike="noStrike">
                <a:solidFill>
                  <a:srgbClr val="ffffff"/>
                </a:solidFill>
                <a:uFill>
                  <a:solidFill>
                    <a:srgbClr val="ffffff"/>
                  </a:solidFill>
                </a:uFill>
                <a:latin typeface="Arial"/>
                <a:ea typeface="Arial Unicode MS"/>
              </a:rPr>
              <a:t>Sixth Outline Level</a:t>
            </a:r>
            <a:endParaRPr b="0" lang="en-US" sz="1400" spc="-1" strike="noStrike">
              <a:solidFill>
                <a:srgbClr val="000000"/>
              </a:solidFill>
              <a:uFill>
                <a:solidFill>
                  <a:srgbClr val="ffffff"/>
                </a:solidFill>
              </a:uFill>
              <a:latin typeface="Arial"/>
            </a:endParaRPr>
          </a:p>
          <a:p>
            <a:pPr algn="ctr">
              <a:lnSpc>
                <a:spcPct val="100000"/>
              </a:lnSpc>
            </a:pPr>
            <a:r>
              <a:rPr b="0" lang="en-US" sz="1400" spc="-1" strike="noStrike">
                <a:solidFill>
                  <a:srgbClr val="ffffff"/>
                </a:solidFill>
                <a:uFill>
                  <a:solidFill>
                    <a:srgbClr val="ffffff"/>
                  </a:solidFill>
                </a:uFill>
                <a:latin typeface="Arial"/>
                <a:ea typeface="Arial Unicode MS"/>
              </a:rPr>
              <a:t>Seventh Outline LevelPlace Your Picture Here</a:t>
            </a:r>
            <a:endParaRPr b="0" lang="en-US" sz="1400" spc="-1" strike="noStrike">
              <a:solidFill>
                <a:srgbClr val="000000"/>
              </a:solidFill>
              <a:uFill>
                <a:solidFill>
                  <a:srgbClr val="ffffff"/>
                </a:solidFill>
              </a:uFill>
              <a:latin typeface="Arial"/>
            </a:endParaRPr>
          </a:p>
        </p:txBody>
      </p:sp>
      <p:sp>
        <p:nvSpPr>
          <p:cNvPr id="406" name="PlaceHolder 5"/>
          <p:cNvSpPr>
            <a:spLocks noGrp="1"/>
          </p:cNvSpPr>
          <p:nvPr>
            <p:ph type="body"/>
          </p:nvPr>
        </p:nvSpPr>
        <p:spPr>
          <a:xfrm>
            <a:off x="323640" y="339480"/>
            <a:ext cx="11572920" cy="723960"/>
          </a:xfrm>
          <a:prstGeom prst="rect">
            <a:avLst/>
          </a:prstGeom>
        </p:spPr>
        <p:txBody>
          <a:bodyPr lIns="90000" rIns="90000" tIns="45000" bIns="45000" anchor="ctr"/>
          <a:p>
            <a:pPr marL="432000" indent="-324000">
              <a:buClr>
                <a:srgbClr val="000000"/>
              </a:buClr>
              <a:buSzPct val="45000"/>
              <a:buFont typeface="Wingdings" charset="2"/>
              <a:buChar char=""/>
            </a:pPr>
            <a:r>
              <a:rPr b="0" lang="en-US" sz="5400" spc="-1" strike="noStrike">
                <a:solidFill>
                  <a:srgbClr val="ffffff"/>
                </a:solidFill>
                <a:uFill>
                  <a:solidFill>
                    <a:srgbClr val="ffffff"/>
                  </a:solidFill>
                </a:uFill>
                <a:latin typeface="Arial"/>
                <a:ea typeface="Arial Unicode MS"/>
              </a:rPr>
              <a:t>Click to edit the outline text format</a:t>
            </a:r>
            <a:endParaRPr b="0" lang="en-US" sz="5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5400" spc="-1" strike="noStrike">
                <a:solidFill>
                  <a:srgbClr val="ffffff"/>
                </a:solidFill>
                <a:uFill>
                  <a:solidFill>
                    <a:srgbClr val="ffffff"/>
                  </a:solidFill>
                </a:uFill>
                <a:latin typeface="Arial"/>
                <a:ea typeface="Arial Unicode MS"/>
              </a:rPr>
              <a:t>Second Outline Level</a:t>
            </a:r>
            <a:endParaRPr b="0" lang="en-US" sz="5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5400" spc="-1" strike="noStrike">
                <a:solidFill>
                  <a:srgbClr val="ffffff"/>
                </a:solidFill>
                <a:uFill>
                  <a:solidFill>
                    <a:srgbClr val="ffffff"/>
                  </a:solidFill>
                </a:uFill>
                <a:latin typeface="Arial"/>
                <a:ea typeface="Arial Unicode MS"/>
              </a:rPr>
              <a:t>Third Outline Level</a:t>
            </a:r>
            <a:endParaRPr b="0" lang="en-US" sz="5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5400" spc="-1" strike="noStrike">
                <a:solidFill>
                  <a:srgbClr val="ffffff"/>
                </a:solidFill>
                <a:uFill>
                  <a:solidFill>
                    <a:srgbClr val="ffffff"/>
                  </a:solidFill>
                </a:uFill>
                <a:latin typeface="Arial"/>
                <a:ea typeface="Arial Unicode MS"/>
              </a:rPr>
              <a:t>Fourth Outline Level</a:t>
            </a:r>
            <a:endParaRPr b="0" lang="en-US" sz="5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5400" spc="-1" strike="noStrike">
                <a:solidFill>
                  <a:srgbClr val="ffffff"/>
                </a:solidFill>
                <a:uFill>
                  <a:solidFill>
                    <a:srgbClr val="ffffff"/>
                  </a:solidFill>
                </a:uFill>
                <a:latin typeface="Arial"/>
                <a:ea typeface="Arial Unicode MS"/>
              </a:rPr>
              <a:t>Fifth Outline Level</a:t>
            </a:r>
            <a:endParaRPr b="0" lang="en-US" sz="54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5400" spc="-1" strike="noStrike">
                <a:solidFill>
                  <a:srgbClr val="ffffff"/>
                </a:solidFill>
                <a:uFill>
                  <a:solidFill>
                    <a:srgbClr val="ffffff"/>
                  </a:solidFill>
                </a:uFill>
                <a:latin typeface="Arial"/>
                <a:ea typeface="Arial Unicode MS"/>
              </a:rPr>
              <a:t>Sixth Outline Level</a:t>
            </a:r>
            <a:endParaRPr b="0" lang="en-US" sz="5400" spc="-1" strike="noStrike">
              <a:solidFill>
                <a:srgbClr val="000000"/>
              </a:solidFill>
              <a:uFill>
                <a:solidFill>
                  <a:srgbClr val="ffffff"/>
                </a:solidFill>
              </a:uFill>
              <a:latin typeface="Arial"/>
            </a:endParaRPr>
          </a:p>
          <a:p>
            <a:pPr algn="ctr">
              <a:lnSpc>
                <a:spcPct val="100000"/>
              </a:lnSpc>
            </a:pPr>
            <a:r>
              <a:rPr b="0" lang="en-US" sz="5400" spc="-1" strike="noStrike">
                <a:solidFill>
                  <a:srgbClr val="ffffff"/>
                </a:solidFill>
                <a:uFill>
                  <a:solidFill>
                    <a:srgbClr val="ffffff"/>
                  </a:solidFill>
                </a:uFill>
                <a:latin typeface="Arial"/>
                <a:ea typeface="Arial Unicode MS"/>
              </a:rPr>
              <a:t>Seventh Outline LevelBASIC LAYOUT</a:t>
            </a:r>
            <a:endParaRPr b="0" lang="en-US" sz="5400" spc="-1" strike="noStrike">
              <a:solidFill>
                <a:srgbClr val="000000"/>
              </a:solidFill>
              <a:uFill>
                <a:solidFill>
                  <a:srgbClr val="ffffff"/>
                </a:solidFill>
              </a:uFill>
              <a:latin typeface="Arial"/>
            </a:endParaRPr>
          </a:p>
        </p:txBody>
      </p:sp>
      <p:sp>
        <p:nvSpPr>
          <p:cNvPr id="407" name="PlaceHolder 6"/>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2" name="PlaceHolder 1"/>
          <p:cNvSpPr>
            <a:spLocks noGrp="1"/>
          </p:cNvSpPr>
          <p:nvPr>
            <p:ph type="body"/>
          </p:nvPr>
        </p:nvSpPr>
        <p:spPr>
          <a:xfrm>
            <a:off x="0" y="0"/>
            <a:ext cx="12191760" cy="6857640"/>
          </a:xfrm>
          <a:prstGeom prst="rect">
            <a:avLst/>
          </a:prstGeom>
        </p:spPr>
        <p:txBody>
          <a:bodyPr lIns="90000" rIns="90000" tIns="45000" bIns="45000" anchor="ctr"/>
          <a:p>
            <a:pPr marL="432000" indent="-324000">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Arial Unicode MS"/>
              </a:rPr>
              <a:t>Click to edit the outline text format</a:t>
            </a:r>
            <a:endParaRPr b="0" lang="en-US" sz="2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Arial"/>
                <a:ea typeface="Arial Unicode MS"/>
              </a:rPr>
              <a:t>Second Outline Level</a:t>
            </a:r>
            <a:endParaRPr b="0" lang="en-US" sz="2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Arial Unicode MS"/>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400" spc="-1" strike="noStrike">
                <a:solidFill>
                  <a:srgbClr val="000000"/>
                </a:solidFill>
                <a:uFill>
                  <a:solidFill>
                    <a:srgbClr val="ffffff"/>
                  </a:solidFill>
                </a:uFill>
                <a:latin typeface="Arial"/>
                <a:ea typeface="Arial Unicode MS"/>
              </a:rPr>
              <a:t>Fourth Outline Level</a:t>
            </a:r>
            <a:endParaRPr b="0" lang="en-US" sz="2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Arial Unicode MS"/>
              </a:rPr>
              <a:t>Fifth Outline Level</a:t>
            </a:r>
            <a:endParaRPr b="0" lang="en-US" sz="24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Arial Unicode MS"/>
              </a:rPr>
              <a:t>Sixth Outline Level</a:t>
            </a:r>
            <a:endParaRPr b="0" lang="en-US" sz="2400" spc="-1" strike="noStrike">
              <a:solidFill>
                <a:srgbClr val="000000"/>
              </a:solidFill>
              <a:uFill>
                <a:solidFill>
                  <a:srgbClr val="ffffff"/>
                </a:solidFill>
              </a:uFill>
              <a:latin typeface="Arial"/>
            </a:endParaRPr>
          </a:p>
          <a:p>
            <a:pPr algn="ctr">
              <a:lnSpc>
                <a:spcPct val="90000"/>
              </a:lnSpc>
            </a:pPr>
            <a:r>
              <a:rPr b="0" lang="en-US" sz="2400" spc="-1" strike="noStrike">
                <a:solidFill>
                  <a:srgbClr val="000000"/>
                </a:solidFill>
                <a:uFill>
                  <a:solidFill>
                    <a:srgbClr val="ffffff"/>
                  </a:solidFill>
                </a:uFill>
                <a:latin typeface="Arial"/>
                <a:ea typeface="Arial Unicode MS"/>
              </a:rPr>
              <a:t>Seventh Outline LevelYour Picture Here and send to back</a:t>
            </a:r>
            <a:endParaRPr b="0" lang="en-US" sz="2400" spc="-1" strike="noStrike">
              <a:solidFill>
                <a:srgbClr val="000000"/>
              </a:solidFill>
              <a:uFill>
                <a:solidFill>
                  <a:srgbClr val="ffffff"/>
                </a:solidFill>
              </a:uFill>
              <a:latin typeface="Arial"/>
            </a:endParaRPr>
          </a:p>
        </p:txBody>
      </p:sp>
      <p:sp>
        <p:nvSpPr>
          <p:cNvPr id="443" name="PlaceHolder 2"/>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8" name="PlaceHolder 1"/>
          <p:cNvSpPr>
            <a:spLocks noGrp="1"/>
          </p:cNvSpPr>
          <p:nvPr>
            <p:ph type="body"/>
          </p:nvPr>
        </p:nvSpPr>
        <p:spPr>
          <a:xfrm>
            <a:off x="5334120" y="0"/>
            <a:ext cx="6857640" cy="6857640"/>
          </a:xfrm>
          <a:prstGeom prst="rect">
            <a:avLst/>
          </a:prstGeom>
        </p:spPr>
        <p:txBody>
          <a:bodyPr lIns="90000" rIns="90000" tIns="45000" bIns="45000" anchor="ctr"/>
          <a:p>
            <a:pPr marL="432000" indent="-324000">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Arial Unicode MS"/>
              </a:rPr>
              <a:t>Click to edit the outline text format</a:t>
            </a:r>
            <a:endParaRPr b="0" lang="en-US" sz="1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200" spc="-1" strike="noStrike">
                <a:solidFill>
                  <a:srgbClr val="000000"/>
                </a:solidFill>
                <a:uFill>
                  <a:solidFill>
                    <a:srgbClr val="ffffff"/>
                  </a:solidFill>
                </a:uFill>
                <a:latin typeface="Arial"/>
                <a:ea typeface="Arial Unicode MS"/>
              </a:rPr>
              <a:t>Second Outline Level</a:t>
            </a:r>
            <a:endParaRPr b="0" lang="en-US" sz="12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Arial Unicode MS"/>
              </a:rPr>
              <a:t>Third Outline Level</a:t>
            </a:r>
            <a:endParaRPr b="0" lang="en-US" sz="12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200" spc="-1" strike="noStrike">
                <a:solidFill>
                  <a:srgbClr val="000000"/>
                </a:solidFill>
                <a:uFill>
                  <a:solidFill>
                    <a:srgbClr val="ffffff"/>
                  </a:solidFill>
                </a:uFill>
                <a:latin typeface="Arial"/>
                <a:ea typeface="Arial Unicode MS"/>
              </a:rPr>
              <a:t>Fourth Outline Level</a:t>
            </a:r>
            <a:endParaRPr b="0" lang="en-US" sz="12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Arial Unicode MS"/>
              </a:rPr>
              <a:t>Fifth Outline Level</a:t>
            </a:r>
            <a:endParaRPr b="0" lang="en-US" sz="12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Arial Unicode MS"/>
              </a:rPr>
              <a:t>Sixth Outline Level</a:t>
            </a:r>
            <a:endParaRPr b="0" lang="en-US" sz="1200" spc="-1" strike="noStrike">
              <a:solidFill>
                <a:srgbClr val="000000"/>
              </a:solidFill>
              <a:uFill>
                <a:solidFill>
                  <a:srgbClr val="ffffff"/>
                </a:solidFill>
              </a:uFill>
              <a:latin typeface="Arial"/>
            </a:endParaRPr>
          </a:p>
          <a:p>
            <a:pPr algn="ctr">
              <a:lnSpc>
                <a:spcPct val="100000"/>
              </a:lnSpc>
            </a:pPr>
            <a:r>
              <a:rPr b="0" lang="en-US" sz="1200" spc="-1" strike="noStrike">
                <a:solidFill>
                  <a:srgbClr val="000000"/>
                </a:solidFill>
                <a:uFill>
                  <a:solidFill>
                    <a:srgbClr val="ffffff"/>
                  </a:solidFill>
                </a:uFill>
                <a:latin typeface="Arial"/>
                <a:ea typeface="Arial Unicode MS"/>
              </a:rPr>
              <a:t>Seventh Outline LevelPlace Your Picture Here</a:t>
            </a:r>
            <a:endParaRPr b="0" lang="en-US" sz="1200" spc="-1" strike="noStrike">
              <a:solidFill>
                <a:srgbClr val="000000"/>
              </a:solidFill>
              <a:uFill>
                <a:solidFill>
                  <a:srgbClr val="ffffff"/>
                </a:solidFill>
              </a:uFill>
              <a:latin typeface="Arial"/>
            </a:endParaRPr>
          </a:p>
        </p:txBody>
      </p:sp>
      <p:sp>
        <p:nvSpPr>
          <p:cNvPr id="479" name="PlaceHolder 2"/>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4" name="PlaceHolder 1"/>
          <p:cNvSpPr>
            <a:spLocks noGrp="1"/>
          </p:cNvSpPr>
          <p:nvPr>
            <p:ph type="body"/>
          </p:nvPr>
        </p:nvSpPr>
        <p:spPr>
          <a:xfrm>
            <a:off x="5164560" y="635760"/>
            <a:ext cx="6379560" cy="5586480"/>
          </a:xfrm>
          <a:prstGeom prst="rect">
            <a:avLst/>
          </a:prstGeom>
        </p:spPr>
        <p:txBody>
          <a:bodyPr lIns="90000" rIns="90000" tIns="45000" bIns="45000" anchor="ctr"/>
          <a:p>
            <a:pPr marL="432000" indent="-324000">
              <a:buClr>
                <a:srgbClr val="000000"/>
              </a:buClr>
              <a:buSzPct val="45000"/>
              <a:buFont typeface="Wingdings" charset="2"/>
              <a:buChar char=""/>
            </a:pPr>
            <a:r>
              <a:rPr b="0" lang="en-US" sz="1600" spc="-1" strike="noStrike">
                <a:solidFill>
                  <a:srgbClr val="404040"/>
                </a:solidFill>
                <a:uFill>
                  <a:solidFill>
                    <a:srgbClr val="ffffff"/>
                  </a:solidFill>
                </a:uFill>
                <a:latin typeface="Arial"/>
                <a:ea typeface="Arial Unicode MS"/>
              </a:rPr>
              <a:t>Click to edit the outline text format</a:t>
            </a:r>
            <a:endParaRPr b="0" lang="en-US" sz="16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600" spc="-1" strike="noStrike">
                <a:solidFill>
                  <a:srgbClr val="404040"/>
                </a:solidFill>
                <a:uFill>
                  <a:solidFill>
                    <a:srgbClr val="ffffff"/>
                  </a:solidFill>
                </a:uFill>
                <a:latin typeface="Arial"/>
                <a:ea typeface="Arial Unicode MS"/>
              </a:rPr>
              <a:t>Second Outline Level</a:t>
            </a:r>
            <a:endParaRPr b="0" lang="en-US" sz="16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600" spc="-1" strike="noStrike">
                <a:solidFill>
                  <a:srgbClr val="404040"/>
                </a:solidFill>
                <a:uFill>
                  <a:solidFill>
                    <a:srgbClr val="ffffff"/>
                  </a:solidFill>
                </a:uFill>
                <a:latin typeface="Arial"/>
                <a:ea typeface="Arial Unicode MS"/>
              </a:rPr>
              <a:t>Third Outline Level</a:t>
            </a:r>
            <a:endParaRPr b="0" lang="en-US" sz="16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600" spc="-1" strike="noStrike">
                <a:solidFill>
                  <a:srgbClr val="404040"/>
                </a:solidFill>
                <a:uFill>
                  <a:solidFill>
                    <a:srgbClr val="ffffff"/>
                  </a:solidFill>
                </a:uFill>
                <a:latin typeface="Arial"/>
                <a:ea typeface="Arial Unicode MS"/>
              </a:rPr>
              <a:t>Fourth Outline Level</a:t>
            </a:r>
            <a:endParaRPr b="0" lang="en-US" sz="16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600" spc="-1" strike="noStrike">
                <a:solidFill>
                  <a:srgbClr val="404040"/>
                </a:solidFill>
                <a:uFill>
                  <a:solidFill>
                    <a:srgbClr val="ffffff"/>
                  </a:solidFill>
                </a:uFill>
                <a:latin typeface="Arial"/>
                <a:ea typeface="Arial Unicode MS"/>
              </a:rPr>
              <a:t>Fifth Outline Level</a:t>
            </a:r>
            <a:endParaRPr b="0" lang="en-US" sz="16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600" spc="-1" strike="noStrike">
                <a:solidFill>
                  <a:srgbClr val="404040"/>
                </a:solidFill>
                <a:uFill>
                  <a:solidFill>
                    <a:srgbClr val="ffffff"/>
                  </a:solidFill>
                </a:uFill>
                <a:latin typeface="Arial"/>
                <a:ea typeface="Arial Unicode MS"/>
              </a:rPr>
              <a:t>Sixth Outline Level</a:t>
            </a:r>
            <a:endParaRPr b="0" lang="en-US" sz="1600" spc="-1" strike="noStrike">
              <a:solidFill>
                <a:srgbClr val="000000"/>
              </a:solidFill>
              <a:uFill>
                <a:solidFill>
                  <a:srgbClr val="ffffff"/>
                </a:solidFill>
              </a:uFill>
              <a:latin typeface="Arial"/>
            </a:endParaRPr>
          </a:p>
          <a:p>
            <a:pPr algn="ctr">
              <a:lnSpc>
                <a:spcPct val="100000"/>
              </a:lnSpc>
            </a:pPr>
            <a:r>
              <a:rPr b="0" lang="en-US" sz="1600" spc="-1" strike="noStrike">
                <a:solidFill>
                  <a:srgbClr val="404040"/>
                </a:solidFill>
                <a:uFill>
                  <a:solidFill>
                    <a:srgbClr val="ffffff"/>
                  </a:solidFill>
                </a:uFill>
                <a:latin typeface="Arial"/>
                <a:ea typeface="Arial Unicode MS"/>
              </a:rPr>
              <a:t>Seventh Outline LevelPlace Your Picture Here and send to back</a:t>
            </a:r>
            <a:endParaRPr b="0" lang="en-US" sz="1600" spc="-1" strike="noStrike">
              <a:solidFill>
                <a:srgbClr val="000000"/>
              </a:solidFill>
              <a:uFill>
                <a:solidFill>
                  <a:srgbClr val="ffffff"/>
                </a:solidFill>
              </a:uFill>
              <a:latin typeface="Arial"/>
            </a:endParaRPr>
          </a:p>
        </p:txBody>
      </p:sp>
      <p:sp>
        <p:nvSpPr>
          <p:cNvPr id="515" name="PlaceHolder 2"/>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50" name="PlaceHolder 1"/>
          <p:cNvSpPr>
            <a:spLocks noGrp="1"/>
          </p:cNvSpPr>
          <p:nvPr>
            <p:ph type="body"/>
          </p:nvPr>
        </p:nvSpPr>
        <p:spPr>
          <a:xfrm>
            <a:off x="0" y="0"/>
            <a:ext cx="12191760" cy="3838320"/>
          </a:xfrm>
          <a:prstGeom prst="rect">
            <a:avLst/>
          </a:prstGeom>
        </p:spPr>
        <p:txBody>
          <a:bodyPr anchor="ctr"/>
          <a:p>
            <a:pPr marL="432000" indent="-324000">
              <a:buClr>
                <a:srgbClr val="000000"/>
              </a:buClr>
              <a:buSzPct val="45000"/>
              <a:buFont typeface="Wingdings" charset="2"/>
              <a:buChar char=""/>
            </a:pPr>
            <a:r>
              <a:rPr b="0" lang="en-US" sz="1600" spc="-1" strike="noStrike">
                <a:solidFill>
                  <a:srgbClr val="ffffff"/>
                </a:solidFill>
                <a:uFill>
                  <a:solidFill>
                    <a:srgbClr val="ffffff"/>
                  </a:solidFill>
                </a:uFill>
                <a:latin typeface="Arial"/>
                <a:ea typeface="Arial Unicode MS"/>
              </a:rPr>
              <a:t>Click to edit the outline text format</a:t>
            </a:r>
            <a:endParaRPr b="0" lang="en-US" sz="16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600" spc="-1" strike="noStrike">
                <a:solidFill>
                  <a:srgbClr val="ffffff"/>
                </a:solidFill>
                <a:uFill>
                  <a:solidFill>
                    <a:srgbClr val="ffffff"/>
                  </a:solidFill>
                </a:uFill>
                <a:latin typeface="Arial"/>
                <a:ea typeface="Arial Unicode MS"/>
              </a:rPr>
              <a:t>Second Outline Level</a:t>
            </a:r>
            <a:endParaRPr b="0" lang="en-US" sz="16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600" spc="-1" strike="noStrike">
                <a:solidFill>
                  <a:srgbClr val="ffffff"/>
                </a:solidFill>
                <a:uFill>
                  <a:solidFill>
                    <a:srgbClr val="ffffff"/>
                  </a:solidFill>
                </a:uFill>
                <a:latin typeface="Arial"/>
                <a:ea typeface="Arial Unicode MS"/>
              </a:rPr>
              <a:t>Third Outline Level</a:t>
            </a:r>
            <a:endParaRPr b="0" lang="en-US" sz="16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600" spc="-1" strike="noStrike">
                <a:solidFill>
                  <a:srgbClr val="ffffff"/>
                </a:solidFill>
                <a:uFill>
                  <a:solidFill>
                    <a:srgbClr val="ffffff"/>
                  </a:solidFill>
                </a:uFill>
                <a:latin typeface="Arial"/>
                <a:ea typeface="Arial Unicode MS"/>
              </a:rPr>
              <a:t>Fourth Outline Level</a:t>
            </a:r>
            <a:endParaRPr b="0" lang="en-US" sz="16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600" spc="-1" strike="noStrike">
                <a:solidFill>
                  <a:srgbClr val="ffffff"/>
                </a:solidFill>
                <a:uFill>
                  <a:solidFill>
                    <a:srgbClr val="ffffff"/>
                  </a:solidFill>
                </a:uFill>
                <a:latin typeface="Arial"/>
                <a:ea typeface="Arial Unicode MS"/>
              </a:rPr>
              <a:t>Fifth Outline Level</a:t>
            </a:r>
            <a:endParaRPr b="0" lang="en-US" sz="16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600" spc="-1" strike="noStrike">
                <a:solidFill>
                  <a:srgbClr val="ffffff"/>
                </a:solidFill>
                <a:uFill>
                  <a:solidFill>
                    <a:srgbClr val="ffffff"/>
                  </a:solidFill>
                </a:uFill>
                <a:latin typeface="Arial"/>
                <a:ea typeface="Arial Unicode MS"/>
              </a:rPr>
              <a:t>Sixth Outline Level</a:t>
            </a:r>
            <a:endParaRPr b="0" lang="en-US" sz="1600" spc="-1" strike="noStrike">
              <a:solidFill>
                <a:srgbClr val="000000"/>
              </a:solidFill>
              <a:uFill>
                <a:solidFill>
                  <a:srgbClr val="ffffff"/>
                </a:solidFill>
              </a:uFill>
              <a:latin typeface="Arial"/>
            </a:endParaRPr>
          </a:p>
          <a:p>
            <a:pPr algn="ctr">
              <a:lnSpc>
                <a:spcPct val="100000"/>
              </a:lnSpc>
            </a:pPr>
            <a:r>
              <a:rPr b="0" lang="en-US" sz="1600" spc="-1" strike="noStrike">
                <a:solidFill>
                  <a:srgbClr val="ffffff"/>
                </a:solidFill>
                <a:uFill>
                  <a:solidFill>
                    <a:srgbClr val="ffffff"/>
                  </a:solidFill>
                </a:uFill>
                <a:latin typeface="Arial"/>
                <a:ea typeface="Arial Unicode MS"/>
              </a:rPr>
              <a:t>Seventh Outline LevelPlace Your Picture Here and send to back</a:t>
            </a:r>
            <a:endParaRPr b="0" lang="en-US" sz="1600" spc="-1" strike="noStrike">
              <a:solidFill>
                <a:srgbClr val="000000"/>
              </a:solidFill>
              <a:uFill>
                <a:solidFill>
                  <a:srgbClr val="ffffff"/>
                </a:solidFill>
              </a:uFill>
              <a:latin typeface="Arial"/>
            </a:endParaRPr>
          </a:p>
        </p:txBody>
      </p:sp>
      <p:sp>
        <p:nvSpPr>
          <p:cNvPr id="551" name="CustomShape 2"/>
          <p:cNvSpPr/>
          <p:nvPr/>
        </p:nvSpPr>
        <p:spPr>
          <a:xfrm>
            <a:off x="0" y="3809880"/>
            <a:ext cx="12191760" cy="3047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552" name="PlaceHolder 3"/>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7" name="PlaceHolder 1"/>
          <p:cNvSpPr>
            <a:spLocks noGrp="1"/>
          </p:cNvSpPr>
          <p:nvPr>
            <p:ph type="body"/>
          </p:nvPr>
        </p:nvSpPr>
        <p:spPr>
          <a:xfrm>
            <a:off x="3317760" y="659520"/>
            <a:ext cx="5555880" cy="5538600"/>
          </a:xfrm>
          <a:prstGeom prst="rect">
            <a:avLst/>
          </a:prstGeom>
        </p:spPr>
        <p:txBody>
          <a:bodyPr lIns="90000" rIns="90000" tIns="45000" bIns="45000"/>
          <a:p>
            <a:pPr marL="432000" indent="-324000">
              <a:buClr>
                <a:srgbClr val="000000"/>
              </a:buClr>
              <a:buSzPct val="45000"/>
              <a:buFont typeface="Wingdings" charset="2"/>
              <a:buChar char=""/>
            </a:pPr>
            <a:r>
              <a:rPr b="0" lang="en-US" sz="2000" spc="-1" strike="noStrike">
                <a:solidFill>
                  <a:srgbClr val="404040"/>
                </a:solidFill>
                <a:uFill>
                  <a:solidFill>
                    <a:srgbClr val="ffffff"/>
                  </a:solidFill>
                </a:uFill>
                <a:latin typeface="Arial"/>
                <a:ea typeface="Arial Unicode MS"/>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404040"/>
                </a:solidFill>
                <a:uFill>
                  <a:solidFill>
                    <a:srgbClr val="ffffff"/>
                  </a:solidFill>
                </a:uFill>
                <a:latin typeface="Arial"/>
                <a:ea typeface="Arial Unicode MS"/>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404040"/>
                </a:solidFill>
                <a:uFill>
                  <a:solidFill>
                    <a:srgbClr val="ffffff"/>
                  </a:solidFill>
                </a:uFill>
                <a:latin typeface="Arial"/>
                <a:ea typeface="Arial Unicode MS"/>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404040"/>
                </a:solidFill>
                <a:uFill>
                  <a:solidFill>
                    <a:srgbClr val="ffffff"/>
                  </a:solidFill>
                </a:uFill>
                <a:latin typeface="Arial"/>
                <a:ea typeface="Arial Unicode MS"/>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Arial"/>
                <a:ea typeface="Arial Unicode MS"/>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Arial"/>
                <a:ea typeface="Arial Unicode MS"/>
              </a:rPr>
              <a:t>Sixth Outline Level</a:t>
            </a:r>
            <a:endParaRPr b="0" lang="en-US" sz="2000" spc="-1" strike="noStrike">
              <a:solidFill>
                <a:srgbClr val="000000"/>
              </a:solidFill>
              <a:uFill>
                <a:solidFill>
                  <a:srgbClr val="ffffff"/>
                </a:solidFill>
              </a:uFill>
              <a:latin typeface="Arial"/>
            </a:endParaRPr>
          </a:p>
          <a:p>
            <a:pPr algn="ctr">
              <a:lnSpc>
                <a:spcPct val="100000"/>
              </a:lnSpc>
            </a:pPr>
            <a:r>
              <a:rPr b="0" lang="en-US" sz="2000" spc="-1" strike="noStrike">
                <a:solidFill>
                  <a:srgbClr val="404040"/>
                </a:solidFill>
                <a:uFill>
                  <a:solidFill>
                    <a:srgbClr val="ffffff"/>
                  </a:solidFill>
                </a:uFill>
                <a:latin typeface="Arial"/>
                <a:ea typeface="Arial Unicode MS"/>
              </a:rPr>
              <a:t>Seventh Outline LevelPlace Your Picture Here</a:t>
            </a:r>
            <a:endParaRPr b="0" lang="en-US" sz="2000" spc="-1" strike="noStrike">
              <a:solidFill>
                <a:srgbClr val="000000"/>
              </a:solidFill>
              <a:uFill>
                <a:solidFill>
                  <a:srgbClr val="ffffff"/>
                </a:solidFill>
              </a:uFill>
              <a:latin typeface="Arial"/>
            </a:endParaRPr>
          </a:p>
        </p:txBody>
      </p:sp>
      <p:sp>
        <p:nvSpPr>
          <p:cNvPr id="588" name="PlaceHolder 2"/>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3" name="CustomShape 1"/>
          <p:cNvSpPr/>
          <p:nvPr/>
        </p:nvSpPr>
        <p:spPr>
          <a:xfrm>
            <a:off x="7119360" y="5067720"/>
            <a:ext cx="4297320" cy="434880"/>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p:style>
      </p:sp>
      <p:sp>
        <p:nvSpPr>
          <p:cNvPr id="624" name="CustomShape 2"/>
          <p:cNvSpPr/>
          <p:nvPr/>
        </p:nvSpPr>
        <p:spPr>
          <a:xfrm>
            <a:off x="0" y="1989000"/>
            <a:ext cx="12191760" cy="288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625" name="CustomShape 3"/>
          <p:cNvSpPr/>
          <p:nvPr/>
        </p:nvSpPr>
        <p:spPr>
          <a:xfrm>
            <a:off x="8597160" y="4716360"/>
            <a:ext cx="1488240" cy="561240"/>
          </a:xfrm>
          <a:custGeom>
            <a:avLst/>
            <a:gdLst/>
            <a:ah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a:gradFill>
          <a:ln w="9360">
            <a:noFill/>
          </a:ln>
        </p:spPr>
        <p:style>
          <a:lnRef idx="0"/>
          <a:fillRef idx="0"/>
          <a:effectRef idx="0"/>
          <a:fontRef idx="minor"/>
        </p:style>
      </p:sp>
      <p:sp>
        <p:nvSpPr>
          <p:cNvPr id="626" name="CustomShape 4"/>
          <p:cNvSpPr/>
          <p:nvPr/>
        </p:nvSpPr>
        <p:spPr>
          <a:xfrm>
            <a:off x="6867360" y="1360080"/>
            <a:ext cx="4998960" cy="3398040"/>
          </a:xfrm>
          <a:custGeom>
            <a:avLst/>
            <a:gdLst/>
            <a:ah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360">
            <a:noFill/>
          </a:ln>
        </p:spPr>
        <p:style>
          <a:lnRef idx="0"/>
          <a:fillRef idx="0"/>
          <a:effectRef idx="0"/>
          <a:fontRef idx="minor"/>
        </p:style>
      </p:sp>
      <p:sp>
        <p:nvSpPr>
          <p:cNvPr id="627" name="CustomShape 5"/>
          <p:cNvSpPr/>
          <p:nvPr/>
        </p:nvSpPr>
        <p:spPr>
          <a:xfrm>
            <a:off x="11166120" y="4710960"/>
            <a:ext cx="336600" cy="55800"/>
          </a:xfrm>
          <a:custGeom>
            <a:avLst/>
            <a:gdLst/>
            <a:ah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360">
            <a:noFill/>
          </a:ln>
        </p:spPr>
        <p:style>
          <a:lnRef idx="0"/>
          <a:fillRef idx="0"/>
          <a:effectRef idx="0"/>
          <a:fontRef idx="minor"/>
        </p:style>
      </p:sp>
      <p:sp>
        <p:nvSpPr>
          <p:cNvPr id="628" name="CustomShape 6"/>
          <p:cNvSpPr/>
          <p:nvPr/>
        </p:nvSpPr>
        <p:spPr>
          <a:xfrm>
            <a:off x="6892560" y="1388160"/>
            <a:ext cx="4942800" cy="2976840"/>
          </a:xfrm>
          <a:custGeom>
            <a:avLst/>
            <a:gdLst/>
            <a:ah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360">
            <a:noFill/>
          </a:ln>
        </p:spPr>
        <p:style>
          <a:lnRef idx="0"/>
          <a:fillRef idx="0"/>
          <a:effectRef idx="0"/>
          <a:fontRef idx="minor"/>
        </p:style>
      </p:sp>
      <p:sp>
        <p:nvSpPr>
          <p:cNvPr id="629" name="CustomShape 7"/>
          <p:cNvSpPr/>
          <p:nvPr/>
        </p:nvSpPr>
        <p:spPr>
          <a:xfrm>
            <a:off x="8600400" y="5208120"/>
            <a:ext cx="1488240" cy="83880"/>
          </a:xfrm>
          <a:custGeom>
            <a:avLst/>
            <a:gdLst/>
            <a:ah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360">
            <a:noFill/>
          </a:ln>
        </p:spPr>
        <p:style>
          <a:lnRef idx="0"/>
          <a:fillRef idx="0"/>
          <a:effectRef idx="0"/>
          <a:fontRef idx="minor"/>
        </p:style>
      </p:sp>
      <p:sp>
        <p:nvSpPr>
          <p:cNvPr id="630" name="CustomShape 8"/>
          <p:cNvSpPr/>
          <p:nvPr/>
        </p:nvSpPr>
        <p:spPr>
          <a:xfrm>
            <a:off x="6892560" y="4345920"/>
            <a:ext cx="4942800" cy="392760"/>
          </a:xfrm>
          <a:custGeom>
            <a:avLst/>
            <a:gdLst/>
            <a:ah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360">
            <a:noFill/>
          </a:ln>
        </p:spPr>
        <p:style>
          <a:lnRef idx="0"/>
          <a:fillRef idx="0"/>
          <a:effectRef idx="0"/>
          <a:fontRef idx="minor"/>
        </p:style>
      </p:sp>
      <p:sp>
        <p:nvSpPr>
          <p:cNvPr id="631" name="CustomShape 9"/>
          <p:cNvSpPr/>
          <p:nvPr/>
        </p:nvSpPr>
        <p:spPr>
          <a:xfrm>
            <a:off x="7075440" y="1604520"/>
            <a:ext cx="4583160" cy="2583720"/>
          </a:xfrm>
          <a:custGeom>
            <a:avLst/>
            <a:gdLst/>
            <a:ahLst/>
            <a:rect l="l" t="t" r="r" b="b"/>
            <a:pathLst>
              <a:path w="6586571" h="3763755">
                <a:moveTo>
                  <a:pt x="30683" y="30683"/>
                </a:moveTo>
                <a:lnTo>
                  <a:pt x="6564071" y="30683"/>
                </a:lnTo>
                <a:lnTo>
                  <a:pt x="6564071" y="3753528"/>
                </a:lnTo>
                <a:lnTo>
                  <a:pt x="30683" y="3753528"/>
                </a:lnTo>
                <a:close/>
              </a:path>
            </a:pathLst>
          </a:custGeom>
          <a:solidFill>
            <a:srgbClr val="f2f2f2"/>
          </a:solidFill>
          <a:ln w="9360">
            <a:noFill/>
          </a:ln>
        </p:spPr>
        <p:style>
          <a:lnRef idx="0"/>
          <a:fillRef idx="0"/>
          <a:effectRef idx="0"/>
          <a:fontRef idx="minor"/>
        </p:style>
      </p:sp>
      <p:sp>
        <p:nvSpPr>
          <p:cNvPr id="632" name="CustomShape 10"/>
          <p:cNvSpPr/>
          <p:nvPr/>
        </p:nvSpPr>
        <p:spPr>
          <a:xfrm>
            <a:off x="9070920" y="1624320"/>
            <a:ext cx="2587320" cy="2564640"/>
          </a:xfrm>
          <a:custGeom>
            <a:avLst/>
            <a:gdLst/>
            <a:ah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fillRef idx="0"/>
          <a:effectRef idx="0"/>
          <a:fontRef idx="minor"/>
        </p:style>
      </p:sp>
      <p:sp>
        <p:nvSpPr>
          <p:cNvPr id="633" name="PlaceHolder 11"/>
          <p:cNvSpPr>
            <a:spLocks noGrp="1"/>
          </p:cNvSpPr>
          <p:nvPr>
            <p:ph type="body"/>
          </p:nvPr>
        </p:nvSpPr>
        <p:spPr>
          <a:xfrm>
            <a:off x="7103880" y="1624320"/>
            <a:ext cx="4579560" cy="2588760"/>
          </a:xfrm>
          <a:prstGeom prst="rect">
            <a:avLst/>
          </a:prstGeom>
        </p:spPr>
        <p:txBody>
          <a:bodyPr lIns="90000" rIns="90000" tIns="45000" bIns="45000" anchor="ctr"/>
          <a:p>
            <a:pPr marL="432000" indent="-324000">
              <a:buClr>
                <a:srgbClr val="000000"/>
              </a:buClr>
              <a:buSzPct val="45000"/>
              <a:buFont typeface="Wingdings" charset="2"/>
              <a:buChar char=""/>
            </a:pPr>
            <a:r>
              <a:rPr b="0" lang="en-US" sz="1200" spc="-1" strike="noStrike">
                <a:solidFill>
                  <a:srgbClr val="404040"/>
                </a:solidFill>
                <a:uFill>
                  <a:solidFill>
                    <a:srgbClr val="ffffff"/>
                  </a:solidFill>
                </a:uFill>
                <a:latin typeface="Arial"/>
                <a:ea typeface="Arial Unicode MS"/>
              </a:rPr>
              <a:t>Click to edit the outline text format</a:t>
            </a:r>
            <a:endParaRPr b="0" lang="en-US" sz="1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200" spc="-1" strike="noStrike">
                <a:solidFill>
                  <a:srgbClr val="404040"/>
                </a:solidFill>
                <a:uFill>
                  <a:solidFill>
                    <a:srgbClr val="ffffff"/>
                  </a:solidFill>
                </a:uFill>
                <a:latin typeface="Arial"/>
                <a:ea typeface="Arial Unicode MS"/>
              </a:rPr>
              <a:t>Second Outline Level</a:t>
            </a:r>
            <a:endParaRPr b="0" lang="en-US" sz="12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200" spc="-1" strike="noStrike">
                <a:solidFill>
                  <a:srgbClr val="404040"/>
                </a:solidFill>
                <a:uFill>
                  <a:solidFill>
                    <a:srgbClr val="ffffff"/>
                  </a:solidFill>
                </a:uFill>
                <a:latin typeface="Arial"/>
                <a:ea typeface="Arial Unicode MS"/>
              </a:rPr>
              <a:t>Third Outline Level</a:t>
            </a:r>
            <a:endParaRPr b="0" lang="en-US" sz="12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200" spc="-1" strike="noStrike">
                <a:solidFill>
                  <a:srgbClr val="404040"/>
                </a:solidFill>
                <a:uFill>
                  <a:solidFill>
                    <a:srgbClr val="ffffff"/>
                  </a:solidFill>
                </a:uFill>
                <a:latin typeface="Arial"/>
                <a:ea typeface="Arial Unicode MS"/>
              </a:rPr>
              <a:t>Fourth Outline Level</a:t>
            </a:r>
            <a:endParaRPr b="0" lang="en-US" sz="12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200" spc="-1" strike="noStrike">
                <a:solidFill>
                  <a:srgbClr val="404040"/>
                </a:solidFill>
                <a:uFill>
                  <a:solidFill>
                    <a:srgbClr val="ffffff"/>
                  </a:solidFill>
                </a:uFill>
                <a:latin typeface="Arial"/>
                <a:ea typeface="Arial Unicode MS"/>
              </a:rPr>
              <a:t>Fifth Outline Level</a:t>
            </a:r>
            <a:endParaRPr b="0" lang="en-US" sz="12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200" spc="-1" strike="noStrike">
                <a:solidFill>
                  <a:srgbClr val="404040"/>
                </a:solidFill>
                <a:uFill>
                  <a:solidFill>
                    <a:srgbClr val="ffffff"/>
                  </a:solidFill>
                </a:uFill>
                <a:latin typeface="Arial"/>
                <a:ea typeface="Arial Unicode MS"/>
              </a:rPr>
              <a:t>Sixth Outline Level</a:t>
            </a:r>
            <a:endParaRPr b="0" lang="en-US" sz="1200" spc="-1" strike="noStrike">
              <a:solidFill>
                <a:srgbClr val="000000"/>
              </a:solidFill>
              <a:uFill>
                <a:solidFill>
                  <a:srgbClr val="ffffff"/>
                </a:solidFill>
              </a:uFill>
              <a:latin typeface="Arial"/>
            </a:endParaRPr>
          </a:p>
          <a:p>
            <a:pPr algn="ctr">
              <a:lnSpc>
                <a:spcPct val="100000"/>
              </a:lnSpc>
            </a:pPr>
            <a:r>
              <a:rPr b="0" lang="en-US" sz="1200" spc="-1" strike="noStrike">
                <a:solidFill>
                  <a:srgbClr val="404040"/>
                </a:solidFill>
                <a:uFill>
                  <a:solidFill>
                    <a:srgbClr val="ffffff"/>
                  </a:solidFill>
                </a:uFill>
                <a:latin typeface="Arial"/>
                <a:ea typeface="Arial Unicode MS"/>
              </a:rPr>
              <a:t>Seventh Outline LevelYour Picture Here</a:t>
            </a:r>
            <a:endParaRPr b="0" lang="en-US" sz="1200" spc="-1" strike="noStrike">
              <a:solidFill>
                <a:srgbClr val="000000"/>
              </a:solidFill>
              <a:uFill>
                <a:solidFill>
                  <a:srgbClr val="ffffff"/>
                </a:solidFill>
              </a:uFill>
              <a:latin typeface="Arial"/>
            </a:endParaRPr>
          </a:p>
        </p:txBody>
      </p:sp>
      <p:sp>
        <p:nvSpPr>
          <p:cNvPr id="634" name="PlaceHolder 12"/>
          <p:cNvSpPr>
            <a:spLocks noGrp="1"/>
          </p:cNvSpPr>
          <p:nvPr>
            <p:ph type="body"/>
          </p:nvPr>
        </p:nvSpPr>
        <p:spPr>
          <a:xfrm>
            <a:off x="323640" y="339480"/>
            <a:ext cx="11572920" cy="723960"/>
          </a:xfrm>
          <a:prstGeom prst="rect">
            <a:avLst/>
          </a:prstGeom>
        </p:spPr>
        <p:txBody>
          <a:bodyPr lIns="90000" rIns="90000" tIns="45000" bIns="45000" anchor="ctr"/>
          <a:p>
            <a:pPr marL="432000" indent="-324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Click to edit the outline text format</a:t>
            </a:r>
            <a:endParaRPr b="0" lang="en-US" sz="5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5400" spc="-1" strike="noStrike">
                <a:solidFill>
                  <a:srgbClr val="262626"/>
                </a:solidFill>
                <a:uFill>
                  <a:solidFill>
                    <a:srgbClr val="ffffff"/>
                  </a:solidFill>
                </a:uFill>
                <a:latin typeface="Arial"/>
                <a:ea typeface="Arial Unicode MS"/>
              </a:rPr>
              <a:t>Second Outline Level</a:t>
            </a:r>
            <a:endParaRPr b="0" lang="en-US" sz="5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Third Outline Level</a:t>
            </a:r>
            <a:endParaRPr b="0" lang="en-US" sz="5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5400" spc="-1" strike="noStrike">
                <a:solidFill>
                  <a:srgbClr val="262626"/>
                </a:solidFill>
                <a:uFill>
                  <a:solidFill>
                    <a:srgbClr val="ffffff"/>
                  </a:solidFill>
                </a:uFill>
                <a:latin typeface="Arial"/>
                <a:ea typeface="Arial Unicode MS"/>
              </a:rPr>
              <a:t>Fourth Outline Level</a:t>
            </a:r>
            <a:endParaRPr b="0" lang="en-US" sz="5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Fifth Outline Level</a:t>
            </a:r>
            <a:endParaRPr b="0" lang="en-US" sz="54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Sixth Outline Level</a:t>
            </a:r>
            <a:endParaRPr b="0" lang="en-US" sz="5400" spc="-1" strike="noStrike">
              <a:solidFill>
                <a:srgbClr val="000000"/>
              </a:solidFill>
              <a:uFill>
                <a:solidFill>
                  <a:srgbClr val="ffffff"/>
                </a:solidFill>
              </a:uFill>
              <a:latin typeface="Arial"/>
            </a:endParaRPr>
          </a:p>
          <a:p>
            <a:pPr algn="ctr">
              <a:lnSpc>
                <a:spcPct val="100000"/>
              </a:lnSpc>
            </a:pPr>
            <a:r>
              <a:rPr b="0" lang="en-US" sz="5400" spc="-1" strike="noStrike">
                <a:solidFill>
                  <a:srgbClr val="262626"/>
                </a:solidFill>
                <a:uFill>
                  <a:solidFill>
                    <a:srgbClr val="ffffff"/>
                  </a:solidFill>
                </a:uFill>
                <a:latin typeface="Arial"/>
                <a:ea typeface="Arial Unicode MS"/>
              </a:rPr>
              <a:t>Seventh Outline LevelBASIC LAYOUT</a:t>
            </a:r>
            <a:endParaRPr b="0" lang="en-US" sz="5400" spc="-1" strike="noStrike">
              <a:solidFill>
                <a:srgbClr val="000000"/>
              </a:solidFill>
              <a:uFill>
                <a:solidFill>
                  <a:srgbClr val="ffffff"/>
                </a:solidFill>
              </a:uFill>
              <a:latin typeface="Arial"/>
            </a:endParaRPr>
          </a:p>
        </p:txBody>
      </p:sp>
      <p:sp>
        <p:nvSpPr>
          <p:cNvPr id="635" name="PlaceHolder 13"/>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70" name="PlaceHolder 1"/>
          <p:cNvSpPr>
            <a:spLocks noGrp="1"/>
          </p:cNvSpPr>
          <p:nvPr>
            <p:ph type="body"/>
          </p:nvPr>
        </p:nvSpPr>
        <p:spPr>
          <a:xfrm>
            <a:off x="799200" y="1223280"/>
            <a:ext cx="5440680" cy="4721760"/>
          </a:xfrm>
          <a:prstGeom prst="rect">
            <a:avLst/>
          </a:prstGeom>
        </p:spPr>
        <p:txBody>
          <a:bodyPr lIns="90000" rIns="90000" tIns="45000" bIns="45000" anchor="ctr"/>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Arial Unicode MS"/>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ea typeface="Arial Unicode MS"/>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Arial Unicode MS"/>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ea typeface="Arial Unicode MS"/>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Arial Unicode MS"/>
              </a:rPr>
              <a:t>Fifth Outline Level</a:t>
            </a:r>
            <a:endParaRPr b="0" lang="en-US" sz="14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Arial Unicode MS"/>
              </a:rPr>
              <a:t>Sixth Outline Level</a:t>
            </a:r>
            <a:endParaRPr b="0" lang="en-US" sz="1400" spc="-1" strike="noStrike">
              <a:solidFill>
                <a:srgbClr val="000000"/>
              </a:solidFill>
              <a:uFill>
                <a:solidFill>
                  <a:srgbClr val="ffffff"/>
                </a:solidFill>
              </a:uFill>
              <a:latin typeface="Arial"/>
            </a:endParaRPr>
          </a:p>
          <a:p>
            <a:pPr algn="ctr">
              <a:lnSpc>
                <a:spcPct val="90000"/>
              </a:lnSpc>
            </a:pPr>
            <a:r>
              <a:rPr b="0" lang="en-US" sz="1400" spc="-1" strike="noStrike">
                <a:solidFill>
                  <a:srgbClr val="000000"/>
                </a:solidFill>
                <a:uFill>
                  <a:solidFill>
                    <a:srgbClr val="ffffff"/>
                  </a:solidFill>
                </a:uFill>
                <a:latin typeface="Arial"/>
                <a:ea typeface="Arial Unicode MS"/>
              </a:rPr>
              <a:t>Seventh Outline LevelYour Picture Here send to back</a:t>
            </a:r>
            <a:endParaRPr b="0" lang="en-US" sz="1400" spc="-1" strike="noStrike">
              <a:solidFill>
                <a:srgbClr val="000000"/>
              </a:solidFill>
              <a:uFill>
                <a:solidFill>
                  <a:srgbClr val="ffffff"/>
                </a:solidFill>
              </a:uFill>
              <a:latin typeface="Arial"/>
            </a:endParaRPr>
          </a:p>
        </p:txBody>
      </p:sp>
      <p:sp>
        <p:nvSpPr>
          <p:cNvPr id="671" name="PlaceHolder 2"/>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06" name="PlaceHolder 1"/>
          <p:cNvSpPr>
            <a:spLocks noGrp="1"/>
          </p:cNvSpPr>
          <p:nvPr>
            <p:ph type="body"/>
          </p:nvPr>
        </p:nvSpPr>
        <p:spPr>
          <a:xfrm>
            <a:off x="4544280" y="553680"/>
            <a:ext cx="3386880" cy="2808360"/>
          </a:xfrm>
          <a:prstGeom prst="rect">
            <a:avLst/>
          </a:prstGeom>
        </p:spPr>
        <p:txBody>
          <a:bodyPr lIns="90000" rIns="90000" tIns="45000" bIns="45000" anchor="ctr"/>
          <a:p>
            <a:pPr marL="432000" indent="-324000">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Arial Unicode MS"/>
              </a:rPr>
              <a:t>Click to edit the outline text format</a:t>
            </a:r>
            <a:endParaRPr b="0" lang="en-US" sz="1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200" spc="-1" strike="noStrike">
                <a:solidFill>
                  <a:srgbClr val="000000"/>
                </a:solidFill>
                <a:uFill>
                  <a:solidFill>
                    <a:srgbClr val="ffffff"/>
                  </a:solidFill>
                </a:uFill>
                <a:latin typeface="Arial"/>
                <a:ea typeface="Arial Unicode MS"/>
              </a:rPr>
              <a:t>Second Outline Level</a:t>
            </a:r>
            <a:endParaRPr b="0" lang="en-US" sz="12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Arial Unicode MS"/>
              </a:rPr>
              <a:t>Third Outline Level</a:t>
            </a:r>
            <a:endParaRPr b="0" lang="en-US" sz="12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200" spc="-1" strike="noStrike">
                <a:solidFill>
                  <a:srgbClr val="000000"/>
                </a:solidFill>
                <a:uFill>
                  <a:solidFill>
                    <a:srgbClr val="ffffff"/>
                  </a:solidFill>
                </a:uFill>
                <a:latin typeface="Arial"/>
                <a:ea typeface="Arial Unicode MS"/>
              </a:rPr>
              <a:t>Fourth Outline Level</a:t>
            </a:r>
            <a:endParaRPr b="0" lang="en-US" sz="12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Arial Unicode MS"/>
              </a:rPr>
              <a:t>Fifth Outline Level</a:t>
            </a:r>
            <a:endParaRPr b="0" lang="en-US" sz="12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Arial Unicode MS"/>
              </a:rPr>
              <a:t>Sixth Outline Level</a:t>
            </a:r>
            <a:endParaRPr b="0" lang="en-US" sz="1200" spc="-1" strike="noStrike">
              <a:solidFill>
                <a:srgbClr val="000000"/>
              </a:solidFill>
              <a:uFill>
                <a:solidFill>
                  <a:srgbClr val="ffffff"/>
                </a:solidFill>
              </a:uFill>
              <a:latin typeface="Arial"/>
            </a:endParaRPr>
          </a:p>
          <a:p>
            <a:pPr algn="ctr">
              <a:lnSpc>
                <a:spcPct val="100000"/>
              </a:lnSpc>
            </a:pPr>
            <a:r>
              <a:rPr b="0" lang="en-US" sz="1200" spc="-1" strike="noStrike">
                <a:solidFill>
                  <a:srgbClr val="000000"/>
                </a:solidFill>
                <a:uFill>
                  <a:solidFill>
                    <a:srgbClr val="ffffff"/>
                  </a:solidFill>
                </a:uFill>
                <a:latin typeface="Arial"/>
                <a:ea typeface="Arial Unicode MS"/>
              </a:rPr>
              <a:t>Seventh Outline LevelYour Picture Here</a:t>
            </a:r>
            <a:endParaRPr b="0" lang="en-US" sz="1200" spc="-1" strike="noStrike">
              <a:solidFill>
                <a:srgbClr val="000000"/>
              </a:solidFill>
              <a:uFill>
                <a:solidFill>
                  <a:srgbClr val="ffffff"/>
                </a:solidFill>
              </a:uFill>
              <a:latin typeface="Arial"/>
            </a:endParaRPr>
          </a:p>
        </p:txBody>
      </p:sp>
      <p:sp>
        <p:nvSpPr>
          <p:cNvPr id="707" name="PlaceHolder 2"/>
          <p:cNvSpPr>
            <a:spLocks noGrp="1"/>
          </p:cNvSpPr>
          <p:nvPr>
            <p:ph type="body"/>
          </p:nvPr>
        </p:nvSpPr>
        <p:spPr>
          <a:xfrm>
            <a:off x="8065080" y="3488760"/>
            <a:ext cx="3386880" cy="2808360"/>
          </a:xfrm>
          <a:prstGeom prst="rect">
            <a:avLst/>
          </a:prstGeom>
        </p:spPr>
        <p:txBody>
          <a:bodyPr lIns="90000" rIns="90000" tIns="45000" bIns="45000" anchor="ctr"/>
          <a:p>
            <a:pPr marL="432000" indent="-324000">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Arial Unicode MS"/>
              </a:rPr>
              <a:t>Click to edit the outline text format</a:t>
            </a:r>
            <a:endParaRPr b="0" lang="en-US" sz="1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200" spc="-1" strike="noStrike">
                <a:solidFill>
                  <a:srgbClr val="000000"/>
                </a:solidFill>
                <a:uFill>
                  <a:solidFill>
                    <a:srgbClr val="ffffff"/>
                  </a:solidFill>
                </a:uFill>
                <a:latin typeface="Arial"/>
                <a:ea typeface="Arial Unicode MS"/>
              </a:rPr>
              <a:t>Second Outline Level</a:t>
            </a:r>
            <a:endParaRPr b="0" lang="en-US" sz="12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Arial Unicode MS"/>
              </a:rPr>
              <a:t>Third Outline Level</a:t>
            </a:r>
            <a:endParaRPr b="0" lang="en-US" sz="12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200" spc="-1" strike="noStrike">
                <a:solidFill>
                  <a:srgbClr val="000000"/>
                </a:solidFill>
                <a:uFill>
                  <a:solidFill>
                    <a:srgbClr val="ffffff"/>
                  </a:solidFill>
                </a:uFill>
                <a:latin typeface="Arial"/>
                <a:ea typeface="Arial Unicode MS"/>
              </a:rPr>
              <a:t>Fourth Outline Level</a:t>
            </a:r>
            <a:endParaRPr b="0" lang="en-US" sz="12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Arial Unicode MS"/>
              </a:rPr>
              <a:t>Fifth Outline Level</a:t>
            </a:r>
            <a:endParaRPr b="0" lang="en-US" sz="12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Arial Unicode MS"/>
              </a:rPr>
              <a:t>Sixth Outline Level</a:t>
            </a:r>
            <a:endParaRPr b="0" lang="en-US" sz="1200" spc="-1" strike="noStrike">
              <a:solidFill>
                <a:srgbClr val="000000"/>
              </a:solidFill>
              <a:uFill>
                <a:solidFill>
                  <a:srgbClr val="ffffff"/>
                </a:solidFill>
              </a:uFill>
              <a:latin typeface="Arial"/>
            </a:endParaRPr>
          </a:p>
          <a:p>
            <a:pPr algn="ctr">
              <a:lnSpc>
                <a:spcPct val="100000"/>
              </a:lnSpc>
            </a:pPr>
            <a:r>
              <a:rPr b="0" lang="en-US" sz="1200" spc="-1" strike="noStrike">
                <a:solidFill>
                  <a:srgbClr val="000000"/>
                </a:solidFill>
                <a:uFill>
                  <a:solidFill>
                    <a:srgbClr val="ffffff"/>
                  </a:solidFill>
                </a:uFill>
                <a:latin typeface="Arial"/>
                <a:ea typeface="Arial Unicode MS"/>
              </a:rPr>
              <a:t>Seventh Outline LevelYour Picture Here</a:t>
            </a:r>
            <a:endParaRPr b="0" lang="en-US" sz="1200" spc="-1" strike="noStrike">
              <a:solidFill>
                <a:srgbClr val="000000"/>
              </a:solidFill>
              <a:uFill>
                <a:solidFill>
                  <a:srgbClr val="ffffff"/>
                </a:solidFill>
              </a:uFill>
              <a:latin typeface="Arial"/>
            </a:endParaRPr>
          </a:p>
        </p:txBody>
      </p:sp>
      <p:sp>
        <p:nvSpPr>
          <p:cNvPr id="708" name="CustomShape 3"/>
          <p:cNvSpPr/>
          <p:nvPr/>
        </p:nvSpPr>
        <p:spPr>
          <a:xfrm>
            <a:off x="8065080" y="553680"/>
            <a:ext cx="3386880" cy="2808000"/>
          </a:xfrm>
          <a:prstGeom prst="rect">
            <a:avLst/>
          </a:prstGeom>
          <a:solidFill>
            <a:schemeClr val="bg1"/>
          </a:solidFill>
          <a:ln w="38160">
            <a:solidFill>
              <a:schemeClr val="accent2"/>
            </a:solidFill>
          </a:ln>
        </p:spPr>
        <p:style>
          <a:lnRef idx="2">
            <a:schemeClr val="accent1">
              <a:shade val="50000"/>
            </a:schemeClr>
          </a:lnRef>
          <a:fillRef idx="1">
            <a:schemeClr val="accent1"/>
          </a:fillRef>
          <a:effectRef idx="0">
            <a:schemeClr val="accent1"/>
          </a:effectRef>
          <a:fontRef idx="minor"/>
        </p:style>
      </p:sp>
      <p:sp>
        <p:nvSpPr>
          <p:cNvPr id="709" name="CustomShape 4"/>
          <p:cNvSpPr/>
          <p:nvPr/>
        </p:nvSpPr>
        <p:spPr>
          <a:xfrm>
            <a:off x="4544280" y="3489120"/>
            <a:ext cx="3386880" cy="2808000"/>
          </a:xfrm>
          <a:prstGeom prst="rect">
            <a:avLst/>
          </a:prstGeom>
          <a:solidFill>
            <a:schemeClr val="bg1"/>
          </a:solidFill>
          <a:ln w="38160">
            <a:solidFill>
              <a:schemeClr val="accent4"/>
            </a:solidFill>
          </a:ln>
        </p:spPr>
        <p:style>
          <a:lnRef idx="2">
            <a:schemeClr val="accent1">
              <a:shade val="50000"/>
            </a:schemeClr>
          </a:lnRef>
          <a:fillRef idx="1">
            <a:schemeClr val="accent1"/>
          </a:fillRef>
          <a:effectRef idx="0">
            <a:schemeClr val="accent1"/>
          </a:effectRef>
          <a:fontRef idx="minor"/>
        </p:style>
      </p:sp>
      <p:sp>
        <p:nvSpPr>
          <p:cNvPr id="710" name="PlaceHolder 5"/>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45" name="PlaceHolder 1"/>
          <p:cNvSpPr>
            <a:spLocks noGrp="1"/>
          </p:cNvSpPr>
          <p:nvPr>
            <p:ph type="body"/>
          </p:nvPr>
        </p:nvSpPr>
        <p:spPr>
          <a:xfrm>
            <a:off x="211680" y="216000"/>
            <a:ext cx="5228640" cy="6425640"/>
          </a:xfrm>
          <a:prstGeom prst="rect">
            <a:avLst/>
          </a:prstGeom>
        </p:spPr>
        <p:txBody>
          <a:bodyPr lIns="90000" rIns="90000" tIns="45000" bIns="45000" anchor="ct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Arial Unicode MS"/>
              </a:rPr>
              <a:t>Click to edit the outline text format</a:t>
            </a:r>
            <a:endParaRPr b="0" lang="en-US" sz="2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ea typeface="Arial Unicode MS"/>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Arial Unicode MS"/>
              </a:rPr>
              <a:t>Third Outline Level</a:t>
            </a:r>
            <a:endParaRPr b="0" lang="en-US"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ea typeface="Arial Unicode MS"/>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Arial Unicode MS"/>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Arial Unicode MS"/>
              </a:rPr>
              <a:t>Sixth Outline Level</a:t>
            </a:r>
            <a:endParaRPr b="0" lang="en-US" sz="2000" spc="-1" strike="noStrike">
              <a:solidFill>
                <a:srgbClr val="000000"/>
              </a:solidFill>
              <a:uFill>
                <a:solidFill>
                  <a:srgbClr val="ffffff"/>
                </a:solidFill>
              </a:uFill>
              <a:latin typeface="Arial"/>
            </a:endParaRPr>
          </a:p>
          <a:p>
            <a:pPr algn="ctr">
              <a:lnSpc>
                <a:spcPct val="100000"/>
              </a:lnSpc>
            </a:pPr>
            <a:r>
              <a:rPr b="0" lang="en-US" sz="2000" spc="-1" strike="noStrike">
                <a:solidFill>
                  <a:srgbClr val="000000"/>
                </a:solidFill>
                <a:uFill>
                  <a:solidFill>
                    <a:srgbClr val="ffffff"/>
                  </a:solidFill>
                </a:uFill>
                <a:latin typeface="Arial"/>
                <a:ea typeface="Arial Unicode MS"/>
              </a:rPr>
              <a:t>Seventh Outline LevelYour Picture Here and send to back </a:t>
            </a:r>
            <a:endParaRPr b="0" lang="en-US" sz="2000" spc="-1" strike="noStrike">
              <a:solidFill>
                <a:srgbClr val="000000"/>
              </a:solidFill>
              <a:uFill>
                <a:solidFill>
                  <a:srgbClr val="ffffff"/>
                </a:solidFill>
              </a:uFill>
              <a:latin typeface="Arial"/>
            </a:endParaRPr>
          </a:p>
        </p:txBody>
      </p:sp>
      <p:sp>
        <p:nvSpPr>
          <p:cNvPr id="746" name="CustomShape 2"/>
          <p:cNvSpPr/>
          <p:nvPr/>
        </p:nvSpPr>
        <p:spPr>
          <a:xfrm>
            <a:off x="0" y="0"/>
            <a:ext cx="215640" cy="6857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747" name="CustomShape 3"/>
          <p:cNvSpPr/>
          <p:nvPr/>
        </p:nvSpPr>
        <p:spPr>
          <a:xfrm>
            <a:off x="11976120" y="0"/>
            <a:ext cx="215640" cy="6857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748" name="CustomShape 4"/>
          <p:cNvSpPr/>
          <p:nvPr/>
        </p:nvSpPr>
        <p:spPr>
          <a:xfrm>
            <a:off x="0" y="0"/>
            <a:ext cx="12191760" cy="215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749" name="CustomShape 5"/>
          <p:cNvSpPr/>
          <p:nvPr/>
        </p:nvSpPr>
        <p:spPr>
          <a:xfrm>
            <a:off x="0" y="6642000"/>
            <a:ext cx="12191760" cy="215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750" name="PlaceHolder 6"/>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4" name="CustomShape 1"/>
          <p:cNvSpPr/>
          <p:nvPr/>
        </p:nvSpPr>
        <p:spPr>
          <a:xfrm>
            <a:off x="0" y="0"/>
            <a:ext cx="3981240" cy="68576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65" name="CustomShape 2"/>
          <p:cNvSpPr/>
          <p:nvPr/>
        </p:nvSpPr>
        <p:spPr>
          <a:xfrm flipH="1" rot="8023800">
            <a:off x="3109320" y="4336920"/>
            <a:ext cx="164160" cy="10764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6" name="CustomShape 3"/>
          <p:cNvSpPr/>
          <p:nvPr/>
        </p:nvSpPr>
        <p:spPr>
          <a:xfrm flipH="1" rot="9389400">
            <a:off x="3246480" y="4585320"/>
            <a:ext cx="119160" cy="11196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7" name="CustomShape 4"/>
          <p:cNvSpPr/>
          <p:nvPr/>
        </p:nvSpPr>
        <p:spPr>
          <a:xfrm flipH="1" rot="8023800">
            <a:off x="2940480" y="4096440"/>
            <a:ext cx="231840" cy="3085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8" name="CustomShape 5"/>
          <p:cNvSpPr/>
          <p:nvPr/>
        </p:nvSpPr>
        <p:spPr>
          <a:xfrm flipH="1" rot="9389400">
            <a:off x="3164760" y="4392000"/>
            <a:ext cx="169200" cy="2250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9" name="CustomShape 6"/>
          <p:cNvSpPr/>
          <p:nvPr/>
        </p:nvSpPr>
        <p:spPr>
          <a:xfrm flipH="1" rot="10978800">
            <a:off x="3252240" y="4656240"/>
            <a:ext cx="108000" cy="20844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0" name="CustomShape 7"/>
          <p:cNvSpPr/>
          <p:nvPr/>
        </p:nvSpPr>
        <p:spPr>
          <a:xfrm rot="20269800">
            <a:off x="2788560" y="4596840"/>
            <a:ext cx="772560" cy="77112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solidFill>
          <a:ln w="12600">
            <a:noFill/>
          </a:ln>
        </p:spPr>
        <p:style>
          <a:lnRef idx="0"/>
          <a:fillRef idx="0"/>
          <a:effectRef idx="0"/>
          <a:fontRef idx="minor"/>
        </p:style>
      </p:sp>
      <p:sp>
        <p:nvSpPr>
          <p:cNvPr id="71" name="CustomShape 8"/>
          <p:cNvSpPr/>
          <p:nvPr/>
        </p:nvSpPr>
        <p:spPr>
          <a:xfrm rot="20269800">
            <a:off x="2921400" y="4729680"/>
            <a:ext cx="506880" cy="50544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solidFill>
          <a:ln w="12600">
            <a:noFill/>
          </a:ln>
        </p:spPr>
        <p:style>
          <a:lnRef idx="0"/>
          <a:fillRef idx="0"/>
          <a:effectRef idx="0"/>
          <a:fontRef idx="minor"/>
        </p:style>
      </p:sp>
      <p:sp>
        <p:nvSpPr>
          <p:cNvPr id="72" name="CustomShape 9"/>
          <p:cNvSpPr/>
          <p:nvPr/>
        </p:nvSpPr>
        <p:spPr>
          <a:xfrm flipH="1" rot="767400">
            <a:off x="2701080" y="4400280"/>
            <a:ext cx="164160" cy="10836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3" name="CustomShape 10"/>
          <p:cNvSpPr/>
          <p:nvPr/>
        </p:nvSpPr>
        <p:spPr>
          <a:xfrm flipH="1" rot="767400">
            <a:off x="2703600" y="4108320"/>
            <a:ext cx="231840" cy="308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4" name="CustomShape 11"/>
          <p:cNvSpPr/>
          <p:nvPr/>
        </p:nvSpPr>
        <p:spPr>
          <a:xfrm flipH="1" rot="21002400">
            <a:off x="2765880" y="4671000"/>
            <a:ext cx="119520" cy="11268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5" name="CustomShape 12"/>
          <p:cNvSpPr/>
          <p:nvPr/>
        </p:nvSpPr>
        <p:spPr>
          <a:xfrm flipH="1" rot="21002400">
            <a:off x="2713680" y="4467960"/>
            <a:ext cx="169200" cy="22536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6" name="CustomShape 13"/>
          <p:cNvSpPr/>
          <p:nvPr/>
        </p:nvSpPr>
        <p:spPr>
          <a:xfrm flipH="1" rot="19412400">
            <a:off x="2836080" y="4721760"/>
            <a:ext cx="108000" cy="21276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7" name="CustomShape 14"/>
          <p:cNvSpPr/>
          <p:nvPr/>
        </p:nvSpPr>
        <p:spPr>
          <a:xfrm rot="2247000">
            <a:off x="1981440" y="1632960"/>
            <a:ext cx="796320" cy="79884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fillRef idx="0"/>
          <a:effectRef idx="0"/>
          <a:fontRef idx="minor"/>
        </p:style>
      </p:sp>
      <p:sp>
        <p:nvSpPr>
          <p:cNvPr id="78" name="CustomShape 15"/>
          <p:cNvSpPr/>
          <p:nvPr/>
        </p:nvSpPr>
        <p:spPr>
          <a:xfrm rot="2247000">
            <a:off x="2530080" y="2109600"/>
            <a:ext cx="1218600" cy="121860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fillRef idx="0"/>
          <a:effectRef idx="0"/>
          <a:fontRef idx="minor"/>
        </p:style>
      </p:sp>
      <p:sp>
        <p:nvSpPr>
          <p:cNvPr id="79" name="CustomShape 16"/>
          <p:cNvSpPr/>
          <p:nvPr/>
        </p:nvSpPr>
        <p:spPr>
          <a:xfrm rot="2247000">
            <a:off x="2852640" y="2431800"/>
            <a:ext cx="573480" cy="573480"/>
          </a:xfrm>
          <a:custGeom>
            <a:avLst/>
            <a:gdLst/>
            <a:ah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bg1">
              <a:alpha val="5000"/>
            </a:schemeClr>
          </a:solidFill>
          <a:ln w="5040">
            <a:noFill/>
          </a:ln>
        </p:spPr>
        <p:style>
          <a:lnRef idx="0"/>
          <a:fillRef idx="0"/>
          <a:effectRef idx="0"/>
          <a:fontRef idx="minor"/>
        </p:style>
      </p:sp>
      <p:sp>
        <p:nvSpPr>
          <p:cNvPr id="80" name="CustomShape 17"/>
          <p:cNvSpPr/>
          <p:nvPr/>
        </p:nvSpPr>
        <p:spPr>
          <a:xfrm rot="2247000">
            <a:off x="2885400" y="1403640"/>
            <a:ext cx="683640" cy="68580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fillRef idx="0"/>
          <a:effectRef idx="0"/>
          <a:fontRef idx="minor"/>
        </p:style>
      </p:sp>
      <p:sp>
        <p:nvSpPr>
          <p:cNvPr id="81" name="CustomShape 18"/>
          <p:cNvSpPr/>
          <p:nvPr/>
        </p:nvSpPr>
        <p:spPr>
          <a:xfrm>
            <a:off x="0" y="3924000"/>
            <a:ext cx="1317600" cy="1314360"/>
          </a:xfrm>
          <a:custGeom>
            <a:avLst/>
            <a:gdLst/>
            <a:ah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alpha val="5000"/>
            </a:schemeClr>
          </a:solidFill>
          <a:ln w="5040">
            <a:noFill/>
          </a:ln>
        </p:spPr>
        <p:style>
          <a:lnRef idx="0"/>
          <a:fillRef idx="0"/>
          <a:effectRef idx="0"/>
          <a:fontRef idx="minor"/>
        </p:style>
      </p:sp>
      <p:sp>
        <p:nvSpPr>
          <p:cNvPr id="82" name="CustomShape 19"/>
          <p:cNvSpPr/>
          <p:nvPr/>
        </p:nvSpPr>
        <p:spPr>
          <a:xfrm>
            <a:off x="906480" y="2766600"/>
            <a:ext cx="1838520" cy="183492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alpha val="5000"/>
            </a:schemeClr>
          </a:solidFill>
          <a:ln w="5040">
            <a:noFill/>
          </a:ln>
        </p:spPr>
        <p:style>
          <a:lnRef idx="0"/>
          <a:fillRef idx="0"/>
          <a:effectRef idx="0"/>
          <a:fontRef idx="minor"/>
        </p:style>
      </p:sp>
      <p:sp>
        <p:nvSpPr>
          <p:cNvPr id="83" name="CustomShape 20"/>
          <p:cNvSpPr/>
          <p:nvPr/>
        </p:nvSpPr>
        <p:spPr>
          <a:xfrm>
            <a:off x="1174680" y="3032640"/>
            <a:ext cx="1303560" cy="129996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alpha val="5000"/>
            </a:schemeClr>
          </a:solidFill>
          <a:ln w="5040">
            <a:noFill/>
          </a:ln>
        </p:spPr>
        <p:style>
          <a:lnRef idx="0"/>
          <a:fillRef idx="0"/>
          <a:effectRef idx="0"/>
          <a:fontRef idx="minor"/>
        </p:style>
      </p:sp>
      <p:sp>
        <p:nvSpPr>
          <p:cNvPr id="84" name="CustomShape 21"/>
          <p:cNvSpPr/>
          <p:nvPr/>
        </p:nvSpPr>
        <p:spPr>
          <a:xfrm>
            <a:off x="3141000" y="3608280"/>
            <a:ext cx="623520" cy="634680"/>
          </a:xfrm>
          <a:custGeom>
            <a:avLst/>
            <a:gdLst/>
            <a:ah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040">
            <a:noFill/>
          </a:ln>
        </p:spPr>
        <p:style>
          <a:lnRef idx="0"/>
          <a:fillRef idx="0"/>
          <a:effectRef idx="0"/>
          <a:fontRef idx="minor"/>
        </p:style>
      </p:sp>
      <p:sp>
        <p:nvSpPr>
          <p:cNvPr id="85" name="CustomShape 22"/>
          <p:cNvSpPr/>
          <p:nvPr/>
        </p:nvSpPr>
        <p:spPr>
          <a:xfrm rot="2247000">
            <a:off x="103320" y="2021400"/>
            <a:ext cx="1218600" cy="121860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fillRef idx="0"/>
          <a:effectRef idx="0"/>
          <a:fontRef idx="minor"/>
        </p:style>
      </p:sp>
      <p:sp>
        <p:nvSpPr>
          <p:cNvPr id="86" name="CustomShape 23"/>
          <p:cNvSpPr/>
          <p:nvPr/>
        </p:nvSpPr>
        <p:spPr>
          <a:xfrm flipH="1" rot="10800000">
            <a:off x="1909800" y="255960"/>
            <a:ext cx="1618200" cy="255600"/>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87" name="CustomShape 24"/>
          <p:cNvSpPr/>
          <p:nvPr/>
        </p:nvSpPr>
        <p:spPr>
          <a:xfrm rot="9449400">
            <a:off x="2408760" y="3008160"/>
            <a:ext cx="405000" cy="1013400"/>
          </a:xfrm>
          <a:prstGeom prst="trapezoid">
            <a:avLst>
              <a:gd name="adj" fmla="val 9168"/>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88" name="CustomShape 25"/>
          <p:cNvSpPr/>
          <p:nvPr/>
        </p:nvSpPr>
        <p:spPr>
          <a:xfrm rot="9449400">
            <a:off x="2418480" y="3057480"/>
            <a:ext cx="147240" cy="1013400"/>
          </a:xfrm>
          <a:custGeom>
            <a:avLst/>
            <a:gdLst/>
            <a:ah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89" name="CustomShape 26"/>
          <p:cNvSpPr/>
          <p:nvPr/>
        </p:nvSpPr>
        <p:spPr>
          <a:xfrm rot="4903800">
            <a:off x="2663280" y="3873240"/>
            <a:ext cx="339840" cy="33984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0" name="CustomShape 27"/>
          <p:cNvSpPr/>
          <p:nvPr/>
        </p:nvSpPr>
        <p:spPr>
          <a:xfrm rot="4903800">
            <a:off x="2717280" y="3927240"/>
            <a:ext cx="231840" cy="231840"/>
          </a:xfrm>
          <a:custGeom>
            <a:avLst/>
            <a:gdLst/>
            <a:ah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040">
            <a:noFill/>
          </a:ln>
        </p:spPr>
        <p:style>
          <a:lnRef idx="0"/>
          <a:fillRef idx="0"/>
          <a:effectRef idx="0"/>
          <a:fontRef idx="minor"/>
        </p:style>
      </p:sp>
      <p:sp>
        <p:nvSpPr>
          <p:cNvPr id="91" name="CustomShape 28"/>
          <p:cNvSpPr/>
          <p:nvPr/>
        </p:nvSpPr>
        <p:spPr>
          <a:xfrm rot="8044800">
            <a:off x="1297080" y="1670760"/>
            <a:ext cx="487080" cy="161532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2" name="CustomShape 29"/>
          <p:cNvSpPr/>
          <p:nvPr/>
        </p:nvSpPr>
        <p:spPr>
          <a:xfrm rot="8044800">
            <a:off x="1566720" y="1545840"/>
            <a:ext cx="178200" cy="161532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3" name="CustomShape 30"/>
          <p:cNvSpPr/>
          <p:nvPr/>
        </p:nvSpPr>
        <p:spPr>
          <a:xfrm rot="20537400">
            <a:off x="2090880" y="2623680"/>
            <a:ext cx="514080" cy="51480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4" name="CustomShape 31"/>
          <p:cNvSpPr/>
          <p:nvPr/>
        </p:nvSpPr>
        <p:spPr>
          <a:xfrm rot="20537400">
            <a:off x="2146680" y="2679120"/>
            <a:ext cx="403200" cy="40392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fillRef idx="0"/>
          <a:effectRef idx="0"/>
          <a:fontRef idx="minor"/>
        </p:style>
      </p:sp>
      <p:sp>
        <p:nvSpPr>
          <p:cNvPr id="95" name="CustomShape 32"/>
          <p:cNvSpPr/>
          <p:nvPr/>
        </p:nvSpPr>
        <p:spPr>
          <a:xfrm rot="20537400">
            <a:off x="2247840" y="2780640"/>
            <a:ext cx="200880" cy="20052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6" name="CustomShape 33"/>
          <p:cNvSpPr/>
          <p:nvPr/>
        </p:nvSpPr>
        <p:spPr>
          <a:xfrm rot="20537400">
            <a:off x="2314800" y="2847600"/>
            <a:ext cx="66600" cy="6732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97" name="CustomShape 34"/>
          <p:cNvSpPr/>
          <p:nvPr/>
        </p:nvSpPr>
        <p:spPr>
          <a:xfrm rot="48000">
            <a:off x="863640" y="436680"/>
            <a:ext cx="451800" cy="133128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8" name="CustomShape 35"/>
          <p:cNvSpPr/>
          <p:nvPr/>
        </p:nvSpPr>
        <p:spPr>
          <a:xfrm rot="48000">
            <a:off x="848880" y="438120"/>
            <a:ext cx="165240" cy="133128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9" name="CustomShape 36"/>
          <p:cNvSpPr/>
          <p:nvPr/>
        </p:nvSpPr>
        <p:spPr>
          <a:xfrm flipH="1" rot="10800000">
            <a:off x="1365480" y="2039400"/>
            <a:ext cx="618120" cy="61812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0" name="CustomShape 37"/>
          <p:cNvSpPr/>
          <p:nvPr/>
        </p:nvSpPr>
        <p:spPr>
          <a:xfrm flipH="1" rot="10800000">
            <a:off x="1298880" y="1972800"/>
            <a:ext cx="484920" cy="48492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fillRef idx="0"/>
          <a:effectRef idx="0"/>
          <a:fontRef idx="minor"/>
        </p:style>
      </p:sp>
      <p:sp>
        <p:nvSpPr>
          <p:cNvPr id="101" name="CustomShape 38"/>
          <p:cNvSpPr/>
          <p:nvPr/>
        </p:nvSpPr>
        <p:spPr>
          <a:xfrm flipH="1" rot="10800000">
            <a:off x="1178280" y="1850760"/>
            <a:ext cx="241920" cy="24048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2" name="CustomShape 39"/>
          <p:cNvSpPr/>
          <p:nvPr/>
        </p:nvSpPr>
        <p:spPr>
          <a:xfrm flipH="1" rot="10800000">
            <a:off x="1096560" y="1770480"/>
            <a:ext cx="80280" cy="8028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103" name="CustomShape 40"/>
          <p:cNvSpPr/>
          <p:nvPr/>
        </p:nvSpPr>
        <p:spPr>
          <a:xfrm flipH="1" rot="10800000">
            <a:off x="1724400" y="326880"/>
            <a:ext cx="1245600" cy="70920"/>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4" name="CustomShape 41"/>
          <p:cNvSpPr/>
          <p:nvPr/>
        </p:nvSpPr>
        <p:spPr>
          <a:xfrm flipH="1" rot="10800000">
            <a:off x="1561680" y="578160"/>
            <a:ext cx="920160" cy="255600"/>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5" name="CustomShape 42"/>
          <p:cNvSpPr/>
          <p:nvPr/>
        </p:nvSpPr>
        <p:spPr>
          <a:xfrm>
            <a:off x="291960" y="6035760"/>
            <a:ext cx="3433680" cy="499680"/>
          </a:xfrm>
          <a:custGeom>
            <a:avLst/>
            <a:gdLst/>
            <a:ah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p:spPr>
        <p:style>
          <a:lnRef idx="0"/>
          <a:fillRef idx="0"/>
          <a:effectRef idx="0"/>
          <a:fontRef idx="minor"/>
        </p:style>
      </p:sp>
      <p:sp>
        <p:nvSpPr>
          <p:cNvPr id="106" name="CustomShape 43"/>
          <p:cNvSpPr/>
          <p:nvPr/>
        </p:nvSpPr>
        <p:spPr>
          <a:xfrm>
            <a:off x="2153160" y="5199120"/>
            <a:ext cx="811080" cy="689040"/>
          </a:xfrm>
          <a:custGeom>
            <a:avLst/>
            <a:gdLst/>
            <a:ah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600">
            <a:noFill/>
          </a:ln>
        </p:spPr>
        <p:style>
          <a:lnRef idx="0"/>
          <a:fillRef idx="0"/>
          <a:effectRef idx="0"/>
          <a:fontRef idx="minor"/>
        </p:style>
      </p:sp>
      <p:sp>
        <p:nvSpPr>
          <p:cNvPr id="107" name="CustomShape 44"/>
          <p:cNvSpPr/>
          <p:nvPr/>
        </p:nvSpPr>
        <p:spPr>
          <a:xfrm>
            <a:off x="1114560" y="891360"/>
            <a:ext cx="771120" cy="769320"/>
          </a:xfrm>
          <a:custGeom>
            <a:avLst/>
            <a:gdLst/>
            <a:ah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alpha val="5000"/>
            </a:schemeClr>
          </a:solidFill>
          <a:ln w="5040">
            <a:noFill/>
          </a:ln>
        </p:spPr>
        <p:style>
          <a:lnRef idx="0"/>
          <a:fillRef idx="0"/>
          <a:effectRef idx="0"/>
          <a:fontRef idx="minor"/>
        </p:style>
      </p:sp>
      <p:sp>
        <p:nvSpPr>
          <p:cNvPr id="108" name="CustomShape 45"/>
          <p:cNvSpPr/>
          <p:nvPr/>
        </p:nvSpPr>
        <p:spPr>
          <a:xfrm>
            <a:off x="1645200" y="213840"/>
            <a:ext cx="1076040" cy="107424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alpha val="5000"/>
            </a:schemeClr>
          </a:solidFill>
          <a:ln w="5040">
            <a:noFill/>
          </a:ln>
        </p:spPr>
        <p:style>
          <a:lnRef idx="0"/>
          <a:fillRef idx="0"/>
          <a:effectRef idx="0"/>
          <a:fontRef idx="minor"/>
        </p:style>
      </p:sp>
      <p:sp>
        <p:nvSpPr>
          <p:cNvPr id="109" name="CustomShape 46"/>
          <p:cNvSpPr/>
          <p:nvPr/>
        </p:nvSpPr>
        <p:spPr>
          <a:xfrm>
            <a:off x="1802160" y="369360"/>
            <a:ext cx="762840" cy="76104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alpha val="5000"/>
            </a:schemeClr>
          </a:solidFill>
          <a:ln w="5040">
            <a:noFill/>
          </a:ln>
        </p:spPr>
        <p:style>
          <a:lnRef idx="0"/>
          <a:fillRef idx="0"/>
          <a:effectRef idx="0"/>
          <a:fontRef idx="minor"/>
        </p:style>
      </p:sp>
      <p:sp>
        <p:nvSpPr>
          <p:cNvPr id="110" name="CustomShape 47"/>
          <p:cNvSpPr/>
          <p:nvPr/>
        </p:nvSpPr>
        <p:spPr>
          <a:xfrm rot="15300000">
            <a:off x="2450880" y="4927320"/>
            <a:ext cx="437760" cy="436320"/>
          </a:xfrm>
          <a:custGeom>
            <a:avLst/>
            <a:gdLst/>
            <a:ah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alpha val="5000"/>
            </a:schemeClr>
          </a:solidFill>
          <a:ln w="5040">
            <a:noFill/>
          </a:ln>
        </p:spPr>
        <p:style>
          <a:lnRef idx="0"/>
          <a:fillRef idx="0"/>
          <a:effectRef idx="0"/>
          <a:fontRef idx="minor"/>
        </p:style>
      </p:sp>
      <p:sp>
        <p:nvSpPr>
          <p:cNvPr id="111" name="CustomShape 48"/>
          <p:cNvSpPr/>
          <p:nvPr/>
        </p:nvSpPr>
        <p:spPr>
          <a:xfrm rot="15300000">
            <a:off x="1976760" y="4543920"/>
            <a:ext cx="610560" cy="60948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alpha val="5000"/>
            </a:schemeClr>
          </a:solidFill>
          <a:ln w="5040">
            <a:noFill/>
          </a:ln>
        </p:spPr>
        <p:style>
          <a:lnRef idx="0"/>
          <a:fillRef idx="0"/>
          <a:effectRef idx="0"/>
          <a:fontRef idx="minor"/>
        </p:style>
      </p:sp>
      <p:sp>
        <p:nvSpPr>
          <p:cNvPr id="112" name="CustomShape 49"/>
          <p:cNvSpPr/>
          <p:nvPr/>
        </p:nvSpPr>
        <p:spPr>
          <a:xfrm rot="15300000">
            <a:off x="2064600" y="4632480"/>
            <a:ext cx="433080" cy="43164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alpha val="5000"/>
            </a:schemeClr>
          </a:solidFill>
          <a:ln w="5040">
            <a:noFill/>
          </a:ln>
        </p:spPr>
        <p:style>
          <a:lnRef idx="0"/>
          <a:fillRef idx="0"/>
          <a:effectRef idx="0"/>
          <a:fontRef idx="minor"/>
        </p:style>
      </p:sp>
      <p:sp>
        <p:nvSpPr>
          <p:cNvPr id="113" name="CustomShape 50"/>
          <p:cNvSpPr/>
          <p:nvPr/>
        </p:nvSpPr>
        <p:spPr>
          <a:xfrm>
            <a:off x="2977920" y="369360"/>
            <a:ext cx="623520" cy="634680"/>
          </a:xfrm>
          <a:custGeom>
            <a:avLst/>
            <a:gdLst/>
            <a:ah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040">
            <a:noFill/>
          </a:ln>
        </p:spPr>
        <p:style>
          <a:lnRef idx="0"/>
          <a:fillRef idx="0"/>
          <a:effectRef idx="0"/>
          <a:fontRef idx="minor"/>
        </p:style>
      </p:sp>
      <p:sp>
        <p:nvSpPr>
          <p:cNvPr id="114" name="PlaceHolder 51"/>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115" name="PlaceHolder 5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c2f45"/>
        </a:solidFill>
      </p:bgPr>
    </p:bg>
    <p:spTree>
      <p:nvGrpSpPr>
        <p:cNvPr id="1" name=""/>
        <p:cNvGrpSpPr/>
        <p:nvPr/>
      </p:nvGrpSpPr>
      <p:grpSpPr>
        <a:xfrm>
          <a:off x="0" y="0"/>
          <a:ext cx="0" cy="0"/>
          <a:chOff x="0" y="0"/>
          <a:chExt cx="0" cy="0"/>
        </a:xfrm>
      </p:grpSpPr>
      <p:sp>
        <p:nvSpPr>
          <p:cNvPr id="785" name="PlaceHolder 1"/>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786"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ffffff"/>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5455e"/>
        </a:solidFill>
      </p:bgPr>
    </p:bg>
    <p:spTree>
      <p:nvGrpSpPr>
        <p:cNvPr id="1" name=""/>
        <p:cNvGrpSpPr/>
        <p:nvPr/>
      </p:nvGrpSpPr>
      <p:grpSpPr>
        <a:xfrm>
          <a:off x="0" y="0"/>
          <a:ext cx="0" cy="0"/>
          <a:chOff x="0" y="0"/>
          <a:chExt cx="0" cy="0"/>
        </a:xfrm>
      </p:grpSpPr>
      <p:sp>
        <p:nvSpPr>
          <p:cNvPr id="821" name="CustomShape 1"/>
          <p:cNvSpPr/>
          <p:nvPr/>
        </p:nvSpPr>
        <p:spPr>
          <a:xfrm rot="12367200">
            <a:off x="11071440" y="5341320"/>
            <a:ext cx="771120" cy="768960"/>
          </a:xfrm>
          <a:custGeom>
            <a:avLst/>
            <a:gdLst/>
            <a:ah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alpha val="5000"/>
            </a:schemeClr>
          </a:solidFill>
          <a:ln w="5040">
            <a:noFill/>
          </a:ln>
        </p:spPr>
        <p:style>
          <a:lnRef idx="0"/>
          <a:fillRef idx="0"/>
          <a:effectRef idx="0"/>
          <a:fontRef idx="minor"/>
        </p:style>
      </p:sp>
      <p:sp>
        <p:nvSpPr>
          <p:cNvPr id="822" name="CustomShape 2"/>
          <p:cNvSpPr/>
          <p:nvPr/>
        </p:nvSpPr>
        <p:spPr>
          <a:xfrm rot="12367200">
            <a:off x="10074240" y="5359680"/>
            <a:ext cx="1076040" cy="107388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alpha val="5000"/>
            </a:schemeClr>
          </a:solidFill>
          <a:ln w="5040">
            <a:noFill/>
          </a:ln>
        </p:spPr>
        <p:style>
          <a:lnRef idx="0"/>
          <a:fillRef idx="0"/>
          <a:effectRef idx="0"/>
          <a:fontRef idx="minor"/>
        </p:style>
      </p:sp>
      <p:sp>
        <p:nvSpPr>
          <p:cNvPr id="823" name="CustomShape 3"/>
          <p:cNvSpPr/>
          <p:nvPr/>
        </p:nvSpPr>
        <p:spPr>
          <a:xfrm rot="12367200">
            <a:off x="10230480" y="5516640"/>
            <a:ext cx="762840" cy="76068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alpha val="5000"/>
            </a:schemeClr>
          </a:solidFill>
          <a:ln w="5040">
            <a:noFill/>
          </a:ln>
        </p:spPr>
        <p:style>
          <a:lnRef idx="0"/>
          <a:fillRef idx="0"/>
          <a:effectRef idx="0"/>
          <a:fontRef idx="minor"/>
        </p:style>
      </p:sp>
      <p:sp>
        <p:nvSpPr>
          <p:cNvPr id="824" name="CustomShape 4"/>
          <p:cNvSpPr/>
          <p:nvPr/>
        </p:nvSpPr>
        <p:spPr>
          <a:xfrm>
            <a:off x="10132560" y="4237920"/>
            <a:ext cx="577080" cy="577080"/>
          </a:xfrm>
          <a:custGeom>
            <a:avLst/>
            <a:gdLst/>
            <a:ah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040">
            <a:noFill/>
          </a:ln>
        </p:spPr>
        <p:style>
          <a:lnRef idx="0"/>
          <a:fillRef idx="0"/>
          <a:effectRef idx="0"/>
          <a:fontRef idx="minor"/>
        </p:style>
      </p:sp>
      <p:sp>
        <p:nvSpPr>
          <p:cNvPr id="825" name="CustomShape 5"/>
          <p:cNvSpPr/>
          <p:nvPr/>
        </p:nvSpPr>
        <p:spPr>
          <a:xfrm rot="2159400">
            <a:off x="10189800" y="2786760"/>
            <a:ext cx="643320" cy="64584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fillRef idx="0"/>
          <a:effectRef idx="0"/>
          <a:fontRef idx="minor"/>
        </p:style>
      </p:sp>
      <p:sp>
        <p:nvSpPr>
          <p:cNvPr id="826" name="CustomShape 6"/>
          <p:cNvSpPr/>
          <p:nvPr/>
        </p:nvSpPr>
        <p:spPr>
          <a:xfrm rot="2159400">
            <a:off x="10647360" y="3156480"/>
            <a:ext cx="984600" cy="98460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fillRef idx="0"/>
          <a:effectRef idx="0"/>
          <a:fontRef idx="minor"/>
        </p:style>
      </p:sp>
      <p:sp>
        <p:nvSpPr>
          <p:cNvPr id="827" name="CustomShape 7"/>
          <p:cNvSpPr/>
          <p:nvPr/>
        </p:nvSpPr>
        <p:spPr>
          <a:xfrm rot="2159400">
            <a:off x="10907640" y="3416760"/>
            <a:ext cx="463680" cy="463680"/>
          </a:xfrm>
          <a:custGeom>
            <a:avLst/>
            <a:gdLst/>
            <a:ah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bg1">
              <a:alpha val="5000"/>
            </a:schemeClr>
          </a:solidFill>
          <a:ln w="5040">
            <a:noFill/>
          </a:ln>
        </p:spPr>
        <p:style>
          <a:lnRef idx="0"/>
          <a:fillRef idx="0"/>
          <a:effectRef idx="0"/>
          <a:fontRef idx="minor"/>
        </p:style>
      </p:sp>
      <p:sp>
        <p:nvSpPr>
          <p:cNvPr id="828" name="CustomShape 8"/>
          <p:cNvSpPr/>
          <p:nvPr/>
        </p:nvSpPr>
        <p:spPr>
          <a:xfrm>
            <a:off x="8967600" y="3381840"/>
            <a:ext cx="936360" cy="930960"/>
          </a:xfrm>
          <a:custGeom>
            <a:avLst/>
            <a:gdLst/>
            <a:ah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040">
            <a:noFill/>
          </a:ln>
        </p:spPr>
        <p:style>
          <a:lnRef idx="0"/>
          <a:fillRef idx="0"/>
          <a:effectRef idx="0"/>
          <a:fontRef idx="minor"/>
        </p:style>
      </p:sp>
      <p:sp>
        <p:nvSpPr>
          <p:cNvPr id="829" name="CustomShape 9"/>
          <p:cNvSpPr/>
          <p:nvPr/>
        </p:nvSpPr>
        <p:spPr>
          <a:xfrm>
            <a:off x="3024000" y="1688400"/>
            <a:ext cx="1051200" cy="1070280"/>
          </a:xfrm>
          <a:custGeom>
            <a:avLst/>
            <a:gdLst/>
            <a:ah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040">
            <a:noFill/>
          </a:ln>
        </p:spPr>
        <p:style>
          <a:lnRef idx="0"/>
          <a:fillRef idx="0"/>
          <a:effectRef idx="0"/>
          <a:fontRef idx="minor"/>
        </p:style>
      </p:sp>
      <p:sp>
        <p:nvSpPr>
          <p:cNvPr id="830" name="CustomShape 10"/>
          <p:cNvSpPr/>
          <p:nvPr/>
        </p:nvSpPr>
        <p:spPr>
          <a:xfrm>
            <a:off x="11118960" y="220320"/>
            <a:ext cx="853560" cy="853560"/>
          </a:xfrm>
          <a:custGeom>
            <a:avLst/>
            <a:gdLst/>
            <a:ah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040">
            <a:noFill/>
          </a:ln>
        </p:spPr>
        <p:style>
          <a:lnRef idx="0"/>
          <a:fillRef idx="0"/>
          <a:effectRef idx="0"/>
          <a:fontRef idx="minor"/>
        </p:style>
      </p:sp>
      <p:sp>
        <p:nvSpPr>
          <p:cNvPr id="831" name="CustomShape 11"/>
          <p:cNvSpPr/>
          <p:nvPr/>
        </p:nvSpPr>
        <p:spPr>
          <a:xfrm rot="1212000">
            <a:off x="5148000" y="343800"/>
            <a:ext cx="796320" cy="79884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fillRef idx="0"/>
          <a:effectRef idx="0"/>
          <a:fontRef idx="minor"/>
        </p:style>
      </p:sp>
      <p:sp>
        <p:nvSpPr>
          <p:cNvPr id="832" name="CustomShape 12"/>
          <p:cNvSpPr/>
          <p:nvPr/>
        </p:nvSpPr>
        <p:spPr>
          <a:xfrm rot="1212000">
            <a:off x="5866560" y="564480"/>
            <a:ext cx="1218600" cy="121860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fillRef idx="0"/>
          <a:effectRef idx="0"/>
          <a:fontRef idx="minor"/>
        </p:style>
      </p:sp>
      <p:sp>
        <p:nvSpPr>
          <p:cNvPr id="833" name="CustomShape 13"/>
          <p:cNvSpPr/>
          <p:nvPr/>
        </p:nvSpPr>
        <p:spPr>
          <a:xfrm rot="1212000">
            <a:off x="6188400" y="886680"/>
            <a:ext cx="573480" cy="573480"/>
          </a:xfrm>
          <a:custGeom>
            <a:avLst/>
            <a:gdLst/>
            <a:ah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bg1">
              <a:alpha val="5000"/>
            </a:schemeClr>
          </a:solidFill>
          <a:ln w="5040">
            <a:noFill/>
          </a:ln>
        </p:spPr>
        <p:style>
          <a:lnRef idx="0"/>
          <a:fillRef idx="0"/>
          <a:effectRef idx="0"/>
          <a:fontRef idx="minor"/>
        </p:style>
      </p:sp>
      <p:sp>
        <p:nvSpPr>
          <p:cNvPr id="834" name="CustomShape 14"/>
          <p:cNvSpPr/>
          <p:nvPr/>
        </p:nvSpPr>
        <p:spPr>
          <a:xfrm rot="1212000">
            <a:off x="4068720" y="352080"/>
            <a:ext cx="683640" cy="68580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fillRef idx="0"/>
          <a:effectRef idx="0"/>
          <a:fontRef idx="minor"/>
        </p:style>
      </p:sp>
      <p:sp>
        <p:nvSpPr>
          <p:cNvPr id="835" name="CustomShape 15"/>
          <p:cNvSpPr/>
          <p:nvPr/>
        </p:nvSpPr>
        <p:spPr>
          <a:xfrm>
            <a:off x="8507520" y="1686960"/>
            <a:ext cx="1317600" cy="1314360"/>
          </a:xfrm>
          <a:custGeom>
            <a:avLst/>
            <a:gdLst/>
            <a:ah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alpha val="5000"/>
            </a:schemeClr>
          </a:solidFill>
          <a:ln w="5040">
            <a:noFill/>
          </a:ln>
        </p:spPr>
        <p:style>
          <a:lnRef idx="0"/>
          <a:fillRef idx="0"/>
          <a:effectRef idx="0"/>
          <a:fontRef idx="minor"/>
        </p:style>
      </p:sp>
      <p:sp>
        <p:nvSpPr>
          <p:cNvPr id="836" name="CustomShape 16"/>
          <p:cNvSpPr/>
          <p:nvPr/>
        </p:nvSpPr>
        <p:spPr>
          <a:xfrm>
            <a:off x="9413640" y="529560"/>
            <a:ext cx="1838520" cy="183492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alpha val="5000"/>
            </a:schemeClr>
          </a:solidFill>
          <a:ln w="5040">
            <a:noFill/>
          </a:ln>
        </p:spPr>
        <p:style>
          <a:lnRef idx="0"/>
          <a:fillRef idx="0"/>
          <a:effectRef idx="0"/>
          <a:fontRef idx="minor"/>
        </p:style>
      </p:sp>
      <p:sp>
        <p:nvSpPr>
          <p:cNvPr id="837" name="CustomShape 17"/>
          <p:cNvSpPr/>
          <p:nvPr/>
        </p:nvSpPr>
        <p:spPr>
          <a:xfrm>
            <a:off x="9682200" y="795600"/>
            <a:ext cx="1303560" cy="129996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alpha val="5000"/>
            </a:schemeClr>
          </a:solidFill>
          <a:ln w="5040">
            <a:noFill/>
          </a:ln>
        </p:spPr>
        <p:style>
          <a:lnRef idx="0"/>
          <a:fillRef idx="0"/>
          <a:effectRef idx="0"/>
          <a:fontRef idx="minor"/>
        </p:style>
      </p:sp>
      <p:sp>
        <p:nvSpPr>
          <p:cNvPr id="838" name="CustomShape 18"/>
          <p:cNvSpPr/>
          <p:nvPr/>
        </p:nvSpPr>
        <p:spPr>
          <a:xfrm rot="18655200">
            <a:off x="8044200" y="5311800"/>
            <a:ext cx="643320" cy="64584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fillRef idx="0"/>
          <a:effectRef idx="0"/>
          <a:fontRef idx="minor"/>
        </p:style>
      </p:sp>
      <p:sp>
        <p:nvSpPr>
          <p:cNvPr id="839" name="CustomShape 19"/>
          <p:cNvSpPr/>
          <p:nvPr/>
        </p:nvSpPr>
        <p:spPr>
          <a:xfrm rot="18655200">
            <a:off x="8464680" y="4562640"/>
            <a:ext cx="984600" cy="98460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fillRef idx="0"/>
          <a:effectRef idx="0"/>
          <a:fontRef idx="minor"/>
        </p:style>
      </p:sp>
      <p:sp>
        <p:nvSpPr>
          <p:cNvPr id="840" name="CustomShape 20"/>
          <p:cNvSpPr/>
          <p:nvPr/>
        </p:nvSpPr>
        <p:spPr>
          <a:xfrm rot="18655200">
            <a:off x="8724960" y="4823280"/>
            <a:ext cx="463680" cy="463680"/>
          </a:xfrm>
          <a:custGeom>
            <a:avLst/>
            <a:gdLst/>
            <a:ah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bg1">
              <a:alpha val="5000"/>
            </a:schemeClr>
          </a:solidFill>
          <a:ln w="5040">
            <a:noFill/>
          </a:ln>
        </p:spPr>
        <p:style>
          <a:lnRef idx="0"/>
          <a:fillRef idx="0"/>
          <a:effectRef idx="0"/>
          <a:fontRef idx="minor"/>
        </p:style>
      </p:sp>
      <p:sp>
        <p:nvSpPr>
          <p:cNvPr id="841" name="CustomShape 21"/>
          <p:cNvSpPr/>
          <p:nvPr/>
        </p:nvSpPr>
        <p:spPr>
          <a:xfrm>
            <a:off x="218880" y="5234400"/>
            <a:ext cx="1317600" cy="1314360"/>
          </a:xfrm>
          <a:custGeom>
            <a:avLst/>
            <a:gdLst/>
            <a:ah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alpha val="5000"/>
            </a:schemeClr>
          </a:solidFill>
          <a:ln w="5040">
            <a:noFill/>
          </a:ln>
        </p:spPr>
        <p:style>
          <a:lnRef idx="0"/>
          <a:fillRef idx="0"/>
          <a:effectRef idx="0"/>
          <a:fontRef idx="minor"/>
        </p:style>
      </p:sp>
      <p:sp>
        <p:nvSpPr>
          <p:cNvPr id="842" name="CustomShape 22"/>
          <p:cNvSpPr/>
          <p:nvPr/>
        </p:nvSpPr>
        <p:spPr>
          <a:xfrm>
            <a:off x="1125000" y="4077000"/>
            <a:ext cx="1838520" cy="183492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alpha val="5000"/>
            </a:schemeClr>
          </a:solidFill>
          <a:ln w="5040">
            <a:noFill/>
          </a:ln>
        </p:spPr>
        <p:style>
          <a:lnRef idx="0"/>
          <a:fillRef idx="0"/>
          <a:effectRef idx="0"/>
          <a:fontRef idx="minor"/>
        </p:style>
      </p:sp>
      <p:sp>
        <p:nvSpPr>
          <p:cNvPr id="843" name="CustomShape 23"/>
          <p:cNvSpPr/>
          <p:nvPr/>
        </p:nvSpPr>
        <p:spPr>
          <a:xfrm>
            <a:off x="1393200" y="4343040"/>
            <a:ext cx="1303560" cy="129996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alpha val="5000"/>
            </a:schemeClr>
          </a:solidFill>
          <a:ln w="5040">
            <a:noFill/>
          </a:ln>
        </p:spPr>
        <p:style>
          <a:lnRef idx="0"/>
          <a:fillRef idx="0"/>
          <a:effectRef idx="0"/>
          <a:fontRef idx="minor"/>
        </p:style>
      </p:sp>
      <p:sp>
        <p:nvSpPr>
          <p:cNvPr id="844" name="CustomShape 24"/>
          <p:cNvSpPr/>
          <p:nvPr/>
        </p:nvSpPr>
        <p:spPr>
          <a:xfrm>
            <a:off x="3839760" y="5541840"/>
            <a:ext cx="936360" cy="930960"/>
          </a:xfrm>
          <a:custGeom>
            <a:avLst/>
            <a:gdLst/>
            <a:ah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040">
            <a:noFill/>
          </a:ln>
        </p:spPr>
        <p:style>
          <a:lnRef idx="0"/>
          <a:fillRef idx="0"/>
          <a:effectRef idx="0"/>
          <a:fontRef idx="minor"/>
        </p:style>
      </p:sp>
      <p:sp>
        <p:nvSpPr>
          <p:cNvPr id="845" name="CustomShape 25"/>
          <p:cNvSpPr/>
          <p:nvPr/>
        </p:nvSpPr>
        <p:spPr>
          <a:xfrm>
            <a:off x="3024000" y="4785480"/>
            <a:ext cx="1051200" cy="1070280"/>
          </a:xfrm>
          <a:custGeom>
            <a:avLst/>
            <a:gdLst/>
            <a:ah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040">
            <a:noFill/>
          </a:ln>
        </p:spPr>
        <p:style>
          <a:lnRef idx="0"/>
          <a:fillRef idx="0"/>
          <a:effectRef idx="0"/>
          <a:fontRef idx="minor"/>
        </p:style>
      </p:sp>
      <p:sp>
        <p:nvSpPr>
          <p:cNvPr id="846" name="CustomShape 26"/>
          <p:cNvSpPr/>
          <p:nvPr/>
        </p:nvSpPr>
        <p:spPr>
          <a:xfrm rot="2247000">
            <a:off x="322200" y="3331800"/>
            <a:ext cx="1218600" cy="121860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fillRef idx="0"/>
          <a:effectRef idx="0"/>
          <a:fontRef idx="minor"/>
        </p:style>
      </p:sp>
      <p:sp>
        <p:nvSpPr>
          <p:cNvPr id="847" name="CustomShape 27"/>
          <p:cNvSpPr/>
          <p:nvPr/>
        </p:nvSpPr>
        <p:spPr>
          <a:xfrm>
            <a:off x="6408360" y="6041880"/>
            <a:ext cx="493920" cy="491400"/>
          </a:xfrm>
          <a:custGeom>
            <a:avLst/>
            <a:gdLst/>
            <a:ah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040">
            <a:noFill/>
          </a:ln>
        </p:spPr>
        <p:style>
          <a:lnRef idx="0"/>
          <a:fillRef idx="0"/>
          <a:effectRef idx="0"/>
          <a:fontRef idx="minor"/>
        </p:style>
      </p:sp>
      <p:sp>
        <p:nvSpPr>
          <p:cNvPr id="848" name="CustomShape 28"/>
          <p:cNvSpPr/>
          <p:nvPr/>
        </p:nvSpPr>
        <p:spPr>
          <a:xfrm rot="14140200">
            <a:off x="2364120" y="2518920"/>
            <a:ext cx="919800" cy="917280"/>
          </a:xfrm>
          <a:custGeom>
            <a:avLst/>
            <a:gdLst/>
            <a:ah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alpha val="5000"/>
            </a:schemeClr>
          </a:solidFill>
          <a:ln w="5040">
            <a:noFill/>
          </a:ln>
        </p:spPr>
        <p:style>
          <a:lnRef idx="0"/>
          <a:fillRef idx="0"/>
          <a:effectRef idx="0"/>
          <a:fontRef idx="minor"/>
        </p:style>
      </p:sp>
      <p:sp>
        <p:nvSpPr>
          <p:cNvPr id="849" name="CustomShape 29"/>
          <p:cNvSpPr/>
          <p:nvPr/>
        </p:nvSpPr>
        <p:spPr>
          <a:xfrm rot="14140200">
            <a:off x="1206000" y="2017440"/>
            <a:ext cx="1283400" cy="128088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alpha val="5000"/>
            </a:schemeClr>
          </a:solidFill>
          <a:ln w="5040">
            <a:noFill/>
          </a:ln>
        </p:spPr>
        <p:style>
          <a:lnRef idx="0"/>
          <a:fillRef idx="0"/>
          <a:effectRef idx="0"/>
          <a:fontRef idx="minor"/>
        </p:style>
      </p:sp>
      <p:sp>
        <p:nvSpPr>
          <p:cNvPr id="850" name="CustomShape 30"/>
          <p:cNvSpPr/>
          <p:nvPr/>
        </p:nvSpPr>
        <p:spPr>
          <a:xfrm rot="14140200">
            <a:off x="1391760" y="2204640"/>
            <a:ext cx="909720" cy="90756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alpha val="5000"/>
            </a:schemeClr>
          </a:solidFill>
          <a:ln w="5040">
            <a:noFill/>
          </a:ln>
        </p:spPr>
        <p:style>
          <a:lnRef idx="0"/>
          <a:fillRef idx="0"/>
          <a:effectRef idx="0"/>
          <a:fontRef idx="minor"/>
        </p:style>
      </p:sp>
      <p:sp>
        <p:nvSpPr>
          <p:cNvPr id="851" name="CustomShape 31"/>
          <p:cNvSpPr/>
          <p:nvPr/>
        </p:nvSpPr>
        <p:spPr>
          <a:xfrm>
            <a:off x="529920" y="248400"/>
            <a:ext cx="577080" cy="577080"/>
          </a:xfrm>
          <a:custGeom>
            <a:avLst/>
            <a:gdLst/>
            <a:ah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040">
            <a:noFill/>
          </a:ln>
        </p:spPr>
        <p:style>
          <a:lnRef idx="0"/>
          <a:fillRef idx="0"/>
          <a:effectRef idx="0"/>
          <a:fontRef idx="minor"/>
        </p:style>
      </p:sp>
      <p:sp>
        <p:nvSpPr>
          <p:cNvPr id="852" name="CustomShape 32"/>
          <p:cNvSpPr/>
          <p:nvPr/>
        </p:nvSpPr>
        <p:spPr>
          <a:xfrm>
            <a:off x="7565760" y="431640"/>
            <a:ext cx="1263240" cy="1286280"/>
          </a:xfrm>
          <a:custGeom>
            <a:avLst/>
            <a:gdLst/>
            <a:ah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040">
            <a:noFill/>
          </a:ln>
        </p:spPr>
        <p:style>
          <a:lnRef idx="0"/>
          <a:fillRef idx="0"/>
          <a:effectRef idx="0"/>
          <a:fontRef idx="minor"/>
        </p:style>
      </p:sp>
      <p:sp>
        <p:nvSpPr>
          <p:cNvPr id="853" name="CustomShape 33"/>
          <p:cNvSpPr/>
          <p:nvPr/>
        </p:nvSpPr>
        <p:spPr>
          <a:xfrm rot="19800000">
            <a:off x="1204560" y="932760"/>
            <a:ext cx="796320" cy="79884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fillRef idx="0"/>
          <a:effectRef idx="0"/>
          <a:fontRef idx="minor"/>
        </p:style>
      </p:sp>
      <p:sp>
        <p:nvSpPr>
          <p:cNvPr id="854" name="CustomShape 34"/>
          <p:cNvSpPr/>
          <p:nvPr/>
        </p:nvSpPr>
        <p:spPr>
          <a:xfrm rot="19800000">
            <a:off x="1919160" y="284040"/>
            <a:ext cx="1218600" cy="121860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fillRef idx="0"/>
          <a:effectRef idx="0"/>
          <a:fontRef idx="minor"/>
        </p:style>
      </p:sp>
      <p:sp>
        <p:nvSpPr>
          <p:cNvPr id="855" name="CustomShape 35"/>
          <p:cNvSpPr/>
          <p:nvPr/>
        </p:nvSpPr>
        <p:spPr>
          <a:xfrm rot="19800000">
            <a:off x="2241000" y="606960"/>
            <a:ext cx="573480" cy="573480"/>
          </a:xfrm>
          <a:custGeom>
            <a:avLst/>
            <a:gdLst/>
            <a:ah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bg1">
              <a:alpha val="5000"/>
            </a:schemeClr>
          </a:solidFill>
          <a:ln w="5040">
            <a:noFill/>
          </a:ln>
        </p:spPr>
        <p:style>
          <a:lnRef idx="0"/>
          <a:fillRef idx="0"/>
          <a:effectRef idx="0"/>
          <a:fontRef idx="minor"/>
        </p:style>
      </p:sp>
      <p:sp>
        <p:nvSpPr>
          <p:cNvPr id="856" name="CustomShape 36"/>
          <p:cNvSpPr/>
          <p:nvPr/>
        </p:nvSpPr>
        <p:spPr>
          <a:xfrm rot="19800000">
            <a:off x="497160" y="1830600"/>
            <a:ext cx="683640" cy="68580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fillRef idx="0"/>
          <a:effectRef idx="0"/>
          <a:fontRef idx="minor"/>
        </p:style>
      </p:sp>
      <p:sp>
        <p:nvSpPr>
          <p:cNvPr id="857" name="CustomShape 37"/>
          <p:cNvSpPr/>
          <p:nvPr/>
        </p:nvSpPr>
        <p:spPr>
          <a:xfrm rot="13107600">
            <a:off x="7470000" y="6192000"/>
            <a:ext cx="501480" cy="50328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fillRef idx="0"/>
          <a:effectRef idx="0"/>
          <a:fontRef idx="minor"/>
        </p:style>
      </p:sp>
      <p:sp>
        <p:nvSpPr>
          <p:cNvPr id="858" name="CustomShape 38"/>
          <p:cNvSpPr/>
          <p:nvPr/>
        </p:nvSpPr>
        <p:spPr>
          <a:xfrm rot="13107600">
            <a:off x="6866280" y="5619240"/>
            <a:ext cx="767520" cy="76752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fillRef idx="0"/>
          <a:effectRef idx="0"/>
          <a:fontRef idx="minor"/>
        </p:style>
      </p:sp>
      <p:sp>
        <p:nvSpPr>
          <p:cNvPr id="859" name="CustomShape 39"/>
          <p:cNvSpPr/>
          <p:nvPr/>
        </p:nvSpPr>
        <p:spPr>
          <a:xfrm rot="13107600">
            <a:off x="7069320" y="5822640"/>
            <a:ext cx="361080" cy="361080"/>
          </a:xfrm>
          <a:custGeom>
            <a:avLst/>
            <a:gdLst/>
            <a:ah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bg1">
              <a:alpha val="5000"/>
            </a:schemeClr>
          </a:solidFill>
          <a:ln w="5040">
            <a:noFill/>
          </a:ln>
        </p:spPr>
        <p:style>
          <a:lnRef idx="0"/>
          <a:fillRef idx="0"/>
          <a:effectRef idx="0"/>
          <a:fontRef idx="minor"/>
        </p:style>
      </p:sp>
      <p:sp>
        <p:nvSpPr>
          <p:cNvPr id="860" name="CustomShape 40"/>
          <p:cNvSpPr/>
          <p:nvPr/>
        </p:nvSpPr>
        <p:spPr>
          <a:xfrm>
            <a:off x="8809200" y="351360"/>
            <a:ext cx="577080" cy="577080"/>
          </a:xfrm>
          <a:custGeom>
            <a:avLst/>
            <a:gdLst/>
            <a:ah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040">
            <a:noFill/>
          </a:ln>
        </p:spPr>
        <p:style>
          <a:lnRef idx="0"/>
          <a:fillRef idx="0"/>
          <a:effectRef idx="0"/>
          <a:fontRef idx="minor"/>
        </p:style>
      </p:sp>
      <p:sp>
        <p:nvSpPr>
          <p:cNvPr id="861" name="PlaceHolder 41"/>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862" name="PlaceHolder 4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 id="2147483920" r:id="rId13"/>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897" name="PlaceHolder 1"/>
          <p:cNvSpPr>
            <a:spLocks noGrp="1"/>
          </p:cNvSpPr>
          <p:nvPr>
            <p:ph type="body"/>
          </p:nvPr>
        </p:nvSpPr>
        <p:spPr>
          <a:xfrm>
            <a:off x="323640" y="245520"/>
            <a:ext cx="11572920" cy="723960"/>
          </a:xfrm>
          <a:prstGeom prst="rect">
            <a:avLst/>
          </a:prstGeom>
        </p:spPr>
        <p:txBody>
          <a:bodyPr lIns="90000" rIns="90000" tIns="45000" bIns="45000" anchor="ctr"/>
          <a:p>
            <a:pPr marL="432000" indent="-324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Click to edit the outline text format</a:t>
            </a:r>
            <a:endParaRPr b="0" lang="en-US" sz="5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5400" spc="-1" strike="noStrike">
                <a:solidFill>
                  <a:srgbClr val="262626"/>
                </a:solidFill>
                <a:uFill>
                  <a:solidFill>
                    <a:srgbClr val="ffffff"/>
                  </a:solidFill>
                </a:uFill>
                <a:latin typeface="Arial"/>
                <a:ea typeface="Arial Unicode MS"/>
              </a:rPr>
              <a:t>Second Outline Level</a:t>
            </a:r>
            <a:endParaRPr b="0" lang="en-US" sz="5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Third Outline Level</a:t>
            </a:r>
            <a:endParaRPr b="0" lang="en-US" sz="5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5400" spc="-1" strike="noStrike">
                <a:solidFill>
                  <a:srgbClr val="262626"/>
                </a:solidFill>
                <a:uFill>
                  <a:solidFill>
                    <a:srgbClr val="ffffff"/>
                  </a:solidFill>
                </a:uFill>
                <a:latin typeface="Arial"/>
                <a:ea typeface="Arial Unicode MS"/>
              </a:rPr>
              <a:t>Fourth Outline Level</a:t>
            </a:r>
            <a:endParaRPr b="0" lang="en-US" sz="5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Fifth Outline Level</a:t>
            </a:r>
            <a:endParaRPr b="0" lang="en-US" sz="54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Sixth Outline Level</a:t>
            </a:r>
            <a:endParaRPr b="0" lang="en-US" sz="5400" spc="-1" strike="noStrike">
              <a:solidFill>
                <a:srgbClr val="000000"/>
              </a:solidFill>
              <a:uFill>
                <a:solidFill>
                  <a:srgbClr val="ffffff"/>
                </a:solidFill>
              </a:uFill>
              <a:latin typeface="Arial"/>
            </a:endParaRPr>
          </a:p>
          <a:p>
            <a:pPr algn="ctr">
              <a:lnSpc>
                <a:spcPct val="100000"/>
              </a:lnSpc>
            </a:pPr>
            <a:r>
              <a:rPr b="0" lang="en-US" sz="5400" spc="-1" strike="noStrike">
                <a:solidFill>
                  <a:srgbClr val="262626"/>
                </a:solidFill>
                <a:uFill>
                  <a:solidFill>
                    <a:srgbClr val="ffffff"/>
                  </a:solidFill>
                </a:uFill>
                <a:latin typeface="Arial"/>
                <a:ea typeface="Arial Unicode MS"/>
              </a:rPr>
              <a:t>Seventh Outline LevelPNG &amp; Shapes Layout</a:t>
            </a:r>
            <a:endParaRPr b="0" lang="en-US" sz="5400" spc="-1" strike="noStrike">
              <a:solidFill>
                <a:srgbClr val="000000"/>
              </a:solidFill>
              <a:uFill>
                <a:solidFill>
                  <a:srgbClr val="ffffff"/>
                </a:solidFill>
              </a:uFill>
              <a:latin typeface="Arial"/>
            </a:endParaRPr>
          </a:p>
        </p:txBody>
      </p:sp>
      <p:sp>
        <p:nvSpPr>
          <p:cNvPr id="898" name="PlaceHolder 2"/>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33" name="PlaceHolder 1"/>
          <p:cNvSpPr>
            <a:spLocks noGrp="1"/>
          </p:cNvSpPr>
          <p:nvPr>
            <p:ph type="body"/>
          </p:nvPr>
        </p:nvSpPr>
        <p:spPr>
          <a:xfrm>
            <a:off x="323640" y="123480"/>
            <a:ext cx="11572920" cy="723960"/>
          </a:xfrm>
          <a:prstGeom prst="rect">
            <a:avLst/>
          </a:prstGeom>
        </p:spPr>
        <p:txBody>
          <a:bodyPr lIns="90000" rIns="90000" tIns="45000" bIns="45000" anchor="ctr"/>
          <a:p>
            <a:pPr marL="432000" indent="-324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Click to edit the outline text format</a:t>
            </a:r>
            <a:endParaRPr b="0" lang="en-US" sz="5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5400" spc="-1" strike="noStrike">
                <a:solidFill>
                  <a:srgbClr val="262626"/>
                </a:solidFill>
                <a:uFill>
                  <a:solidFill>
                    <a:srgbClr val="ffffff"/>
                  </a:solidFill>
                </a:uFill>
                <a:latin typeface="Arial"/>
                <a:ea typeface="Arial Unicode MS"/>
              </a:rPr>
              <a:t>Second Outline Level</a:t>
            </a:r>
            <a:endParaRPr b="0" lang="en-US" sz="5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Third Outline Level</a:t>
            </a:r>
            <a:endParaRPr b="0" lang="en-US" sz="5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5400" spc="-1" strike="noStrike">
                <a:solidFill>
                  <a:srgbClr val="262626"/>
                </a:solidFill>
                <a:uFill>
                  <a:solidFill>
                    <a:srgbClr val="ffffff"/>
                  </a:solidFill>
                </a:uFill>
                <a:latin typeface="Arial"/>
                <a:ea typeface="Arial Unicode MS"/>
              </a:rPr>
              <a:t>Fourth Outline Level</a:t>
            </a:r>
            <a:endParaRPr b="0" lang="en-US" sz="5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Fifth Outline Level</a:t>
            </a:r>
            <a:endParaRPr b="0" lang="en-US" sz="54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Sixth Outline Level</a:t>
            </a:r>
            <a:endParaRPr b="0" lang="en-US" sz="5400" spc="-1" strike="noStrike">
              <a:solidFill>
                <a:srgbClr val="000000"/>
              </a:solidFill>
              <a:uFill>
                <a:solidFill>
                  <a:srgbClr val="ffffff"/>
                </a:solidFill>
              </a:uFill>
              <a:latin typeface="Arial"/>
            </a:endParaRPr>
          </a:p>
          <a:p>
            <a:pPr algn="ctr">
              <a:lnSpc>
                <a:spcPct val="100000"/>
              </a:lnSpc>
            </a:pPr>
            <a:r>
              <a:rPr b="0" lang="en-US" sz="5400" spc="-1" strike="noStrike">
                <a:solidFill>
                  <a:srgbClr val="262626"/>
                </a:solidFill>
                <a:uFill>
                  <a:solidFill>
                    <a:srgbClr val="ffffff"/>
                  </a:solidFill>
                </a:uFill>
                <a:latin typeface="Arial"/>
                <a:ea typeface="Arial Unicode MS"/>
              </a:rPr>
              <a:t>Seventh Outline LevelIcon Sets Layout</a:t>
            </a:r>
            <a:endParaRPr b="0" lang="en-US" sz="5400" spc="-1" strike="noStrike">
              <a:solidFill>
                <a:srgbClr val="000000"/>
              </a:solidFill>
              <a:uFill>
                <a:solidFill>
                  <a:srgbClr val="ffffff"/>
                </a:solidFill>
              </a:uFill>
              <a:latin typeface="Arial"/>
            </a:endParaRPr>
          </a:p>
        </p:txBody>
      </p:sp>
      <p:sp>
        <p:nvSpPr>
          <p:cNvPr id="934" name="CustomShape 2"/>
          <p:cNvSpPr/>
          <p:nvPr/>
        </p:nvSpPr>
        <p:spPr>
          <a:xfrm>
            <a:off x="353880" y="1131480"/>
            <a:ext cx="3560400" cy="5402160"/>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35" name="CustomShape 3"/>
          <p:cNvSpPr/>
          <p:nvPr/>
        </p:nvSpPr>
        <p:spPr>
          <a:xfrm>
            <a:off x="532080" y="1347480"/>
            <a:ext cx="153360" cy="50148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p:style>
      </p:sp>
      <p:sp>
        <p:nvSpPr>
          <p:cNvPr id="936" name="CustomShape 4"/>
          <p:cNvSpPr/>
          <p:nvPr/>
        </p:nvSpPr>
        <p:spPr>
          <a:xfrm rot="5400000">
            <a:off x="3057480" y="1276560"/>
            <a:ext cx="685440" cy="684720"/>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p:style>
      </p:sp>
      <p:sp>
        <p:nvSpPr>
          <p:cNvPr id="937" name="CustomShape 5"/>
          <p:cNvSpPr/>
          <p:nvPr/>
        </p:nvSpPr>
        <p:spPr>
          <a:xfrm>
            <a:off x="711720" y="1640160"/>
            <a:ext cx="2232000" cy="5169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1400" spc="-1" strike="noStrike">
                <a:solidFill>
                  <a:srgbClr val="ffffff"/>
                </a:solidFill>
                <a:uFill>
                  <a:solidFill>
                    <a:srgbClr val="ffffff"/>
                  </a:solidFill>
                </a:uFill>
                <a:latin typeface="Arial"/>
                <a:ea typeface="Arial Unicode MS"/>
              </a:rPr>
              <a:t>You can Resize without losing quality</a:t>
            </a:r>
            <a:endParaRPr b="0" lang="en-US" sz="1800" spc="-1" strike="noStrike">
              <a:solidFill>
                <a:srgbClr val="000000"/>
              </a:solidFill>
              <a:uFill>
                <a:solidFill>
                  <a:srgbClr val="ffffff"/>
                </a:solidFill>
              </a:uFill>
              <a:latin typeface="Arial"/>
            </a:endParaRPr>
          </a:p>
        </p:txBody>
      </p:sp>
      <p:sp>
        <p:nvSpPr>
          <p:cNvPr id="938" name="CustomShape 6"/>
          <p:cNvSpPr/>
          <p:nvPr/>
        </p:nvSpPr>
        <p:spPr>
          <a:xfrm>
            <a:off x="711720" y="2131560"/>
            <a:ext cx="2232000" cy="7300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1400" spc="-1" strike="noStrike">
                <a:solidFill>
                  <a:srgbClr val="ffffff"/>
                </a:solidFill>
                <a:uFill>
                  <a:solidFill>
                    <a:srgbClr val="ffffff"/>
                  </a:solidFill>
                </a:uFill>
                <a:latin typeface="Arial"/>
                <a:ea typeface="Arial Unicode MS"/>
              </a:rPr>
              <a:t>You can Change Fill Color &amp;</a:t>
            </a:r>
            <a:endParaRPr b="0" lang="en-US" sz="1800" spc="-1" strike="noStrike">
              <a:solidFill>
                <a:srgbClr val="000000"/>
              </a:solidFill>
              <a:uFill>
                <a:solidFill>
                  <a:srgbClr val="ffffff"/>
                </a:solidFill>
              </a:uFill>
              <a:latin typeface="Arial"/>
            </a:endParaRPr>
          </a:p>
          <a:p>
            <a:pPr>
              <a:lnSpc>
                <a:spcPct val="100000"/>
              </a:lnSpc>
            </a:pPr>
            <a:r>
              <a:rPr b="1" lang="en-US" sz="1400" spc="-1" strike="noStrike">
                <a:solidFill>
                  <a:srgbClr val="ffffff"/>
                </a:solidFill>
                <a:uFill>
                  <a:solidFill>
                    <a:srgbClr val="ffffff"/>
                  </a:solidFill>
                </a:uFill>
                <a:latin typeface="Arial"/>
                <a:ea typeface="Arial Unicode MS"/>
              </a:rPr>
              <a:t>Line Color</a:t>
            </a:r>
            <a:endParaRPr b="0" lang="en-US" sz="1800" spc="-1" strike="noStrike">
              <a:solidFill>
                <a:srgbClr val="000000"/>
              </a:solidFill>
              <a:uFill>
                <a:solidFill>
                  <a:srgbClr val="ffffff"/>
                </a:solidFill>
              </a:uFill>
              <a:latin typeface="Arial"/>
            </a:endParaRPr>
          </a:p>
        </p:txBody>
      </p:sp>
      <p:sp>
        <p:nvSpPr>
          <p:cNvPr id="939" name="CustomShape 7"/>
          <p:cNvSpPr/>
          <p:nvPr/>
        </p:nvSpPr>
        <p:spPr>
          <a:xfrm>
            <a:off x="721080" y="5810400"/>
            <a:ext cx="2231640" cy="3038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400" spc="-1" strike="noStrike">
                <a:solidFill>
                  <a:srgbClr val="ffffff"/>
                </a:solidFill>
                <a:uFill>
                  <a:solidFill>
                    <a:srgbClr val="ffffff"/>
                  </a:solidFill>
                </a:uFill>
                <a:latin typeface="Arial"/>
                <a:ea typeface="Arial Unicode MS"/>
              </a:rPr>
              <a:t>www.allppt.com</a:t>
            </a:r>
            <a:endParaRPr b="0" lang="en-US" sz="1800" spc="-1" strike="noStrike">
              <a:solidFill>
                <a:srgbClr val="000000"/>
              </a:solidFill>
              <a:uFill>
                <a:solidFill>
                  <a:srgbClr val="ffffff"/>
                </a:solidFill>
              </a:uFill>
              <a:latin typeface="Arial"/>
            </a:endParaRPr>
          </a:p>
        </p:txBody>
      </p:sp>
      <p:sp>
        <p:nvSpPr>
          <p:cNvPr id="940" name="CustomShape 8"/>
          <p:cNvSpPr/>
          <p:nvPr/>
        </p:nvSpPr>
        <p:spPr>
          <a:xfrm>
            <a:off x="721080" y="4457160"/>
            <a:ext cx="2716920" cy="13705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800" spc="-1" strike="noStrike">
                <a:solidFill>
                  <a:srgbClr val="ffffff"/>
                </a:solidFill>
                <a:uFill>
                  <a:solidFill>
                    <a:srgbClr val="ffffff"/>
                  </a:solidFill>
                </a:uFill>
                <a:latin typeface="Arial"/>
                <a:ea typeface="Arial Unicode MS"/>
              </a:rPr>
              <a:t>FREE </a:t>
            </a:r>
            <a:endParaRPr b="0" lang="en-US" sz="1800" spc="-1" strike="noStrike">
              <a:solidFill>
                <a:srgbClr val="000000"/>
              </a:solidFill>
              <a:uFill>
                <a:solidFill>
                  <a:srgbClr val="ffffff"/>
                </a:solidFill>
              </a:uFill>
              <a:latin typeface="Arial"/>
            </a:endParaRPr>
          </a:p>
          <a:p>
            <a:pPr>
              <a:lnSpc>
                <a:spcPct val="100000"/>
              </a:lnSpc>
            </a:pPr>
            <a:r>
              <a:rPr b="1" lang="en-US" sz="2800" spc="-1" strike="noStrike">
                <a:solidFill>
                  <a:srgbClr val="ffffff"/>
                </a:solidFill>
                <a:uFill>
                  <a:solidFill>
                    <a:srgbClr val="ffffff"/>
                  </a:solidFill>
                </a:uFill>
                <a:latin typeface="Arial"/>
                <a:ea typeface="Arial Unicode MS"/>
              </a:rPr>
              <a:t>PPT TEMPLATES</a:t>
            </a:r>
            <a:endParaRPr b="0" lang="en-US" sz="1800" spc="-1" strike="noStrike">
              <a:solidFill>
                <a:srgbClr val="000000"/>
              </a:solidFill>
              <a:uFill>
                <a:solidFill>
                  <a:srgbClr val="ffffff"/>
                </a:solidFill>
              </a:uFill>
              <a:latin typeface="Arial"/>
            </a:endParaRPr>
          </a:p>
        </p:txBody>
      </p:sp>
      <p:sp>
        <p:nvSpPr>
          <p:cNvPr id="941" name="PlaceHolder 9"/>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5455e"/>
        </a:solidFill>
      </p:bgPr>
    </p:bg>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Calibri"/>
              </a:rPr>
              <a:t>Click to edit the title text format</a:t>
            </a:r>
            <a:endParaRPr b="0" lang="en-US" sz="1800" spc="-1" strike="noStrike">
              <a:solidFill>
                <a:srgbClr val="000000"/>
              </a:solidFill>
              <a:uFill>
                <a:solidFill>
                  <a:srgbClr val="ffffff"/>
                </a:solidFill>
              </a:uFill>
              <a:latin typeface="Calibri"/>
            </a:endParaRPr>
          </a:p>
        </p:txBody>
      </p:sp>
      <p:sp>
        <p:nvSpPr>
          <p:cNvPr id="151"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6" name="PlaceHolder 1"/>
          <p:cNvSpPr>
            <a:spLocks noGrp="1"/>
          </p:cNvSpPr>
          <p:nvPr>
            <p:ph type="body"/>
          </p:nvPr>
        </p:nvSpPr>
        <p:spPr>
          <a:xfrm>
            <a:off x="323640" y="339480"/>
            <a:ext cx="11572920" cy="723960"/>
          </a:xfrm>
          <a:prstGeom prst="rect">
            <a:avLst/>
          </a:prstGeom>
        </p:spPr>
        <p:txBody>
          <a:bodyPr lIns="90000" rIns="90000" tIns="45000" bIns="45000" anchor="ctr"/>
          <a:p>
            <a:pPr marL="432000" indent="-324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Click to edit the outline text format</a:t>
            </a:r>
            <a:endParaRPr b="0" lang="en-US" sz="5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5400" spc="-1" strike="noStrike">
                <a:solidFill>
                  <a:srgbClr val="262626"/>
                </a:solidFill>
                <a:uFill>
                  <a:solidFill>
                    <a:srgbClr val="ffffff"/>
                  </a:solidFill>
                </a:uFill>
                <a:latin typeface="Arial"/>
                <a:ea typeface="Arial Unicode MS"/>
              </a:rPr>
              <a:t>Second Outline Level</a:t>
            </a:r>
            <a:endParaRPr b="0" lang="en-US" sz="5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Third Outline Level</a:t>
            </a:r>
            <a:endParaRPr b="0" lang="en-US" sz="5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5400" spc="-1" strike="noStrike">
                <a:solidFill>
                  <a:srgbClr val="262626"/>
                </a:solidFill>
                <a:uFill>
                  <a:solidFill>
                    <a:srgbClr val="ffffff"/>
                  </a:solidFill>
                </a:uFill>
                <a:latin typeface="Arial"/>
                <a:ea typeface="Arial Unicode MS"/>
              </a:rPr>
              <a:t>Fourth Outline Level</a:t>
            </a:r>
            <a:endParaRPr b="0" lang="en-US" sz="5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Fifth Outline Level</a:t>
            </a:r>
            <a:endParaRPr b="0" lang="en-US" sz="54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Sixth Outline Level</a:t>
            </a:r>
            <a:endParaRPr b="0" lang="en-US" sz="5400" spc="-1" strike="noStrike">
              <a:solidFill>
                <a:srgbClr val="000000"/>
              </a:solidFill>
              <a:uFill>
                <a:solidFill>
                  <a:srgbClr val="ffffff"/>
                </a:solidFill>
              </a:uFill>
              <a:latin typeface="Arial"/>
            </a:endParaRPr>
          </a:p>
          <a:p>
            <a:pPr algn="ctr">
              <a:lnSpc>
                <a:spcPct val="100000"/>
              </a:lnSpc>
            </a:pPr>
            <a:r>
              <a:rPr b="0" lang="en-US" sz="5400" spc="-1" strike="noStrike">
                <a:solidFill>
                  <a:srgbClr val="262626"/>
                </a:solidFill>
                <a:uFill>
                  <a:solidFill>
                    <a:srgbClr val="ffffff"/>
                  </a:solidFill>
                </a:uFill>
                <a:latin typeface="Arial"/>
                <a:ea typeface="Arial Unicode MS"/>
              </a:rPr>
              <a:t>Seventh Outline LevelBASIC LAYOUT</a:t>
            </a:r>
            <a:endParaRPr b="0" lang="en-US" sz="5400" spc="-1" strike="noStrike">
              <a:solidFill>
                <a:srgbClr val="000000"/>
              </a:solidFill>
              <a:uFill>
                <a:solidFill>
                  <a:srgbClr val="ffffff"/>
                </a:solidFill>
              </a:uFill>
              <a:latin typeface="Arial"/>
            </a:endParaRPr>
          </a:p>
        </p:txBody>
      </p:sp>
      <p:sp>
        <p:nvSpPr>
          <p:cNvPr id="187" name="PlaceHolder 2"/>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2" name="PlaceHolder 1"/>
          <p:cNvSpPr>
            <a:spLocks noGrp="1"/>
          </p:cNvSpPr>
          <p:nvPr>
            <p:ph type="body"/>
          </p:nvPr>
        </p:nvSpPr>
        <p:spPr>
          <a:xfrm>
            <a:off x="6001920" y="665280"/>
            <a:ext cx="5713920" cy="5875920"/>
          </a:xfrm>
          <a:prstGeom prst="rect">
            <a:avLst/>
          </a:prstGeom>
        </p:spPr>
        <p:txBody>
          <a:bodyPr lIns="90000" rIns="90000" tIns="45000" bIns="45000" anchor="ctr"/>
          <a:p>
            <a:pPr marL="432000" indent="-324000">
              <a:buClr>
                <a:srgbClr val="000000"/>
              </a:buClr>
              <a:buSzPct val="45000"/>
              <a:buFont typeface="Wingdings" charset="2"/>
              <a:buChar char=""/>
            </a:pPr>
            <a:r>
              <a:rPr b="0" lang="en-US" sz="1400" spc="-1" strike="noStrike">
                <a:solidFill>
                  <a:srgbClr val="404040"/>
                </a:solidFill>
                <a:uFill>
                  <a:solidFill>
                    <a:srgbClr val="ffffff"/>
                  </a:solidFill>
                </a:uFill>
                <a:latin typeface="Arial"/>
                <a:ea typeface="Arial Unicode MS"/>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404040"/>
                </a:solidFill>
                <a:uFill>
                  <a:solidFill>
                    <a:srgbClr val="ffffff"/>
                  </a:solidFill>
                </a:uFill>
                <a:latin typeface="Arial"/>
                <a:ea typeface="Arial Unicode MS"/>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404040"/>
                </a:solidFill>
                <a:uFill>
                  <a:solidFill>
                    <a:srgbClr val="ffffff"/>
                  </a:solidFill>
                </a:uFill>
                <a:latin typeface="Arial"/>
                <a:ea typeface="Arial Unicode MS"/>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404040"/>
                </a:solidFill>
                <a:uFill>
                  <a:solidFill>
                    <a:srgbClr val="ffffff"/>
                  </a:solidFill>
                </a:uFill>
                <a:latin typeface="Arial"/>
                <a:ea typeface="Arial Unicode MS"/>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400" spc="-1" strike="noStrike">
                <a:solidFill>
                  <a:srgbClr val="404040"/>
                </a:solidFill>
                <a:uFill>
                  <a:solidFill>
                    <a:srgbClr val="ffffff"/>
                  </a:solidFill>
                </a:uFill>
                <a:latin typeface="Arial"/>
                <a:ea typeface="Arial Unicode MS"/>
              </a:rPr>
              <a:t>Fifth Outline Level</a:t>
            </a:r>
            <a:endParaRPr b="0" lang="en-US" sz="14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400" spc="-1" strike="noStrike">
                <a:solidFill>
                  <a:srgbClr val="404040"/>
                </a:solidFill>
                <a:uFill>
                  <a:solidFill>
                    <a:srgbClr val="ffffff"/>
                  </a:solidFill>
                </a:uFill>
                <a:latin typeface="Arial"/>
                <a:ea typeface="Arial Unicode MS"/>
              </a:rPr>
              <a:t>Sixth Outline Level</a:t>
            </a:r>
            <a:endParaRPr b="0" lang="en-US" sz="1400" spc="-1" strike="noStrike">
              <a:solidFill>
                <a:srgbClr val="000000"/>
              </a:solidFill>
              <a:uFill>
                <a:solidFill>
                  <a:srgbClr val="ffffff"/>
                </a:solidFill>
              </a:uFill>
              <a:latin typeface="Arial"/>
            </a:endParaRPr>
          </a:p>
          <a:p>
            <a:pPr algn="ctr">
              <a:lnSpc>
                <a:spcPct val="100000"/>
              </a:lnSpc>
            </a:pPr>
            <a:r>
              <a:rPr b="0" lang="en-US" sz="1400" spc="-1" strike="noStrike">
                <a:solidFill>
                  <a:srgbClr val="404040"/>
                </a:solidFill>
                <a:uFill>
                  <a:solidFill>
                    <a:srgbClr val="ffffff"/>
                  </a:solidFill>
                </a:uFill>
                <a:latin typeface="Arial"/>
                <a:ea typeface="Arial Unicode MS"/>
              </a:rPr>
              <a:t>Seventh Outline LevelPlace Your Picture Here</a:t>
            </a:r>
            <a:endParaRPr b="0" lang="en-US" sz="1400" spc="-1" strike="noStrike">
              <a:solidFill>
                <a:srgbClr val="000000"/>
              </a:solidFill>
              <a:uFill>
                <a:solidFill>
                  <a:srgbClr val="ffffff"/>
                </a:solidFill>
              </a:uFill>
              <a:latin typeface="Arial"/>
            </a:endParaRPr>
          </a:p>
        </p:txBody>
      </p:sp>
      <p:sp>
        <p:nvSpPr>
          <p:cNvPr id="223" name="PlaceHolder 2"/>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259"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4" name="PlaceHolder 1"/>
          <p:cNvSpPr>
            <a:spLocks noGrp="1"/>
          </p:cNvSpPr>
          <p:nvPr>
            <p:ph type="body"/>
          </p:nvPr>
        </p:nvSpPr>
        <p:spPr>
          <a:xfrm>
            <a:off x="1282680" y="0"/>
            <a:ext cx="9626760" cy="6857640"/>
          </a:xfrm>
          <a:prstGeom prst="rect">
            <a:avLst/>
          </a:prstGeom>
        </p:spPr>
        <p:txBody>
          <a:bodyPr lIns="90000" rIns="90000" tIns="45000" bIns="45000" anchor="ctr"/>
          <a:p>
            <a:pPr marL="432000" indent="-324000">
              <a:buClr>
                <a:srgbClr val="000000"/>
              </a:buClr>
              <a:buSzPct val="45000"/>
              <a:buFont typeface="Wingdings" charset="2"/>
              <a:buChar char=""/>
            </a:pPr>
            <a:r>
              <a:rPr b="0" lang="en-US" sz="1400" spc="-1" strike="noStrike">
                <a:solidFill>
                  <a:srgbClr val="404040"/>
                </a:solidFill>
                <a:uFill>
                  <a:solidFill>
                    <a:srgbClr val="ffffff"/>
                  </a:solidFill>
                </a:uFill>
                <a:latin typeface="Arial"/>
                <a:ea typeface="Arial Unicode MS"/>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404040"/>
                </a:solidFill>
                <a:uFill>
                  <a:solidFill>
                    <a:srgbClr val="ffffff"/>
                  </a:solidFill>
                </a:uFill>
                <a:latin typeface="Arial"/>
                <a:ea typeface="Arial Unicode MS"/>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404040"/>
                </a:solidFill>
                <a:uFill>
                  <a:solidFill>
                    <a:srgbClr val="ffffff"/>
                  </a:solidFill>
                </a:uFill>
                <a:latin typeface="Arial"/>
                <a:ea typeface="Arial Unicode MS"/>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404040"/>
                </a:solidFill>
                <a:uFill>
                  <a:solidFill>
                    <a:srgbClr val="ffffff"/>
                  </a:solidFill>
                </a:uFill>
                <a:latin typeface="Arial"/>
                <a:ea typeface="Arial Unicode MS"/>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400" spc="-1" strike="noStrike">
                <a:solidFill>
                  <a:srgbClr val="404040"/>
                </a:solidFill>
                <a:uFill>
                  <a:solidFill>
                    <a:srgbClr val="ffffff"/>
                  </a:solidFill>
                </a:uFill>
                <a:latin typeface="Arial"/>
                <a:ea typeface="Arial Unicode MS"/>
              </a:rPr>
              <a:t>Fifth Outline Level</a:t>
            </a:r>
            <a:endParaRPr b="0" lang="en-US" sz="14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400" spc="-1" strike="noStrike">
                <a:solidFill>
                  <a:srgbClr val="404040"/>
                </a:solidFill>
                <a:uFill>
                  <a:solidFill>
                    <a:srgbClr val="ffffff"/>
                  </a:solidFill>
                </a:uFill>
                <a:latin typeface="Arial"/>
                <a:ea typeface="Arial Unicode MS"/>
              </a:rPr>
              <a:t>Sixth Outline Level</a:t>
            </a:r>
            <a:endParaRPr b="0" lang="en-US" sz="1400" spc="-1" strike="noStrike">
              <a:solidFill>
                <a:srgbClr val="000000"/>
              </a:solidFill>
              <a:uFill>
                <a:solidFill>
                  <a:srgbClr val="ffffff"/>
                </a:solidFill>
              </a:uFill>
              <a:latin typeface="Arial"/>
            </a:endParaRPr>
          </a:p>
          <a:p>
            <a:pPr algn="ctr">
              <a:lnSpc>
                <a:spcPct val="100000"/>
              </a:lnSpc>
            </a:pPr>
            <a:r>
              <a:rPr b="0" lang="en-US" sz="1400" spc="-1" strike="noStrike">
                <a:solidFill>
                  <a:srgbClr val="404040"/>
                </a:solidFill>
                <a:uFill>
                  <a:solidFill>
                    <a:srgbClr val="ffffff"/>
                  </a:solidFill>
                </a:uFill>
                <a:latin typeface="Arial"/>
                <a:ea typeface="Arial Unicode MS"/>
              </a:rPr>
              <a:t>Seventh Outline LevelPlace Your Picture Here</a:t>
            </a:r>
            <a:endParaRPr b="0" lang="en-US" sz="1400" spc="-1" strike="noStrike">
              <a:solidFill>
                <a:srgbClr val="000000"/>
              </a:solidFill>
              <a:uFill>
                <a:solidFill>
                  <a:srgbClr val="ffffff"/>
                </a:solidFill>
              </a:uFill>
              <a:latin typeface="Arial"/>
            </a:endParaRPr>
          </a:p>
        </p:txBody>
      </p:sp>
      <p:sp>
        <p:nvSpPr>
          <p:cNvPr id="295" name="PlaceHolder 2"/>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c2f45"/>
        </a:solidFill>
      </p:bgPr>
    </p:bg>
    <p:spTree>
      <p:nvGrpSpPr>
        <p:cNvPr id="1" name=""/>
        <p:cNvGrpSpPr/>
        <p:nvPr/>
      </p:nvGrpSpPr>
      <p:grpSpPr>
        <a:xfrm>
          <a:off x="0" y="0"/>
          <a:ext cx="0" cy="0"/>
          <a:chOff x="0" y="0"/>
          <a:chExt cx="0" cy="0"/>
        </a:xfrm>
      </p:grpSpPr>
      <p:sp>
        <p:nvSpPr>
          <p:cNvPr id="330" name="PlaceHolder 1"/>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331"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ffffff"/>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6" name="PlaceHolder 1"/>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367"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hyperlink" Target="http://www.free-powerpoint-templates-design.com/" TargetMode="External"/><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54.png"/><Relationship Id="rId3" Type="http://schemas.openxmlformats.org/officeDocument/2006/relationships/image" Target="../media/image55.png"/><Relationship Id="rId4"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slideLayout" Target="../slideLayouts/slideLayout6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image" Target="../media/image58.png"/><Relationship Id="rId3" Type="http://schemas.openxmlformats.org/officeDocument/2006/relationships/image" Target="../media/image59.png"/><Relationship Id="rId4" Type="http://schemas.openxmlformats.org/officeDocument/2006/relationships/image" Target="../media/image60.png"/><Relationship Id="rId5" Type="http://schemas.openxmlformats.org/officeDocument/2006/relationships/slideLayout" Target="../slideLayouts/slideLayout73.xml"/>
</Relationships>
</file>

<file path=ppt/slides/_rels/slide15.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slideLayout" Target="../slideLayouts/slideLayout61.xml"/>
</Relationships>
</file>

<file path=ppt/slides/_rels/slide16.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image" Target="../media/image66.png"/><Relationship Id="rId3" Type="http://schemas.openxmlformats.org/officeDocument/2006/relationships/image" Target="../media/image67.png"/><Relationship Id="rId4" Type="http://schemas.openxmlformats.org/officeDocument/2006/relationships/image" Target="../media/image68.png"/><Relationship Id="rId5" Type="http://schemas.openxmlformats.org/officeDocument/2006/relationships/slideLayout" Target="../slideLayouts/slideLayout61.xml"/>
</Relationships>
</file>

<file path=ppt/slides/_rels/slide17.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image" Target="../media/image70.png"/><Relationship Id="rId3" Type="http://schemas.openxmlformats.org/officeDocument/2006/relationships/image" Target="../media/image71.png"/><Relationship Id="rId4" Type="http://schemas.openxmlformats.org/officeDocument/2006/relationships/image" Target="../media/image72.png"/><Relationship Id="rId5" Type="http://schemas.openxmlformats.org/officeDocument/2006/relationships/slideLayout" Target="../slideLayouts/slideLayout6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73.png"/><Relationship Id="rId2" Type="http://schemas.openxmlformats.org/officeDocument/2006/relationships/image" Target="../media/image74.png"/><Relationship Id="rId3" Type="http://schemas.openxmlformats.org/officeDocument/2006/relationships/image" Target="../media/image75.png"/><Relationship Id="rId4" Type="http://schemas.openxmlformats.org/officeDocument/2006/relationships/image" Target="../media/image76.png"/><Relationship Id="rId5"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77.png"/><Relationship Id="rId2" Type="http://schemas.openxmlformats.org/officeDocument/2006/relationships/image" Target="../media/image78.png"/><Relationship Id="rId3"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image" Target="../media/image79.png"/><Relationship Id="rId2" Type="http://schemas.openxmlformats.org/officeDocument/2006/relationships/image" Target="../media/image80.png"/><Relationship Id="rId3"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image" Target="../media/image83.png"/><Relationship Id="rId2"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image" Target="../media/image84.png"/><Relationship Id="rId2" Type="http://schemas.openxmlformats.org/officeDocument/2006/relationships/image" Target="../media/image85.png"/><Relationship Id="rId3" Type="http://schemas.openxmlformats.org/officeDocument/2006/relationships/image" Target="../media/image86.jpeg"/><Relationship Id="rId4" Type="http://schemas.openxmlformats.org/officeDocument/2006/relationships/image" Target="../media/image87.png"/><Relationship Id="rId5" Type="http://schemas.openxmlformats.org/officeDocument/2006/relationships/image" Target="../media/image88.png"/><Relationship Id="rId6" Type="http://schemas.openxmlformats.org/officeDocument/2006/relationships/image" Target="../media/image89.png"/><Relationship Id="rId7" Type="http://schemas.openxmlformats.org/officeDocument/2006/relationships/image" Target="../media/image90.png"/><Relationship Id="rId8" Type="http://schemas.openxmlformats.org/officeDocument/2006/relationships/image" Target="../media/image91.png"/><Relationship Id="rId9" Type="http://schemas.openxmlformats.org/officeDocument/2006/relationships/image" Target="../media/image92.png"/><Relationship Id="rId10" Type="http://schemas.openxmlformats.org/officeDocument/2006/relationships/slideLayout" Target="../slideLayouts/slideLayout97.xml"/>
</Relationships>
</file>

<file path=ppt/slides/_rels/slide28.xml.rels><?xml version="1.0" encoding="UTF-8"?>
<Relationships xmlns="http://schemas.openxmlformats.org/package/2006/relationships"><Relationship Id="rId1" Type="http://schemas.openxmlformats.org/officeDocument/2006/relationships/image" Target="../media/image93.png"/><Relationship Id="rId2" Type="http://schemas.openxmlformats.org/officeDocument/2006/relationships/image" Target="../media/image94.png"/><Relationship Id="rId3"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4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49.jpeg"/><Relationship Id="rId2"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png"/><Relationship Id="rId3" Type="http://schemas.openxmlformats.org/officeDocument/2006/relationships/image" Target="../media/image52.png"/><Relationship Id="rId4" Type="http://schemas.openxmlformats.org/officeDocument/2006/relationships/slideLayout" Target="../slideLayouts/slideLayout6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5455e"/>
        </a:solidFill>
      </p:bgPr>
    </p:bg>
    <p:spTree>
      <p:nvGrpSpPr>
        <p:cNvPr id="1" name=""/>
        <p:cNvGrpSpPr/>
        <p:nvPr/>
      </p:nvGrpSpPr>
      <p:grpSpPr>
        <a:xfrm>
          <a:off x="0" y="0"/>
          <a:ext cx="0" cy="0"/>
          <a:chOff x="0" y="0"/>
          <a:chExt cx="0" cy="0"/>
        </a:xfrm>
      </p:grpSpPr>
      <p:sp>
        <p:nvSpPr>
          <p:cNvPr id="981" name="CustomShape 1"/>
          <p:cNvSpPr/>
          <p:nvPr/>
        </p:nvSpPr>
        <p:spPr>
          <a:xfrm flipH="1" rot="2110200">
            <a:off x="2782080" y="2128680"/>
            <a:ext cx="192600" cy="12708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82" name="CustomShape 2"/>
          <p:cNvSpPr/>
          <p:nvPr/>
        </p:nvSpPr>
        <p:spPr>
          <a:xfrm flipH="1" rot="2110200">
            <a:off x="2865960" y="1819800"/>
            <a:ext cx="271800" cy="3625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83" name="CustomShape 3"/>
          <p:cNvSpPr/>
          <p:nvPr/>
        </p:nvSpPr>
        <p:spPr>
          <a:xfrm flipH="1" rot="744000">
            <a:off x="2732040" y="2441160"/>
            <a:ext cx="140040" cy="13176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84" name="CustomShape 4"/>
          <p:cNvSpPr/>
          <p:nvPr/>
        </p:nvSpPr>
        <p:spPr>
          <a:xfrm flipH="1" rot="744000">
            <a:off x="2739240" y="2203920"/>
            <a:ext cx="198360" cy="2646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85" name="CustomShape 5"/>
          <p:cNvSpPr/>
          <p:nvPr/>
        </p:nvSpPr>
        <p:spPr>
          <a:xfrm flipH="1" rot="20754600">
            <a:off x="2764080" y="2520000"/>
            <a:ext cx="126720" cy="2491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86" name="CustomShape 6"/>
          <p:cNvSpPr/>
          <p:nvPr/>
        </p:nvSpPr>
        <p:spPr>
          <a:xfrm rot="19596600">
            <a:off x="-208440" y="561240"/>
            <a:ext cx="676800" cy="199332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87" name="CustomShape 7"/>
          <p:cNvSpPr/>
          <p:nvPr/>
        </p:nvSpPr>
        <p:spPr>
          <a:xfrm rot="19596600">
            <a:off x="-194400" y="687240"/>
            <a:ext cx="247680" cy="199332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88" name="CustomShape 8"/>
          <p:cNvSpPr/>
          <p:nvPr/>
        </p:nvSpPr>
        <p:spPr>
          <a:xfrm rot="13329000">
            <a:off x="1026360" y="219600"/>
            <a:ext cx="729720" cy="241848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89" name="CustomShape 9"/>
          <p:cNvSpPr/>
          <p:nvPr/>
        </p:nvSpPr>
        <p:spPr>
          <a:xfrm rot="13329000">
            <a:off x="1442520" y="394560"/>
            <a:ext cx="267120" cy="241848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90" name="CustomShape 10"/>
          <p:cNvSpPr/>
          <p:nvPr/>
        </p:nvSpPr>
        <p:spPr>
          <a:xfrm>
            <a:off x="182160" y="1854360"/>
            <a:ext cx="926280" cy="92628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91" name="CustomShape 11"/>
          <p:cNvSpPr/>
          <p:nvPr/>
        </p:nvSpPr>
        <p:spPr>
          <a:xfrm>
            <a:off x="282240" y="1954440"/>
            <a:ext cx="726480" cy="72648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fillRef idx="0"/>
          <a:effectRef idx="0"/>
          <a:fontRef idx="minor"/>
        </p:style>
      </p:sp>
      <p:sp>
        <p:nvSpPr>
          <p:cNvPr id="992" name="CustomShape 12"/>
          <p:cNvSpPr/>
          <p:nvPr/>
        </p:nvSpPr>
        <p:spPr>
          <a:xfrm>
            <a:off x="464400" y="2137320"/>
            <a:ext cx="362160" cy="36036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93" name="CustomShape 13"/>
          <p:cNvSpPr/>
          <p:nvPr/>
        </p:nvSpPr>
        <p:spPr>
          <a:xfrm>
            <a:off x="585360" y="2257200"/>
            <a:ext cx="120240" cy="12024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994" name="CustomShape 14"/>
          <p:cNvSpPr/>
          <p:nvPr/>
        </p:nvSpPr>
        <p:spPr>
          <a:xfrm rot="8721000">
            <a:off x="2465640" y="429480"/>
            <a:ext cx="606600" cy="1518120"/>
          </a:xfrm>
          <a:prstGeom prst="trapezoid">
            <a:avLst>
              <a:gd name="adj" fmla="val 9168"/>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95" name="CustomShape 15"/>
          <p:cNvSpPr/>
          <p:nvPr/>
        </p:nvSpPr>
        <p:spPr>
          <a:xfrm rot="8721000">
            <a:off x="2499840" y="539280"/>
            <a:ext cx="220680" cy="1518120"/>
          </a:xfrm>
          <a:custGeom>
            <a:avLst/>
            <a:gdLst/>
            <a:ah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96" name="CustomShape 16"/>
          <p:cNvSpPr/>
          <p:nvPr/>
        </p:nvSpPr>
        <p:spPr>
          <a:xfrm>
            <a:off x="1986840" y="242640"/>
            <a:ext cx="770040" cy="77004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97" name="CustomShape 17"/>
          <p:cNvSpPr/>
          <p:nvPr/>
        </p:nvSpPr>
        <p:spPr>
          <a:xfrm>
            <a:off x="2070000" y="325800"/>
            <a:ext cx="604080" cy="60408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fillRef idx="0"/>
          <a:effectRef idx="0"/>
          <a:fontRef idx="minor"/>
        </p:style>
      </p:sp>
      <p:sp>
        <p:nvSpPr>
          <p:cNvPr id="998" name="CustomShape 18"/>
          <p:cNvSpPr/>
          <p:nvPr/>
        </p:nvSpPr>
        <p:spPr>
          <a:xfrm>
            <a:off x="2221560" y="478080"/>
            <a:ext cx="301320" cy="29952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99" name="CustomShape 19"/>
          <p:cNvSpPr/>
          <p:nvPr/>
        </p:nvSpPr>
        <p:spPr>
          <a:xfrm>
            <a:off x="2322000" y="577800"/>
            <a:ext cx="100080" cy="10008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1000" name="CustomShape 20"/>
          <p:cNvSpPr/>
          <p:nvPr/>
        </p:nvSpPr>
        <p:spPr>
          <a:xfrm flipH="1" rot="7835400">
            <a:off x="9771480" y="3266640"/>
            <a:ext cx="192240" cy="12744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01" name="CustomShape 21"/>
          <p:cNvSpPr/>
          <p:nvPr/>
        </p:nvSpPr>
        <p:spPr>
          <a:xfrm flipH="1" rot="6470400">
            <a:off x="9491760" y="3159360"/>
            <a:ext cx="140040" cy="13212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02" name="CustomShape 22"/>
          <p:cNvSpPr/>
          <p:nvPr/>
        </p:nvSpPr>
        <p:spPr>
          <a:xfrm flipH="1" rot="7835400">
            <a:off x="9910800" y="3291120"/>
            <a:ext cx="271800" cy="3625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03" name="CustomShape 23"/>
          <p:cNvSpPr/>
          <p:nvPr/>
        </p:nvSpPr>
        <p:spPr>
          <a:xfrm flipH="1" rot="6470400">
            <a:off x="9628920" y="3144960"/>
            <a:ext cx="198720" cy="2646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04" name="CustomShape 24"/>
          <p:cNvSpPr/>
          <p:nvPr/>
        </p:nvSpPr>
        <p:spPr>
          <a:xfrm flipH="1" rot="4880400">
            <a:off x="9360000" y="3117240"/>
            <a:ext cx="126720" cy="24516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05" name="CustomShape 25"/>
          <p:cNvSpPr/>
          <p:nvPr/>
        </p:nvSpPr>
        <p:spPr>
          <a:xfrm rot="19319400">
            <a:off x="9794880" y="5389560"/>
            <a:ext cx="676800" cy="199404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06" name="CustomShape 26"/>
          <p:cNvSpPr/>
          <p:nvPr/>
        </p:nvSpPr>
        <p:spPr>
          <a:xfrm rot="19319400">
            <a:off x="9825840" y="5539320"/>
            <a:ext cx="247680" cy="199404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07" name="CustomShape 27"/>
          <p:cNvSpPr/>
          <p:nvPr/>
        </p:nvSpPr>
        <p:spPr>
          <a:xfrm rot="3987000">
            <a:off x="10383120" y="4227120"/>
            <a:ext cx="729720" cy="241920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08" name="CustomShape 28"/>
          <p:cNvSpPr/>
          <p:nvPr/>
        </p:nvSpPr>
        <p:spPr>
          <a:xfrm rot="3987000">
            <a:off x="10506960" y="3996360"/>
            <a:ext cx="267120" cy="241920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09" name="CustomShape 29"/>
          <p:cNvSpPr/>
          <p:nvPr/>
        </p:nvSpPr>
        <p:spPr>
          <a:xfrm rot="17316000">
            <a:off x="9114480" y="5192280"/>
            <a:ext cx="926280" cy="9270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1010" name="CustomShape 30"/>
          <p:cNvSpPr/>
          <p:nvPr/>
        </p:nvSpPr>
        <p:spPr>
          <a:xfrm rot="17316000">
            <a:off x="9214920" y="5292000"/>
            <a:ext cx="726480" cy="72720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fillRef idx="0"/>
          <a:effectRef idx="0"/>
          <a:fontRef idx="minor"/>
        </p:style>
      </p:sp>
      <p:sp>
        <p:nvSpPr>
          <p:cNvPr id="1011" name="CustomShape 31"/>
          <p:cNvSpPr/>
          <p:nvPr/>
        </p:nvSpPr>
        <p:spPr>
          <a:xfrm rot="17316000">
            <a:off x="9396360" y="5475240"/>
            <a:ext cx="362160" cy="36108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12" name="CustomShape 32"/>
          <p:cNvSpPr/>
          <p:nvPr/>
        </p:nvSpPr>
        <p:spPr>
          <a:xfrm rot="17316000">
            <a:off x="9517680" y="5595480"/>
            <a:ext cx="120240" cy="12096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1013" name="CustomShape 33"/>
          <p:cNvSpPr/>
          <p:nvPr/>
        </p:nvSpPr>
        <p:spPr>
          <a:xfrm rot="7032600">
            <a:off x="10612080" y="3327840"/>
            <a:ext cx="606600" cy="1518840"/>
          </a:xfrm>
          <a:prstGeom prst="trapezoid">
            <a:avLst>
              <a:gd name="adj" fmla="val 9168"/>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14" name="CustomShape 34"/>
          <p:cNvSpPr/>
          <p:nvPr/>
        </p:nvSpPr>
        <p:spPr>
          <a:xfrm rot="7032600">
            <a:off x="10716840" y="3499200"/>
            <a:ext cx="220680" cy="1518840"/>
          </a:xfrm>
          <a:custGeom>
            <a:avLst/>
            <a:gdLst/>
            <a:ah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15" name="CustomShape 35"/>
          <p:cNvSpPr/>
          <p:nvPr/>
        </p:nvSpPr>
        <p:spPr>
          <a:xfrm rot="17316000">
            <a:off x="11345040" y="4173120"/>
            <a:ext cx="770040" cy="77076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16" name="CustomShape 36"/>
          <p:cNvSpPr/>
          <p:nvPr/>
        </p:nvSpPr>
        <p:spPr>
          <a:xfrm rot="17316000">
            <a:off x="11427840" y="4255560"/>
            <a:ext cx="604080" cy="60480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fillRef idx="0"/>
          <a:effectRef idx="0"/>
          <a:fontRef idx="minor"/>
        </p:style>
      </p:sp>
      <p:sp>
        <p:nvSpPr>
          <p:cNvPr id="1017" name="CustomShape 37"/>
          <p:cNvSpPr/>
          <p:nvPr/>
        </p:nvSpPr>
        <p:spPr>
          <a:xfrm rot="17316000">
            <a:off x="11579400" y="4408200"/>
            <a:ext cx="301320" cy="30024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18" name="CustomShape 38"/>
          <p:cNvSpPr/>
          <p:nvPr/>
        </p:nvSpPr>
        <p:spPr>
          <a:xfrm rot="17316000">
            <a:off x="11680200" y="4507920"/>
            <a:ext cx="100080" cy="10080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1019" name="CustomShape 39"/>
          <p:cNvSpPr/>
          <p:nvPr/>
        </p:nvSpPr>
        <p:spPr>
          <a:xfrm>
            <a:off x="0" y="6479640"/>
            <a:ext cx="12191400" cy="2426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00" spc="-1" strike="noStrike" u="sng">
                <a:solidFill>
                  <a:srgbClr val="0000ff"/>
                </a:solidFill>
                <a:uFill>
                  <a:solidFill>
                    <a:srgbClr val="ffffff"/>
                  </a:solidFill>
                </a:uFill>
                <a:latin typeface="Arial"/>
                <a:ea typeface="Arial Unicode MS"/>
                <a:hlinkClick r:id="rId1"/>
              </a:rPr>
              <a:t>http://www.free-powerpoint-templates-design.com</a:t>
            </a:r>
            <a:endParaRPr b="0" lang="en-US" sz="1800" spc="-1" strike="noStrike">
              <a:solidFill>
                <a:srgbClr val="000000"/>
              </a:solidFill>
              <a:uFill>
                <a:solidFill>
                  <a:srgbClr val="ffffff"/>
                </a:solidFill>
              </a:uFill>
              <a:latin typeface="Arial"/>
            </a:endParaRPr>
          </a:p>
        </p:txBody>
      </p:sp>
      <p:sp>
        <p:nvSpPr>
          <p:cNvPr id="1020" name="CustomShape 40"/>
          <p:cNvSpPr/>
          <p:nvPr/>
        </p:nvSpPr>
        <p:spPr>
          <a:xfrm rot="787200">
            <a:off x="2690280" y="2394000"/>
            <a:ext cx="6099480" cy="1813320"/>
          </a:xfrm>
          <a:custGeom>
            <a:avLst/>
            <a:gdLst/>
            <a:ahLst/>
            <a:rect l="l" t="t" r="r" b="b"/>
            <a:pathLst>
              <a:path w="6099817" h="1813579">
                <a:moveTo>
                  <a:pt x="5972478" y="542899"/>
                </a:moveTo>
                <a:cubicBezTo>
                  <a:pt x="5983539" y="538538"/>
                  <a:pt x="5995642" y="536358"/>
                  <a:pt x="6008787" y="536357"/>
                </a:cubicBezTo>
                <a:cubicBezTo>
                  <a:pt x="6034079" y="536357"/>
                  <a:pt x="6055574" y="545079"/>
                  <a:pt x="6073272" y="562525"/>
                </a:cubicBezTo>
                <a:cubicBezTo>
                  <a:pt x="6090970" y="579971"/>
                  <a:pt x="6099817" y="601339"/>
                  <a:pt x="6099817" y="626631"/>
                </a:cubicBezTo>
                <a:cubicBezTo>
                  <a:pt x="6099817" y="651914"/>
                  <a:pt x="6090970" y="673405"/>
                  <a:pt x="6073271" y="691109"/>
                </a:cubicBezTo>
                <a:cubicBezTo>
                  <a:pt x="6055574" y="708810"/>
                  <a:pt x="6034079" y="717660"/>
                  <a:pt x="6008787" y="717660"/>
                </a:cubicBezTo>
                <a:cubicBezTo>
                  <a:pt x="5982496" y="717660"/>
                  <a:pt x="5960376" y="708810"/>
                  <a:pt x="5942423" y="691108"/>
                </a:cubicBezTo>
                <a:cubicBezTo>
                  <a:pt x="5924469" y="673405"/>
                  <a:pt x="5915494" y="651914"/>
                  <a:pt x="5915494" y="626631"/>
                </a:cubicBezTo>
                <a:cubicBezTo>
                  <a:pt x="5915494" y="601339"/>
                  <a:pt x="5924469" y="579971"/>
                  <a:pt x="5942423" y="562525"/>
                </a:cubicBezTo>
                <a:cubicBezTo>
                  <a:pt x="5951400" y="553802"/>
                  <a:pt x="5961418" y="547260"/>
                  <a:pt x="5972478" y="542899"/>
                </a:cubicBezTo>
                <a:close/>
                <a:moveTo>
                  <a:pt x="1460552" y="1222681"/>
                </a:moveTo>
                <a:lnTo>
                  <a:pt x="1419580" y="1232230"/>
                </a:lnTo>
                <a:lnTo>
                  <a:pt x="1510505" y="1622414"/>
                </a:lnTo>
                <a:lnTo>
                  <a:pt x="1551478" y="1612866"/>
                </a:lnTo>
                <a:cubicBezTo>
                  <a:pt x="1621956" y="1596441"/>
                  <a:pt x="1669266" y="1560695"/>
                  <a:pt x="1693407" y="1505626"/>
                </a:cubicBezTo>
                <a:cubicBezTo>
                  <a:pt x="1711715" y="1463654"/>
                  <a:pt x="1715327" y="1418883"/>
                  <a:pt x="1704242" y="1371313"/>
                </a:cubicBezTo>
                <a:cubicBezTo>
                  <a:pt x="1693157" y="1323745"/>
                  <a:pt x="1670164" y="1285350"/>
                  <a:pt x="1635267" y="1256132"/>
                </a:cubicBezTo>
                <a:cubicBezTo>
                  <a:pt x="1588933" y="1217488"/>
                  <a:pt x="1530692" y="1206337"/>
                  <a:pt x="1460552" y="1222681"/>
                </a:cubicBezTo>
                <a:close/>
                <a:moveTo>
                  <a:pt x="3991260" y="619107"/>
                </a:moveTo>
                <a:lnTo>
                  <a:pt x="3957827" y="626898"/>
                </a:lnTo>
                <a:lnTo>
                  <a:pt x="3997820" y="798517"/>
                </a:lnTo>
                <a:lnTo>
                  <a:pt x="4031253" y="790726"/>
                </a:lnTo>
                <a:cubicBezTo>
                  <a:pt x="4069078" y="781912"/>
                  <a:pt x="4094427" y="767692"/>
                  <a:pt x="4107299" y="748068"/>
                </a:cubicBezTo>
                <a:cubicBezTo>
                  <a:pt x="4121209" y="726782"/>
                  <a:pt x="4125310" y="703894"/>
                  <a:pt x="4119603" y="679401"/>
                </a:cubicBezTo>
                <a:cubicBezTo>
                  <a:pt x="4113896" y="654910"/>
                  <a:pt x="4100138" y="636361"/>
                  <a:pt x="4078330" y="623754"/>
                </a:cubicBezTo>
                <a:cubicBezTo>
                  <a:pt x="4057767" y="611921"/>
                  <a:pt x="4028744" y="610372"/>
                  <a:pt x="3991260" y="619107"/>
                </a:cubicBezTo>
                <a:close/>
                <a:moveTo>
                  <a:pt x="5546591" y="251558"/>
                </a:moveTo>
                <a:lnTo>
                  <a:pt x="5408347" y="466855"/>
                </a:lnTo>
                <a:lnTo>
                  <a:pt x="5546591" y="466855"/>
                </a:lnTo>
                <a:close/>
                <a:moveTo>
                  <a:pt x="1470067" y="1062943"/>
                </a:moveTo>
                <a:cubicBezTo>
                  <a:pt x="1534677" y="1047886"/>
                  <a:pt x="1598770" y="1051930"/>
                  <a:pt x="1662349" y="1075076"/>
                </a:cubicBezTo>
                <a:cubicBezTo>
                  <a:pt x="1724682" y="1097448"/>
                  <a:pt x="1777141" y="1134539"/>
                  <a:pt x="1819726" y="1186347"/>
                </a:cubicBezTo>
                <a:cubicBezTo>
                  <a:pt x="1854573" y="1229314"/>
                  <a:pt x="1877995" y="1276541"/>
                  <a:pt x="1889992" y="1328027"/>
                </a:cubicBezTo>
                <a:cubicBezTo>
                  <a:pt x="1906696" y="1399703"/>
                  <a:pt x="1900543" y="1471119"/>
                  <a:pt x="1871534" y="1542271"/>
                </a:cubicBezTo>
                <a:cubicBezTo>
                  <a:pt x="1842528" y="1613424"/>
                  <a:pt x="1797116" y="1668620"/>
                  <a:pt x="1735303" y="1707859"/>
                </a:cubicBezTo>
                <a:cubicBezTo>
                  <a:pt x="1702535" y="1728622"/>
                  <a:pt x="1667643" y="1743317"/>
                  <a:pt x="1630628" y="1751943"/>
                </a:cubicBezTo>
                <a:lnTo>
                  <a:pt x="1366133" y="1813579"/>
                </a:lnTo>
                <a:lnTo>
                  <a:pt x="1205573" y="1124579"/>
                </a:lnTo>
                <a:close/>
                <a:moveTo>
                  <a:pt x="3746878" y="532370"/>
                </a:moveTo>
                <a:lnTo>
                  <a:pt x="4025506" y="467441"/>
                </a:lnTo>
                <a:cubicBezTo>
                  <a:pt x="4106942" y="448463"/>
                  <a:pt x="4172861" y="458823"/>
                  <a:pt x="4223267" y="498520"/>
                </a:cubicBezTo>
                <a:cubicBezTo>
                  <a:pt x="4264073" y="530520"/>
                  <a:pt x="4290672" y="573103"/>
                  <a:pt x="4303063" y="626272"/>
                </a:cubicBezTo>
                <a:cubicBezTo>
                  <a:pt x="4317256" y="687180"/>
                  <a:pt x="4310416" y="740041"/>
                  <a:pt x="4282541" y="784854"/>
                </a:cubicBezTo>
                <a:cubicBezTo>
                  <a:pt x="4264733" y="813482"/>
                  <a:pt x="4236530" y="837085"/>
                  <a:pt x="4197929" y="855660"/>
                </a:cubicBezTo>
                <a:lnTo>
                  <a:pt x="4480343" y="1087865"/>
                </a:lnTo>
                <a:lnTo>
                  <a:pt x="4257743" y="1139738"/>
                </a:lnTo>
                <a:lnTo>
                  <a:pt x="4024992" y="915118"/>
                </a:lnTo>
                <a:lnTo>
                  <a:pt x="4086628" y="1179613"/>
                </a:lnTo>
                <a:lnTo>
                  <a:pt x="3907438" y="1221370"/>
                </a:lnTo>
                <a:close/>
                <a:moveTo>
                  <a:pt x="4777601" y="292177"/>
                </a:moveTo>
                <a:lnTo>
                  <a:pt x="4994649" y="241598"/>
                </a:lnTo>
                <a:lnTo>
                  <a:pt x="4820113" y="659581"/>
                </a:lnTo>
                <a:lnTo>
                  <a:pt x="4897276" y="990705"/>
                </a:lnTo>
                <a:lnTo>
                  <a:pt x="4718084" y="1032463"/>
                </a:lnTo>
                <a:lnTo>
                  <a:pt x="4640921" y="701339"/>
                </a:lnTo>
                <a:lnTo>
                  <a:pt x="4308173" y="401570"/>
                </a:lnTo>
                <a:lnTo>
                  <a:pt x="4522192" y="351696"/>
                </a:lnTo>
                <a:lnTo>
                  <a:pt x="4696177" y="509119"/>
                </a:lnTo>
                <a:close/>
                <a:moveTo>
                  <a:pt x="3667070" y="550968"/>
                </a:moveTo>
                <a:lnTo>
                  <a:pt x="3701887" y="700376"/>
                </a:lnTo>
                <a:lnTo>
                  <a:pt x="3553486" y="734959"/>
                </a:lnTo>
                <a:lnTo>
                  <a:pt x="3679230" y="1274551"/>
                </a:lnTo>
                <a:lnTo>
                  <a:pt x="3500040" y="1316308"/>
                </a:lnTo>
                <a:lnTo>
                  <a:pt x="3374296" y="776715"/>
                </a:lnTo>
                <a:lnTo>
                  <a:pt x="3228421" y="810709"/>
                </a:lnTo>
                <a:lnTo>
                  <a:pt x="3193604" y="661302"/>
                </a:lnTo>
                <a:close/>
                <a:moveTo>
                  <a:pt x="2102644" y="915531"/>
                </a:moveTo>
                <a:lnTo>
                  <a:pt x="2189491" y="1288212"/>
                </a:lnTo>
                <a:cubicBezTo>
                  <a:pt x="2196463" y="1318128"/>
                  <a:pt x="2202179" y="1340368"/>
                  <a:pt x="2206636" y="1354927"/>
                </a:cubicBezTo>
                <a:cubicBezTo>
                  <a:pt x="2220892" y="1400876"/>
                  <a:pt x="2249859" y="1428507"/>
                  <a:pt x="2293539" y="1437818"/>
                </a:cubicBezTo>
                <a:cubicBezTo>
                  <a:pt x="2311493" y="1441789"/>
                  <a:pt x="2330229" y="1441501"/>
                  <a:pt x="2349747" y="1436952"/>
                </a:cubicBezTo>
                <a:cubicBezTo>
                  <a:pt x="2393493" y="1426758"/>
                  <a:pt x="2422905" y="1403775"/>
                  <a:pt x="2437985" y="1368004"/>
                </a:cubicBezTo>
                <a:cubicBezTo>
                  <a:pt x="2449225" y="1341635"/>
                  <a:pt x="2447324" y="1296177"/>
                  <a:pt x="2432283" y="1231634"/>
                </a:cubicBezTo>
                <a:lnTo>
                  <a:pt x="2345436" y="858953"/>
                </a:lnTo>
                <a:lnTo>
                  <a:pt x="2524626" y="817196"/>
                </a:lnTo>
                <a:lnTo>
                  <a:pt x="2617198" y="1214443"/>
                </a:lnTo>
                <a:cubicBezTo>
                  <a:pt x="2626844" y="1255833"/>
                  <a:pt x="2631712" y="1291951"/>
                  <a:pt x="2631805" y="1322795"/>
                </a:cubicBezTo>
                <a:cubicBezTo>
                  <a:pt x="2631958" y="1370656"/>
                  <a:pt x="2616702" y="1417849"/>
                  <a:pt x="2586036" y="1464376"/>
                </a:cubicBezTo>
                <a:cubicBezTo>
                  <a:pt x="2542487" y="1530225"/>
                  <a:pt x="2473938" y="1574048"/>
                  <a:pt x="2380390" y="1595849"/>
                </a:cubicBezTo>
                <a:cubicBezTo>
                  <a:pt x="2285158" y="1618041"/>
                  <a:pt x="2204516" y="1608452"/>
                  <a:pt x="2138464" y="1567078"/>
                </a:cubicBezTo>
                <a:cubicBezTo>
                  <a:pt x="2103611" y="1545399"/>
                  <a:pt x="2075988" y="1514406"/>
                  <a:pt x="2055598" y="1474100"/>
                </a:cubicBezTo>
                <a:cubicBezTo>
                  <a:pt x="2041137" y="1445540"/>
                  <a:pt x="2027947" y="1405684"/>
                  <a:pt x="2016028" y="1354536"/>
                </a:cubicBezTo>
                <a:lnTo>
                  <a:pt x="1923455" y="957288"/>
                </a:lnTo>
                <a:close/>
                <a:moveTo>
                  <a:pt x="2897352" y="712775"/>
                </a:moveTo>
                <a:cubicBezTo>
                  <a:pt x="2971721" y="695444"/>
                  <a:pt x="3048928" y="697143"/>
                  <a:pt x="3128971" y="717872"/>
                </a:cubicBezTo>
                <a:lnTo>
                  <a:pt x="3089758" y="873889"/>
                </a:lnTo>
                <a:cubicBezTo>
                  <a:pt x="3043488" y="852386"/>
                  <a:pt x="3000447" y="846274"/>
                  <a:pt x="2960633" y="855553"/>
                </a:cubicBezTo>
                <a:cubicBezTo>
                  <a:pt x="2941406" y="860033"/>
                  <a:pt x="2925340" y="868941"/>
                  <a:pt x="2912438" y="882273"/>
                </a:cubicBezTo>
                <a:cubicBezTo>
                  <a:pt x="2897831" y="897430"/>
                  <a:pt x="2892694" y="914297"/>
                  <a:pt x="2897023" y="932872"/>
                </a:cubicBezTo>
                <a:cubicBezTo>
                  <a:pt x="2901272" y="951106"/>
                  <a:pt x="2916221" y="964180"/>
                  <a:pt x="2941874" y="972087"/>
                </a:cubicBezTo>
                <a:cubicBezTo>
                  <a:pt x="2953407" y="975814"/>
                  <a:pt x="2986187" y="979215"/>
                  <a:pt x="3040209" y="982291"/>
                </a:cubicBezTo>
                <a:cubicBezTo>
                  <a:pt x="3107902" y="986053"/>
                  <a:pt x="3159192" y="1001807"/>
                  <a:pt x="3194086" y="1029552"/>
                </a:cubicBezTo>
                <a:cubicBezTo>
                  <a:pt x="3224098" y="1053103"/>
                  <a:pt x="3244405" y="1087618"/>
                  <a:pt x="3255003" y="1133099"/>
                </a:cubicBezTo>
                <a:cubicBezTo>
                  <a:pt x="3282166" y="1249663"/>
                  <a:pt x="3248720" y="1337552"/>
                  <a:pt x="3154665" y="1396767"/>
                </a:cubicBezTo>
                <a:cubicBezTo>
                  <a:pt x="3121900" y="1417545"/>
                  <a:pt x="3084991" y="1432718"/>
                  <a:pt x="3043937" y="1442285"/>
                </a:cubicBezTo>
                <a:cubicBezTo>
                  <a:pt x="2957790" y="1462359"/>
                  <a:pt x="2871794" y="1454906"/>
                  <a:pt x="2785943" y="1419919"/>
                </a:cubicBezTo>
                <a:lnTo>
                  <a:pt x="2829025" y="1257678"/>
                </a:lnTo>
                <a:cubicBezTo>
                  <a:pt x="2894347" y="1293899"/>
                  <a:pt x="2952803" y="1306000"/>
                  <a:pt x="3004395" y="1293977"/>
                </a:cubicBezTo>
                <a:cubicBezTo>
                  <a:pt x="3027661" y="1288555"/>
                  <a:pt x="3046123" y="1278518"/>
                  <a:pt x="3059777" y="1263866"/>
                </a:cubicBezTo>
                <a:cubicBezTo>
                  <a:pt x="3075807" y="1247231"/>
                  <a:pt x="3081207" y="1227697"/>
                  <a:pt x="3075979" y="1205260"/>
                </a:cubicBezTo>
                <a:cubicBezTo>
                  <a:pt x="3071226" y="1184864"/>
                  <a:pt x="3056815" y="1170304"/>
                  <a:pt x="3032747" y="1161577"/>
                </a:cubicBezTo>
                <a:cubicBezTo>
                  <a:pt x="3014863" y="1154990"/>
                  <a:pt x="2986323" y="1150711"/>
                  <a:pt x="2947125" y="1148733"/>
                </a:cubicBezTo>
                <a:cubicBezTo>
                  <a:pt x="2899578" y="1145994"/>
                  <a:pt x="2869486" y="1143440"/>
                  <a:pt x="2856848" y="1141069"/>
                </a:cubicBezTo>
                <a:cubicBezTo>
                  <a:pt x="2836844" y="1137581"/>
                  <a:pt x="2819224" y="1132117"/>
                  <a:pt x="2803987" y="1124682"/>
                </a:cubicBezTo>
                <a:cubicBezTo>
                  <a:pt x="2760194" y="1102995"/>
                  <a:pt x="2731172" y="1061566"/>
                  <a:pt x="2716918" y="1000395"/>
                </a:cubicBezTo>
                <a:cubicBezTo>
                  <a:pt x="2702035" y="936533"/>
                  <a:pt x="2708712" y="879165"/>
                  <a:pt x="2736948" y="828294"/>
                </a:cubicBezTo>
                <a:cubicBezTo>
                  <a:pt x="2769852" y="768532"/>
                  <a:pt x="2823320" y="730027"/>
                  <a:pt x="2897352" y="712775"/>
                </a:cubicBezTo>
                <a:close/>
                <a:moveTo>
                  <a:pt x="5546591" y="0"/>
                </a:moveTo>
                <a:lnTo>
                  <a:pt x="5699187" y="0"/>
                </a:lnTo>
                <a:lnTo>
                  <a:pt x="5699187" y="466856"/>
                </a:lnTo>
                <a:lnTo>
                  <a:pt x="5779264" y="466855"/>
                </a:lnTo>
                <a:lnTo>
                  <a:pt x="5724118" y="602080"/>
                </a:lnTo>
                <a:lnTo>
                  <a:pt x="5699187" y="602080"/>
                </a:lnTo>
                <a:lnTo>
                  <a:pt x="5699187" y="705574"/>
                </a:lnTo>
                <a:lnTo>
                  <a:pt x="5546591" y="705574"/>
                </a:lnTo>
                <a:lnTo>
                  <a:pt x="5546591" y="602080"/>
                </a:lnTo>
                <a:lnTo>
                  <a:pt x="5254995" y="602080"/>
                </a:lnTo>
                <a:lnTo>
                  <a:pt x="5254995" y="478944"/>
                </a:lnTo>
                <a:close/>
                <a:moveTo>
                  <a:pt x="434793" y="805520"/>
                </a:moveTo>
                <a:lnTo>
                  <a:pt x="616970" y="831282"/>
                </a:lnTo>
                <a:lnTo>
                  <a:pt x="891481" y="1307176"/>
                </a:lnTo>
                <a:lnTo>
                  <a:pt x="952077" y="878670"/>
                </a:lnTo>
                <a:lnTo>
                  <a:pt x="1134256" y="904433"/>
                </a:lnTo>
                <a:lnTo>
                  <a:pt x="1035198" y="1604924"/>
                </a:lnTo>
                <a:lnTo>
                  <a:pt x="853019" y="1579162"/>
                </a:lnTo>
                <a:lnTo>
                  <a:pt x="578581" y="1102753"/>
                </a:lnTo>
                <a:lnTo>
                  <a:pt x="517912" y="1531774"/>
                </a:lnTo>
                <a:lnTo>
                  <a:pt x="335735" y="1506012"/>
                </a:lnTo>
                <a:close/>
                <a:moveTo>
                  <a:pt x="99058" y="758043"/>
                </a:moveTo>
                <a:lnTo>
                  <a:pt x="281236" y="783805"/>
                </a:lnTo>
                <a:lnTo>
                  <a:pt x="182178" y="1484297"/>
                </a:lnTo>
                <a:lnTo>
                  <a:pt x="0" y="1458535"/>
                </a:lnTo>
                <a:close/>
              </a:path>
            </a:pathLst>
          </a:custGeom>
          <a:gradFill>
            <a:gsLst>
              <a:gs pos="0">
                <a:schemeClr val="accent4"/>
              </a:gs>
              <a:gs pos="25000">
                <a:schemeClr val="accent5"/>
              </a:gs>
              <a:gs pos="53000">
                <a:schemeClr val="accent2"/>
              </a:gs>
              <a:gs pos="80000">
                <a:schemeClr val="accent1"/>
              </a:gs>
              <a:gs pos="100000">
                <a:schemeClr val="bg1"/>
              </a:gs>
            </a:gsLst>
            <a:lin ang="0"/>
          </a:gradFill>
          <a:ln>
            <a:noFill/>
          </a:ln>
        </p:spPr>
        <p:style>
          <a:lnRef idx="0"/>
          <a:fillRef idx="0"/>
          <a:effectRef idx="0"/>
          <a:fontRef idx="minor"/>
        </p:style>
      </p:sp>
      <p:sp>
        <p:nvSpPr>
          <p:cNvPr id="1021" name="CustomShape 41"/>
          <p:cNvSpPr/>
          <p:nvPr/>
        </p:nvSpPr>
        <p:spPr>
          <a:xfrm>
            <a:off x="8831520" y="2981160"/>
            <a:ext cx="892800" cy="892080"/>
          </a:xfrm>
          <a:custGeom>
            <a:avLst/>
            <a:gdLst/>
            <a:ahLst/>
            <a:rect l="l" t="t" r="r" b="b"/>
            <a:pathLst>
              <a:path w="893052" h="892469">
                <a:moveTo>
                  <a:pt x="446879" y="366069"/>
                </a:moveTo>
                <a:cubicBezTo>
                  <a:pt x="399045" y="366069"/>
                  <a:pt x="367040" y="405300"/>
                  <a:pt x="367213" y="445391"/>
                </a:cubicBezTo>
                <a:cubicBezTo>
                  <a:pt x="367385" y="489784"/>
                  <a:pt x="402314" y="525402"/>
                  <a:pt x="446535" y="525402"/>
                </a:cubicBezTo>
                <a:cubicBezTo>
                  <a:pt x="490755" y="525402"/>
                  <a:pt x="526201" y="490300"/>
                  <a:pt x="526373" y="445907"/>
                </a:cubicBezTo>
                <a:cubicBezTo>
                  <a:pt x="526545" y="401686"/>
                  <a:pt x="491788" y="366069"/>
                  <a:pt x="446879" y="366069"/>
                </a:cubicBezTo>
                <a:close/>
                <a:moveTo>
                  <a:pt x="447223" y="129135"/>
                </a:moveTo>
                <a:cubicBezTo>
                  <a:pt x="621181" y="129479"/>
                  <a:pt x="763823" y="271777"/>
                  <a:pt x="763479" y="446251"/>
                </a:cubicBezTo>
                <a:cubicBezTo>
                  <a:pt x="763135" y="618833"/>
                  <a:pt x="623074" y="762508"/>
                  <a:pt x="446018" y="762164"/>
                </a:cubicBezTo>
                <a:cubicBezTo>
                  <a:pt x="267587" y="761648"/>
                  <a:pt x="128902" y="616080"/>
                  <a:pt x="130278" y="445219"/>
                </a:cubicBezTo>
                <a:cubicBezTo>
                  <a:pt x="129246" y="271949"/>
                  <a:pt x="272404" y="128791"/>
                  <a:pt x="447223" y="129135"/>
                </a:cubicBezTo>
                <a:close/>
                <a:moveTo>
                  <a:pt x="446879" y="119843"/>
                </a:moveTo>
                <a:cubicBezTo>
                  <a:pt x="265522" y="119671"/>
                  <a:pt x="121331" y="265066"/>
                  <a:pt x="120643" y="444187"/>
                </a:cubicBezTo>
                <a:cubicBezTo>
                  <a:pt x="119954" y="627609"/>
                  <a:pt x="268791" y="771799"/>
                  <a:pt x="446363" y="771283"/>
                </a:cubicBezTo>
                <a:cubicBezTo>
                  <a:pt x="623418" y="771972"/>
                  <a:pt x="772770" y="629501"/>
                  <a:pt x="772599" y="445391"/>
                </a:cubicBezTo>
                <a:cubicBezTo>
                  <a:pt x="772427" y="264378"/>
                  <a:pt x="627203" y="120015"/>
                  <a:pt x="446879" y="119843"/>
                </a:cubicBezTo>
                <a:close/>
                <a:moveTo>
                  <a:pt x="500047" y="85"/>
                </a:moveTo>
                <a:cubicBezTo>
                  <a:pt x="501595" y="85"/>
                  <a:pt x="503144" y="85"/>
                  <a:pt x="504692" y="258"/>
                </a:cubicBezTo>
                <a:cubicBezTo>
                  <a:pt x="520006" y="1806"/>
                  <a:pt x="524308" y="6452"/>
                  <a:pt x="524652" y="21766"/>
                </a:cubicBezTo>
                <a:cubicBezTo>
                  <a:pt x="524996" y="35187"/>
                  <a:pt x="525513" y="48436"/>
                  <a:pt x="525857" y="61857"/>
                </a:cubicBezTo>
                <a:cubicBezTo>
                  <a:pt x="526029" y="67191"/>
                  <a:pt x="527921" y="71321"/>
                  <a:pt x="532911" y="73557"/>
                </a:cubicBezTo>
                <a:cubicBezTo>
                  <a:pt x="540999" y="77171"/>
                  <a:pt x="549429" y="79580"/>
                  <a:pt x="558377" y="80268"/>
                </a:cubicBezTo>
                <a:cubicBezTo>
                  <a:pt x="563883" y="80612"/>
                  <a:pt x="567669" y="78375"/>
                  <a:pt x="570422" y="73901"/>
                </a:cubicBezTo>
                <a:cubicBezTo>
                  <a:pt x="577993" y="61685"/>
                  <a:pt x="585735" y="49468"/>
                  <a:pt x="593306" y="37252"/>
                </a:cubicBezTo>
                <a:cubicBezTo>
                  <a:pt x="599845" y="26928"/>
                  <a:pt x="603803" y="25551"/>
                  <a:pt x="615503" y="29509"/>
                </a:cubicBezTo>
                <a:cubicBezTo>
                  <a:pt x="616879" y="30025"/>
                  <a:pt x="618084" y="30369"/>
                  <a:pt x="619460" y="30885"/>
                </a:cubicBezTo>
                <a:cubicBezTo>
                  <a:pt x="633053" y="36735"/>
                  <a:pt x="635290" y="41037"/>
                  <a:pt x="632021" y="55491"/>
                </a:cubicBezTo>
                <a:cubicBezTo>
                  <a:pt x="629096" y="68395"/>
                  <a:pt x="626171" y="81128"/>
                  <a:pt x="623074" y="94033"/>
                </a:cubicBezTo>
                <a:cubicBezTo>
                  <a:pt x="621353" y="101088"/>
                  <a:pt x="623074" y="106594"/>
                  <a:pt x="629268" y="110724"/>
                </a:cubicBezTo>
                <a:cubicBezTo>
                  <a:pt x="635635" y="115025"/>
                  <a:pt x="642001" y="118983"/>
                  <a:pt x="649227" y="121736"/>
                </a:cubicBezTo>
                <a:cubicBezTo>
                  <a:pt x="654390" y="123629"/>
                  <a:pt x="658519" y="122424"/>
                  <a:pt x="662477" y="118639"/>
                </a:cubicBezTo>
                <a:cubicBezTo>
                  <a:pt x="672972" y="108659"/>
                  <a:pt x="683469" y="99023"/>
                  <a:pt x="694137" y="89215"/>
                </a:cubicBezTo>
                <a:cubicBezTo>
                  <a:pt x="702912" y="80956"/>
                  <a:pt x="707730" y="80612"/>
                  <a:pt x="717538" y="87323"/>
                </a:cubicBezTo>
                <a:cubicBezTo>
                  <a:pt x="718054" y="87667"/>
                  <a:pt x="718398" y="87839"/>
                  <a:pt x="718742" y="88183"/>
                </a:cubicBezTo>
                <a:cubicBezTo>
                  <a:pt x="735433" y="100228"/>
                  <a:pt x="733024" y="105390"/>
                  <a:pt x="726141" y="117951"/>
                </a:cubicBezTo>
                <a:cubicBezTo>
                  <a:pt x="719947" y="129307"/>
                  <a:pt x="714096" y="141007"/>
                  <a:pt x="707730" y="152363"/>
                </a:cubicBezTo>
                <a:cubicBezTo>
                  <a:pt x="704461" y="158386"/>
                  <a:pt x="705149" y="163548"/>
                  <a:pt x="709279" y="168710"/>
                </a:cubicBezTo>
                <a:cubicBezTo>
                  <a:pt x="713924" y="174388"/>
                  <a:pt x="719086" y="179550"/>
                  <a:pt x="724764" y="184024"/>
                </a:cubicBezTo>
                <a:cubicBezTo>
                  <a:pt x="729582" y="187809"/>
                  <a:pt x="734572" y="188325"/>
                  <a:pt x="740250" y="185400"/>
                </a:cubicBezTo>
                <a:cubicBezTo>
                  <a:pt x="753155" y="178346"/>
                  <a:pt x="766232" y="171463"/>
                  <a:pt x="779309" y="164752"/>
                </a:cubicBezTo>
                <a:cubicBezTo>
                  <a:pt x="788600" y="159934"/>
                  <a:pt x="793935" y="160967"/>
                  <a:pt x="800645" y="169226"/>
                </a:cubicBezTo>
                <a:cubicBezTo>
                  <a:pt x="803054" y="171979"/>
                  <a:pt x="805291" y="174904"/>
                  <a:pt x="807184" y="178001"/>
                </a:cubicBezTo>
                <a:cubicBezTo>
                  <a:pt x="812001" y="185572"/>
                  <a:pt x="811485" y="190562"/>
                  <a:pt x="805463" y="197273"/>
                </a:cubicBezTo>
                <a:cubicBezTo>
                  <a:pt x="795139" y="208457"/>
                  <a:pt x="784815" y="219813"/>
                  <a:pt x="774319" y="230825"/>
                </a:cubicBezTo>
                <a:cubicBezTo>
                  <a:pt x="770362" y="234955"/>
                  <a:pt x="769501" y="239429"/>
                  <a:pt x="771566" y="244591"/>
                </a:cubicBezTo>
                <a:cubicBezTo>
                  <a:pt x="774663" y="251989"/>
                  <a:pt x="778449" y="258872"/>
                  <a:pt x="783439" y="265238"/>
                </a:cubicBezTo>
                <a:cubicBezTo>
                  <a:pt x="787396" y="270401"/>
                  <a:pt x="792214" y="271777"/>
                  <a:pt x="798580" y="270229"/>
                </a:cubicBezTo>
                <a:cubicBezTo>
                  <a:pt x="813206" y="266615"/>
                  <a:pt x="828003" y="263346"/>
                  <a:pt x="842629" y="260249"/>
                </a:cubicBezTo>
                <a:cubicBezTo>
                  <a:pt x="850372" y="258528"/>
                  <a:pt x="855018" y="260765"/>
                  <a:pt x="858975" y="267819"/>
                </a:cubicBezTo>
                <a:cubicBezTo>
                  <a:pt x="861040" y="271605"/>
                  <a:pt x="862761" y="275562"/>
                  <a:pt x="864137" y="279692"/>
                </a:cubicBezTo>
                <a:cubicBezTo>
                  <a:pt x="867062" y="289156"/>
                  <a:pt x="865514" y="293629"/>
                  <a:pt x="857082" y="298963"/>
                </a:cubicBezTo>
                <a:cubicBezTo>
                  <a:pt x="845038" y="306534"/>
                  <a:pt x="833165" y="314449"/>
                  <a:pt x="820777" y="321504"/>
                </a:cubicBezTo>
                <a:cubicBezTo>
                  <a:pt x="813722" y="325633"/>
                  <a:pt x="811829" y="331140"/>
                  <a:pt x="813034" y="338366"/>
                </a:cubicBezTo>
                <a:cubicBezTo>
                  <a:pt x="814066" y="345077"/>
                  <a:pt x="815959" y="351615"/>
                  <a:pt x="818368" y="357982"/>
                </a:cubicBezTo>
                <a:cubicBezTo>
                  <a:pt x="820605" y="363832"/>
                  <a:pt x="824562" y="366929"/>
                  <a:pt x="831273" y="367101"/>
                </a:cubicBezTo>
                <a:cubicBezTo>
                  <a:pt x="846415" y="367273"/>
                  <a:pt x="861384" y="368306"/>
                  <a:pt x="876526" y="368822"/>
                </a:cubicBezTo>
                <a:cubicBezTo>
                  <a:pt x="884785" y="369166"/>
                  <a:pt x="888915" y="372435"/>
                  <a:pt x="891152" y="380350"/>
                </a:cubicBezTo>
                <a:cubicBezTo>
                  <a:pt x="892528" y="384824"/>
                  <a:pt x="893044" y="389470"/>
                  <a:pt x="893044" y="394288"/>
                </a:cubicBezTo>
                <a:cubicBezTo>
                  <a:pt x="893044" y="403579"/>
                  <a:pt x="890463" y="407365"/>
                  <a:pt x="881860" y="410118"/>
                </a:cubicBezTo>
                <a:cubicBezTo>
                  <a:pt x="868267" y="414419"/>
                  <a:pt x="854673" y="418549"/>
                  <a:pt x="841080" y="422679"/>
                </a:cubicBezTo>
                <a:cubicBezTo>
                  <a:pt x="831273" y="425603"/>
                  <a:pt x="828692" y="428701"/>
                  <a:pt x="828348" y="438852"/>
                </a:cubicBezTo>
                <a:cubicBezTo>
                  <a:pt x="828175" y="445907"/>
                  <a:pt x="827659" y="453134"/>
                  <a:pt x="829208" y="460189"/>
                </a:cubicBezTo>
                <a:cubicBezTo>
                  <a:pt x="830240" y="465007"/>
                  <a:pt x="833165" y="467932"/>
                  <a:pt x="837983" y="469480"/>
                </a:cubicBezTo>
                <a:cubicBezTo>
                  <a:pt x="852265" y="473782"/>
                  <a:pt x="866546" y="478083"/>
                  <a:pt x="880827" y="482557"/>
                </a:cubicBezTo>
                <a:cubicBezTo>
                  <a:pt x="890807" y="485654"/>
                  <a:pt x="893216" y="489096"/>
                  <a:pt x="893044" y="499592"/>
                </a:cubicBezTo>
                <a:cubicBezTo>
                  <a:pt x="893044" y="500624"/>
                  <a:pt x="893044" y="501656"/>
                  <a:pt x="893044" y="502689"/>
                </a:cubicBezTo>
                <a:cubicBezTo>
                  <a:pt x="892356" y="518863"/>
                  <a:pt x="887194" y="524025"/>
                  <a:pt x="871020" y="524541"/>
                </a:cubicBezTo>
                <a:cubicBezTo>
                  <a:pt x="857427" y="524885"/>
                  <a:pt x="844006" y="525574"/>
                  <a:pt x="830413" y="525746"/>
                </a:cubicBezTo>
                <a:cubicBezTo>
                  <a:pt x="825250" y="525918"/>
                  <a:pt x="821637" y="528155"/>
                  <a:pt x="819572" y="532456"/>
                </a:cubicBezTo>
                <a:cubicBezTo>
                  <a:pt x="815787" y="540543"/>
                  <a:pt x="813378" y="548975"/>
                  <a:pt x="812690" y="557922"/>
                </a:cubicBezTo>
                <a:cubicBezTo>
                  <a:pt x="812173" y="563600"/>
                  <a:pt x="814582" y="567386"/>
                  <a:pt x="819400" y="570311"/>
                </a:cubicBezTo>
                <a:cubicBezTo>
                  <a:pt x="831445" y="577709"/>
                  <a:pt x="843317" y="585108"/>
                  <a:pt x="855190" y="592679"/>
                </a:cubicBezTo>
                <a:cubicBezTo>
                  <a:pt x="866030" y="599390"/>
                  <a:pt x="867407" y="603519"/>
                  <a:pt x="863277" y="615564"/>
                </a:cubicBezTo>
                <a:cubicBezTo>
                  <a:pt x="861901" y="619694"/>
                  <a:pt x="860008" y="623651"/>
                  <a:pt x="857599" y="627264"/>
                </a:cubicBezTo>
                <a:cubicBezTo>
                  <a:pt x="855362" y="630533"/>
                  <a:pt x="851749" y="632770"/>
                  <a:pt x="846587" y="632770"/>
                </a:cubicBezTo>
                <a:cubicBezTo>
                  <a:pt x="837467" y="630706"/>
                  <a:pt x="828348" y="628641"/>
                  <a:pt x="819228" y="626748"/>
                </a:cubicBezTo>
                <a:cubicBezTo>
                  <a:pt x="811829" y="625027"/>
                  <a:pt x="804258" y="623479"/>
                  <a:pt x="796860" y="621586"/>
                </a:cubicBezTo>
                <a:cubicBezTo>
                  <a:pt x="792042" y="620381"/>
                  <a:pt x="788256" y="621758"/>
                  <a:pt x="785159" y="625200"/>
                </a:cubicBezTo>
                <a:cubicBezTo>
                  <a:pt x="778793" y="632598"/>
                  <a:pt x="773803" y="641030"/>
                  <a:pt x="771050" y="650493"/>
                </a:cubicBezTo>
                <a:cubicBezTo>
                  <a:pt x="769673" y="654967"/>
                  <a:pt x="771738" y="658236"/>
                  <a:pt x="774491" y="661333"/>
                </a:cubicBezTo>
                <a:cubicBezTo>
                  <a:pt x="784471" y="672173"/>
                  <a:pt x="794623" y="683013"/>
                  <a:pt x="804603" y="693682"/>
                </a:cubicBezTo>
                <a:cubicBezTo>
                  <a:pt x="812173" y="701769"/>
                  <a:pt x="812518" y="706586"/>
                  <a:pt x="806495" y="715878"/>
                </a:cubicBezTo>
                <a:cubicBezTo>
                  <a:pt x="806151" y="716394"/>
                  <a:pt x="805807" y="717083"/>
                  <a:pt x="805291" y="717599"/>
                </a:cubicBezTo>
                <a:cubicBezTo>
                  <a:pt x="793935" y="732913"/>
                  <a:pt x="788945" y="733085"/>
                  <a:pt x="775007" y="725170"/>
                </a:cubicBezTo>
                <a:cubicBezTo>
                  <a:pt x="763651" y="718631"/>
                  <a:pt x="751606" y="712781"/>
                  <a:pt x="740078" y="706586"/>
                </a:cubicBezTo>
                <a:cubicBezTo>
                  <a:pt x="735260" y="704006"/>
                  <a:pt x="730787" y="704006"/>
                  <a:pt x="726485" y="707103"/>
                </a:cubicBezTo>
                <a:cubicBezTo>
                  <a:pt x="719602" y="711921"/>
                  <a:pt x="713752" y="717771"/>
                  <a:pt x="708762" y="724481"/>
                </a:cubicBezTo>
                <a:cubicBezTo>
                  <a:pt x="705149" y="729299"/>
                  <a:pt x="704977" y="734117"/>
                  <a:pt x="707902" y="739451"/>
                </a:cubicBezTo>
                <a:cubicBezTo>
                  <a:pt x="714957" y="752356"/>
                  <a:pt x="721839" y="765433"/>
                  <a:pt x="728550" y="778510"/>
                </a:cubicBezTo>
                <a:cubicBezTo>
                  <a:pt x="733196" y="787629"/>
                  <a:pt x="732507" y="791759"/>
                  <a:pt x="725109" y="798814"/>
                </a:cubicBezTo>
                <a:cubicBezTo>
                  <a:pt x="723904" y="799846"/>
                  <a:pt x="722872" y="801051"/>
                  <a:pt x="721667" y="801911"/>
                </a:cubicBezTo>
                <a:cubicBezTo>
                  <a:pt x="710655" y="809998"/>
                  <a:pt x="704977" y="813955"/>
                  <a:pt x="692072" y="800878"/>
                </a:cubicBezTo>
                <a:cubicBezTo>
                  <a:pt x="682780" y="791415"/>
                  <a:pt x="672801" y="782984"/>
                  <a:pt x="663165" y="773864"/>
                </a:cubicBezTo>
                <a:cubicBezTo>
                  <a:pt x="658691" y="769562"/>
                  <a:pt x="653873" y="768702"/>
                  <a:pt x="648367" y="770939"/>
                </a:cubicBezTo>
                <a:cubicBezTo>
                  <a:pt x="641141" y="773864"/>
                  <a:pt x="634258" y="777650"/>
                  <a:pt x="628063" y="782467"/>
                </a:cubicBezTo>
                <a:cubicBezTo>
                  <a:pt x="622902" y="786425"/>
                  <a:pt x="621525" y="791415"/>
                  <a:pt x="623074" y="797609"/>
                </a:cubicBezTo>
                <a:cubicBezTo>
                  <a:pt x="626687" y="812579"/>
                  <a:pt x="630128" y="827721"/>
                  <a:pt x="633398" y="842690"/>
                </a:cubicBezTo>
                <a:cubicBezTo>
                  <a:pt x="634774" y="849229"/>
                  <a:pt x="632537" y="854219"/>
                  <a:pt x="626687" y="857660"/>
                </a:cubicBezTo>
                <a:cubicBezTo>
                  <a:pt x="622729" y="860069"/>
                  <a:pt x="618428" y="861962"/>
                  <a:pt x="613954" y="863338"/>
                </a:cubicBezTo>
                <a:cubicBezTo>
                  <a:pt x="604835" y="866263"/>
                  <a:pt x="599673" y="864542"/>
                  <a:pt x="594511" y="856456"/>
                </a:cubicBezTo>
                <a:cubicBezTo>
                  <a:pt x="586940" y="844411"/>
                  <a:pt x="579197" y="832539"/>
                  <a:pt x="571970" y="820150"/>
                </a:cubicBezTo>
                <a:cubicBezTo>
                  <a:pt x="568013" y="813439"/>
                  <a:pt x="562851" y="810858"/>
                  <a:pt x="555108" y="812235"/>
                </a:cubicBezTo>
                <a:cubicBezTo>
                  <a:pt x="548914" y="813439"/>
                  <a:pt x="542891" y="814988"/>
                  <a:pt x="537041" y="817053"/>
                </a:cubicBezTo>
                <a:cubicBezTo>
                  <a:pt x="528954" y="819978"/>
                  <a:pt x="526373" y="823419"/>
                  <a:pt x="526029" y="832022"/>
                </a:cubicBezTo>
                <a:cubicBezTo>
                  <a:pt x="525513" y="845615"/>
                  <a:pt x="525169" y="859036"/>
                  <a:pt x="524824" y="872630"/>
                </a:cubicBezTo>
                <a:cubicBezTo>
                  <a:pt x="524480" y="885018"/>
                  <a:pt x="521383" y="888976"/>
                  <a:pt x="509166" y="891213"/>
                </a:cubicBezTo>
                <a:cubicBezTo>
                  <a:pt x="505897" y="891901"/>
                  <a:pt x="502628" y="892245"/>
                  <a:pt x="499359" y="892417"/>
                </a:cubicBezTo>
                <a:cubicBezTo>
                  <a:pt x="491272" y="892934"/>
                  <a:pt x="486110" y="889664"/>
                  <a:pt x="483529" y="881749"/>
                </a:cubicBezTo>
                <a:cubicBezTo>
                  <a:pt x="478883" y="867296"/>
                  <a:pt x="474409" y="853014"/>
                  <a:pt x="470280" y="838561"/>
                </a:cubicBezTo>
                <a:cubicBezTo>
                  <a:pt x="468387" y="832022"/>
                  <a:pt x="464429" y="828925"/>
                  <a:pt x="457891" y="827893"/>
                </a:cubicBezTo>
                <a:cubicBezTo>
                  <a:pt x="450320" y="826860"/>
                  <a:pt x="442749" y="826860"/>
                  <a:pt x="435178" y="828065"/>
                </a:cubicBezTo>
                <a:cubicBezTo>
                  <a:pt x="429500" y="828925"/>
                  <a:pt x="425887" y="831850"/>
                  <a:pt x="424166" y="837528"/>
                </a:cubicBezTo>
                <a:cubicBezTo>
                  <a:pt x="420209" y="851121"/>
                  <a:pt x="415907" y="864715"/>
                  <a:pt x="411605" y="878308"/>
                </a:cubicBezTo>
                <a:cubicBezTo>
                  <a:pt x="407820" y="890524"/>
                  <a:pt x="403002" y="893622"/>
                  <a:pt x="390441" y="891901"/>
                </a:cubicBezTo>
                <a:cubicBezTo>
                  <a:pt x="371514" y="889320"/>
                  <a:pt x="369277" y="886739"/>
                  <a:pt x="369105" y="867812"/>
                </a:cubicBezTo>
                <a:cubicBezTo>
                  <a:pt x="368933" y="855423"/>
                  <a:pt x="368417" y="843206"/>
                  <a:pt x="368073" y="830818"/>
                </a:cubicBezTo>
                <a:cubicBezTo>
                  <a:pt x="367901" y="825140"/>
                  <a:pt x="365664" y="820666"/>
                  <a:pt x="360330" y="818429"/>
                </a:cubicBezTo>
                <a:cubicBezTo>
                  <a:pt x="352243" y="814988"/>
                  <a:pt x="343984" y="812579"/>
                  <a:pt x="335208" y="812063"/>
                </a:cubicBezTo>
                <a:cubicBezTo>
                  <a:pt x="329874" y="811718"/>
                  <a:pt x="326089" y="813783"/>
                  <a:pt x="323164" y="818429"/>
                </a:cubicBezTo>
                <a:cubicBezTo>
                  <a:pt x="315765" y="830818"/>
                  <a:pt x="307850" y="842862"/>
                  <a:pt x="300279" y="855079"/>
                </a:cubicBezTo>
                <a:cubicBezTo>
                  <a:pt x="294257" y="864715"/>
                  <a:pt x="289611" y="866435"/>
                  <a:pt x="278943" y="862822"/>
                </a:cubicBezTo>
                <a:cubicBezTo>
                  <a:pt x="278427" y="862650"/>
                  <a:pt x="277911" y="862478"/>
                  <a:pt x="277394" y="862306"/>
                </a:cubicBezTo>
                <a:cubicBezTo>
                  <a:pt x="260876" y="855595"/>
                  <a:pt x="257607" y="851810"/>
                  <a:pt x="261908" y="835291"/>
                </a:cubicBezTo>
                <a:cubicBezTo>
                  <a:pt x="265178" y="822731"/>
                  <a:pt x="267587" y="809998"/>
                  <a:pt x="270684" y="797265"/>
                </a:cubicBezTo>
                <a:cubicBezTo>
                  <a:pt x="272232" y="790726"/>
                  <a:pt x="270512" y="785737"/>
                  <a:pt x="265006" y="781779"/>
                </a:cubicBezTo>
                <a:cubicBezTo>
                  <a:pt x="259155" y="777650"/>
                  <a:pt x="253133" y="774036"/>
                  <a:pt x="246594" y="771111"/>
                </a:cubicBezTo>
                <a:cubicBezTo>
                  <a:pt x="240400" y="768358"/>
                  <a:pt x="235066" y="769390"/>
                  <a:pt x="229904" y="774208"/>
                </a:cubicBezTo>
                <a:cubicBezTo>
                  <a:pt x="219580" y="784016"/>
                  <a:pt x="209085" y="793652"/>
                  <a:pt x="198761" y="803287"/>
                </a:cubicBezTo>
                <a:cubicBezTo>
                  <a:pt x="191018" y="810686"/>
                  <a:pt x="186028" y="811030"/>
                  <a:pt x="176908" y="805352"/>
                </a:cubicBezTo>
                <a:cubicBezTo>
                  <a:pt x="175876" y="804664"/>
                  <a:pt x="174843" y="803975"/>
                  <a:pt x="173811" y="803287"/>
                </a:cubicBezTo>
                <a:cubicBezTo>
                  <a:pt x="160562" y="793824"/>
                  <a:pt x="159358" y="788834"/>
                  <a:pt x="166928" y="774552"/>
                </a:cubicBezTo>
                <a:cubicBezTo>
                  <a:pt x="173123" y="762852"/>
                  <a:pt x="179145" y="751151"/>
                  <a:pt x="185511" y="739623"/>
                </a:cubicBezTo>
                <a:cubicBezTo>
                  <a:pt x="188781" y="733601"/>
                  <a:pt x="188265" y="728439"/>
                  <a:pt x="184135" y="723277"/>
                </a:cubicBezTo>
                <a:cubicBezTo>
                  <a:pt x="179661" y="717599"/>
                  <a:pt x="174499" y="712437"/>
                  <a:pt x="168649" y="707963"/>
                </a:cubicBezTo>
                <a:cubicBezTo>
                  <a:pt x="163487" y="704006"/>
                  <a:pt x="158325" y="703662"/>
                  <a:pt x="152647" y="706758"/>
                </a:cubicBezTo>
                <a:cubicBezTo>
                  <a:pt x="139914" y="713641"/>
                  <a:pt x="127009" y="720524"/>
                  <a:pt x="113932" y="727235"/>
                </a:cubicBezTo>
                <a:cubicBezTo>
                  <a:pt x="104813" y="732052"/>
                  <a:pt x="99479" y="730848"/>
                  <a:pt x="92768" y="723277"/>
                </a:cubicBezTo>
                <a:cubicBezTo>
                  <a:pt x="92252" y="722761"/>
                  <a:pt x="91908" y="722244"/>
                  <a:pt x="91392" y="721728"/>
                </a:cubicBezTo>
                <a:cubicBezTo>
                  <a:pt x="79519" y="707963"/>
                  <a:pt x="79691" y="703145"/>
                  <a:pt x="92252" y="690068"/>
                </a:cubicBezTo>
                <a:cubicBezTo>
                  <a:pt x="101027" y="680777"/>
                  <a:pt x="109287" y="671313"/>
                  <a:pt x="118234" y="662366"/>
                </a:cubicBezTo>
                <a:cubicBezTo>
                  <a:pt x="122708" y="657720"/>
                  <a:pt x="123568" y="652902"/>
                  <a:pt x="121331" y="647224"/>
                </a:cubicBezTo>
                <a:cubicBezTo>
                  <a:pt x="118406" y="639825"/>
                  <a:pt x="114276" y="632942"/>
                  <a:pt x="109459" y="626576"/>
                </a:cubicBezTo>
                <a:cubicBezTo>
                  <a:pt x="105501" y="621414"/>
                  <a:pt x="100167" y="620898"/>
                  <a:pt x="94489" y="622274"/>
                </a:cubicBezTo>
                <a:cubicBezTo>
                  <a:pt x="81928" y="625200"/>
                  <a:pt x="69539" y="628124"/>
                  <a:pt x="56979" y="630878"/>
                </a:cubicBezTo>
                <a:cubicBezTo>
                  <a:pt x="55258" y="631222"/>
                  <a:pt x="53537" y="631738"/>
                  <a:pt x="51989" y="632082"/>
                </a:cubicBezTo>
                <a:cubicBezTo>
                  <a:pt x="42525" y="633803"/>
                  <a:pt x="37707" y="631566"/>
                  <a:pt x="33406" y="622963"/>
                </a:cubicBezTo>
                <a:cubicBezTo>
                  <a:pt x="31857" y="619694"/>
                  <a:pt x="30309" y="616424"/>
                  <a:pt x="29104" y="612983"/>
                </a:cubicBezTo>
                <a:cubicBezTo>
                  <a:pt x="26007" y="603863"/>
                  <a:pt x="27727" y="598701"/>
                  <a:pt x="35987" y="593539"/>
                </a:cubicBezTo>
                <a:cubicBezTo>
                  <a:pt x="47687" y="586141"/>
                  <a:pt x="59560" y="578742"/>
                  <a:pt x="71260" y="571515"/>
                </a:cubicBezTo>
                <a:cubicBezTo>
                  <a:pt x="80551" y="565665"/>
                  <a:pt x="81928" y="562396"/>
                  <a:pt x="79691" y="551728"/>
                </a:cubicBezTo>
                <a:cubicBezTo>
                  <a:pt x="78315" y="545705"/>
                  <a:pt x="76766" y="539511"/>
                  <a:pt x="74357" y="533833"/>
                </a:cubicBezTo>
                <a:cubicBezTo>
                  <a:pt x="71948" y="528155"/>
                  <a:pt x="67819" y="525402"/>
                  <a:pt x="61452" y="525229"/>
                </a:cubicBezTo>
                <a:cubicBezTo>
                  <a:pt x="47515" y="525057"/>
                  <a:pt x="33750" y="524541"/>
                  <a:pt x="19813" y="524025"/>
                </a:cubicBezTo>
                <a:cubicBezTo>
                  <a:pt x="7252" y="523681"/>
                  <a:pt x="3466" y="520412"/>
                  <a:pt x="1230" y="508367"/>
                </a:cubicBezTo>
                <a:cubicBezTo>
                  <a:pt x="1057" y="507162"/>
                  <a:pt x="713" y="505958"/>
                  <a:pt x="541" y="504754"/>
                </a:cubicBezTo>
                <a:cubicBezTo>
                  <a:pt x="-1352" y="489440"/>
                  <a:pt x="1230" y="485482"/>
                  <a:pt x="16199" y="481009"/>
                </a:cubicBezTo>
                <a:cubicBezTo>
                  <a:pt x="28588" y="477223"/>
                  <a:pt x="40976" y="473094"/>
                  <a:pt x="53537" y="469652"/>
                </a:cubicBezTo>
                <a:cubicBezTo>
                  <a:pt x="60420" y="467760"/>
                  <a:pt x="64033" y="463802"/>
                  <a:pt x="64722" y="457091"/>
                </a:cubicBezTo>
                <a:cubicBezTo>
                  <a:pt x="65410" y="449176"/>
                  <a:pt x="65754" y="441089"/>
                  <a:pt x="64205" y="433174"/>
                </a:cubicBezTo>
                <a:cubicBezTo>
                  <a:pt x="63345" y="428012"/>
                  <a:pt x="60420" y="424915"/>
                  <a:pt x="55430" y="423367"/>
                </a:cubicBezTo>
                <a:cubicBezTo>
                  <a:pt x="42181" y="419409"/>
                  <a:pt x="28932" y="415280"/>
                  <a:pt x="15683" y="411150"/>
                </a:cubicBezTo>
                <a:cubicBezTo>
                  <a:pt x="1230" y="406676"/>
                  <a:pt x="-319" y="404267"/>
                  <a:pt x="541" y="389126"/>
                </a:cubicBezTo>
                <a:cubicBezTo>
                  <a:pt x="713" y="386028"/>
                  <a:pt x="1402" y="382931"/>
                  <a:pt x="2090" y="380006"/>
                </a:cubicBezTo>
                <a:cubicBezTo>
                  <a:pt x="4155" y="372435"/>
                  <a:pt x="8456" y="368994"/>
                  <a:pt x="16371" y="368650"/>
                </a:cubicBezTo>
                <a:cubicBezTo>
                  <a:pt x="29276" y="368134"/>
                  <a:pt x="42009" y="367790"/>
                  <a:pt x="54914" y="367445"/>
                </a:cubicBezTo>
                <a:cubicBezTo>
                  <a:pt x="56807" y="367445"/>
                  <a:pt x="58699" y="367273"/>
                  <a:pt x="60592" y="367273"/>
                </a:cubicBezTo>
                <a:cubicBezTo>
                  <a:pt x="69195" y="367618"/>
                  <a:pt x="73669" y="362799"/>
                  <a:pt x="75906" y="355229"/>
                </a:cubicBezTo>
                <a:cubicBezTo>
                  <a:pt x="77627" y="349551"/>
                  <a:pt x="79175" y="343872"/>
                  <a:pt x="80379" y="338194"/>
                </a:cubicBezTo>
                <a:cubicBezTo>
                  <a:pt x="81928" y="330279"/>
                  <a:pt x="80036" y="326494"/>
                  <a:pt x="73153" y="322020"/>
                </a:cubicBezTo>
                <a:cubicBezTo>
                  <a:pt x="61452" y="314621"/>
                  <a:pt x="49580" y="307223"/>
                  <a:pt x="37879" y="299996"/>
                </a:cubicBezTo>
                <a:cubicBezTo>
                  <a:pt x="27384" y="293457"/>
                  <a:pt x="25835" y="289328"/>
                  <a:pt x="29964" y="277455"/>
                </a:cubicBezTo>
                <a:cubicBezTo>
                  <a:pt x="31169" y="273670"/>
                  <a:pt x="32718" y="269884"/>
                  <a:pt x="34954" y="266615"/>
                </a:cubicBezTo>
                <a:cubicBezTo>
                  <a:pt x="38568" y="261109"/>
                  <a:pt x="43557" y="258356"/>
                  <a:pt x="50440" y="260077"/>
                </a:cubicBezTo>
                <a:cubicBezTo>
                  <a:pt x="65066" y="263518"/>
                  <a:pt x="79863" y="266615"/>
                  <a:pt x="94489" y="270229"/>
                </a:cubicBezTo>
                <a:cubicBezTo>
                  <a:pt x="101199" y="271949"/>
                  <a:pt x="106361" y="270401"/>
                  <a:pt x="110491" y="264894"/>
                </a:cubicBezTo>
                <a:cubicBezTo>
                  <a:pt x="114793" y="259044"/>
                  <a:pt x="118578" y="252678"/>
                  <a:pt x="121331" y="245967"/>
                </a:cubicBezTo>
                <a:cubicBezTo>
                  <a:pt x="123740" y="239945"/>
                  <a:pt x="123052" y="234783"/>
                  <a:pt x="118234" y="229793"/>
                </a:cubicBezTo>
                <a:cubicBezTo>
                  <a:pt x="108254" y="219641"/>
                  <a:pt x="98791" y="209145"/>
                  <a:pt x="88983" y="198649"/>
                </a:cubicBezTo>
                <a:cubicBezTo>
                  <a:pt x="81412" y="190390"/>
                  <a:pt x="81068" y="185744"/>
                  <a:pt x="87262" y="176453"/>
                </a:cubicBezTo>
                <a:cubicBezTo>
                  <a:pt x="88294" y="175076"/>
                  <a:pt x="89155" y="173527"/>
                  <a:pt x="90187" y="172151"/>
                </a:cubicBezTo>
                <a:cubicBezTo>
                  <a:pt x="98963" y="160623"/>
                  <a:pt x="103780" y="159590"/>
                  <a:pt x="116685" y="166301"/>
                </a:cubicBezTo>
                <a:cubicBezTo>
                  <a:pt x="128730" y="172667"/>
                  <a:pt x="140774" y="178862"/>
                  <a:pt x="152475" y="185400"/>
                </a:cubicBezTo>
                <a:cubicBezTo>
                  <a:pt x="158669" y="188841"/>
                  <a:pt x="164176" y="188153"/>
                  <a:pt x="169337" y="183852"/>
                </a:cubicBezTo>
                <a:cubicBezTo>
                  <a:pt x="174499" y="179550"/>
                  <a:pt x="179317" y="174732"/>
                  <a:pt x="183791" y="169570"/>
                </a:cubicBezTo>
                <a:cubicBezTo>
                  <a:pt x="188265" y="164236"/>
                  <a:pt x="189297" y="158902"/>
                  <a:pt x="185684" y="152363"/>
                </a:cubicBezTo>
                <a:cubicBezTo>
                  <a:pt x="178457" y="139459"/>
                  <a:pt x="171746" y="126381"/>
                  <a:pt x="164864" y="113305"/>
                </a:cubicBezTo>
                <a:cubicBezTo>
                  <a:pt x="160390" y="104701"/>
                  <a:pt x="161422" y="100056"/>
                  <a:pt x="168477" y="93517"/>
                </a:cubicBezTo>
                <a:cubicBezTo>
                  <a:pt x="171746" y="90420"/>
                  <a:pt x="175360" y="87839"/>
                  <a:pt x="179317" y="85430"/>
                </a:cubicBezTo>
                <a:cubicBezTo>
                  <a:pt x="186200" y="81472"/>
                  <a:pt x="191018" y="81989"/>
                  <a:pt x="196868" y="87323"/>
                </a:cubicBezTo>
                <a:cubicBezTo>
                  <a:pt x="206848" y="96442"/>
                  <a:pt x="216828" y="105734"/>
                  <a:pt x="226635" y="115025"/>
                </a:cubicBezTo>
                <a:cubicBezTo>
                  <a:pt x="236959" y="124833"/>
                  <a:pt x="239196" y="125177"/>
                  <a:pt x="251757" y="118639"/>
                </a:cubicBezTo>
                <a:cubicBezTo>
                  <a:pt x="256746" y="116058"/>
                  <a:pt x="261392" y="113305"/>
                  <a:pt x="265866" y="109863"/>
                </a:cubicBezTo>
                <a:cubicBezTo>
                  <a:pt x="270684" y="105906"/>
                  <a:pt x="272232" y="101260"/>
                  <a:pt x="270684" y="95066"/>
                </a:cubicBezTo>
                <a:cubicBezTo>
                  <a:pt x="267070" y="80784"/>
                  <a:pt x="263973" y="66331"/>
                  <a:pt x="260704" y="52049"/>
                </a:cubicBezTo>
                <a:cubicBezTo>
                  <a:pt x="258639" y="42758"/>
                  <a:pt x="260876" y="38112"/>
                  <a:pt x="269135" y="33638"/>
                </a:cubicBezTo>
                <a:cubicBezTo>
                  <a:pt x="272921" y="31746"/>
                  <a:pt x="276706" y="30197"/>
                  <a:pt x="280664" y="28820"/>
                </a:cubicBezTo>
                <a:cubicBezTo>
                  <a:pt x="289095" y="26240"/>
                  <a:pt x="293913" y="27788"/>
                  <a:pt x="298903" y="35359"/>
                </a:cubicBezTo>
                <a:cubicBezTo>
                  <a:pt x="306817" y="47576"/>
                  <a:pt x="314733" y="59792"/>
                  <a:pt x="321959" y="72525"/>
                </a:cubicBezTo>
                <a:cubicBezTo>
                  <a:pt x="325745" y="79064"/>
                  <a:pt x="330907" y="81300"/>
                  <a:pt x="337961" y="80268"/>
                </a:cubicBezTo>
                <a:cubicBezTo>
                  <a:pt x="345360" y="79064"/>
                  <a:pt x="352587" y="77171"/>
                  <a:pt x="359470" y="74246"/>
                </a:cubicBezTo>
                <a:cubicBezTo>
                  <a:pt x="364459" y="72009"/>
                  <a:pt x="367213" y="68568"/>
                  <a:pt x="367385" y="62717"/>
                </a:cubicBezTo>
                <a:cubicBezTo>
                  <a:pt x="367729" y="47748"/>
                  <a:pt x="368589" y="32950"/>
                  <a:pt x="369105" y="17980"/>
                </a:cubicBezTo>
                <a:cubicBezTo>
                  <a:pt x="369449" y="8345"/>
                  <a:pt x="372547" y="4215"/>
                  <a:pt x="381838" y="1634"/>
                </a:cubicBezTo>
                <a:cubicBezTo>
                  <a:pt x="383386" y="1290"/>
                  <a:pt x="384935" y="774"/>
                  <a:pt x="386484" y="602"/>
                </a:cubicBezTo>
                <a:cubicBezTo>
                  <a:pt x="403518" y="-1291"/>
                  <a:pt x="407648" y="602"/>
                  <a:pt x="412122" y="16260"/>
                </a:cubicBezTo>
                <a:cubicBezTo>
                  <a:pt x="415735" y="28992"/>
                  <a:pt x="420037" y="41381"/>
                  <a:pt x="423478" y="54114"/>
                </a:cubicBezTo>
                <a:cubicBezTo>
                  <a:pt x="425198" y="60136"/>
                  <a:pt x="428812" y="63406"/>
                  <a:pt x="434662" y="64266"/>
                </a:cubicBezTo>
                <a:cubicBezTo>
                  <a:pt x="442749" y="65299"/>
                  <a:pt x="451008" y="65299"/>
                  <a:pt x="459095" y="64266"/>
                </a:cubicBezTo>
                <a:cubicBezTo>
                  <a:pt x="464774" y="63578"/>
                  <a:pt x="468215" y="60136"/>
                  <a:pt x="469935" y="54458"/>
                </a:cubicBezTo>
                <a:cubicBezTo>
                  <a:pt x="474065" y="40521"/>
                  <a:pt x="478367" y="26584"/>
                  <a:pt x="482669" y="12646"/>
                </a:cubicBezTo>
                <a:cubicBezTo>
                  <a:pt x="485938" y="2322"/>
                  <a:pt x="489207" y="-87"/>
                  <a:pt x="500047" y="85"/>
                </a:cubicBezTo>
                <a:close/>
              </a:path>
            </a:pathLst>
          </a:custGeom>
          <a:solidFill>
            <a:schemeClr val="bg1"/>
          </a:solidFill>
          <a:ln w="5040">
            <a:noFill/>
          </a:ln>
        </p:spPr>
        <p:style>
          <a:lnRef idx="0"/>
          <a:fillRef idx="0"/>
          <a:effectRef idx="0"/>
          <a:fontRef idx="minor"/>
        </p:style>
      </p:sp>
      <p:sp>
        <p:nvSpPr>
          <p:cNvPr id="1022" name="CustomShape 42"/>
          <p:cNvSpPr/>
          <p:nvPr/>
        </p:nvSpPr>
        <p:spPr>
          <a:xfrm flipH="1" rot="15564600">
            <a:off x="9667800" y="3819240"/>
            <a:ext cx="192240" cy="12636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23" name="CustomShape 43"/>
          <p:cNvSpPr/>
          <p:nvPr/>
        </p:nvSpPr>
        <p:spPr>
          <a:xfrm flipH="1" rot="15564600">
            <a:off x="9853560" y="3667680"/>
            <a:ext cx="271800" cy="3618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24" name="CustomShape 44"/>
          <p:cNvSpPr/>
          <p:nvPr/>
        </p:nvSpPr>
        <p:spPr>
          <a:xfrm flipH="1" rot="16929600">
            <a:off x="9376920" y="3754800"/>
            <a:ext cx="140040" cy="13104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25" name="CustomShape 45"/>
          <p:cNvSpPr/>
          <p:nvPr/>
        </p:nvSpPr>
        <p:spPr>
          <a:xfrm flipH="1" rot="16929600">
            <a:off x="9517320" y="3726360"/>
            <a:ext cx="198360" cy="26424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26" name="CustomShape 46"/>
          <p:cNvSpPr/>
          <p:nvPr/>
        </p:nvSpPr>
        <p:spPr>
          <a:xfrm flipH="1" rot="18519600">
            <a:off x="9268200" y="3616920"/>
            <a:ext cx="126720" cy="2484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27" name="CustomShape 47"/>
          <p:cNvSpPr/>
          <p:nvPr/>
        </p:nvSpPr>
        <p:spPr>
          <a:xfrm rot="13779600">
            <a:off x="10033200" y="3498840"/>
            <a:ext cx="509040" cy="50976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28" name="CustomShape 48"/>
          <p:cNvSpPr/>
          <p:nvPr/>
        </p:nvSpPr>
        <p:spPr>
          <a:xfrm rot="13779600">
            <a:off x="10113120" y="3579840"/>
            <a:ext cx="347760" cy="348120"/>
          </a:xfrm>
          <a:custGeom>
            <a:avLst/>
            <a:gdLst/>
            <a:ah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040">
            <a:noFill/>
          </a:ln>
        </p:spPr>
        <p:style>
          <a:lnRef idx="0"/>
          <a:fillRef idx="0"/>
          <a:effectRef idx="0"/>
          <a:fontRef idx="minor"/>
        </p:style>
      </p:sp>
      <p:sp>
        <p:nvSpPr>
          <p:cNvPr id="1029" name="CustomShape 49"/>
          <p:cNvSpPr/>
          <p:nvPr/>
        </p:nvSpPr>
        <p:spPr>
          <a:xfrm>
            <a:off x="-1080" y="4375080"/>
            <a:ext cx="12191760" cy="9136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5400" spc="-1" strike="noStrike">
                <a:solidFill>
                  <a:srgbClr val="ffffff"/>
                </a:solidFill>
                <a:uFill>
                  <a:solidFill>
                    <a:srgbClr val="ffffff"/>
                  </a:solidFill>
                </a:uFill>
                <a:latin typeface="Arial"/>
                <a:ea typeface="Arial Unicode MS"/>
              </a:rPr>
              <a:t>Free PPT Templates</a:t>
            </a:r>
            <a:endParaRPr b="0" lang="en-US" sz="1800" spc="-1" strike="noStrike">
              <a:solidFill>
                <a:srgbClr val="000000"/>
              </a:solidFill>
              <a:uFill>
                <a:solidFill>
                  <a:srgbClr val="ffffff"/>
                </a:solidFill>
              </a:uFill>
              <a:latin typeface="Arial"/>
            </a:endParaRPr>
          </a:p>
        </p:txBody>
      </p:sp>
      <p:sp>
        <p:nvSpPr>
          <p:cNvPr id="1030" name="CustomShape 50"/>
          <p:cNvSpPr/>
          <p:nvPr/>
        </p:nvSpPr>
        <p:spPr>
          <a:xfrm>
            <a:off x="-1080" y="5252400"/>
            <a:ext cx="12191400" cy="3747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870" spc="-1" strike="noStrike">
                <a:solidFill>
                  <a:srgbClr val="ffffff"/>
                </a:solidFill>
                <a:uFill>
                  <a:solidFill>
                    <a:srgbClr val="ffffff"/>
                  </a:solidFill>
                </a:uFill>
                <a:latin typeface="Arial"/>
                <a:ea typeface="Arial Unicode MS"/>
              </a:rPr>
              <a:t>Insert the Sub Title of Your Presentation</a:t>
            </a:r>
            <a:endParaRPr b="0" lang="en-US" sz="1800" spc="-1" strike="noStrike">
              <a:solidFill>
                <a:srgbClr val="000000"/>
              </a:solidFill>
              <a:uFill>
                <a:solidFill>
                  <a:srgbClr val="ffffff"/>
                </a:solidFill>
              </a:uFill>
              <a:latin typeface="Arial"/>
            </a:endParaRPr>
          </a:p>
        </p:txBody>
      </p:sp>
      <p:sp>
        <p:nvSpPr>
          <p:cNvPr id="1031" name="CustomShape 51"/>
          <p:cNvSpPr/>
          <p:nvPr/>
        </p:nvSpPr>
        <p:spPr>
          <a:xfrm>
            <a:off x="10026360" y="373320"/>
            <a:ext cx="1544400" cy="379440"/>
          </a:xfrm>
          <a:prstGeom prst="roundRect">
            <a:avLst>
              <a:gd name="adj" fmla="val 50000"/>
            </a:avLst>
          </a:prstGeom>
          <a:noFill/>
          <a:ln w="19080">
            <a:solidFill>
              <a:schemeClr val="bg1"/>
            </a:solidFill>
          </a:ln>
        </p:spPr>
        <p:style>
          <a:lnRef idx="2">
            <a:schemeClr val="accent1">
              <a:shade val="50000"/>
            </a:schemeClr>
          </a:lnRef>
          <a:fillRef idx="1">
            <a:schemeClr val="accent1"/>
          </a:fillRef>
          <a:effectRef idx="0">
            <a:schemeClr val="accent1"/>
          </a:effectRef>
          <a:fontRef idx="minor"/>
        </p:style>
      </p:sp>
      <p:sp>
        <p:nvSpPr>
          <p:cNvPr id="1032" name="CustomShape 52"/>
          <p:cNvSpPr/>
          <p:nvPr/>
        </p:nvSpPr>
        <p:spPr>
          <a:xfrm>
            <a:off x="10750320" y="450360"/>
            <a:ext cx="475560" cy="230400"/>
          </a:xfrm>
          <a:custGeom>
            <a:avLst/>
            <a:gdLst/>
            <a:ah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33" name="CustomShape 53"/>
          <p:cNvSpPr/>
          <p:nvPr/>
        </p:nvSpPr>
        <p:spPr>
          <a:xfrm>
            <a:off x="10257120" y="452520"/>
            <a:ext cx="164160" cy="228240"/>
          </a:xfrm>
          <a:custGeom>
            <a:avLst/>
            <a:gdLst/>
            <a:ahLst/>
            <a:rect l="l" t="t" r="r" b="b"/>
            <a:pathLst>
              <a:path w="164495" h="212876">
                <a:moveTo>
                  <a:pt x="0" y="208038"/>
                </a:moveTo>
                <a:lnTo>
                  <a:pt x="79828" y="0"/>
                </a:lnTo>
                <a:lnTo>
                  <a:pt x="164495" y="21287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p:style>
      </p:sp>
      <p:sp>
        <p:nvSpPr>
          <p:cNvPr id="1034" name="CustomShape 54"/>
          <p:cNvSpPr/>
          <p:nvPr/>
        </p:nvSpPr>
        <p:spPr>
          <a:xfrm>
            <a:off x="10465200" y="452520"/>
            <a:ext cx="101160" cy="228240"/>
          </a:xfrm>
          <a:custGeom>
            <a:avLst/>
            <a:gdLst/>
            <a:ahLst/>
            <a:rect l="l" t="t" r="r" b="b"/>
            <a:pathLst>
              <a:path w="101600" h="220133">
                <a:moveTo>
                  <a:pt x="4838" y="0"/>
                </a:moveTo>
                <a:lnTo>
                  <a:pt x="0" y="220133"/>
                </a:lnTo>
                <a:lnTo>
                  <a:pt x="101600" y="220133"/>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p:style>
      </p:sp>
      <p:sp>
        <p:nvSpPr>
          <p:cNvPr id="1035" name="CustomShape 55"/>
          <p:cNvSpPr/>
          <p:nvPr/>
        </p:nvSpPr>
        <p:spPr>
          <a:xfrm>
            <a:off x="10605960" y="452520"/>
            <a:ext cx="101160" cy="228240"/>
          </a:xfrm>
          <a:custGeom>
            <a:avLst/>
            <a:gdLst/>
            <a:ahLst/>
            <a:rect l="l" t="t" r="r" b="b"/>
            <a:pathLst>
              <a:path w="101600" h="220133">
                <a:moveTo>
                  <a:pt x="4838" y="0"/>
                </a:moveTo>
                <a:lnTo>
                  <a:pt x="0" y="220133"/>
                </a:lnTo>
                <a:lnTo>
                  <a:pt x="101600" y="220133"/>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p:style>
      </p:sp>
      <p:sp>
        <p:nvSpPr>
          <p:cNvPr id="1036" name="CustomShape 56"/>
          <p:cNvSpPr/>
          <p:nvPr/>
        </p:nvSpPr>
        <p:spPr>
          <a:xfrm>
            <a:off x="11192400" y="614520"/>
            <a:ext cx="217080" cy="66240"/>
          </a:xfrm>
          <a:custGeom>
            <a:avLst/>
            <a:gdLst/>
            <a:ah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37" name="CustomShape 57"/>
          <p:cNvSpPr/>
          <p:nvPr/>
        </p:nvSpPr>
        <p:spPr>
          <a:xfrm flipH="1" rot="9261000">
            <a:off x="3324960" y="2210400"/>
            <a:ext cx="192240" cy="12636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38" name="CustomShape 58"/>
          <p:cNvSpPr/>
          <p:nvPr/>
        </p:nvSpPr>
        <p:spPr>
          <a:xfrm flipH="1" rot="10626000">
            <a:off x="3373560" y="2530800"/>
            <a:ext cx="140400" cy="13104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39" name="CustomShape 59"/>
          <p:cNvSpPr/>
          <p:nvPr/>
        </p:nvSpPr>
        <p:spPr>
          <a:xfrm flipH="1" rot="9261000">
            <a:off x="3194640" y="1883160"/>
            <a:ext cx="271800" cy="3618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40" name="CustomShape 60"/>
          <p:cNvSpPr/>
          <p:nvPr/>
        </p:nvSpPr>
        <p:spPr>
          <a:xfrm flipH="1" rot="10626000">
            <a:off x="3337200" y="2290320"/>
            <a:ext cx="198360" cy="263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41" name="CustomShape 61"/>
          <p:cNvSpPr/>
          <p:nvPr/>
        </p:nvSpPr>
        <p:spPr>
          <a:xfrm flipH="1" rot="12216000">
            <a:off x="3331080" y="2603880"/>
            <a:ext cx="126720" cy="24444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42" name="CustomShape 62"/>
          <p:cNvSpPr/>
          <p:nvPr/>
        </p:nvSpPr>
        <p:spPr>
          <a:xfrm rot="3536400">
            <a:off x="2904840" y="1491480"/>
            <a:ext cx="509040" cy="50904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43" name="CustomShape 63"/>
          <p:cNvSpPr/>
          <p:nvPr/>
        </p:nvSpPr>
        <p:spPr>
          <a:xfrm rot="3536400">
            <a:off x="2984760" y="1572840"/>
            <a:ext cx="347760" cy="347400"/>
          </a:xfrm>
          <a:custGeom>
            <a:avLst/>
            <a:gdLst/>
            <a:ah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040">
            <a:noFill/>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4" name="CustomShape 1"/>
          <p:cNvSpPr/>
          <p:nvPr/>
        </p:nvSpPr>
        <p:spPr>
          <a:xfrm>
            <a:off x="323640" y="339480"/>
            <a:ext cx="11571840" cy="72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Fetching everything with a single request</a:t>
            </a:r>
            <a:endParaRPr b="0" lang="en-US" sz="1800" spc="-1" strike="noStrike">
              <a:solidFill>
                <a:srgbClr val="000000"/>
              </a:solidFill>
              <a:uFill>
                <a:solidFill>
                  <a:srgbClr val="ffffff"/>
                </a:solidFill>
              </a:uFill>
              <a:latin typeface="Arial"/>
            </a:endParaRPr>
          </a:p>
        </p:txBody>
      </p:sp>
      <p:sp>
        <p:nvSpPr>
          <p:cNvPr id="1205" name="CustomShape 2"/>
          <p:cNvSpPr/>
          <p:nvPr/>
        </p:nvSpPr>
        <p:spPr>
          <a:xfrm flipH="1">
            <a:off x="4284720" y="3662280"/>
            <a:ext cx="3809520" cy="45360"/>
          </a:xfrm>
          <a:custGeom>
            <a:avLst/>
            <a:gdLst/>
            <a:ahLst/>
            <a:rect l="l" t="t" r="r" b="b"/>
            <a:pathLst>
              <a:path w="21600" h="21600">
                <a:moveTo>
                  <a:pt x="0" y="0"/>
                </a:moveTo>
                <a:lnTo>
                  <a:pt x="21600" y="21600"/>
                </a:lnTo>
              </a:path>
            </a:pathLst>
          </a:custGeom>
          <a:noFill/>
          <a:ln w="57240">
            <a:solidFill>
              <a:srgbClr val="c40c8b"/>
            </a:solidFill>
            <a:round/>
            <a:tailEnd len="med" type="arrow" w="med"/>
          </a:ln>
        </p:spPr>
        <p:style>
          <a:lnRef idx="1">
            <a:schemeClr val="accent1"/>
          </a:lnRef>
          <a:fillRef idx="0">
            <a:schemeClr val="accent1"/>
          </a:fillRef>
          <a:effectRef idx="0">
            <a:schemeClr val="accent1"/>
          </a:effectRef>
          <a:fontRef idx="minor"/>
        </p:style>
      </p:sp>
      <p:sp>
        <p:nvSpPr>
          <p:cNvPr id="1206" name="CustomShape 3"/>
          <p:cNvSpPr/>
          <p:nvPr/>
        </p:nvSpPr>
        <p:spPr>
          <a:xfrm flipH="1" rot="10800000">
            <a:off x="8094600" y="3131640"/>
            <a:ext cx="3809520" cy="45360"/>
          </a:xfrm>
          <a:custGeom>
            <a:avLst/>
            <a:gdLst/>
            <a:ahLst/>
            <a:rect l="l" t="t" r="r" b="b"/>
            <a:pathLst>
              <a:path w="21600" h="21600">
                <a:moveTo>
                  <a:pt x="0" y="0"/>
                </a:moveTo>
                <a:lnTo>
                  <a:pt x="21600" y="21600"/>
                </a:lnTo>
              </a:path>
            </a:pathLst>
          </a:custGeom>
          <a:noFill/>
          <a:ln w="57240">
            <a:solidFill>
              <a:srgbClr val="c40c8b"/>
            </a:solidFill>
            <a:round/>
            <a:tailEnd len="med" type="arrow" w="med"/>
          </a:ln>
        </p:spPr>
        <p:style>
          <a:lnRef idx="1">
            <a:schemeClr val="accent1"/>
          </a:lnRef>
          <a:fillRef idx="0">
            <a:schemeClr val="accent1"/>
          </a:fillRef>
          <a:effectRef idx="0">
            <a:schemeClr val="accent1"/>
          </a:effectRef>
          <a:fontRef idx="minor"/>
        </p:style>
      </p:sp>
      <p:sp>
        <p:nvSpPr>
          <p:cNvPr id="1207" name="CustomShape 4"/>
          <p:cNvSpPr/>
          <p:nvPr/>
        </p:nvSpPr>
        <p:spPr>
          <a:xfrm>
            <a:off x="1652040" y="4609080"/>
            <a:ext cx="931680" cy="372600"/>
          </a:xfrm>
          <a:custGeom>
            <a:avLst/>
            <a:gdLst/>
            <a:ah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a:gradFill>
          <a:ln w="9360">
            <a:noFill/>
          </a:ln>
        </p:spPr>
        <p:style>
          <a:lnRef idx="0"/>
          <a:fillRef idx="0"/>
          <a:effectRef idx="0"/>
          <a:fontRef idx="minor"/>
        </p:style>
      </p:sp>
      <p:sp>
        <p:nvSpPr>
          <p:cNvPr id="1208" name="CustomShape 5"/>
          <p:cNvSpPr/>
          <p:nvPr/>
        </p:nvSpPr>
        <p:spPr>
          <a:xfrm>
            <a:off x="568800" y="2382120"/>
            <a:ext cx="3129480" cy="2254680"/>
          </a:xfrm>
          <a:custGeom>
            <a:avLst/>
            <a:gdLst/>
            <a:ah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360">
            <a:noFill/>
          </a:ln>
        </p:spPr>
        <p:style>
          <a:lnRef idx="0"/>
          <a:fillRef idx="0"/>
          <a:effectRef idx="0"/>
          <a:fontRef idx="minor"/>
        </p:style>
      </p:sp>
      <p:sp>
        <p:nvSpPr>
          <p:cNvPr id="1209" name="CustomShape 6"/>
          <p:cNvSpPr/>
          <p:nvPr/>
        </p:nvSpPr>
        <p:spPr>
          <a:xfrm>
            <a:off x="3260160" y="4605480"/>
            <a:ext cx="210600" cy="36720"/>
          </a:xfrm>
          <a:custGeom>
            <a:avLst/>
            <a:gdLst/>
            <a:ah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360">
            <a:noFill/>
          </a:ln>
        </p:spPr>
        <p:style>
          <a:lnRef idx="0"/>
          <a:fillRef idx="0"/>
          <a:effectRef idx="0"/>
          <a:fontRef idx="minor"/>
        </p:style>
      </p:sp>
      <p:sp>
        <p:nvSpPr>
          <p:cNvPr id="1210" name="CustomShape 7"/>
          <p:cNvSpPr/>
          <p:nvPr/>
        </p:nvSpPr>
        <p:spPr>
          <a:xfrm>
            <a:off x="584640" y="2400840"/>
            <a:ext cx="3094200" cy="1974960"/>
          </a:xfrm>
          <a:custGeom>
            <a:avLst/>
            <a:gdLst/>
            <a:ah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360">
            <a:noFill/>
          </a:ln>
        </p:spPr>
        <p:style>
          <a:lnRef idx="0"/>
          <a:fillRef idx="0"/>
          <a:effectRef idx="0"/>
          <a:fontRef idx="minor"/>
        </p:style>
      </p:sp>
      <p:sp>
        <p:nvSpPr>
          <p:cNvPr id="1211" name="CustomShape 8"/>
          <p:cNvSpPr/>
          <p:nvPr/>
        </p:nvSpPr>
        <p:spPr>
          <a:xfrm>
            <a:off x="1653840" y="4935240"/>
            <a:ext cx="931320" cy="55800"/>
          </a:xfrm>
          <a:custGeom>
            <a:avLst/>
            <a:gdLst/>
            <a:ah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360">
            <a:noFill/>
          </a:ln>
        </p:spPr>
        <p:style>
          <a:lnRef idx="0"/>
          <a:fillRef idx="0"/>
          <a:effectRef idx="0"/>
          <a:fontRef idx="minor"/>
        </p:style>
      </p:sp>
      <p:sp>
        <p:nvSpPr>
          <p:cNvPr id="1212" name="CustomShape 9"/>
          <p:cNvSpPr/>
          <p:nvPr/>
        </p:nvSpPr>
        <p:spPr>
          <a:xfrm>
            <a:off x="584640" y="4363200"/>
            <a:ext cx="3094200" cy="260640"/>
          </a:xfrm>
          <a:custGeom>
            <a:avLst/>
            <a:gdLst/>
            <a:ah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360">
            <a:noFill/>
          </a:ln>
        </p:spPr>
        <p:style>
          <a:lnRef idx="0"/>
          <a:fillRef idx="0"/>
          <a:effectRef idx="0"/>
          <a:fontRef idx="minor"/>
        </p:style>
      </p:sp>
      <p:sp>
        <p:nvSpPr>
          <p:cNvPr id="1213" name="CustomShape 10"/>
          <p:cNvSpPr/>
          <p:nvPr/>
        </p:nvSpPr>
        <p:spPr>
          <a:xfrm>
            <a:off x="699120" y="2544120"/>
            <a:ext cx="2869200" cy="1714320"/>
          </a:xfrm>
          <a:custGeom>
            <a:avLst/>
            <a:gdLst/>
            <a:ahLst/>
            <a:rect l="l" t="t" r="r" b="b"/>
            <a:pathLst>
              <a:path w="6586571" h="3763755">
                <a:moveTo>
                  <a:pt x="30683" y="30683"/>
                </a:moveTo>
                <a:lnTo>
                  <a:pt x="6564071" y="30683"/>
                </a:lnTo>
                <a:lnTo>
                  <a:pt x="6564071" y="3753528"/>
                </a:lnTo>
                <a:lnTo>
                  <a:pt x="30683" y="3753528"/>
                </a:lnTo>
                <a:close/>
              </a:path>
            </a:pathLst>
          </a:custGeom>
          <a:solidFill>
            <a:srgbClr val="f2f2f2"/>
          </a:solidFill>
          <a:ln w="9360">
            <a:noFill/>
          </a:ln>
        </p:spPr>
        <p:style>
          <a:lnRef idx="0"/>
          <a:fillRef idx="0"/>
          <a:effectRef idx="0"/>
          <a:fontRef idx="minor"/>
        </p:style>
      </p:sp>
      <p:sp>
        <p:nvSpPr>
          <p:cNvPr id="1214" name="CustomShape 11"/>
          <p:cNvSpPr/>
          <p:nvPr/>
        </p:nvSpPr>
        <p:spPr>
          <a:xfrm>
            <a:off x="1948320" y="2557080"/>
            <a:ext cx="1619640" cy="1701720"/>
          </a:xfrm>
          <a:custGeom>
            <a:avLst/>
            <a:gdLst/>
            <a:ah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fillRef idx="0"/>
          <a:effectRef idx="0"/>
          <a:fontRef idx="minor"/>
        </p:style>
      </p:sp>
      <p:pic>
        <p:nvPicPr>
          <p:cNvPr id="1215" name="" descr=""/>
          <p:cNvPicPr/>
          <p:nvPr/>
        </p:nvPicPr>
        <p:blipFill>
          <a:blip r:embed="rId1"/>
          <a:stretch/>
        </p:blipFill>
        <p:spPr>
          <a:xfrm>
            <a:off x="8843040" y="2194560"/>
            <a:ext cx="2704320" cy="2704320"/>
          </a:xfrm>
          <a:prstGeom prst="rect">
            <a:avLst/>
          </a:prstGeom>
          <a:ln>
            <a:noFill/>
          </a:ln>
        </p:spPr>
      </p:pic>
      <p:pic>
        <p:nvPicPr>
          <p:cNvPr id="1216" name="" descr=""/>
          <p:cNvPicPr/>
          <p:nvPr/>
        </p:nvPicPr>
        <p:blipFill>
          <a:blip r:embed="rId2"/>
          <a:stretch/>
        </p:blipFill>
        <p:spPr>
          <a:xfrm>
            <a:off x="4855320" y="4058640"/>
            <a:ext cx="2459880" cy="1884960"/>
          </a:xfrm>
          <a:prstGeom prst="rect">
            <a:avLst/>
          </a:prstGeom>
          <a:ln>
            <a:noFill/>
          </a:ln>
        </p:spPr>
      </p:pic>
      <p:pic>
        <p:nvPicPr>
          <p:cNvPr id="1217" name="" descr=""/>
          <p:cNvPicPr/>
          <p:nvPr/>
        </p:nvPicPr>
        <p:blipFill>
          <a:blip r:embed="rId3"/>
          <a:stretch/>
        </p:blipFill>
        <p:spPr>
          <a:xfrm>
            <a:off x="1828800" y="4754880"/>
            <a:ext cx="2293200" cy="164592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8" name="CustomShape 1"/>
          <p:cNvSpPr/>
          <p:nvPr/>
        </p:nvSpPr>
        <p:spPr>
          <a:xfrm>
            <a:off x="323640" y="339480"/>
            <a:ext cx="11571840" cy="72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GraphQL is the better REST </a:t>
            </a:r>
            <a:endParaRPr b="0" lang="en-US" sz="1800" spc="-1" strike="noStrike">
              <a:solidFill>
                <a:srgbClr val="000000"/>
              </a:solidFill>
              <a:uFill>
                <a:solidFill>
                  <a:srgbClr val="ffffff"/>
                </a:solidFill>
              </a:uFill>
              <a:latin typeface="Arial"/>
            </a:endParaRPr>
          </a:p>
        </p:txBody>
      </p:sp>
      <p:pic>
        <p:nvPicPr>
          <p:cNvPr id="1219" name="" descr=""/>
          <p:cNvPicPr/>
          <p:nvPr/>
        </p:nvPicPr>
        <p:blipFill>
          <a:blip r:embed="rId1"/>
          <a:stretch/>
        </p:blipFill>
        <p:spPr>
          <a:xfrm>
            <a:off x="1920240" y="1737360"/>
            <a:ext cx="8823240" cy="449100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0" name="CustomShape 1"/>
          <p:cNvSpPr/>
          <p:nvPr/>
        </p:nvSpPr>
        <p:spPr>
          <a:xfrm rot="16200000">
            <a:off x="5866200" y="-953640"/>
            <a:ext cx="456840" cy="121914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221" name="CustomShape 2"/>
          <p:cNvSpPr/>
          <p:nvPr/>
        </p:nvSpPr>
        <p:spPr>
          <a:xfrm rot="16200000">
            <a:off x="5866200" y="-1407600"/>
            <a:ext cx="456840" cy="12191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222" name="CustomShape 3"/>
          <p:cNvSpPr/>
          <p:nvPr/>
        </p:nvSpPr>
        <p:spPr>
          <a:xfrm rot="16200000">
            <a:off x="5866200" y="-1861560"/>
            <a:ext cx="456840" cy="12191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223" name="CustomShape 4"/>
          <p:cNvSpPr/>
          <p:nvPr/>
        </p:nvSpPr>
        <p:spPr>
          <a:xfrm rot="16200000">
            <a:off x="5866200" y="-2315880"/>
            <a:ext cx="456840" cy="12191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224" name="CustomShape 5"/>
          <p:cNvSpPr/>
          <p:nvPr/>
        </p:nvSpPr>
        <p:spPr>
          <a:xfrm>
            <a:off x="0" y="3550680"/>
            <a:ext cx="12191760" cy="1817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225" name="CustomShape 6"/>
          <p:cNvSpPr/>
          <p:nvPr/>
        </p:nvSpPr>
        <p:spPr>
          <a:xfrm>
            <a:off x="0" y="3726720"/>
            <a:ext cx="12191760" cy="10962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6600" spc="-1" strike="noStrike">
                <a:solidFill>
                  <a:srgbClr val="ffffff"/>
                </a:solidFill>
                <a:uFill>
                  <a:solidFill>
                    <a:srgbClr val="ffffff"/>
                  </a:solidFill>
                </a:uFill>
                <a:latin typeface="Calibri"/>
              </a:rPr>
              <a:t>Component</a:t>
            </a:r>
            <a:endParaRPr b="0" lang="en-US" sz="1800" spc="-1" strike="noStrike">
              <a:solidFill>
                <a:srgbClr val="000000"/>
              </a:solidFill>
              <a:uFill>
                <a:solidFill>
                  <a:srgbClr val="ffffff"/>
                </a:solidFill>
              </a:uFill>
              <a:latin typeface="Arial"/>
            </a:endParaRPr>
          </a:p>
        </p:txBody>
      </p:sp>
      <p:sp>
        <p:nvSpPr>
          <p:cNvPr id="1226" name="CustomShape 7"/>
          <p:cNvSpPr/>
          <p:nvPr/>
        </p:nvSpPr>
        <p:spPr>
          <a:xfrm flipH="1" rot="8929800">
            <a:off x="5810400" y="1901160"/>
            <a:ext cx="109080" cy="7164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27" name="CustomShape 8"/>
          <p:cNvSpPr/>
          <p:nvPr/>
        </p:nvSpPr>
        <p:spPr>
          <a:xfrm flipH="1" rot="10295400">
            <a:off x="5854680" y="2081520"/>
            <a:ext cx="79560" cy="7380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28" name="CustomShape 9"/>
          <p:cNvSpPr/>
          <p:nvPr/>
        </p:nvSpPr>
        <p:spPr>
          <a:xfrm flipH="1" rot="8929800">
            <a:off x="5725080" y="1721520"/>
            <a:ext cx="154080" cy="2052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29" name="CustomShape 10"/>
          <p:cNvSpPr/>
          <p:nvPr/>
        </p:nvSpPr>
        <p:spPr>
          <a:xfrm flipH="1" rot="10295400">
            <a:off x="5825520" y="1945800"/>
            <a:ext cx="112320" cy="1494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30" name="CustomShape 11"/>
          <p:cNvSpPr/>
          <p:nvPr/>
        </p:nvSpPr>
        <p:spPr>
          <a:xfrm flipH="1" rot="11885400">
            <a:off x="5837400" y="2125080"/>
            <a:ext cx="71640" cy="1386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31" name="CustomShape 12"/>
          <p:cNvSpPr/>
          <p:nvPr/>
        </p:nvSpPr>
        <p:spPr>
          <a:xfrm rot="7898400">
            <a:off x="5214960" y="1000440"/>
            <a:ext cx="344160" cy="861480"/>
          </a:xfrm>
          <a:prstGeom prst="trapezoid">
            <a:avLst>
              <a:gd name="adj" fmla="val 9168"/>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32" name="CustomShape 13"/>
          <p:cNvSpPr/>
          <p:nvPr/>
        </p:nvSpPr>
        <p:spPr>
          <a:xfrm rot="7898400">
            <a:off x="5251680" y="1082520"/>
            <a:ext cx="124920" cy="861480"/>
          </a:xfrm>
          <a:custGeom>
            <a:avLst/>
            <a:gdLst/>
            <a:ah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33" name="CustomShape 14"/>
          <p:cNvSpPr/>
          <p:nvPr/>
        </p:nvSpPr>
        <p:spPr>
          <a:xfrm rot="14391600">
            <a:off x="4182480" y="729000"/>
            <a:ext cx="414000" cy="137268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34" name="CustomShape 15"/>
          <p:cNvSpPr/>
          <p:nvPr/>
        </p:nvSpPr>
        <p:spPr>
          <a:xfrm rot="14391600">
            <a:off x="4383360" y="855720"/>
            <a:ext cx="151560" cy="137268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35" name="CustomShape 16"/>
          <p:cNvSpPr/>
          <p:nvPr/>
        </p:nvSpPr>
        <p:spPr>
          <a:xfrm rot="1062600">
            <a:off x="4839480" y="932760"/>
            <a:ext cx="437040" cy="43704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36" name="CustomShape 17"/>
          <p:cNvSpPr/>
          <p:nvPr/>
        </p:nvSpPr>
        <p:spPr>
          <a:xfrm rot="1062600">
            <a:off x="4886640" y="980280"/>
            <a:ext cx="342720" cy="34272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fillRef idx="0"/>
          <a:effectRef idx="0"/>
          <a:fontRef idx="minor"/>
        </p:style>
      </p:sp>
      <p:sp>
        <p:nvSpPr>
          <p:cNvPr id="1237" name="CustomShape 18"/>
          <p:cNvSpPr/>
          <p:nvPr/>
        </p:nvSpPr>
        <p:spPr>
          <a:xfrm rot="1062600">
            <a:off x="4972320" y="1066680"/>
            <a:ext cx="171000" cy="16992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38" name="CustomShape 19"/>
          <p:cNvSpPr/>
          <p:nvPr/>
        </p:nvSpPr>
        <p:spPr>
          <a:xfrm rot="1062600">
            <a:off x="5029560" y="1123200"/>
            <a:ext cx="56520" cy="5652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1239" name="CustomShape 20"/>
          <p:cNvSpPr/>
          <p:nvPr/>
        </p:nvSpPr>
        <p:spPr>
          <a:xfrm>
            <a:off x="2940120" y="3151080"/>
            <a:ext cx="1618200" cy="255600"/>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40" name="CustomShape 21"/>
          <p:cNvSpPr/>
          <p:nvPr/>
        </p:nvSpPr>
        <p:spPr>
          <a:xfrm rot="21552000">
            <a:off x="3558600" y="1805400"/>
            <a:ext cx="384120" cy="113112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41" name="CustomShape 22"/>
          <p:cNvSpPr/>
          <p:nvPr/>
        </p:nvSpPr>
        <p:spPr>
          <a:xfrm rot="21552000">
            <a:off x="3546000" y="1804680"/>
            <a:ext cx="140400" cy="113112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42" name="CustomShape 23"/>
          <p:cNvSpPr/>
          <p:nvPr/>
        </p:nvSpPr>
        <p:spPr>
          <a:xfrm>
            <a:off x="3460320" y="1575000"/>
            <a:ext cx="525600" cy="52560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43" name="CustomShape 24"/>
          <p:cNvSpPr/>
          <p:nvPr/>
        </p:nvSpPr>
        <p:spPr>
          <a:xfrm>
            <a:off x="3517200" y="1631880"/>
            <a:ext cx="412200" cy="41220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fillRef idx="0"/>
          <a:effectRef idx="0"/>
          <a:fontRef idx="minor"/>
        </p:style>
      </p:sp>
      <p:sp>
        <p:nvSpPr>
          <p:cNvPr id="1244" name="CustomShape 25"/>
          <p:cNvSpPr/>
          <p:nvPr/>
        </p:nvSpPr>
        <p:spPr>
          <a:xfrm>
            <a:off x="3620520" y="1735560"/>
            <a:ext cx="205560" cy="20448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5" name="CustomShape 26"/>
          <p:cNvSpPr/>
          <p:nvPr/>
        </p:nvSpPr>
        <p:spPr>
          <a:xfrm>
            <a:off x="3689280" y="1803600"/>
            <a:ext cx="68040" cy="6804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1246" name="CustomShape 27"/>
          <p:cNvSpPr/>
          <p:nvPr/>
        </p:nvSpPr>
        <p:spPr>
          <a:xfrm>
            <a:off x="3126240" y="3080160"/>
            <a:ext cx="1245600" cy="70920"/>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47" name="CustomShape 28"/>
          <p:cNvSpPr/>
          <p:nvPr/>
        </p:nvSpPr>
        <p:spPr>
          <a:xfrm>
            <a:off x="3288960" y="2828880"/>
            <a:ext cx="920160" cy="255600"/>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48" name="CustomShape 29"/>
          <p:cNvSpPr/>
          <p:nvPr/>
        </p:nvSpPr>
        <p:spPr>
          <a:xfrm>
            <a:off x="0" y="3417120"/>
            <a:ext cx="12191400" cy="70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249" name="CustomShape 30"/>
          <p:cNvSpPr/>
          <p:nvPr/>
        </p:nvSpPr>
        <p:spPr>
          <a:xfrm>
            <a:off x="0" y="5427000"/>
            <a:ext cx="12191400" cy="70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250" name="CustomShape 31"/>
          <p:cNvSpPr/>
          <p:nvPr/>
        </p:nvSpPr>
        <p:spPr>
          <a:xfrm>
            <a:off x="5391720" y="2750400"/>
            <a:ext cx="3859920" cy="561600"/>
          </a:xfrm>
          <a:custGeom>
            <a:avLst/>
            <a:gdLst/>
            <a:ah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gradFill>
            <a:gsLst>
              <a:gs pos="0">
                <a:schemeClr val="accent4"/>
              </a:gs>
              <a:gs pos="25000">
                <a:schemeClr val="accent5"/>
              </a:gs>
              <a:gs pos="53000">
                <a:schemeClr val="accent2"/>
              </a:gs>
              <a:gs pos="80000">
                <a:schemeClr val="accent1"/>
              </a:gs>
              <a:gs pos="100000">
                <a:schemeClr val="bg1"/>
              </a:gs>
            </a:gsLst>
            <a:lin ang="10800000"/>
          </a:gradFill>
          <a:ln>
            <a:noFill/>
          </a:ln>
        </p:spPr>
        <p:style>
          <a:lnRef idx="0"/>
          <a:fillRef idx="0"/>
          <a:effectRef idx="0"/>
          <a:fontRef idx="minor"/>
        </p:style>
      </p:sp>
      <p:sp>
        <p:nvSpPr>
          <p:cNvPr id="1251" name="CustomShape 32"/>
          <p:cNvSpPr/>
          <p:nvPr/>
        </p:nvSpPr>
        <p:spPr>
          <a:xfrm rot="1330200">
            <a:off x="5517360" y="1825920"/>
            <a:ext cx="811080" cy="689040"/>
          </a:xfrm>
          <a:custGeom>
            <a:avLst/>
            <a:gdLst/>
            <a:ah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chemeClr val="bg1"/>
              </a:gs>
              <a:gs pos="98000">
                <a:schemeClr val="accent1"/>
              </a:gs>
            </a:gsLst>
            <a:lin ang="10800000"/>
          </a:gradFill>
          <a:ln w="12600">
            <a:noFill/>
          </a:ln>
        </p:spPr>
        <p:style>
          <a:lnRef idx="0"/>
          <a:fillRef idx="0"/>
          <a:effectRef idx="0"/>
          <a:fontRef idx="minor"/>
        </p:style>
      </p:sp>
      <p:sp>
        <p:nvSpPr>
          <p:cNvPr id="1252" name="CustomShape 33"/>
          <p:cNvSpPr/>
          <p:nvPr/>
        </p:nvSpPr>
        <p:spPr>
          <a:xfrm>
            <a:off x="6334200" y="1900800"/>
            <a:ext cx="772560" cy="77112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chemeClr val="accent1"/>
              </a:gs>
              <a:gs pos="98000">
                <a:schemeClr val="accent2"/>
              </a:gs>
            </a:gsLst>
            <a:lin ang="10800000"/>
          </a:gradFill>
          <a:ln w="12600">
            <a:noFill/>
          </a:ln>
        </p:spPr>
        <p:style>
          <a:lnRef idx="0"/>
          <a:fillRef idx="0"/>
          <a:effectRef idx="0"/>
          <a:fontRef idx="minor"/>
        </p:style>
      </p:sp>
      <p:sp>
        <p:nvSpPr>
          <p:cNvPr id="1253" name="CustomShape 34"/>
          <p:cNvSpPr/>
          <p:nvPr/>
        </p:nvSpPr>
        <p:spPr>
          <a:xfrm>
            <a:off x="6467040" y="2033640"/>
            <a:ext cx="506880" cy="50544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8000">
                <a:schemeClr val="accent2"/>
              </a:gs>
            </a:gsLst>
            <a:lin ang="10800000"/>
          </a:gradFill>
          <a:ln w="12600">
            <a:noFill/>
          </a:ln>
        </p:spPr>
        <p:style>
          <a:lnRef idx="0"/>
          <a:fillRef idx="0"/>
          <a:effectRef idx="0"/>
          <a:fontRef idx="minor"/>
        </p:style>
      </p:sp>
      <p:sp>
        <p:nvSpPr>
          <p:cNvPr id="1254" name="CustomShape 35"/>
          <p:cNvSpPr/>
          <p:nvPr/>
        </p:nvSpPr>
        <p:spPr>
          <a:xfrm flipH="1" rot="1778400">
            <a:off x="5498640" y="1884600"/>
            <a:ext cx="109080" cy="7236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55" name="CustomShape 36"/>
          <p:cNvSpPr/>
          <p:nvPr/>
        </p:nvSpPr>
        <p:spPr>
          <a:xfrm flipH="1" rot="1778400">
            <a:off x="5535360" y="1703160"/>
            <a:ext cx="154080" cy="2059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56" name="CustomShape 37"/>
          <p:cNvSpPr/>
          <p:nvPr/>
        </p:nvSpPr>
        <p:spPr>
          <a:xfrm flipH="1" rot="413400">
            <a:off x="5487840" y="2065320"/>
            <a:ext cx="79560" cy="7488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57" name="CustomShape 38"/>
          <p:cNvSpPr/>
          <p:nvPr/>
        </p:nvSpPr>
        <p:spPr>
          <a:xfrm flipH="1" rot="413400">
            <a:off x="5481720" y="1929600"/>
            <a:ext cx="112320" cy="1501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58" name="CustomShape 39"/>
          <p:cNvSpPr/>
          <p:nvPr/>
        </p:nvSpPr>
        <p:spPr>
          <a:xfrm flipH="1" rot="20423400">
            <a:off x="5512320" y="2108160"/>
            <a:ext cx="71640" cy="1414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59" name="CustomShape 40"/>
          <p:cNvSpPr/>
          <p:nvPr/>
        </p:nvSpPr>
        <p:spPr>
          <a:xfrm rot="2713800">
            <a:off x="5532480" y="1541520"/>
            <a:ext cx="288720" cy="28872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60" name="CustomShape 41"/>
          <p:cNvSpPr/>
          <p:nvPr/>
        </p:nvSpPr>
        <p:spPr>
          <a:xfrm rot="2713800">
            <a:off x="5577840" y="1587600"/>
            <a:ext cx="197280" cy="196920"/>
          </a:xfrm>
          <a:custGeom>
            <a:avLst/>
            <a:gdLst/>
            <a:ah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040">
            <a:noFill/>
          </a:ln>
        </p:spPr>
        <p:style>
          <a:lnRef idx="0"/>
          <a:fillRef idx="0"/>
          <a:effectRef idx="0"/>
          <a:fontRef idx="minor"/>
        </p:style>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1"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Component</a:t>
            </a:r>
            <a:endParaRPr b="0" lang="en-US" sz="2800" spc="-1" strike="noStrike">
              <a:solidFill>
                <a:srgbClr val="000000"/>
              </a:solidFill>
              <a:uFill>
                <a:solidFill>
                  <a:srgbClr val="ffffff"/>
                </a:solidFill>
              </a:uFill>
              <a:latin typeface="Arial"/>
            </a:endParaRPr>
          </a:p>
        </p:txBody>
      </p:sp>
      <p:sp>
        <p:nvSpPr>
          <p:cNvPr id="1262" name="CustomShape 2"/>
          <p:cNvSpPr/>
          <p:nvPr/>
        </p:nvSpPr>
        <p:spPr>
          <a:xfrm>
            <a:off x="8686440" y="1728360"/>
            <a:ext cx="2737800" cy="395640"/>
          </a:xfrm>
          <a:prstGeom prst="rect">
            <a:avLst/>
          </a:prstGeom>
          <a:noFill/>
          <a:ln>
            <a:noFill/>
          </a:ln>
        </p:spPr>
        <p:style>
          <a:lnRef idx="0"/>
          <a:fillRef idx="0"/>
          <a:effectRef idx="0"/>
          <a:fontRef idx="minor"/>
        </p:style>
        <p:txBody>
          <a:bodyPr lIns="0" rIns="90000" tIns="45000" bIns="45000" anchor="ctr"/>
          <a:p>
            <a:pPr>
              <a:lnSpc>
                <a:spcPct val="100000"/>
              </a:lnSpc>
            </a:pPr>
            <a:r>
              <a:rPr b="1" lang="en-US" sz="2000" spc="-1" strike="noStrike">
                <a:solidFill>
                  <a:srgbClr val="404040"/>
                </a:solidFill>
                <a:uFill>
                  <a:solidFill>
                    <a:srgbClr val="ffffff"/>
                  </a:solidFill>
                </a:uFill>
                <a:latin typeface="Arial"/>
                <a:ea typeface="Arial Unicode MS"/>
              </a:rPr>
              <a:t>Queries &amp; Mutation</a:t>
            </a:r>
            <a:endParaRPr b="0" lang="en-US" sz="1800" spc="-1" strike="noStrike">
              <a:solidFill>
                <a:srgbClr val="000000"/>
              </a:solidFill>
              <a:uFill>
                <a:solidFill>
                  <a:srgbClr val="ffffff"/>
                </a:solidFill>
              </a:uFill>
              <a:latin typeface="Arial"/>
            </a:endParaRPr>
          </a:p>
        </p:txBody>
      </p:sp>
      <p:sp>
        <p:nvSpPr>
          <p:cNvPr id="1263" name="CustomShape 3"/>
          <p:cNvSpPr/>
          <p:nvPr/>
        </p:nvSpPr>
        <p:spPr>
          <a:xfrm>
            <a:off x="8686440" y="2043000"/>
            <a:ext cx="2737800" cy="577080"/>
          </a:xfrm>
          <a:prstGeom prst="rect">
            <a:avLst/>
          </a:prstGeom>
          <a:noFill/>
          <a:ln>
            <a:noFill/>
          </a:ln>
        </p:spPr>
        <p:style>
          <a:lnRef idx="0"/>
          <a:fillRef idx="0"/>
          <a:effectRef idx="0"/>
          <a:fontRef idx="minor"/>
        </p:style>
        <p:txBody>
          <a:bodyPr lIns="0" rIns="90000" tIns="45000" bIns="45000"/>
          <a:p>
            <a:pPr>
              <a:lnSpc>
                <a:spcPct val="100000"/>
              </a:lnSpc>
            </a:pPr>
            <a:r>
              <a:rPr b="0" lang="en-US" sz="1600" spc="-1" strike="noStrike">
                <a:solidFill>
                  <a:srgbClr val="404040"/>
                </a:solidFill>
                <a:uFill>
                  <a:solidFill>
                    <a:srgbClr val="ffffff"/>
                  </a:solidFill>
                </a:uFill>
                <a:latin typeface="Arial"/>
                <a:ea typeface="Arial Unicode MS"/>
              </a:rPr>
              <a:t>The request you make to your GraphQL</a:t>
            </a:r>
            <a:endParaRPr b="0" lang="en-US" sz="1800" spc="-1" strike="noStrike">
              <a:solidFill>
                <a:srgbClr val="000000"/>
              </a:solidFill>
              <a:uFill>
                <a:solidFill>
                  <a:srgbClr val="ffffff"/>
                </a:solidFill>
              </a:uFill>
              <a:latin typeface="Arial"/>
            </a:endParaRPr>
          </a:p>
        </p:txBody>
      </p:sp>
      <p:sp>
        <p:nvSpPr>
          <p:cNvPr id="1264" name="CustomShape 4"/>
          <p:cNvSpPr/>
          <p:nvPr/>
        </p:nvSpPr>
        <p:spPr>
          <a:xfrm>
            <a:off x="810360" y="4954680"/>
            <a:ext cx="2737800" cy="39564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2000" spc="-1" strike="noStrike">
                <a:solidFill>
                  <a:srgbClr val="404040"/>
                </a:solidFill>
                <a:uFill>
                  <a:solidFill>
                    <a:srgbClr val="ffffff"/>
                  </a:solidFill>
                </a:uFill>
                <a:latin typeface="Arial"/>
                <a:ea typeface="Arial Unicode MS"/>
              </a:rPr>
              <a:t>Resolvers</a:t>
            </a:r>
            <a:endParaRPr b="0" lang="en-US" sz="1800" spc="-1" strike="noStrike">
              <a:solidFill>
                <a:srgbClr val="000000"/>
              </a:solidFill>
              <a:uFill>
                <a:solidFill>
                  <a:srgbClr val="ffffff"/>
                </a:solidFill>
              </a:uFill>
              <a:latin typeface="Arial"/>
            </a:endParaRPr>
          </a:p>
        </p:txBody>
      </p:sp>
      <p:sp>
        <p:nvSpPr>
          <p:cNvPr id="1265" name="CustomShape 5"/>
          <p:cNvSpPr/>
          <p:nvPr/>
        </p:nvSpPr>
        <p:spPr>
          <a:xfrm>
            <a:off x="599400" y="5269320"/>
            <a:ext cx="2948760" cy="820440"/>
          </a:xfrm>
          <a:prstGeom prst="rect">
            <a:avLst/>
          </a:prstGeom>
          <a:noFill/>
          <a:ln>
            <a:noFill/>
          </a:ln>
        </p:spPr>
        <p:style>
          <a:lnRef idx="0"/>
          <a:fillRef idx="0"/>
          <a:effectRef idx="0"/>
          <a:fontRef idx="minor"/>
        </p:style>
        <p:txBody>
          <a:bodyPr lIns="0" rIns="90000" tIns="45000" bIns="45000"/>
          <a:p>
            <a:pPr algn="r">
              <a:lnSpc>
                <a:spcPct val="100000"/>
              </a:lnSpc>
            </a:pPr>
            <a:r>
              <a:rPr b="0" lang="en-US" sz="1600" spc="-1" strike="noStrike">
                <a:solidFill>
                  <a:srgbClr val="404040"/>
                </a:solidFill>
                <a:uFill>
                  <a:solidFill>
                    <a:srgbClr val="ffffff"/>
                  </a:solidFill>
                </a:uFill>
                <a:latin typeface="Arial"/>
                <a:ea typeface="Arial Unicode MS"/>
              </a:rPr>
              <a:t>A resolver tells GraphQL how and where to fetch the data corresponding to a given field</a:t>
            </a:r>
            <a:endParaRPr b="0" lang="en-US" sz="1800" spc="-1" strike="noStrike">
              <a:solidFill>
                <a:srgbClr val="000000"/>
              </a:solidFill>
              <a:uFill>
                <a:solidFill>
                  <a:srgbClr val="ffffff"/>
                </a:solidFill>
              </a:uFill>
              <a:latin typeface="Arial"/>
            </a:endParaRPr>
          </a:p>
        </p:txBody>
      </p:sp>
      <p:sp>
        <p:nvSpPr>
          <p:cNvPr id="1266" name="CustomShape 6"/>
          <p:cNvSpPr/>
          <p:nvPr/>
        </p:nvSpPr>
        <p:spPr>
          <a:xfrm>
            <a:off x="497880" y="1787040"/>
            <a:ext cx="3050280" cy="39564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2000" spc="-1" strike="noStrike">
                <a:solidFill>
                  <a:srgbClr val="404040"/>
                </a:solidFill>
                <a:uFill>
                  <a:solidFill>
                    <a:srgbClr val="ffffff"/>
                  </a:solidFill>
                </a:uFill>
                <a:latin typeface="Arial"/>
                <a:ea typeface="Arial Unicode MS"/>
              </a:rPr>
              <a:t>Schema</a:t>
            </a:r>
            <a:endParaRPr b="0" lang="en-US" sz="1800" spc="-1" strike="noStrike">
              <a:solidFill>
                <a:srgbClr val="000000"/>
              </a:solidFill>
              <a:uFill>
                <a:solidFill>
                  <a:srgbClr val="ffffff"/>
                </a:solidFill>
              </a:uFill>
              <a:latin typeface="Arial"/>
            </a:endParaRPr>
          </a:p>
        </p:txBody>
      </p:sp>
      <p:sp>
        <p:nvSpPr>
          <p:cNvPr id="1267" name="CustomShape 7"/>
          <p:cNvSpPr/>
          <p:nvPr/>
        </p:nvSpPr>
        <p:spPr>
          <a:xfrm>
            <a:off x="497880" y="2101680"/>
            <a:ext cx="3050280" cy="1063800"/>
          </a:xfrm>
          <a:prstGeom prst="rect">
            <a:avLst/>
          </a:prstGeom>
          <a:noFill/>
          <a:ln>
            <a:noFill/>
          </a:ln>
        </p:spPr>
        <p:style>
          <a:lnRef idx="0"/>
          <a:fillRef idx="0"/>
          <a:effectRef idx="0"/>
          <a:fontRef idx="minor"/>
        </p:style>
        <p:txBody>
          <a:bodyPr lIns="0" rIns="90000" tIns="45000" bIns="45000"/>
          <a:p>
            <a:pPr algn="r">
              <a:lnSpc>
                <a:spcPct val="100000"/>
              </a:lnSpc>
            </a:pPr>
            <a:r>
              <a:rPr b="0" lang="en-US" sz="1600" spc="-1" strike="noStrike">
                <a:solidFill>
                  <a:srgbClr val="404040"/>
                </a:solidFill>
                <a:uFill>
                  <a:solidFill>
                    <a:srgbClr val="ffffff"/>
                  </a:solidFill>
                </a:uFill>
                <a:latin typeface="Arial"/>
                <a:ea typeface="Arial Unicode MS"/>
              </a:rPr>
              <a:t>This Schema is used as a transaction between the client and server to determine how the client can access the data</a:t>
            </a:r>
            <a:endParaRPr b="0" lang="en-US" sz="1800" spc="-1" strike="noStrike">
              <a:solidFill>
                <a:srgbClr val="000000"/>
              </a:solidFill>
              <a:uFill>
                <a:solidFill>
                  <a:srgbClr val="ffffff"/>
                </a:solidFill>
              </a:uFill>
              <a:latin typeface="Arial"/>
            </a:endParaRPr>
          </a:p>
        </p:txBody>
      </p:sp>
      <p:sp>
        <p:nvSpPr>
          <p:cNvPr id="1268" name="CustomShape 8"/>
          <p:cNvSpPr/>
          <p:nvPr/>
        </p:nvSpPr>
        <p:spPr>
          <a:xfrm>
            <a:off x="8686440" y="5015880"/>
            <a:ext cx="2737800" cy="273240"/>
          </a:xfrm>
          <a:prstGeom prst="rect">
            <a:avLst/>
          </a:prstGeom>
          <a:noFill/>
          <a:ln>
            <a:noFill/>
          </a:ln>
        </p:spPr>
        <p:style>
          <a:lnRef idx="0"/>
          <a:fillRef idx="0"/>
          <a:effectRef idx="0"/>
          <a:fontRef idx="minor"/>
        </p:style>
        <p:txBody>
          <a:bodyPr lIns="0" rIns="90000" tIns="45000" bIns="45000" anchor="ctr"/>
          <a:p>
            <a:pPr>
              <a:lnSpc>
                <a:spcPct val="100000"/>
              </a:lnSpc>
            </a:pPr>
            <a:r>
              <a:rPr b="1" lang="en-US" sz="1200" spc="-1" strike="noStrike">
                <a:solidFill>
                  <a:srgbClr val="404040"/>
                </a:solidFill>
                <a:uFill>
                  <a:solidFill>
                    <a:srgbClr val="ffffff"/>
                  </a:solidFill>
                </a:uFill>
                <a:latin typeface="Arial"/>
                <a:ea typeface="Arial Unicode MS"/>
              </a:rPr>
              <a:t>Subscription</a:t>
            </a:r>
            <a:endParaRPr b="0" lang="en-US" sz="1800" spc="-1" strike="noStrike">
              <a:solidFill>
                <a:srgbClr val="000000"/>
              </a:solidFill>
              <a:uFill>
                <a:solidFill>
                  <a:srgbClr val="ffffff"/>
                </a:solidFill>
              </a:uFill>
              <a:latin typeface="Arial"/>
            </a:endParaRPr>
          </a:p>
        </p:txBody>
      </p:sp>
      <p:sp>
        <p:nvSpPr>
          <p:cNvPr id="1269" name="CustomShape 9"/>
          <p:cNvSpPr/>
          <p:nvPr/>
        </p:nvSpPr>
        <p:spPr>
          <a:xfrm>
            <a:off x="8686440" y="5269320"/>
            <a:ext cx="2737800" cy="1002240"/>
          </a:xfrm>
          <a:prstGeom prst="rect">
            <a:avLst/>
          </a:prstGeom>
          <a:noFill/>
          <a:ln>
            <a:noFill/>
          </a:ln>
        </p:spPr>
        <p:style>
          <a:lnRef idx="0"/>
          <a:fillRef idx="0"/>
          <a:effectRef idx="0"/>
          <a:fontRef idx="minor"/>
        </p:style>
        <p:txBody>
          <a:bodyPr lIns="0" rIns="90000" tIns="45000" bIns="45000"/>
          <a:p>
            <a:pPr>
              <a:lnSpc>
                <a:spcPct val="100000"/>
              </a:lnSpc>
            </a:pPr>
            <a:r>
              <a:rPr b="0" lang="en-US" sz="1200" spc="-1" strike="noStrike">
                <a:solidFill>
                  <a:srgbClr val="404040"/>
                </a:solidFill>
                <a:uFill>
                  <a:solidFill>
                    <a:srgbClr val="ffffff"/>
                  </a:solidFill>
                </a:uFill>
                <a:latin typeface="Arial"/>
                <a:ea typeface="Arial Unicode MS"/>
              </a:rPr>
              <a:t>Một yêu cầu quan trọng khác đối với nhiều ứng dụng đó chính là realtime, để có thể kết nối đến máy chủ để có được thông tin về các event ngay lập tức</a:t>
            </a:r>
            <a:endParaRPr b="0" lang="en-US" sz="1800" spc="-1" strike="noStrike">
              <a:solidFill>
                <a:srgbClr val="000000"/>
              </a:solidFill>
              <a:uFill>
                <a:solidFill>
                  <a:srgbClr val="ffffff"/>
                </a:solidFill>
              </a:uFill>
              <a:latin typeface="Arial"/>
            </a:endParaRPr>
          </a:p>
        </p:txBody>
      </p:sp>
      <p:sp>
        <p:nvSpPr>
          <p:cNvPr id="1270" name="CustomShape 10"/>
          <p:cNvSpPr/>
          <p:nvPr/>
        </p:nvSpPr>
        <p:spPr>
          <a:xfrm flipV="1">
            <a:off x="6692760" y="1926000"/>
            <a:ext cx="1779840" cy="1331640"/>
          </a:xfrm>
          <a:prstGeom prst="bentConnector3">
            <a:avLst>
              <a:gd name="adj1" fmla="val -274"/>
            </a:avLst>
          </a:prstGeom>
          <a:noFill/>
          <a:ln>
            <a:solidFill>
              <a:schemeClr val="bg1">
                <a:lumMod val="65000"/>
              </a:schemeClr>
            </a:solidFill>
            <a:headEnd len="med" type="oval" w="med"/>
            <a:tailEnd len="med" type="oval" w="med"/>
          </a:ln>
        </p:spPr>
        <p:style>
          <a:lnRef idx="1">
            <a:schemeClr val="accent1"/>
          </a:lnRef>
          <a:fillRef idx="0">
            <a:schemeClr val="accent1"/>
          </a:fillRef>
          <a:effectRef idx="0">
            <a:schemeClr val="accent1"/>
          </a:effectRef>
          <a:fontRef idx="minor"/>
        </p:style>
      </p:sp>
      <p:sp>
        <p:nvSpPr>
          <p:cNvPr id="1271" name="CustomShape 11"/>
          <p:cNvSpPr/>
          <p:nvPr/>
        </p:nvSpPr>
        <p:spPr>
          <a:xfrm rot="10800000">
            <a:off x="8472960" y="5152680"/>
            <a:ext cx="1332360" cy="758520"/>
          </a:xfrm>
          <a:prstGeom prst="bentConnector3">
            <a:avLst>
              <a:gd name="adj1" fmla="val 98905"/>
            </a:avLst>
          </a:prstGeom>
          <a:noFill/>
          <a:ln>
            <a:solidFill>
              <a:schemeClr val="bg1">
                <a:lumMod val="65000"/>
              </a:schemeClr>
            </a:solidFill>
            <a:headEnd len="med" type="oval" w="med"/>
            <a:tailEnd len="med" type="oval" w="med"/>
          </a:ln>
        </p:spPr>
        <p:style>
          <a:lnRef idx="1">
            <a:schemeClr val="accent1"/>
          </a:lnRef>
          <a:fillRef idx="0">
            <a:schemeClr val="accent1"/>
          </a:fillRef>
          <a:effectRef idx="0">
            <a:schemeClr val="accent1"/>
          </a:effectRef>
          <a:fontRef idx="minor"/>
        </p:style>
      </p:sp>
      <p:sp>
        <p:nvSpPr>
          <p:cNvPr id="1272" name="CustomShape 12"/>
          <p:cNvSpPr/>
          <p:nvPr/>
        </p:nvSpPr>
        <p:spPr>
          <a:xfrm flipV="1">
            <a:off x="2845440" y="4422240"/>
            <a:ext cx="1597320" cy="528840"/>
          </a:xfrm>
          <a:prstGeom prst="bentConnector3">
            <a:avLst>
              <a:gd name="adj1" fmla="val -530"/>
            </a:avLst>
          </a:prstGeom>
          <a:noFill/>
          <a:ln>
            <a:solidFill>
              <a:schemeClr val="bg1">
                <a:lumMod val="65000"/>
              </a:schemeClr>
            </a:solidFill>
            <a:headEnd len="med" type="oval" w="med"/>
            <a:tailEnd len="med" type="oval" w="med"/>
          </a:ln>
        </p:spPr>
        <p:style>
          <a:lnRef idx="1">
            <a:schemeClr val="accent1"/>
          </a:lnRef>
          <a:fillRef idx="0">
            <a:schemeClr val="accent1"/>
          </a:fillRef>
          <a:effectRef idx="0">
            <a:schemeClr val="accent1"/>
          </a:effectRef>
          <a:fontRef idx="minor"/>
        </p:style>
      </p:sp>
      <p:sp>
        <p:nvSpPr>
          <p:cNvPr id="1273" name="CustomShape 13"/>
          <p:cNvSpPr/>
          <p:nvPr/>
        </p:nvSpPr>
        <p:spPr>
          <a:xfrm>
            <a:off x="3720960" y="1985040"/>
            <a:ext cx="1150200" cy="269640"/>
          </a:xfrm>
          <a:prstGeom prst="bentConnector3">
            <a:avLst>
              <a:gd name="adj1" fmla="val 99880"/>
            </a:avLst>
          </a:prstGeom>
          <a:noFill/>
          <a:ln>
            <a:solidFill>
              <a:schemeClr val="bg1">
                <a:lumMod val="65000"/>
              </a:schemeClr>
            </a:solidFill>
            <a:headEnd len="med" type="oval" w="med"/>
            <a:tailEnd len="med" type="oval" w="med"/>
          </a:ln>
        </p:spPr>
        <p:style>
          <a:lnRef idx="1">
            <a:schemeClr val="accent1"/>
          </a:lnRef>
          <a:fillRef idx="0">
            <a:schemeClr val="accent1"/>
          </a:fillRef>
          <a:effectRef idx="0">
            <a:schemeClr val="accent1"/>
          </a:effectRef>
          <a:fontRef idx="minor"/>
        </p:style>
      </p:sp>
      <p:sp>
        <p:nvSpPr>
          <p:cNvPr id="1274" name="CustomShape 14"/>
          <p:cNvSpPr/>
          <p:nvPr/>
        </p:nvSpPr>
        <p:spPr>
          <a:xfrm>
            <a:off x="5151600" y="3025800"/>
            <a:ext cx="1810080" cy="1814040"/>
          </a:xfrm>
          <a:custGeom>
            <a:avLst/>
            <a:gdLst/>
            <a:ah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ln>
            <a:noFill/>
          </a:ln>
        </p:spPr>
        <p:style>
          <a:lnRef idx="2">
            <a:schemeClr val="accent1">
              <a:shade val="50000"/>
            </a:schemeClr>
          </a:lnRef>
          <a:fillRef idx="1">
            <a:schemeClr val="accent1"/>
          </a:fillRef>
          <a:effectRef idx="0">
            <a:schemeClr val="accent1"/>
          </a:effectRef>
          <a:fontRef idx="minor"/>
        </p:style>
      </p:sp>
      <p:sp>
        <p:nvSpPr>
          <p:cNvPr id="1275" name="CustomShape 15"/>
          <p:cNvSpPr/>
          <p:nvPr/>
        </p:nvSpPr>
        <p:spPr>
          <a:xfrm>
            <a:off x="6952680" y="3357000"/>
            <a:ext cx="1253880" cy="1256760"/>
          </a:xfrm>
          <a:custGeom>
            <a:avLst/>
            <a:gdLst/>
            <a:ah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276" name="CustomShape 16"/>
          <p:cNvSpPr/>
          <p:nvPr/>
        </p:nvSpPr>
        <p:spPr>
          <a:xfrm>
            <a:off x="4407480" y="2271240"/>
            <a:ext cx="1253880" cy="1256760"/>
          </a:xfrm>
          <a:custGeom>
            <a:avLst/>
            <a:gdLst/>
            <a:ah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277" name="CustomShape 17"/>
          <p:cNvSpPr/>
          <p:nvPr/>
        </p:nvSpPr>
        <p:spPr>
          <a:xfrm>
            <a:off x="4354560" y="4282920"/>
            <a:ext cx="1253880" cy="1256760"/>
          </a:xfrm>
          <a:custGeom>
            <a:avLst/>
            <a:gdLst/>
            <a:ah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278" name="CustomShape 18"/>
          <p:cNvSpPr/>
          <p:nvPr/>
        </p:nvSpPr>
        <p:spPr>
          <a:xfrm>
            <a:off x="4816440" y="2751480"/>
            <a:ext cx="435240" cy="318960"/>
          </a:xfrm>
          <a:custGeom>
            <a:avLst/>
            <a:gdLst/>
            <a:ah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279" name="CustomShape 19"/>
          <p:cNvSpPr/>
          <p:nvPr/>
        </p:nvSpPr>
        <p:spPr>
          <a:xfrm>
            <a:off x="7353360" y="3868200"/>
            <a:ext cx="461520" cy="234720"/>
          </a:xfrm>
          <a:custGeom>
            <a:avLst/>
            <a:gdLst/>
            <a:ah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280" name="CustomShape 20"/>
          <p:cNvSpPr/>
          <p:nvPr/>
        </p:nvSpPr>
        <p:spPr>
          <a:xfrm>
            <a:off x="4813920" y="4734360"/>
            <a:ext cx="370440" cy="379800"/>
          </a:xfrm>
          <a:custGeom>
            <a:avLst/>
            <a:gdLst/>
            <a:ah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281" name="CustomShape 21"/>
          <p:cNvSpPr/>
          <p:nvPr/>
        </p:nvSpPr>
        <p:spPr>
          <a:xfrm rot="2700000">
            <a:off x="5928120" y="3558600"/>
            <a:ext cx="305640" cy="749880"/>
          </a:xfrm>
          <a:custGeom>
            <a:avLst/>
            <a:gdLst/>
            <a:ah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2" name="CustomShape 1"/>
          <p:cNvSpPr/>
          <p:nvPr/>
        </p:nvSpPr>
        <p:spPr>
          <a:xfrm flipH="1">
            <a:off x="8541720" y="3359880"/>
            <a:ext cx="2913120" cy="3508560"/>
          </a:xfrm>
          <a:prstGeom prst="parallelogram">
            <a:avLst>
              <a:gd name="adj" fmla="val 86487"/>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283" name="CustomShape 2"/>
          <p:cNvSpPr/>
          <p:nvPr/>
        </p:nvSpPr>
        <p:spPr>
          <a:xfrm flipH="1">
            <a:off x="8930520" y="3359880"/>
            <a:ext cx="2913120" cy="3508560"/>
          </a:xfrm>
          <a:prstGeom prst="parallelogram">
            <a:avLst>
              <a:gd name="adj" fmla="val 86487"/>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284" name="CustomShape 3"/>
          <p:cNvSpPr/>
          <p:nvPr/>
        </p:nvSpPr>
        <p:spPr>
          <a:xfrm flipH="1">
            <a:off x="331920" y="0"/>
            <a:ext cx="2913120" cy="3508560"/>
          </a:xfrm>
          <a:prstGeom prst="parallelogram">
            <a:avLst>
              <a:gd name="adj" fmla="val 86487"/>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285" name="CustomShape 4"/>
          <p:cNvSpPr/>
          <p:nvPr/>
        </p:nvSpPr>
        <p:spPr>
          <a:xfrm flipH="1">
            <a:off x="720720" y="0"/>
            <a:ext cx="2913120" cy="3508560"/>
          </a:xfrm>
          <a:prstGeom prst="parallelogram">
            <a:avLst>
              <a:gd name="adj" fmla="val 86487"/>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286" name="Line 5"/>
          <p:cNvSpPr/>
          <p:nvPr/>
        </p:nvSpPr>
        <p:spPr>
          <a:xfrm>
            <a:off x="6179040" y="0"/>
            <a:ext cx="2321640" cy="3254760"/>
          </a:xfrm>
          <a:prstGeom prst="line">
            <a:avLst/>
          </a:prstGeom>
          <a:ln w="38160">
            <a:solidFill>
              <a:schemeClr val="accent6"/>
            </a:solidFill>
          </a:ln>
        </p:spPr>
        <p:style>
          <a:lnRef idx="1">
            <a:schemeClr val="accent1"/>
          </a:lnRef>
          <a:fillRef idx="0">
            <a:schemeClr val="accent1"/>
          </a:fillRef>
          <a:effectRef idx="0">
            <a:schemeClr val="accent1"/>
          </a:effectRef>
          <a:fontRef idx="minor"/>
        </p:style>
      </p:sp>
      <p:sp>
        <p:nvSpPr>
          <p:cNvPr id="1287" name="Line 6"/>
          <p:cNvSpPr/>
          <p:nvPr/>
        </p:nvSpPr>
        <p:spPr>
          <a:xfrm flipH="1">
            <a:off x="8500680" y="3254760"/>
            <a:ext cx="3691080" cy="360"/>
          </a:xfrm>
          <a:prstGeom prst="line">
            <a:avLst/>
          </a:prstGeom>
          <a:ln w="38160">
            <a:solidFill>
              <a:schemeClr val="accent6"/>
            </a:solidFill>
          </a:ln>
        </p:spPr>
        <p:style>
          <a:lnRef idx="1">
            <a:schemeClr val="accent1"/>
          </a:lnRef>
          <a:fillRef idx="0">
            <a:schemeClr val="accent1"/>
          </a:fillRef>
          <a:effectRef idx="0">
            <a:schemeClr val="accent1"/>
          </a:effectRef>
          <a:fontRef idx="minor"/>
        </p:style>
      </p:sp>
      <p:sp>
        <p:nvSpPr>
          <p:cNvPr id="1288" name="Line 7"/>
          <p:cNvSpPr/>
          <p:nvPr/>
        </p:nvSpPr>
        <p:spPr>
          <a:xfrm flipH="1" flipV="1">
            <a:off x="3697560" y="3602880"/>
            <a:ext cx="2322000" cy="3255120"/>
          </a:xfrm>
          <a:prstGeom prst="line">
            <a:avLst/>
          </a:prstGeom>
          <a:ln w="38160">
            <a:solidFill>
              <a:schemeClr val="accent6"/>
            </a:solidFill>
          </a:ln>
        </p:spPr>
        <p:style>
          <a:lnRef idx="1">
            <a:schemeClr val="accent1"/>
          </a:lnRef>
          <a:fillRef idx="0">
            <a:schemeClr val="accent1"/>
          </a:fillRef>
          <a:effectRef idx="0">
            <a:schemeClr val="accent1"/>
          </a:effectRef>
          <a:fontRef idx="minor"/>
        </p:style>
      </p:sp>
      <p:sp>
        <p:nvSpPr>
          <p:cNvPr id="1289" name="Line 8"/>
          <p:cNvSpPr/>
          <p:nvPr/>
        </p:nvSpPr>
        <p:spPr>
          <a:xfrm>
            <a:off x="0" y="3602880"/>
            <a:ext cx="3697560" cy="360"/>
          </a:xfrm>
          <a:prstGeom prst="line">
            <a:avLst/>
          </a:prstGeom>
          <a:ln w="38160">
            <a:solidFill>
              <a:schemeClr val="accent6"/>
            </a:solidFill>
          </a:ln>
        </p:spPr>
        <p:style>
          <a:lnRef idx="1">
            <a:schemeClr val="accent1"/>
          </a:lnRef>
          <a:fillRef idx="0">
            <a:schemeClr val="accent1"/>
          </a:fillRef>
          <a:effectRef idx="0">
            <a:schemeClr val="accent1"/>
          </a:effectRef>
          <a:fontRef idx="minor"/>
        </p:style>
      </p:sp>
      <p:sp>
        <p:nvSpPr>
          <p:cNvPr id="1290" name="CustomShape 9"/>
          <p:cNvSpPr/>
          <p:nvPr/>
        </p:nvSpPr>
        <p:spPr>
          <a:xfrm rot="6778800">
            <a:off x="10202760" y="1711080"/>
            <a:ext cx="163080" cy="542520"/>
          </a:xfrm>
          <a:prstGeom prst="trapezoid">
            <a:avLst>
              <a:gd name="adj" fmla="val 11476"/>
            </a:avLst>
          </a:prstGeom>
          <a:solidFill>
            <a:schemeClr val="accent4"/>
          </a:solidFill>
          <a:ln w="9360">
            <a:noFill/>
          </a:ln>
        </p:spPr>
        <p:style>
          <a:lnRef idx="0"/>
          <a:fillRef idx="0"/>
          <a:effectRef idx="0"/>
          <a:fontRef idx="minor"/>
        </p:style>
      </p:sp>
      <p:sp>
        <p:nvSpPr>
          <p:cNvPr id="1291" name="CustomShape 10"/>
          <p:cNvSpPr/>
          <p:nvPr/>
        </p:nvSpPr>
        <p:spPr>
          <a:xfrm rot="19750200">
            <a:off x="9634680" y="1863000"/>
            <a:ext cx="529920" cy="174240"/>
          </a:xfrm>
          <a:prstGeom prst="roundRect">
            <a:avLst>
              <a:gd name="adj" fmla="val 50000"/>
            </a:avLst>
          </a:prstGeom>
          <a:solidFill>
            <a:schemeClr val="accent4">
              <a:lumMod val="75000"/>
            </a:schemeClr>
          </a:solidFill>
          <a:ln w="9360">
            <a:noFill/>
          </a:ln>
        </p:spPr>
        <p:style>
          <a:lnRef idx="0"/>
          <a:fillRef idx="0"/>
          <a:effectRef idx="0"/>
          <a:fontRef idx="minor"/>
        </p:style>
      </p:sp>
      <p:sp>
        <p:nvSpPr>
          <p:cNvPr id="1292" name="CustomShape 11"/>
          <p:cNvSpPr/>
          <p:nvPr/>
        </p:nvSpPr>
        <p:spPr>
          <a:xfrm>
            <a:off x="10009080" y="1827000"/>
            <a:ext cx="66600" cy="68760"/>
          </a:xfrm>
          <a:custGeom>
            <a:avLst/>
            <a:gdLst/>
            <a:ah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360">
            <a:noFill/>
          </a:ln>
        </p:spPr>
        <p:style>
          <a:lnRef idx="0"/>
          <a:fillRef idx="0"/>
          <a:effectRef idx="0"/>
          <a:fontRef idx="minor"/>
        </p:style>
      </p:sp>
      <p:sp>
        <p:nvSpPr>
          <p:cNvPr id="1293" name="CustomShape 12"/>
          <p:cNvSpPr/>
          <p:nvPr/>
        </p:nvSpPr>
        <p:spPr>
          <a:xfrm rot="19119600">
            <a:off x="9522000" y="2010600"/>
            <a:ext cx="428400" cy="473760"/>
          </a:xfrm>
          <a:custGeom>
            <a:avLst/>
            <a:gdLst/>
            <a:ahLst/>
            <a:rect l="l" t="t" r="r" b="b"/>
            <a:pathLst>
              <a:path w="1153558" h="1269798">
                <a:moveTo>
                  <a:pt x="1069399" y="54157"/>
                </a:moveTo>
                <a:cubicBezTo>
                  <a:pt x="1168112" y="136417"/>
                  <a:pt x="1182737" y="284489"/>
                  <a:pt x="1098647" y="383203"/>
                </a:cubicBezTo>
                <a:lnTo>
                  <a:pt x="358294" y="1269798"/>
                </a:lnTo>
                <a:lnTo>
                  <a:pt x="0" y="970001"/>
                </a:lnTo>
                <a:lnTo>
                  <a:pt x="740353" y="83405"/>
                </a:lnTo>
                <a:cubicBezTo>
                  <a:pt x="824442" y="-15309"/>
                  <a:pt x="970685" y="-28106"/>
                  <a:pt x="1069399" y="54157"/>
                </a:cubicBezTo>
                <a:close/>
              </a:path>
            </a:pathLst>
          </a:custGeom>
          <a:solidFill>
            <a:schemeClr val="accent4">
              <a:lumMod val="50000"/>
            </a:schemeClr>
          </a:solidFill>
          <a:ln w="9360">
            <a:noFill/>
          </a:ln>
        </p:spPr>
        <p:style>
          <a:lnRef idx="0"/>
          <a:fillRef idx="0"/>
          <a:effectRef idx="0"/>
          <a:fontRef idx="minor"/>
        </p:style>
      </p:sp>
      <p:sp>
        <p:nvSpPr>
          <p:cNvPr id="1294" name="CustomShape 13"/>
          <p:cNvSpPr/>
          <p:nvPr/>
        </p:nvSpPr>
        <p:spPr>
          <a:xfrm>
            <a:off x="9693720" y="2025000"/>
            <a:ext cx="66600" cy="68760"/>
          </a:xfrm>
          <a:custGeom>
            <a:avLst/>
            <a:gdLst/>
            <a:ah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360">
            <a:noFill/>
          </a:ln>
        </p:spPr>
        <p:style>
          <a:lnRef idx="0"/>
          <a:fillRef idx="0"/>
          <a:effectRef idx="0"/>
          <a:fontRef idx="minor"/>
        </p:style>
      </p:sp>
      <p:sp>
        <p:nvSpPr>
          <p:cNvPr id="1295" name="CustomShape 14"/>
          <p:cNvSpPr/>
          <p:nvPr/>
        </p:nvSpPr>
        <p:spPr>
          <a:xfrm rot="5400000">
            <a:off x="10481400" y="2153160"/>
            <a:ext cx="269640" cy="120240"/>
          </a:xfrm>
          <a:custGeom>
            <a:avLst/>
            <a:gdLst/>
            <a:ah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accent4"/>
          </a:solidFill>
          <a:ln w="9360">
            <a:noFill/>
          </a:ln>
        </p:spPr>
        <p:style>
          <a:lnRef idx="0"/>
          <a:fillRef idx="0"/>
          <a:effectRef idx="0"/>
          <a:fontRef idx="minor"/>
        </p:style>
      </p:sp>
      <p:sp>
        <p:nvSpPr>
          <p:cNvPr id="1296" name="CustomShape 15"/>
          <p:cNvSpPr/>
          <p:nvPr/>
        </p:nvSpPr>
        <p:spPr>
          <a:xfrm rot="5400000">
            <a:off x="10337040" y="2161440"/>
            <a:ext cx="262800" cy="140400"/>
          </a:xfrm>
          <a:custGeom>
            <a:avLst/>
            <a:gdLst/>
            <a:ah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accent4"/>
          </a:solidFill>
          <a:ln w="9360">
            <a:noFill/>
          </a:ln>
        </p:spPr>
        <p:style>
          <a:lnRef idx="0"/>
          <a:fillRef idx="0"/>
          <a:effectRef idx="0"/>
          <a:fontRef idx="minor"/>
        </p:style>
      </p:sp>
      <p:sp>
        <p:nvSpPr>
          <p:cNvPr id="1297" name="CustomShape 16"/>
          <p:cNvSpPr/>
          <p:nvPr/>
        </p:nvSpPr>
        <p:spPr>
          <a:xfrm rot="5400000">
            <a:off x="10417320" y="1991160"/>
            <a:ext cx="172800" cy="167040"/>
          </a:xfrm>
          <a:custGeom>
            <a:avLst/>
            <a:gdLst/>
            <a:ah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lumMod val="75000"/>
            </a:schemeClr>
          </a:solidFill>
          <a:ln w="9360">
            <a:noFill/>
          </a:ln>
        </p:spPr>
        <p:style>
          <a:lnRef idx="0"/>
          <a:fillRef idx="0"/>
          <a:effectRef idx="0"/>
          <a:fontRef idx="minor"/>
        </p:style>
      </p:sp>
      <p:sp>
        <p:nvSpPr>
          <p:cNvPr id="1298" name="CustomShape 17"/>
          <p:cNvSpPr/>
          <p:nvPr/>
        </p:nvSpPr>
        <p:spPr>
          <a:xfrm>
            <a:off x="9519480" y="2360880"/>
            <a:ext cx="415080" cy="345960"/>
          </a:xfrm>
          <a:custGeom>
            <a:avLst/>
            <a:gdLst/>
            <a:ah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4">
              <a:lumMod val="75000"/>
            </a:schemeClr>
          </a:solidFill>
          <a:ln w="9360">
            <a:noFill/>
          </a:ln>
        </p:spPr>
        <p:style>
          <a:lnRef idx="0"/>
          <a:fillRef idx="0"/>
          <a:effectRef idx="0"/>
          <a:fontRef idx="minor"/>
        </p:style>
      </p:sp>
      <p:sp>
        <p:nvSpPr>
          <p:cNvPr id="1299" name="CustomShape 18"/>
          <p:cNvSpPr/>
          <p:nvPr/>
        </p:nvSpPr>
        <p:spPr>
          <a:xfrm>
            <a:off x="9471600" y="2656080"/>
            <a:ext cx="522000" cy="96480"/>
          </a:xfrm>
          <a:custGeom>
            <a:avLst/>
            <a:gdLst/>
            <a:ah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accent4"/>
          </a:solidFill>
          <a:ln w="9360">
            <a:noFill/>
          </a:ln>
        </p:spPr>
        <p:style>
          <a:lnRef idx="0"/>
          <a:fillRef idx="0"/>
          <a:effectRef idx="0"/>
          <a:fontRef idx="minor"/>
        </p:style>
      </p:sp>
      <p:sp>
        <p:nvSpPr>
          <p:cNvPr id="1300" name="CustomShape 19"/>
          <p:cNvSpPr/>
          <p:nvPr/>
        </p:nvSpPr>
        <p:spPr>
          <a:xfrm>
            <a:off x="9693720" y="2401200"/>
            <a:ext cx="66600" cy="68760"/>
          </a:xfrm>
          <a:custGeom>
            <a:avLst/>
            <a:gdLst/>
            <a:ah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accent4"/>
          </a:solidFill>
          <a:ln w="9360">
            <a:noFill/>
          </a:ln>
        </p:spPr>
        <p:style>
          <a:lnRef idx="0"/>
          <a:fillRef idx="0"/>
          <a:effectRef idx="0"/>
          <a:fontRef idx="minor"/>
        </p:style>
      </p:sp>
      <p:sp>
        <p:nvSpPr>
          <p:cNvPr id="1301" name="CustomShape 20"/>
          <p:cNvSpPr/>
          <p:nvPr/>
        </p:nvSpPr>
        <p:spPr>
          <a:xfrm>
            <a:off x="9377640" y="2744280"/>
            <a:ext cx="1667520" cy="26964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302" name="CustomShape 21"/>
          <p:cNvSpPr/>
          <p:nvPr/>
        </p:nvSpPr>
        <p:spPr>
          <a:xfrm>
            <a:off x="9411120" y="2778120"/>
            <a:ext cx="1600920" cy="20196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03" name="CustomShape 22"/>
          <p:cNvSpPr/>
          <p:nvPr/>
        </p:nvSpPr>
        <p:spPr>
          <a:xfrm>
            <a:off x="9445680" y="2797560"/>
            <a:ext cx="160920" cy="166320"/>
          </a:xfrm>
          <a:prstGeom prst="donut">
            <a:avLst>
              <a:gd name="adj" fmla="val 2500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304" name="CustomShape 23"/>
          <p:cNvSpPr/>
          <p:nvPr/>
        </p:nvSpPr>
        <p:spPr>
          <a:xfrm>
            <a:off x="9675000" y="2797560"/>
            <a:ext cx="160920" cy="166320"/>
          </a:xfrm>
          <a:prstGeom prst="donut">
            <a:avLst>
              <a:gd name="adj" fmla="val 2500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305" name="CustomShape 24"/>
          <p:cNvSpPr/>
          <p:nvPr/>
        </p:nvSpPr>
        <p:spPr>
          <a:xfrm>
            <a:off x="9903960" y="2797560"/>
            <a:ext cx="160920" cy="166320"/>
          </a:xfrm>
          <a:prstGeom prst="donut">
            <a:avLst>
              <a:gd name="adj" fmla="val 2500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306" name="CustomShape 25"/>
          <p:cNvSpPr/>
          <p:nvPr/>
        </p:nvSpPr>
        <p:spPr>
          <a:xfrm>
            <a:off x="10133280" y="2797560"/>
            <a:ext cx="160920" cy="166320"/>
          </a:xfrm>
          <a:prstGeom prst="donut">
            <a:avLst>
              <a:gd name="adj" fmla="val 2500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307" name="CustomShape 26"/>
          <p:cNvSpPr/>
          <p:nvPr/>
        </p:nvSpPr>
        <p:spPr>
          <a:xfrm>
            <a:off x="10362600" y="2797560"/>
            <a:ext cx="160920" cy="166320"/>
          </a:xfrm>
          <a:prstGeom prst="donut">
            <a:avLst>
              <a:gd name="adj" fmla="val 2500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308" name="CustomShape 27"/>
          <p:cNvSpPr/>
          <p:nvPr/>
        </p:nvSpPr>
        <p:spPr>
          <a:xfrm>
            <a:off x="10591560" y="2797560"/>
            <a:ext cx="160920" cy="166320"/>
          </a:xfrm>
          <a:prstGeom prst="donut">
            <a:avLst>
              <a:gd name="adj" fmla="val 2500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309" name="CustomShape 28"/>
          <p:cNvSpPr/>
          <p:nvPr/>
        </p:nvSpPr>
        <p:spPr>
          <a:xfrm>
            <a:off x="10820880" y="2797560"/>
            <a:ext cx="160920" cy="166320"/>
          </a:xfrm>
          <a:prstGeom prst="donut">
            <a:avLst>
              <a:gd name="adj" fmla="val 2500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310" name="CustomShape 29"/>
          <p:cNvSpPr/>
          <p:nvPr/>
        </p:nvSpPr>
        <p:spPr>
          <a:xfrm>
            <a:off x="10159560" y="2397600"/>
            <a:ext cx="101160" cy="34632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360">
            <a:noFill/>
          </a:ln>
        </p:spPr>
        <p:style>
          <a:lnRef idx="0"/>
          <a:fillRef idx="0"/>
          <a:effectRef idx="0"/>
          <a:fontRef idx="minor"/>
        </p:style>
      </p:sp>
      <p:sp>
        <p:nvSpPr>
          <p:cNvPr id="1311" name="CustomShape 30"/>
          <p:cNvSpPr/>
          <p:nvPr/>
        </p:nvSpPr>
        <p:spPr>
          <a:xfrm>
            <a:off x="10336680" y="2397600"/>
            <a:ext cx="101160" cy="34632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360">
            <a:noFill/>
          </a:ln>
        </p:spPr>
        <p:style>
          <a:lnRef idx="0"/>
          <a:fillRef idx="0"/>
          <a:effectRef idx="0"/>
          <a:fontRef idx="minor"/>
        </p:style>
      </p:sp>
      <p:sp>
        <p:nvSpPr>
          <p:cNvPr id="1312" name="CustomShape 31"/>
          <p:cNvSpPr/>
          <p:nvPr/>
        </p:nvSpPr>
        <p:spPr>
          <a:xfrm>
            <a:off x="10513800" y="2397600"/>
            <a:ext cx="101160" cy="34632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360">
            <a:noFill/>
          </a:ln>
        </p:spPr>
        <p:style>
          <a:lnRef idx="0"/>
          <a:fillRef idx="0"/>
          <a:effectRef idx="0"/>
          <a:fontRef idx="minor"/>
        </p:style>
      </p:sp>
      <p:sp>
        <p:nvSpPr>
          <p:cNvPr id="1313" name="CustomShape 32"/>
          <p:cNvSpPr/>
          <p:nvPr/>
        </p:nvSpPr>
        <p:spPr>
          <a:xfrm>
            <a:off x="10690920" y="2397600"/>
            <a:ext cx="101160" cy="34632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360">
            <a:noFill/>
          </a:ln>
        </p:spPr>
        <p:style>
          <a:lnRef idx="0"/>
          <a:fillRef idx="0"/>
          <a:effectRef idx="0"/>
          <a:fontRef idx="minor"/>
        </p:style>
      </p:sp>
      <p:sp>
        <p:nvSpPr>
          <p:cNvPr id="1314" name="CustomShape 33"/>
          <p:cNvSpPr/>
          <p:nvPr/>
        </p:nvSpPr>
        <p:spPr>
          <a:xfrm>
            <a:off x="7401960" y="433080"/>
            <a:ext cx="4788720" cy="1186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uFill>
                  <a:solidFill>
                    <a:srgbClr val="ffffff"/>
                  </a:solidFill>
                </a:uFill>
                <a:latin typeface="Arial"/>
                <a:ea typeface="Arial Unicode MS"/>
              </a:rPr>
              <a:t>The Schema Definition Language  </a:t>
            </a:r>
            <a:r>
              <a:rPr b="0" lang="en-US" sz="3600" spc="-1" strike="noStrike">
                <a:solidFill>
                  <a:srgbClr val="fba200"/>
                </a:solidFill>
                <a:uFill>
                  <a:solidFill>
                    <a:srgbClr val="ffffff"/>
                  </a:solidFill>
                </a:uFill>
                <a:latin typeface="Arial"/>
                <a:ea typeface="Arial Unicode MS"/>
              </a:rPr>
              <a:t>(SDL)</a:t>
            </a:r>
            <a:endParaRPr b="0" lang="en-US" sz="1800" spc="-1" strike="noStrike">
              <a:solidFill>
                <a:srgbClr val="000000"/>
              </a:solidFill>
              <a:uFill>
                <a:solidFill>
                  <a:srgbClr val="ffffff"/>
                </a:solidFill>
              </a:uFill>
              <a:latin typeface="Arial"/>
            </a:endParaRPr>
          </a:p>
        </p:txBody>
      </p:sp>
      <p:sp>
        <p:nvSpPr>
          <p:cNvPr id="1315" name="CustomShape 34"/>
          <p:cNvSpPr/>
          <p:nvPr/>
        </p:nvSpPr>
        <p:spPr>
          <a:xfrm>
            <a:off x="531360" y="4385880"/>
            <a:ext cx="3890880" cy="1001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404040"/>
                </a:solidFill>
                <a:uFill>
                  <a:solidFill>
                    <a:srgbClr val="ffffff"/>
                  </a:solidFill>
                </a:uFill>
                <a:latin typeface="Arial"/>
                <a:ea typeface="Arial Unicode MS"/>
              </a:rPr>
              <a:t>	</a:t>
            </a:r>
            <a:r>
              <a:rPr b="0" lang="en-US" sz="1800" spc="-1" strike="noStrike">
                <a:solidFill>
                  <a:srgbClr val="404040"/>
                </a:solidFill>
                <a:uFill>
                  <a:solidFill>
                    <a:srgbClr val="ffffff"/>
                  </a:solidFill>
                </a:uFill>
                <a:latin typeface="Arial"/>
                <a:ea typeface="Arial Unicode MS"/>
              </a:rPr>
              <a:t>GraphQL has its own type system that’s used to define the schema of an API. The syntax for writing schemas is called Schema Definition Language (SDL).</a:t>
            </a:r>
            <a:endParaRPr b="0" lang="en-US" sz="1800" spc="-1" strike="noStrike">
              <a:solidFill>
                <a:srgbClr val="000000"/>
              </a:solidFill>
              <a:uFill>
                <a:solidFill>
                  <a:srgbClr val="ffffff"/>
                </a:solidFill>
              </a:uFill>
              <a:latin typeface="Arial"/>
            </a:endParaRPr>
          </a:p>
        </p:txBody>
      </p:sp>
      <p:pic>
        <p:nvPicPr>
          <p:cNvPr id="1316" name="Picture 69" descr=""/>
          <p:cNvPicPr/>
          <p:nvPr/>
        </p:nvPicPr>
        <p:blipFill>
          <a:blip r:embed="rId1"/>
          <a:stretch/>
        </p:blipFill>
        <p:spPr>
          <a:xfrm>
            <a:off x="2286000" y="137880"/>
            <a:ext cx="2818440" cy="1599120"/>
          </a:xfrm>
          <a:prstGeom prst="rect">
            <a:avLst/>
          </a:prstGeom>
          <a:ln>
            <a:noFill/>
          </a:ln>
        </p:spPr>
      </p:pic>
      <p:pic>
        <p:nvPicPr>
          <p:cNvPr id="1317" name="Picture 73" descr=""/>
          <p:cNvPicPr/>
          <p:nvPr/>
        </p:nvPicPr>
        <p:blipFill>
          <a:blip r:embed="rId2"/>
          <a:stretch/>
        </p:blipFill>
        <p:spPr>
          <a:xfrm>
            <a:off x="3632400" y="1554480"/>
            <a:ext cx="2913480" cy="1398960"/>
          </a:xfrm>
          <a:prstGeom prst="rect">
            <a:avLst/>
          </a:prstGeom>
          <a:ln>
            <a:noFill/>
          </a:ln>
        </p:spPr>
      </p:pic>
      <p:pic>
        <p:nvPicPr>
          <p:cNvPr id="1318" name="Picture 105" descr=""/>
          <p:cNvPicPr/>
          <p:nvPr/>
        </p:nvPicPr>
        <p:blipFill>
          <a:blip r:embed="rId3"/>
          <a:stretch/>
        </p:blipFill>
        <p:spPr>
          <a:xfrm>
            <a:off x="4681440" y="3017520"/>
            <a:ext cx="2999160" cy="1570680"/>
          </a:xfrm>
          <a:prstGeom prst="rect">
            <a:avLst/>
          </a:prstGeom>
          <a:ln>
            <a:noFill/>
          </a:ln>
        </p:spPr>
      </p:pic>
      <p:pic>
        <p:nvPicPr>
          <p:cNvPr id="1319" name="Picture 106" descr=""/>
          <p:cNvPicPr/>
          <p:nvPr/>
        </p:nvPicPr>
        <p:blipFill>
          <a:blip r:embed="rId4"/>
          <a:stretch/>
        </p:blipFill>
        <p:spPr>
          <a:xfrm>
            <a:off x="5943600" y="4776480"/>
            <a:ext cx="3285000" cy="198972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0" name="CustomShape 1"/>
          <p:cNvSpPr/>
          <p:nvPr/>
        </p:nvSpPr>
        <p:spPr>
          <a:xfrm>
            <a:off x="323640" y="339480"/>
            <a:ext cx="11571840" cy="72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Fetching Data with Queries</a:t>
            </a:r>
            <a:endParaRPr b="0" lang="en-US" sz="1800" spc="-1" strike="noStrike">
              <a:solidFill>
                <a:srgbClr val="000000"/>
              </a:solidFill>
              <a:uFill>
                <a:solidFill>
                  <a:srgbClr val="ffffff"/>
                </a:solidFill>
              </a:uFill>
              <a:latin typeface="Arial"/>
            </a:endParaRPr>
          </a:p>
        </p:txBody>
      </p:sp>
      <p:sp>
        <p:nvSpPr>
          <p:cNvPr id="1321" name="CustomShape 2"/>
          <p:cNvSpPr/>
          <p:nvPr/>
        </p:nvSpPr>
        <p:spPr>
          <a:xfrm>
            <a:off x="564480" y="4307400"/>
            <a:ext cx="2792520" cy="95760"/>
          </a:xfrm>
          <a:custGeom>
            <a:avLst/>
            <a:gdLst/>
            <a:ah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360">
            <a:noFill/>
          </a:ln>
        </p:spPr>
        <p:style>
          <a:lnRef idx="0"/>
          <a:fillRef idx="0"/>
          <a:effectRef idx="0"/>
          <a:fontRef idx="minor"/>
        </p:style>
      </p:sp>
      <p:sp>
        <p:nvSpPr>
          <p:cNvPr id="1322" name="CustomShape 3"/>
          <p:cNvSpPr/>
          <p:nvPr/>
        </p:nvSpPr>
        <p:spPr>
          <a:xfrm>
            <a:off x="853560" y="2836440"/>
            <a:ext cx="2214000" cy="1457640"/>
          </a:xfrm>
          <a:custGeom>
            <a:avLst/>
            <a:gdLst/>
            <a:ah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360">
            <a:noFill/>
          </a:ln>
        </p:spPr>
        <p:style>
          <a:lnRef idx="0"/>
          <a:fillRef idx="0"/>
          <a:effectRef idx="0"/>
          <a:fontRef idx="minor"/>
        </p:style>
      </p:sp>
      <p:sp>
        <p:nvSpPr>
          <p:cNvPr id="1323" name="CustomShape 4"/>
          <p:cNvSpPr/>
          <p:nvPr/>
        </p:nvSpPr>
        <p:spPr>
          <a:xfrm>
            <a:off x="948240" y="2925360"/>
            <a:ext cx="2021760" cy="1247040"/>
          </a:xfrm>
          <a:custGeom>
            <a:avLst/>
            <a:gdLst/>
            <a:ahLst/>
            <a:rect l="l" t="t" r="r" b="b"/>
            <a:pathLst>
              <a:path w="1200150" h="733425">
                <a:moveTo>
                  <a:pt x="7144" y="7144"/>
                </a:moveTo>
                <a:lnTo>
                  <a:pt x="1196816" y="7144"/>
                </a:lnTo>
                <a:lnTo>
                  <a:pt x="1196816" y="730091"/>
                </a:lnTo>
                <a:lnTo>
                  <a:pt x="7144" y="730091"/>
                </a:lnTo>
                <a:close/>
              </a:path>
            </a:pathLst>
          </a:custGeom>
          <a:solidFill>
            <a:srgbClr val="f2f2f2"/>
          </a:solidFill>
          <a:ln w="9360">
            <a:noFill/>
          </a:ln>
        </p:spPr>
        <p:style>
          <a:lnRef idx="0"/>
          <a:fillRef idx="0"/>
          <a:effectRef idx="0"/>
          <a:fontRef idx="minor"/>
        </p:style>
      </p:sp>
      <p:sp>
        <p:nvSpPr>
          <p:cNvPr id="1324" name="CustomShape 5"/>
          <p:cNvSpPr/>
          <p:nvPr/>
        </p:nvSpPr>
        <p:spPr>
          <a:xfrm>
            <a:off x="548640" y="4239000"/>
            <a:ext cx="2824200" cy="111960"/>
          </a:xfrm>
          <a:custGeom>
            <a:avLst/>
            <a:gdLst/>
            <a:ah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360">
            <a:noFill/>
          </a:ln>
        </p:spPr>
        <p:style>
          <a:lnRef idx="0"/>
          <a:fillRef idx="0"/>
          <a:effectRef idx="0"/>
          <a:fontRef idx="minor"/>
        </p:style>
      </p:sp>
      <p:sp>
        <p:nvSpPr>
          <p:cNvPr id="1325" name="CustomShape 6"/>
          <p:cNvSpPr/>
          <p:nvPr/>
        </p:nvSpPr>
        <p:spPr>
          <a:xfrm>
            <a:off x="1766520" y="4251600"/>
            <a:ext cx="393840" cy="43560"/>
          </a:xfrm>
          <a:custGeom>
            <a:avLst/>
            <a:gdLst/>
            <a:ah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360">
            <a:noFill/>
          </a:ln>
        </p:spPr>
        <p:style>
          <a:lnRef idx="0"/>
          <a:fillRef idx="0"/>
          <a:effectRef idx="0"/>
          <a:fontRef idx="minor"/>
        </p:style>
      </p:sp>
      <p:sp>
        <p:nvSpPr>
          <p:cNvPr id="1326" name="CustomShape 7"/>
          <p:cNvSpPr/>
          <p:nvPr/>
        </p:nvSpPr>
        <p:spPr>
          <a:xfrm>
            <a:off x="682920" y="4293000"/>
            <a:ext cx="99720" cy="2664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327" name="CustomShape 8"/>
          <p:cNvSpPr/>
          <p:nvPr/>
        </p:nvSpPr>
        <p:spPr>
          <a:xfrm>
            <a:off x="705960" y="4299840"/>
            <a:ext cx="53640" cy="1188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1328" name="CustomShape 9"/>
          <p:cNvSpPr/>
          <p:nvPr/>
        </p:nvSpPr>
        <p:spPr>
          <a:xfrm>
            <a:off x="3089520" y="4292280"/>
            <a:ext cx="214560" cy="2664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329" name="CustomShape 10"/>
          <p:cNvSpPr/>
          <p:nvPr/>
        </p:nvSpPr>
        <p:spPr>
          <a:xfrm>
            <a:off x="3130920" y="4299840"/>
            <a:ext cx="132120" cy="1188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1330" name="CustomShape 11"/>
          <p:cNvSpPr/>
          <p:nvPr/>
        </p:nvSpPr>
        <p:spPr>
          <a:xfrm>
            <a:off x="1633320" y="2834640"/>
            <a:ext cx="1336680" cy="1337760"/>
          </a:xfrm>
          <a:custGeom>
            <a:avLst/>
            <a:gdLst/>
            <a:ah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fillRef idx="0"/>
          <a:effectRef idx="0"/>
          <a:fontRef idx="minor"/>
        </p:style>
      </p:sp>
      <p:sp>
        <p:nvSpPr>
          <p:cNvPr id="1331" name="CustomShape 12"/>
          <p:cNvSpPr/>
          <p:nvPr/>
        </p:nvSpPr>
        <p:spPr>
          <a:xfrm>
            <a:off x="2713320" y="3353040"/>
            <a:ext cx="29520" cy="1004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1332" name="CustomShape 13"/>
          <p:cNvSpPr/>
          <p:nvPr/>
        </p:nvSpPr>
        <p:spPr>
          <a:xfrm>
            <a:off x="2711520" y="3455280"/>
            <a:ext cx="29880" cy="1004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1333" name="CustomShape 14"/>
          <p:cNvSpPr/>
          <p:nvPr/>
        </p:nvSpPr>
        <p:spPr>
          <a:xfrm>
            <a:off x="3351240" y="3453480"/>
            <a:ext cx="29880" cy="1004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360">
            <a:noFill/>
          </a:ln>
        </p:spPr>
        <p:style>
          <a:lnRef idx="0"/>
          <a:fillRef idx="0"/>
          <a:effectRef idx="0"/>
          <a:fontRef idx="minor"/>
        </p:style>
      </p:sp>
      <p:sp>
        <p:nvSpPr>
          <p:cNvPr id="1334" name="CustomShape 15"/>
          <p:cNvSpPr/>
          <p:nvPr/>
        </p:nvSpPr>
        <p:spPr>
          <a:xfrm>
            <a:off x="2720880" y="3151800"/>
            <a:ext cx="662040" cy="1266840"/>
          </a:xfrm>
          <a:custGeom>
            <a:avLst/>
            <a:gdLst/>
            <a:ah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360">
            <a:noFill/>
          </a:ln>
        </p:spPr>
        <p:style>
          <a:lnRef idx="0"/>
          <a:fillRef idx="0"/>
          <a:effectRef idx="0"/>
          <a:fontRef idx="minor"/>
        </p:style>
      </p:sp>
      <p:sp>
        <p:nvSpPr>
          <p:cNvPr id="1335" name="CustomShape 16"/>
          <p:cNvSpPr/>
          <p:nvPr/>
        </p:nvSpPr>
        <p:spPr>
          <a:xfrm>
            <a:off x="2725560" y="3157920"/>
            <a:ext cx="646200" cy="1252440"/>
          </a:xfrm>
          <a:custGeom>
            <a:avLst/>
            <a:gdLst/>
            <a:ah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360">
            <a:noFill/>
          </a:ln>
        </p:spPr>
        <p:style>
          <a:lnRef idx="0"/>
          <a:fillRef idx="0"/>
          <a:effectRef idx="0"/>
          <a:fontRef idx="minor"/>
        </p:style>
      </p:sp>
      <p:sp>
        <p:nvSpPr>
          <p:cNvPr id="1336" name="CustomShape 17"/>
          <p:cNvSpPr/>
          <p:nvPr/>
        </p:nvSpPr>
        <p:spPr>
          <a:xfrm>
            <a:off x="2774880" y="3345480"/>
            <a:ext cx="551160" cy="902520"/>
          </a:xfrm>
          <a:custGeom>
            <a:avLst/>
            <a:gdLst/>
            <a:ah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360">
            <a:noFill/>
          </a:ln>
        </p:spPr>
        <p:style>
          <a:lnRef idx="0"/>
          <a:fillRef idx="0"/>
          <a:effectRef idx="0"/>
          <a:fontRef idx="minor"/>
        </p:style>
      </p:sp>
      <p:sp>
        <p:nvSpPr>
          <p:cNvPr id="1337" name="CustomShape 18"/>
          <p:cNvSpPr/>
          <p:nvPr/>
        </p:nvSpPr>
        <p:spPr>
          <a:xfrm>
            <a:off x="3006360" y="4290840"/>
            <a:ext cx="85320" cy="781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338" name="CustomShape 19"/>
          <p:cNvSpPr/>
          <p:nvPr/>
        </p:nvSpPr>
        <p:spPr>
          <a:xfrm>
            <a:off x="3025800" y="4308840"/>
            <a:ext cx="46080" cy="424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339" name="CustomShape 20"/>
          <p:cNvSpPr/>
          <p:nvPr/>
        </p:nvSpPr>
        <p:spPr>
          <a:xfrm>
            <a:off x="2872080" y="3360600"/>
            <a:ext cx="453600" cy="872640"/>
          </a:xfrm>
          <a:custGeom>
            <a:avLst/>
            <a:gdLst/>
            <a:ah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360">
            <a:noFill/>
          </a:ln>
        </p:spPr>
        <p:style>
          <a:lnRef idx="0"/>
          <a:fillRef idx="0"/>
          <a:effectRef idx="0"/>
          <a:fontRef idx="minor"/>
        </p:style>
      </p:sp>
      <p:sp>
        <p:nvSpPr>
          <p:cNvPr id="1340" name="CustomShape 21"/>
          <p:cNvSpPr/>
          <p:nvPr/>
        </p:nvSpPr>
        <p:spPr>
          <a:xfrm>
            <a:off x="2991240" y="3277440"/>
            <a:ext cx="126000" cy="2520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341" name="CustomShape 22"/>
          <p:cNvSpPr/>
          <p:nvPr/>
        </p:nvSpPr>
        <p:spPr>
          <a:xfrm>
            <a:off x="2923200" y="3277440"/>
            <a:ext cx="27720" cy="25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342" name="CustomShape 23"/>
          <p:cNvSpPr/>
          <p:nvPr/>
        </p:nvSpPr>
        <p:spPr>
          <a:xfrm flipH="1">
            <a:off x="4022640" y="3715560"/>
            <a:ext cx="3748680" cy="360"/>
          </a:xfrm>
          <a:custGeom>
            <a:avLst/>
            <a:gdLst/>
            <a:ahLst/>
            <a:rect l="l" t="t" r="r" b="b"/>
            <a:pathLst>
              <a:path w="21600" h="21600">
                <a:moveTo>
                  <a:pt x="0" y="0"/>
                </a:moveTo>
                <a:lnTo>
                  <a:pt x="21600" y="21600"/>
                </a:lnTo>
              </a:path>
            </a:pathLst>
          </a:custGeom>
          <a:noFill/>
          <a:ln w="25560">
            <a:solidFill>
              <a:srgbClr val="7030a0"/>
            </a:solidFill>
            <a:round/>
            <a:tailEnd len="med" type="arrow" w="med"/>
          </a:ln>
        </p:spPr>
        <p:style>
          <a:lnRef idx="1">
            <a:schemeClr val="accent1"/>
          </a:lnRef>
          <a:fillRef idx="0">
            <a:schemeClr val="accent1"/>
          </a:fillRef>
          <a:effectRef idx="0">
            <a:schemeClr val="accent1"/>
          </a:effectRef>
          <a:fontRef idx="minor"/>
        </p:style>
      </p:sp>
      <p:sp>
        <p:nvSpPr>
          <p:cNvPr id="1343" name="CustomShape 24"/>
          <p:cNvSpPr/>
          <p:nvPr/>
        </p:nvSpPr>
        <p:spPr>
          <a:xfrm flipH="1" rot="10800000">
            <a:off x="7771680" y="3160080"/>
            <a:ext cx="3748680" cy="360"/>
          </a:xfrm>
          <a:custGeom>
            <a:avLst/>
            <a:gdLst/>
            <a:ahLst/>
            <a:rect l="l" t="t" r="r" b="b"/>
            <a:pathLst>
              <a:path w="21600" h="21600">
                <a:moveTo>
                  <a:pt x="0" y="0"/>
                </a:moveTo>
                <a:lnTo>
                  <a:pt x="21600" y="21600"/>
                </a:lnTo>
              </a:path>
            </a:pathLst>
          </a:custGeom>
          <a:noFill/>
          <a:ln w="25560">
            <a:solidFill>
              <a:srgbClr val="7030a0"/>
            </a:solidFill>
            <a:round/>
            <a:tailEnd len="med" type="arrow" w="med"/>
          </a:ln>
        </p:spPr>
        <p:style>
          <a:lnRef idx="1">
            <a:schemeClr val="accent1"/>
          </a:lnRef>
          <a:fillRef idx="0">
            <a:schemeClr val="accent1"/>
          </a:fillRef>
          <a:effectRef idx="0">
            <a:schemeClr val="accent1"/>
          </a:effectRef>
          <a:fontRef idx="minor"/>
        </p:style>
      </p:sp>
      <p:sp>
        <p:nvSpPr>
          <p:cNvPr id="1344" name="CustomShape 25"/>
          <p:cNvSpPr/>
          <p:nvPr/>
        </p:nvSpPr>
        <p:spPr>
          <a:xfrm>
            <a:off x="8321040" y="2194560"/>
            <a:ext cx="3200040" cy="2925720"/>
          </a:xfrm>
          <a:prstGeom prst="rect">
            <a:avLst/>
          </a:prstGeom>
          <a:solidFill>
            <a:schemeClr val="bg1"/>
          </a:solidFill>
          <a:ln w="28440">
            <a:solidFill>
              <a:srgbClr val="7030a0"/>
            </a:solidFill>
            <a:round/>
          </a:ln>
        </p:spPr>
        <p:style>
          <a:lnRef idx="2">
            <a:schemeClr val="accent1">
              <a:shade val="50000"/>
            </a:schemeClr>
          </a:lnRef>
          <a:fillRef idx="1">
            <a:schemeClr val="accent1"/>
          </a:fillRef>
          <a:effectRef idx="0">
            <a:schemeClr val="accent1"/>
          </a:effectRef>
          <a:fontRef idx="minor"/>
        </p:style>
      </p:sp>
      <p:pic>
        <p:nvPicPr>
          <p:cNvPr id="1345" name="Picture 1240" descr=""/>
          <p:cNvPicPr/>
          <p:nvPr/>
        </p:nvPicPr>
        <p:blipFill>
          <a:blip r:embed="rId1"/>
          <a:stretch/>
        </p:blipFill>
        <p:spPr>
          <a:xfrm>
            <a:off x="9892080" y="2926080"/>
            <a:ext cx="1462680" cy="1554120"/>
          </a:xfrm>
          <a:prstGeom prst="rect">
            <a:avLst/>
          </a:prstGeom>
          <a:ln>
            <a:noFill/>
          </a:ln>
        </p:spPr>
      </p:pic>
      <p:sp>
        <p:nvSpPr>
          <p:cNvPr id="1346" name="Line 26"/>
          <p:cNvSpPr/>
          <p:nvPr/>
        </p:nvSpPr>
        <p:spPr>
          <a:xfrm flipV="1">
            <a:off x="9692640" y="2194560"/>
            <a:ext cx="360" cy="2926080"/>
          </a:xfrm>
          <a:prstGeom prst="line">
            <a:avLst/>
          </a:prstGeom>
          <a:ln w="19080">
            <a:solidFill>
              <a:schemeClr val="tx1">
                <a:lumMod val="50000"/>
                <a:lumOff val="50000"/>
              </a:schemeClr>
            </a:solidFill>
            <a:custDash>
              <a:ds d="100000" sp="100000"/>
            </a:custDash>
            <a:round/>
          </a:ln>
        </p:spPr>
        <p:style>
          <a:lnRef idx="2">
            <a:schemeClr val="accent1">
              <a:shade val="50000"/>
            </a:schemeClr>
          </a:lnRef>
          <a:fillRef idx="1">
            <a:schemeClr val="accent1"/>
          </a:fillRef>
          <a:effectRef idx="0">
            <a:schemeClr val="accent1"/>
          </a:effectRef>
          <a:fontRef idx="minor"/>
        </p:style>
      </p:sp>
      <p:pic>
        <p:nvPicPr>
          <p:cNvPr id="1347" name="Picture 1242" descr=""/>
          <p:cNvPicPr/>
          <p:nvPr/>
        </p:nvPicPr>
        <p:blipFill>
          <a:blip r:embed="rId2"/>
          <a:stretch/>
        </p:blipFill>
        <p:spPr>
          <a:xfrm>
            <a:off x="8534880" y="3108960"/>
            <a:ext cx="974520" cy="1096920"/>
          </a:xfrm>
          <a:prstGeom prst="rect">
            <a:avLst/>
          </a:prstGeom>
          <a:ln>
            <a:noFill/>
          </a:ln>
        </p:spPr>
      </p:pic>
      <p:pic>
        <p:nvPicPr>
          <p:cNvPr id="1348" name="Picture 1243" descr=""/>
          <p:cNvPicPr/>
          <p:nvPr/>
        </p:nvPicPr>
        <p:blipFill>
          <a:blip r:embed="rId3"/>
          <a:stretch/>
        </p:blipFill>
        <p:spPr>
          <a:xfrm>
            <a:off x="4574160" y="1332720"/>
            <a:ext cx="2009160" cy="1666080"/>
          </a:xfrm>
          <a:prstGeom prst="rect">
            <a:avLst/>
          </a:prstGeom>
          <a:ln>
            <a:noFill/>
          </a:ln>
        </p:spPr>
      </p:pic>
      <p:pic>
        <p:nvPicPr>
          <p:cNvPr id="1349" name="Picture 1244" descr=""/>
          <p:cNvPicPr/>
          <p:nvPr/>
        </p:nvPicPr>
        <p:blipFill>
          <a:blip r:embed="rId4"/>
          <a:stretch/>
        </p:blipFill>
        <p:spPr>
          <a:xfrm>
            <a:off x="4060080" y="3840480"/>
            <a:ext cx="4146840" cy="287316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0" name="CustomShape 1"/>
          <p:cNvSpPr/>
          <p:nvPr/>
        </p:nvSpPr>
        <p:spPr>
          <a:xfrm>
            <a:off x="323640" y="339480"/>
            <a:ext cx="11571840" cy="72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Fetching Data with Queries</a:t>
            </a:r>
            <a:endParaRPr b="0" lang="en-US" sz="1800" spc="-1" strike="noStrike">
              <a:solidFill>
                <a:srgbClr val="000000"/>
              </a:solidFill>
              <a:uFill>
                <a:solidFill>
                  <a:srgbClr val="ffffff"/>
                </a:solidFill>
              </a:uFill>
              <a:latin typeface="Arial"/>
            </a:endParaRPr>
          </a:p>
        </p:txBody>
      </p:sp>
      <p:sp>
        <p:nvSpPr>
          <p:cNvPr id="1351" name="CustomShape 2"/>
          <p:cNvSpPr/>
          <p:nvPr/>
        </p:nvSpPr>
        <p:spPr>
          <a:xfrm>
            <a:off x="564480" y="4307400"/>
            <a:ext cx="2792520" cy="95760"/>
          </a:xfrm>
          <a:custGeom>
            <a:avLst/>
            <a:gdLst/>
            <a:ah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360">
            <a:noFill/>
          </a:ln>
        </p:spPr>
        <p:style>
          <a:lnRef idx="0"/>
          <a:fillRef idx="0"/>
          <a:effectRef idx="0"/>
          <a:fontRef idx="minor"/>
        </p:style>
      </p:sp>
      <p:sp>
        <p:nvSpPr>
          <p:cNvPr id="1352" name="CustomShape 3"/>
          <p:cNvSpPr/>
          <p:nvPr/>
        </p:nvSpPr>
        <p:spPr>
          <a:xfrm>
            <a:off x="853560" y="2836440"/>
            <a:ext cx="2214000" cy="1457640"/>
          </a:xfrm>
          <a:custGeom>
            <a:avLst/>
            <a:gdLst/>
            <a:ah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360">
            <a:noFill/>
          </a:ln>
        </p:spPr>
        <p:style>
          <a:lnRef idx="0"/>
          <a:fillRef idx="0"/>
          <a:effectRef idx="0"/>
          <a:fontRef idx="minor"/>
        </p:style>
      </p:sp>
      <p:sp>
        <p:nvSpPr>
          <p:cNvPr id="1353" name="CustomShape 4"/>
          <p:cNvSpPr/>
          <p:nvPr/>
        </p:nvSpPr>
        <p:spPr>
          <a:xfrm>
            <a:off x="948240" y="2925360"/>
            <a:ext cx="2021760" cy="1247040"/>
          </a:xfrm>
          <a:custGeom>
            <a:avLst/>
            <a:gdLst/>
            <a:ahLst/>
            <a:rect l="l" t="t" r="r" b="b"/>
            <a:pathLst>
              <a:path w="1200150" h="733425">
                <a:moveTo>
                  <a:pt x="7144" y="7144"/>
                </a:moveTo>
                <a:lnTo>
                  <a:pt x="1196816" y="7144"/>
                </a:lnTo>
                <a:lnTo>
                  <a:pt x="1196816" y="730091"/>
                </a:lnTo>
                <a:lnTo>
                  <a:pt x="7144" y="730091"/>
                </a:lnTo>
                <a:close/>
              </a:path>
            </a:pathLst>
          </a:custGeom>
          <a:solidFill>
            <a:srgbClr val="f2f2f2"/>
          </a:solidFill>
          <a:ln w="9360">
            <a:noFill/>
          </a:ln>
        </p:spPr>
        <p:style>
          <a:lnRef idx="0"/>
          <a:fillRef idx="0"/>
          <a:effectRef idx="0"/>
          <a:fontRef idx="minor"/>
        </p:style>
      </p:sp>
      <p:sp>
        <p:nvSpPr>
          <p:cNvPr id="1354" name="CustomShape 5"/>
          <p:cNvSpPr/>
          <p:nvPr/>
        </p:nvSpPr>
        <p:spPr>
          <a:xfrm>
            <a:off x="548640" y="4239000"/>
            <a:ext cx="2824200" cy="111960"/>
          </a:xfrm>
          <a:custGeom>
            <a:avLst/>
            <a:gdLst/>
            <a:ah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360">
            <a:noFill/>
          </a:ln>
        </p:spPr>
        <p:style>
          <a:lnRef idx="0"/>
          <a:fillRef idx="0"/>
          <a:effectRef idx="0"/>
          <a:fontRef idx="minor"/>
        </p:style>
      </p:sp>
      <p:sp>
        <p:nvSpPr>
          <p:cNvPr id="1355" name="CustomShape 6"/>
          <p:cNvSpPr/>
          <p:nvPr/>
        </p:nvSpPr>
        <p:spPr>
          <a:xfrm>
            <a:off x="1766520" y="4251600"/>
            <a:ext cx="393840" cy="43560"/>
          </a:xfrm>
          <a:custGeom>
            <a:avLst/>
            <a:gdLst/>
            <a:ah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360">
            <a:noFill/>
          </a:ln>
        </p:spPr>
        <p:style>
          <a:lnRef idx="0"/>
          <a:fillRef idx="0"/>
          <a:effectRef idx="0"/>
          <a:fontRef idx="minor"/>
        </p:style>
      </p:sp>
      <p:sp>
        <p:nvSpPr>
          <p:cNvPr id="1356" name="CustomShape 7"/>
          <p:cNvSpPr/>
          <p:nvPr/>
        </p:nvSpPr>
        <p:spPr>
          <a:xfrm>
            <a:off x="682920" y="4293000"/>
            <a:ext cx="99720" cy="2664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357" name="CustomShape 8"/>
          <p:cNvSpPr/>
          <p:nvPr/>
        </p:nvSpPr>
        <p:spPr>
          <a:xfrm>
            <a:off x="705960" y="4299840"/>
            <a:ext cx="53640" cy="1188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1358" name="CustomShape 9"/>
          <p:cNvSpPr/>
          <p:nvPr/>
        </p:nvSpPr>
        <p:spPr>
          <a:xfrm>
            <a:off x="3089520" y="4292280"/>
            <a:ext cx="214560" cy="2664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359" name="CustomShape 10"/>
          <p:cNvSpPr/>
          <p:nvPr/>
        </p:nvSpPr>
        <p:spPr>
          <a:xfrm>
            <a:off x="3130920" y="4299840"/>
            <a:ext cx="132120" cy="1188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1360" name="CustomShape 11"/>
          <p:cNvSpPr/>
          <p:nvPr/>
        </p:nvSpPr>
        <p:spPr>
          <a:xfrm>
            <a:off x="1633320" y="2834640"/>
            <a:ext cx="1336680" cy="1337760"/>
          </a:xfrm>
          <a:custGeom>
            <a:avLst/>
            <a:gdLst/>
            <a:ah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fillRef idx="0"/>
          <a:effectRef idx="0"/>
          <a:fontRef idx="minor"/>
        </p:style>
      </p:sp>
      <p:sp>
        <p:nvSpPr>
          <p:cNvPr id="1361" name="CustomShape 12"/>
          <p:cNvSpPr/>
          <p:nvPr/>
        </p:nvSpPr>
        <p:spPr>
          <a:xfrm>
            <a:off x="2713320" y="3353040"/>
            <a:ext cx="29520" cy="1004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1362" name="CustomShape 13"/>
          <p:cNvSpPr/>
          <p:nvPr/>
        </p:nvSpPr>
        <p:spPr>
          <a:xfrm>
            <a:off x="2711520" y="3455280"/>
            <a:ext cx="29880" cy="1004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1363" name="CustomShape 14"/>
          <p:cNvSpPr/>
          <p:nvPr/>
        </p:nvSpPr>
        <p:spPr>
          <a:xfrm>
            <a:off x="3351240" y="3453480"/>
            <a:ext cx="29880" cy="1004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360">
            <a:noFill/>
          </a:ln>
        </p:spPr>
        <p:style>
          <a:lnRef idx="0"/>
          <a:fillRef idx="0"/>
          <a:effectRef idx="0"/>
          <a:fontRef idx="minor"/>
        </p:style>
      </p:sp>
      <p:sp>
        <p:nvSpPr>
          <p:cNvPr id="1364" name="CustomShape 15"/>
          <p:cNvSpPr/>
          <p:nvPr/>
        </p:nvSpPr>
        <p:spPr>
          <a:xfrm>
            <a:off x="2720880" y="3151800"/>
            <a:ext cx="662040" cy="1266840"/>
          </a:xfrm>
          <a:custGeom>
            <a:avLst/>
            <a:gdLst/>
            <a:ah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360">
            <a:noFill/>
          </a:ln>
        </p:spPr>
        <p:style>
          <a:lnRef idx="0"/>
          <a:fillRef idx="0"/>
          <a:effectRef idx="0"/>
          <a:fontRef idx="minor"/>
        </p:style>
      </p:sp>
      <p:sp>
        <p:nvSpPr>
          <p:cNvPr id="1365" name="CustomShape 16"/>
          <p:cNvSpPr/>
          <p:nvPr/>
        </p:nvSpPr>
        <p:spPr>
          <a:xfrm>
            <a:off x="2725560" y="3157920"/>
            <a:ext cx="646200" cy="1252440"/>
          </a:xfrm>
          <a:custGeom>
            <a:avLst/>
            <a:gdLst/>
            <a:ah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360">
            <a:noFill/>
          </a:ln>
        </p:spPr>
        <p:style>
          <a:lnRef idx="0"/>
          <a:fillRef idx="0"/>
          <a:effectRef idx="0"/>
          <a:fontRef idx="minor"/>
        </p:style>
      </p:sp>
      <p:sp>
        <p:nvSpPr>
          <p:cNvPr id="1366" name="CustomShape 17"/>
          <p:cNvSpPr/>
          <p:nvPr/>
        </p:nvSpPr>
        <p:spPr>
          <a:xfrm>
            <a:off x="2774880" y="3345480"/>
            <a:ext cx="551160" cy="902520"/>
          </a:xfrm>
          <a:custGeom>
            <a:avLst/>
            <a:gdLst/>
            <a:ah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360">
            <a:noFill/>
          </a:ln>
        </p:spPr>
        <p:style>
          <a:lnRef idx="0"/>
          <a:fillRef idx="0"/>
          <a:effectRef idx="0"/>
          <a:fontRef idx="minor"/>
        </p:style>
      </p:sp>
      <p:sp>
        <p:nvSpPr>
          <p:cNvPr id="1367" name="CustomShape 18"/>
          <p:cNvSpPr/>
          <p:nvPr/>
        </p:nvSpPr>
        <p:spPr>
          <a:xfrm>
            <a:off x="3006360" y="4290840"/>
            <a:ext cx="85320" cy="781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368" name="CustomShape 19"/>
          <p:cNvSpPr/>
          <p:nvPr/>
        </p:nvSpPr>
        <p:spPr>
          <a:xfrm>
            <a:off x="3025800" y="4308840"/>
            <a:ext cx="46080" cy="424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369" name="CustomShape 20"/>
          <p:cNvSpPr/>
          <p:nvPr/>
        </p:nvSpPr>
        <p:spPr>
          <a:xfrm>
            <a:off x="2872080" y="3360600"/>
            <a:ext cx="453600" cy="872640"/>
          </a:xfrm>
          <a:custGeom>
            <a:avLst/>
            <a:gdLst/>
            <a:ah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360">
            <a:noFill/>
          </a:ln>
        </p:spPr>
        <p:style>
          <a:lnRef idx="0"/>
          <a:fillRef idx="0"/>
          <a:effectRef idx="0"/>
          <a:fontRef idx="minor"/>
        </p:style>
      </p:sp>
      <p:sp>
        <p:nvSpPr>
          <p:cNvPr id="1370" name="CustomShape 21"/>
          <p:cNvSpPr/>
          <p:nvPr/>
        </p:nvSpPr>
        <p:spPr>
          <a:xfrm>
            <a:off x="2991240" y="3277440"/>
            <a:ext cx="126000" cy="2520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371" name="CustomShape 22"/>
          <p:cNvSpPr/>
          <p:nvPr/>
        </p:nvSpPr>
        <p:spPr>
          <a:xfrm>
            <a:off x="2923200" y="3277440"/>
            <a:ext cx="27720" cy="25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372" name="CustomShape 23"/>
          <p:cNvSpPr/>
          <p:nvPr/>
        </p:nvSpPr>
        <p:spPr>
          <a:xfrm flipH="1">
            <a:off x="4022640" y="3931560"/>
            <a:ext cx="3748680" cy="360"/>
          </a:xfrm>
          <a:custGeom>
            <a:avLst/>
            <a:gdLst/>
            <a:ahLst/>
            <a:rect l="l" t="t" r="r" b="b"/>
            <a:pathLst>
              <a:path w="21600" h="21600">
                <a:moveTo>
                  <a:pt x="0" y="0"/>
                </a:moveTo>
                <a:lnTo>
                  <a:pt x="21600" y="21600"/>
                </a:lnTo>
              </a:path>
            </a:pathLst>
          </a:custGeom>
          <a:noFill/>
          <a:ln w="25560">
            <a:solidFill>
              <a:srgbClr val="7030a0"/>
            </a:solidFill>
            <a:round/>
            <a:tailEnd len="med" type="arrow" w="med"/>
          </a:ln>
        </p:spPr>
        <p:style>
          <a:lnRef idx="1">
            <a:schemeClr val="accent1"/>
          </a:lnRef>
          <a:fillRef idx="0">
            <a:schemeClr val="accent1"/>
          </a:fillRef>
          <a:effectRef idx="0">
            <a:schemeClr val="accent1"/>
          </a:effectRef>
          <a:fontRef idx="minor"/>
        </p:style>
      </p:sp>
      <p:sp>
        <p:nvSpPr>
          <p:cNvPr id="1373" name="CustomShape 24"/>
          <p:cNvSpPr/>
          <p:nvPr/>
        </p:nvSpPr>
        <p:spPr>
          <a:xfrm flipH="1" rot="10800000">
            <a:off x="7806240" y="3303000"/>
            <a:ext cx="3748680" cy="360"/>
          </a:xfrm>
          <a:custGeom>
            <a:avLst/>
            <a:gdLst/>
            <a:ahLst/>
            <a:rect l="l" t="t" r="r" b="b"/>
            <a:pathLst>
              <a:path w="21600" h="21600">
                <a:moveTo>
                  <a:pt x="0" y="0"/>
                </a:moveTo>
                <a:lnTo>
                  <a:pt x="21600" y="21600"/>
                </a:lnTo>
              </a:path>
            </a:pathLst>
          </a:custGeom>
          <a:noFill/>
          <a:ln w="25560">
            <a:solidFill>
              <a:srgbClr val="7030a0"/>
            </a:solidFill>
            <a:round/>
            <a:tailEnd len="med" type="arrow" w="med"/>
          </a:ln>
        </p:spPr>
        <p:style>
          <a:lnRef idx="1">
            <a:schemeClr val="accent1"/>
          </a:lnRef>
          <a:fillRef idx="0">
            <a:schemeClr val="accent1"/>
          </a:fillRef>
          <a:effectRef idx="0">
            <a:schemeClr val="accent1"/>
          </a:effectRef>
          <a:fontRef idx="minor"/>
        </p:style>
      </p:sp>
      <p:sp>
        <p:nvSpPr>
          <p:cNvPr id="1374" name="CustomShape 25"/>
          <p:cNvSpPr/>
          <p:nvPr/>
        </p:nvSpPr>
        <p:spPr>
          <a:xfrm>
            <a:off x="8321040" y="2194560"/>
            <a:ext cx="3200040" cy="2925720"/>
          </a:xfrm>
          <a:prstGeom prst="rect">
            <a:avLst/>
          </a:prstGeom>
          <a:solidFill>
            <a:schemeClr val="bg1"/>
          </a:solidFill>
          <a:ln w="28440">
            <a:solidFill>
              <a:srgbClr val="7030a0"/>
            </a:solidFill>
            <a:round/>
          </a:ln>
        </p:spPr>
        <p:style>
          <a:lnRef idx="2">
            <a:schemeClr val="accent1">
              <a:shade val="50000"/>
            </a:schemeClr>
          </a:lnRef>
          <a:fillRef idx="1">
            <a:schemeClr val="accent1"/>
          </a:fillRef>
          <a:effectRef idx="0">
            <a:schemeClr val="accent1"/>
          </a:effectRef>
          <a:fontRef idx="minor"/>
        </p:style>
      </p:sp>
      <p:pic>
        <p:nvPicPr>
          <p:cNvPr id="1375" name="Picture 1270" descr=""/>
          <p:cNvPicPr/>
          <p:nvPr/>
        </p:nvPicPr>
        <p:blipFill>
          <a:blip r:embed="rId1"/>
          <a:stretch/>
        </p:blipFill>
        <p:spPr>
          <a:xfrm>
            <a:off x="9892080" y="2926080"/>
            <a:ext cx="1462680" cy="1554120"/>
          </a:xfrm>
          <a:prstGeom prst="rect">
            <a:avLst/>
          </a:prstGeom>
          <a:ln>
            <a:noFill/>
          </a:ln>
        </p:spPr>
      </p:pic>
      <p:sp>
        <p:nvSpPr>
          <p:cNvPr id="1376" name="Line 26"/>
          <p:cNvSpPr/>
          <p:nvPr/>
        </p:nvSpPr>
        <p:spPr>
          <a:xfrm flipV="1">
            <a:off x="9692640" y="2194560"/>
            <a:ext cx="360" cy="2926080"/>
          </a:xfrm>
          <a:prstGeom prst="line">
            <a:avLst/>
          </a:prstGeom>
          <a:ln w="19080">
            <a:solidFill>
              <a:schemeClr val="tx1">
                <a:lumMod val="50000"/>
                <a:lumOff val="50000"/>
              </a:schemeClr>
            </a:solidFill>
            <a:custDash>
              <a:ds d="100000" sp="100000"/>
            </a:custDash>
            <a:round/>
          </a:ln>
        </p:spPr>
        <p:style>
          <a:lnRef idx="2">
            <a:schemeClr val="accent1">
              <a:shade val="50000"/>
            </a:schemeClr>
          </a:lnRef>
          <a:fillRef idx="1">
            <a:schemeClr val="accent1"/>
          </a:fillRef>
          <a:effectRef idx="0">
            <a:schemeClr val="accent1"/>
          </a:effectRef>
          <a:fontRef idx="minor"/>
        </p:style>
      </p:sp>
      <p:pic>
        <p:nvPicPr>
          <p:cNvPr id="1377" name="Picture 1272" descr=""/>
          <p:cNvPicPr/>
          <p:nvPr/>
        </p:nvPicPr>
        <p:blipFill>
          <a:blip r:embed="rId2"/>
          <a:stretch/>
        </p:blipFill>
        <p:spPr>
          <a:xfrm>
            <a:off x="8534880" y="3108960"/>
            <a:ext cx="974520" cy="1096920"/>
          </a:xfrm>
          <a:prstGeom prst="rect">
            <a:avLst/>
          </a:prstGeom>
          <a:ln>
            <a:noFill/>
          </a:ln>
        </p:spPr>
      </p:pic>
      <p:pic>
        <p:nvPicPr>
          <p:cNvPr id="1378" name="Picture 1273" descr=""/>
          <p:cNvPicPr/>
          <p:nvPr/>
        </p:nvPicPr>
        <p:blipFill>
          <a:blip r:embed="rId3"/>
          <a:stretch/>
        </p:blipFill>
        <p:spPr>
          <a:xfrm>
            <a:off x="4637880" y="1550880"/>
            <a:ext cx="2128320" cy="1740600"/>
          </a:xfrm>
          <a:prstGeom prst="rect">
            <a:avLst/>
          </a:prstGeom>
          <a:ln>
            <a:noFill/>
          </a:ln>
        </p:spPr>
      </p:pic>
      <p:pic>
        <p:nvPicPr>
          <p:cNvPr id="1379" name="Picture 1274" descr=""/>
          <p:cNvPicPr/>
          <p:nvPr/>
        </p:nvPicPr>
        <p:blipFill>
          <a:blip r:embed="rId4"/>
          <a:stretch/>
        </p:blipFill>
        <p:spPr>
          <a:xfrm>
            <a:off x="4396680" y="4038840"/>
            <a:ext cx="3101040" cy="277956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0" name="CustomShape 1"/>
          <p:cNvSpPr/>
          <p:nvPr/>
        </p:nvSpPr>
        <p:spPr>
          <a:xfrm>
            <a:off x="323640" y="339480"/>
            <a:ext cx="11571840" cy="72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Fetching Data with Queries</a:t>
            </a:r>
            <a:endParaRPr b="0" lang="en-US" sz="1800" spc="-1" strike="noStrike">
              <a:solidFill>
                <a:srgbClr val="000000"/>
              </a:solidFill>
              <a:uFill>
                <a:solidFill>
                  <a:srgbClr val="ffffff"/>
                </a:solidFill>
              </a:uFill>
              <a:latin typeface="Arial"/>
            </a:endParaRPr>
          </a:p>
        </p:txBody>
      </p:sp>
      <p:pic>
        <p:nvPicPr>
          <p:cNvPr id="1381" name="Picture 1276" descr=""/>
          <p:cNvPicPr/>
          <p:nvPr/>
        </p:nvPicPr>
        <p:blipFill>
          <a:blip r:embed="rId1"/>
          <a:stretch/>
        </p:blipFill>
        <p:spPr>
          <a:xfrm>
            <a:off x="642240" y="2468880"/>
            <a:ext cx="2466360" cy="2770920"/>
          </a:xfrm>
          <a:prstGeom prst="rect">
            <a:avLst/>
          </a:prstGeom>
          <a:ln>
            <a:noFill/>
          </a:ln>
        </p:spPr>
      </p:pic>
      <p:pic>
        <p:nvPicPr>
          <p:cNvPr id="1382" name="Picture 1277" descr=""/>
          <p:cNvPicPr/>
          <p:nvPr/>
        </p:nvPicPr>
        <p:blipFill>
          <a:blip r:embed="rId2"/>
          <a:stretch/>
        </p:blipFill>
        <p:spPr>
          <a:xfrm>
            <a:off x="7503840" y="1371600"/>
            <a:ext cx="4133160" cy="5120280"/>
          </a:xfrm>
          <a:prstGeom prst="rect">
            <a:avLst/>
          </a:prstGeom>
          <a:ln>
            <a:noFill/>
          </a:ln>
        </p:spPr>
      </p:pic>
      <p:sp>
        <p:nvSpPr>
          <p:cNvPr id="1383" name="CustomShape 2"/>
          <p:cNvSpPr/>
          <p:nvPr/>
        </p:nvSpPr>
        <p:spPr>
          <a:xfrm>
            <a:off x="4114800" y="2560320"/>
            <a:ext cx="2559960" cy="2285640"/>
          </a:xfrm>
          <a:prstGeom prst="rect">
            <a:avLst/>
          </a:prstGeom>
          <a:solidFill>
            <a:schemeClr val="bg1"/>
          </a:solidFill>
          <a:ln w="28440">
            <a:solidFill>
              <a:srgbClr val="7030a0"/>
            </a:solidFill>
            <a:round/>
          </a:ln>
        </p:spPr>
        <p:style>
          <a:lnRef idx="2">
            <a:schemeClr val="accent1">
              <a:shade val="50000"/>
            </a:schemeClr>
          </a:lnRef>
          <a:fillRef idx="1">
            <a:schemeClr val="accent1"/>
          </a:fillRef>
          <a:effectRef idx="0">
            <a:schemeClr val="accent1"/>
          </a:effectRef>
          <a:fontRef idx="minor"/>
        </p:style>
      </p:sp>
      <p:pic>
        <p:nvPicPr>
          <p:cNvPr id="1384" name="Picture 1279" descr=""/>
          <p:cNvPicPr/>
          <p:nvPr/>
        </p:nvPicPr>
        <p:blipFill>
          <a:blip r:embed="rId3"/>
          <a:stretch/>
        </p:blipFill>
        <p:spPr>
          <a:xfrm>
            <a:off x="5371560" y="3131640"/>
            <a:ext cx="1170000" cy="1214280"/>
          </a:xfrm>
          <a:prstGeom prst="rect">
            <a:avLst/>
          </a:prstGeom>
          <a:ln>
            <a:noFill/>
          </a:ln>
        </p:spPr>
      </p:pic>
      <p:pic>
        <p:nvPicPr>
          <p:cNvPr id="1385" name="Picture 1280" descr=""/>
          <p:cNvPicPr/>
          <p:nvPr/>
        </p:nvPicPr>
        <p:blipFill>
          <a:blip r:embed="rId4"/>
          <a:stretch/>
        </p:blipFill>
        <p:spPr>
          <a:xfrm>
            <a:off x="4285800" y="3274560"/>
            <a:ext cx="779760" cy="857160"/>
          </a:xfrm>
          <a:prstGeom prst="rect">
            <a:avLst/>
          </a:prstGeom>
          <a:ln>
            <a:noFill/>
          </a:ln>
        </p:spPr>
      </p:pic>
      <p:sp>
        <p:nvSpPr>
          <p:cNvPr id="1386" name="Line 3"/>
          <p:cNvSpPr/>
          <p:nvPr/>
        </p:nvSpPr>
        <p:spPr>
          <a:xfrm flipV="1">
            <a:off x="5212080" y="2560320"/>
            <a:ext cx="360" cy="2286000"/>
          </a:xfrm>
          <a:prstGeom prst="line">
            <a:avLst/>
          </a:prstGeom>
          <a:ln w="19080">
            <a:solidFill>
              <a:schemeClr val="tx1">
                <a:lumMod val="50000"/>
                <a:lumOff val="50000"/>
              </a:schemeClr>
            </a:solidFill>
            <a:custDash>
              <a:ds d="100000" sp="100000"/>
            </a:custDash>
            <a:round/>
          </a:ln>
        </p:spPr>
        <p:style>
          <a:lnRef idx="2">
            <a:schemeClr val="accent1">
              <a:shade val="50000"/>
            </a:schemeClr>
          </a:lnRef>
          <a:fillRef idx="1">
            <a:schemeClr val="accent1"/>
          </a:fillRef>
          <a:effectRef idx="0">
            <a:schemeClr val="accent1"/>
          </a:effectRef>
          <a:fontRef idx="minor"/>
        </p:style>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7" name="CustomShape 1"/>
          <p:cNvSpPr/>
          <p:nvPr/>
        </p:nvSpPr>
        <p:spPr>
          <a:xfrm rot="60000">
            <a:off x="727920" y="1593360"/>
            <a:ext cx="5067360" cy="4614840"/>
          </a:xfrm>
          <a:custGeom>
            <a:avLst/>
            <a:gdLst/>
            <a:ah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lumMod val="85000"/>
            </a:schemeClr>
          </a:solidFill>
          <a:ln w="9360">
            <a:noFill/>
          </a:ln>
        </p:spPr>
        <p:style>
          <a:lnRef idx="0"/>
          <a:fillRef idx="0"/>
          <a:effectRef idx="0"/>
          <a:fontRef idx="minor"/>
        </p:style>
      </p:sp>
      <p:sp>
        <p:nvSpPr>
          <p:cNvPr id="1388" name="CustomShape 2"/>
          <p:cNvSpPr/>
          <p:nvPr/>
        </p:nvSpPr>
        <p:spPr>
          <a:xfrm rot="60000">
            <a:off x="1014480" y="1901520"/>
            <a:ext cx="4474800" cy="4075200"/>
          </a:xfrm>
          <a:custGeom>
            <a:avLst/>
            <a:gdLst/>
            <a:ah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solidFill>
          <a:ln w="9360">
            <a:noFill/>
          </a:ln>
        </p:spPr>
        <p:style>
          <a:lnRef idx="0"/>
          <a:fillRef idx="0"/>
          <a:effectRef idx="0"/>
          <a:fontRef idx="minor"/>
        </p:style>
      </p:sp>
      <p:sp>
        <p:nvSpPr>
          <p:cNvPr id="1389" name="CustomShape 3"/>
          <p:cNvSpPr/>
          <p:nvPr/>
        </p:nvSpPr>
        <p:spPr>
          <a:xfrm rot="14190600">
            <a:off x="1972800" y="3387240"/>
            <a:ext cx="405000" cy="2071800"/>
          </a:xfrm>
          <a:prstGeom prst="roundRect">
            <a:avLst>
              <a:gd name="adj" fmla="val 50000"/>
            </a:avLst>
          </a:prstGeom>
          <a:gradFill>
            <a:gsLst>
              <a:gs pos="0">
                <a:schemeClr val="accent3"/>
              </a:gs>
              <a:gs pos="100000">
                <a:schemeClr val="accent6"/>
              </a:gs>
            </a:gsLst>
            <a:lin ang="5400000"/>
          </a:gradFill>
          <a:ln>
            <a:noFill/>
          </a:ln>
        </p:spPr>
        <p:style>
          <a:lnRef idx="2">
            <a:schemeClr val="accent1">
              <a:shade val="50000"/>
            </a:schemeClr>
          </a:lnRef>
          <a:fillRef idx="1">
            <a:schemeClr val="accent1"/>
          </a:fillRef>
          <a:effectRef idx="0">
            <a:schemeClr val="accent1"/>
          </a:effectRef>
          <a:fontRef idx="minor"/>
        </p:style>
      </p:sp>
      <p:sp>
        <p:nvSpPr>
          <p:cNvPr id="1390" name="CustomShape 4"/>
          <p:cNvSpPr/>
          <p:nvPr/>
        </p:nvSpPr>
        <p:spPr>
          <a:xfrm rot="18091200">
            <a:off x="3544920" y="4110840"/>
            <a:ext cx="405000" cy="2071800"/>
          </a:xfrm>
          <a:prstGeom prst="roundRect">
            <a:avLst>
              <a:gd name="adj" fmla="val 50000"/>
            </a:avLst>
          </a:prstGeom>
          <a:gradFill>
            <a:gsLst>
              <a:gs pos="0">
                <a:schemeClr val="accent6"/>
              </a:gs>
              <a:gs pos="100000">
                <a:schemeClr val="accent2"/>
              </a:gs>
            </a:gsLst>
            <a:lin ang="5400000"/>
          </a:gradFill>
          <a:ln>
            <a:noFill/>
          </a:ln>
        </p:spPr>
        <p:style>
          <a:lnRef idx="2">
            <a:schemeClr val="accent1">
              <a:shade val="50000"/>
            </a:schemeClr>
          </a:lnRef>
          <a:fillRef idx="1">
            <a:schemeClr val="accent1"/>
          </a:fillRef>
          <a:effectRef idx="0">
            <a:schemeClr val="accent1"/>
          </a:effectRef>
          <a:fontRef idx="minor"/>
        </p:style>
      </p:sp>
      <p:sp>
        <p:nvSpPr>
          <p:cNvPr id="1391" name="CustomShape 5"/>
          <p:cNvSpPr/>
          <p:nvPr/>
        </p:nvSpPr>
        <p:spPr>
          <a:xfrm rot="19725600">
            <a:off x="3067920" y="2392920"/>
            <a:ext cx="405000" cy="2071800"/>
          </a:xfrm>
          <a:prstGeom prst="roundRect">
            <a:avLst>
              <a:gd name="adj" fmla="val 50000"/>
            </a:avLst>
          </a:prstGeom>
          <a:gradFill>
            <a:gsLst>
              <a:gs pos="0">
                <a:schemeClr val="accent1"/>
              </a:gs>
              <a:gs pos="100000">
                <a:schemeClr val="accent6"/>
              </a:gs>
            </a:gsLst>
            <a:lin ang="5400000"/>
          </a:gradFill>
          <a:ln>
            <a:noFill/>
          </a:ln>
        </p:spPr>
        <p:style>
          <a:lnRef idx="2">
            <a:schemeClr val="accent1">
              <a:shade val="50000"/>
            </a:schemeClr>
          </a:lnRef>
          <a:fillRef idx="1">
            <a:schemeClr val="accent1"/>
          </a:fillRef>
          <a:effectRef idx="0">
            <a:schemeClr val="accent1"/>
          </a:effectRef>
          <a:fontRef idx="minor"/>
        </p:style>
      </p:sp>
      <p:sp>
        <p:nvSpPr>
          <p:cNvPr id="1392" name="TextShape 6"/>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Writing Data with Mutations</a:t>
            </a:r>
            <a:endParaRPr b="0" lang="en-US" sz="2800" spc="-1" strike="noStrike">
              <a:solidFill>
                <a:srgbClr val="000000"/>
              </a:solidFill>
              <a:uFill>
                <a:solidFill>
                  <a:srgbClr val="ffffff"/>
                </a:solidFill>
              </a:uFill>
              <a:latin typeface="Arial"/>
            </a:endParaRPr>
          </a:p>
        </p:txBody>
      </p:sp>
      <p:sp>
        <p:nvSpPr>
          <p:cNvPr id="1393" name="CustomShape 7"/>
          <p:cNvSpPr/>
          <p:nvPr/>
        </p:nvSpPr>
        <p:spPr>
          <a:xfrm>
            <a:off x="2589120" y="3607920"/>
            <a:ext cx="1344600" cy="1344600"/>
          </a:xfrm>
          <a:custGeom>
            <a:avLst/>
            <a:gdLst/>
            <a:ah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394" name="CustomShape 8"/>
          <p:cNvSpPr/>
          <p:nvPr/>
        </p:nvSpPr>
        <p:spPr>
          <a:xfrm>
            <a:off x="2655000" y="3674880"/>
            <a:ext cx="1212840" cy="1212120"/>
          </a:xfrm>
          <a:custGeom>
            <a:avLst/>
            <a:gdLst/>
            <a:ah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040">
            <a:noFill/>
          </a:ln>
        </p:spPr>
        <p:style>
          <a:lnRef idx="0"/>
          <a:fillRef idx="0"/>
          <a:effectRef idx="0"/>
          <a:fontRef idx="minor"/>
        </p:style>
      </p:sp>
      <p:sp>
        <p:nvSpPr>
          <p:cNvPr id="1395" name="CustomShape 9"/>
          <p:cNvSpPr/>
          <p:nvPr/>
        </p:nvSpPr>
        <p:spPr>
          <a:xfrm>
            <a:off x="2589120" y="1863000"/>
            <a:ext cx="1297800" cy="1297800"/>
          </a:xfrm>
          <a:custGeom>
            <a:avLst/>
            <a:gdLst/>
            <a:ah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ln>
            <a:noFill/>
          </a:ln>
        </p:spPr>
        <p:style>
          <a:lnRef idx="2">
            <a:schemeClr val="accent1">
              <a:shade val="50000"/>
            </a:schemeClr>
          </a:lnRef>
          <a:fillRef idx="1">
            <a:schemeClr val="accent1"/>
          </a:fillRef>
          <a:effectRef idx="0">
            <a:schemeClr val="accent1"/>
          </a:effectRef>
          <a:fontRef idx="minor"/>
        </p:style>
      </p:sp>
      <p:sp>
        <p:nvSpPr>
          <p:cNvPr id="1396" name="CustomShape 10"/>
          <p:cNvSpPr/>
          <p:nvPr/>
        </p:nvSpPr>
        <p:spPr>
          <a:xfrm>
            <a:off x="2652480" y="1927440"/>
            <a:ext cx="1170720" cy="1170000"/>
          </a:xfrm>
          <a:custGeom>
            <a:avLst/>
            <a:gdLst/>
            <a:ah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040">
            <a:noFill/>
          </a:ln>
        </p:spPr>
        <p:style>
          <a:lnRef idx="0"/>
          <a:fillRef idx="0"/>
          <a:effectRef idx="0"/>
          <a:fontRef idx="minor"/>
        </p:style>
      </p:sp>
      <p:sp>
        <p:nvSpPr>
          <p:cNvPr id="1397" name="CustomShape 11"/>
          <p:cNvSpPr/>
          <p:nvPr/>
        </p:nvSpPr>
        <p:spPr>
          <a:xfrm>
            <a:off x="992160" y="4653720"/>
            <a:ext cx="1297800" cy="1297800"/>
          </a:xfrm>
          <a:custGeom>
            <a:avLst/>
            <a:gdLst/>
            <a:ah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398" name="CustomShape 12"/>
          <p:cNvSpPr/>
          <p:nvPr/>
        </p:nvSpPr>
        <p:spPr>
          <a:xfrm>
            <a:off x="1055520" y="4718160"/>
            <a:ext cx="1170720" cy="1170000"/>
          </a:xfrm>
          <a:custGeom>
            <a:avLst/>
            <a:gdLst/>
            <a:ah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040">
            <a:noFill/>
          </a:ln>
        </p:spPr>
        <p:style>
          <a:lnRef idx="0"/>
          <a:fillRef idx="0"/>
          <a:effectRef idx="0"/>
          <a:fontRef idx="minor"/>
        </p:style>
      </p:sp>
      <p:sp>
        <p:nvSpPr>
          <p:cNvPr id="1399" name="CustomShape 13"/>
          <p:cNvSpPr/>
          <p:nvPr/>
        </p:nvSpPr>
        <p:spPr>
          <a:xfrm>
            <a:off x="4176720" y="4653720"/>
            <a:ext cx="1297800" cy="1297800"/>
          </a:xfrm>
          <a:custGeom>
            <a:avLst/>
            <a:gdLst/>
            <a:ah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400" name="CustomShape 14"/>
          <p:cNvSpPr/>
          <p:nvPr/>
        </p:nvSpPr>
        <p:spPr>
          <a:xfrm>
            <a:off x="4240080" y="4718160"/>
            <a:ext cx="1170720" cy="1170000"/>
          </a:xfrm>
          <a:custGeom>
            <a:avLst/>
            <a:gdLst/>
            <a:ah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040">
            <a:noFill/>
          </a:ln>
        </p:spPr>
        <p:style>
          <a:lnRef idx="0"/>
          <a:fillRef idx="0"/>
          <a:effectRef idx="0"/>
          <a:fontRef idx="minor"/>
        </p:style>
      </p:sp>
      <p:sp>
        <p:nvSpPr>
          <p:cNvPr id="1401" name="CustomShape 15"/>
          <p:cNvSpPr/>
          <p:nvPr/>
        </p:nvSpPr>
        <p:spPr>
          <a:xfrm>
            <a:off x="6373440" y="1782720"/>
            <a:ext cx="5092200" cy="9435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ffc000"/>
                </a:solidFill>
                <a:uFill>
                  <a:solidFill>
                    <a:srgbClr val="ffffff"/>
                  </a:solidFill>
                </a:uFill>
                <a:latin typeface="Arial"/>
                <a:ea typeface="Arial Unicode MS"/>
              </a:rPr>
              <a:t>There generally are three kinds of mutations:</a:t>
            </a:r>
            <a:r>
              <a:rPr b="1" lang="en-US" sz="2800" spc="-1" strike="noStrike">
                <a:solidFill>
                  <a:srgbClr val="ffc000"/>
                </a:solidFill>
                <a:uFill>
                  <a:solidFill>
                    <a:srgbClr val="ffffff"/>
                  </a:solidFill>
                </a:uFill>
                <a:latin typeface="Arial"/>
                <a:ea typeface="Arial Unicode MS"/>
              </a:rPr>
              <a:t>  </a:t>
            </a:r>
            <a:endParaRPr b="0" lang="en-US" sz="1800" spc="-1" strike="noStrike">
              <a:solidFill>
                <a:srgbClr val="000000"/>
              </a:solidFill>
              <a:uFill>
                <a:solidFill>
                  <a:srgbClr val="ffffff"/>
                </a:solidFill>
              </a:uFill>
              <a:latin typeface="Arial"/>
            </a:endParaRPr>
          </a:p>
        </p:txBody>
      </p:sp>
      <p:sp>
        <p:nvSpPr>
          <p:cNvPr id="1402" name="CustomShape 16"/>
          <p:cNvSpPr/>
          <p:nvPr/>
        </p:nvSpPr>
        <p:spPr>
          <a:xfrm>
            <a:off x="6374520" y="3228480"/>
            <a:ext cx="5129280" cy="45432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404040"/>
              </a:buClr>
              <a:buFont typeface="Arial"/>
              <a:buChar char="•"/>
            </a:pPr>
            <a:r>
              <a:rPr b="0" lang="en-US" sz="3200" spc="-1" strike="noStrike">
                <a:solidFill>
                  <a:srgbClr val="404040"/>
                </a:solidFill>
                <a:uFill>
                  <a:solidFill>
                    <a:srgbClr val="ffffff"/>
                  </a:solidFill>
                </a:uFill>
                <a:latin typeface="Arial"/>
                <a:ea typeface="Arial Unicode MS"/>
              </a:rPr>
              <a:t>Creating new data</a:t>
            </a:r>
            <a:endParaRPr b="0" lang="en-US" sz="1800" spc="-1" strike="noStrike">
              <a:solidFill>
                <a:srgbClr val="000000"/>
              </a:solidFill>
              <a:uFill>
                <a:solidFill>
                  <a:srgbClr val="ffffff"/>
                </a:solidFill>
              </a:uFill>
              <a:latin typeface="Arial"/>
            </a:endParaRPr>
          </a:p>
          <a:p>
            <a:pPr marL="343080" indent="-342720">
              <a:lnSpc>
                <a:spcPct val="100000"/>
              </a:lnSpc>
              <a:buClr>
                <a:srgbClr val="404040"/>
              </a:buClr>
              <a:buFont typeface="Arial"/>
              <a:buChar char="•"/>
            </a:pPr>
            <a:r>
              <a:rPr b="0" lang="en-US" sz="3200" spc="-1" strike="noStrike">
                <a:solidFill>
                  <a:srgbClr val="404040"/>
                </a:solidFill>
                <a:uFill>
                  <a:solidFill>
                    <a:srgbClr val="ffffff"/>
                  </a:solidFill>
                </a:uFill>
                <a:latin typeface="Arial"/>
                <a:ea typeface="Arial Unicode MS"/>
              </a:rPr>
              <a:t>Updating existing data</a:t>
            </a:r>
            <a:endParaRPr b="0" lang="en-US" sz="1800" spc="-1" strike="noStrike">
              <a:solidFill>
                <a:srgbClr val="000000"/>
              </a:solidFill>
              <a:uFill>
                <a:solidFill>
                  <a:srgbClr val="ffffff"/>
                </a:solidFill>
              </a:uFill>
              <a:latin typeface="Arial"/>
            </a:endParaRPr>
          </a:p>
          <a:p>
            <a:pPr marL="343080" indent="-342720">
              <a:lnSpc>
                <a:spcPct val="100000"/>
              </a:lnSpc>
              <a:buClr>
                <a:srgbClr val="404040"/>
              </a:buClr>
              <a:buFont typeface="Arial"/>
              <a:buChar char="•"/>
            </a:pPr>
            <a:r>
              <a:rPr b="0" lang="en-US" sz="3200" spc="-1" strike="noStrike">
                <a:solidFill>
                  <a:srgbClr val="404040"/>
                </a:solidFill>
                <a:uFill>
                  <a:solidFill>
                    <a:srgbClr val="ffffff"/>
                  </a:solidFill>
                </a:uFill>
                <a:latin typeface="Arial"/>
                <a:ea typeface="Arial Unicode MS"/>
              </a:rPr>
              <a:t>Deleting existing data</a:t>
            </a:r>
            <a:endParaRPr b="0" lang="en-US"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3" name="CustomShape 1"/>
          <p:cNvSpPr/>
          <p:nvPr/>
        </p:nvSpPr>
        <p:spPr>
          <a:xfrm>
            <a:off x="323640" y="339480"/>
            <a:ext cx="11571840" cy="72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Writing Data with Mutations</a:t>
            </a:r>
            <a:endParaRPr b="0" lang="en-US" sz="1800" spc="-1" strike="noStrike">
              <a:solidFill>
                <a:srgbClr val="000000"/>
              </a:solidFill>
              <a:uFill>
                <a:solidFill>
                  <a:srgbClr val="ffffff"/>
                </a:solidFill>
              </a:uFill>
              <a:latin typeface="Arial"/>
            </a:endParaRPr>
          </a:p>
        </p:txBody>
      </p:sp>
      <p:sp>
        <p:nvSpPr>
          <p:cNvPr id="1404" name="CustomShape 2"/>
          <p:cNvSpPr/>
          <p:nvPr/>
        </p:nvSpPr>
        <p:spPr>
          <a:xfrm>
            <a:off x="564480" y="4307400"/>
            <a:ext cx="2792520" cy="95760"/>
          </a:xfrm>
          <a:custGeom>
            <a:avLst/>
            <a:gdLst/>
            <a:ah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360">
            <a:noFill/>
          </a:ln>
        </p:spPr>
        <p:style>
          <a:lnRef idx="0"/>
          <a:fillRef idx="0"/>
          <a:effectRef idx="0"/>
          <a:fontRef idx="minor"/>
        </p:style>
      </p:sp>
      <p:sp>
        <p:nvSpPr>
          <p:cNvPr id="1405" name="CustomShape 3"/>
          <p:cNvSpPr/>
          <p:nvPr/>
        </p:nvSpPr>
        <p:spPr>
          <a:xfrm>
            <a:off x="853560" y="2836440"/>
            <a:ext cx="2214000" cy="1457640"/>
          </a:xfrm>
          <a:custGeom>
            <a:avLst/>
            <a:gdLst/>
            <a:ah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360">
            <a:noFill/>
          </a:ln>
        </p:spPr>
        <p:style>
          <a:lnRef idx="0"/>
          <a:fillRef idx="0"/>
          <a:effectRef idx="0"/>
          <a:fontRef idx="minor"/>
        </p:style>
      </p:sp>
      <p:sp>
        <p:nvSpPr>
          <p:cNvPr id="1406" name="CustomShape 4"/>
          <p:cNvSpPr/>
          <p:nvPr/>
        </p:nvSpPr>
        <p:spPr>
          <a:xfrm>
            <a:off x="948240" y="2925360"/>
            <a:ext cx="2021760" cy="1247040"/>
          </a:xfrm>
          <a:custGeom>
            <a:avLst/>
            <a:gdLst/>
            <a:ahLst/>
            <a:rect l="l" t="t" r="r" b="b"/>
            <a:pathLst>
              <a:path w="1200150" h="733425">
                <a:moveTo>
                  <a:pt x="7144" y="7144"/>
                </a:moveTo>
                <a:lnTo>
                  <a:pt x="1196816" y="7144"/>
                </a:lnTo>
                <a:lnTo>
                  <a:pt x="1196816" y="730091"/>
                </a:lnTo>
                <a:lnTo>
                  <a:pt x="7144" y="730091"/>
                </a:lnTo>
                <a:close/>
              </a:path>
            </a:pathLst>
          </a:custGeom>
          <a:solidFill>
            <a:srgbClr val="f2f2f2"/>
          </a:solidFill>
          <a:ln w="9360">
            <a:noFill/>
          </a:ln>
        </p:spPr>
        <p:style>
          <a:lnRef idx="0"/>
          <a:fillRef idx="0"/>
          <a:effectRef idx="0"/>
          <a:fontRef idx="minor"/>
        </p:style>
      </p:sp>
      <p:sp>
        <p:nvSpPr>
          <p:cNvPr id="1407" name="CustomShape 5"/>
          <p:cNvSpPr/>
          <p:nvPr/>
        </p:nvSpPr>
        <p:spPr>
          <a:xfrm>
            <a:off x="548640" y="4239000"/>
            <a:ext cx="2824200" cy="111960"/>
          </a:xfrm>
          <a:custGeom>
            <a:avLst/>
            <a:gdLst/>
            <a:ah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360">
            <a:noFill/>
          </a:ln>
        </p:spPr>
        <p:style>
          <a:lnRef idx="0"/>
          <a:fillRef idx="0"/>
          <a:effectRef idx="0"/>
          <a:fontRef idx="minor"/>
        </p:style>
      </p:sp>
      <p:sp>
        <p:nvSpPr>
          <p:cNvPr id="1408" name="CustomShape 6"/>
          <p:cNvSpPr/>
          <p:nvPr/>
        </p:nvSpPr>
        <p:spPr>
          <a:xfrm>
            <a:off x="1766520" y="4251600"/>
            <a:ext cx="393840" cy="43560"/>
          </a:xfrm>
          <a:custGeom>
            <a:avLst/>
            <a:gdLst/>
            <a:ah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360">
            <a:noFill/>
          </a:ln>
        </p:spPr>
        <p:style>
          <a:lnRef idx="0"/>
          <a:fillRef idx="0"/>
          <a:effectRef idx="0"/>
          <a:fontRef idx="minor"/>
        </p:style>
      </p:sp>
      <p:sp>
        <p:nvSpPr>
          <p:cNvPr id="1409" name="CustomShape 7"/>
          <p:cNvSpPr/>
          <p:nvPr/>
        </p:nvSpPr>
        <p:spPr>
          <a:xfrm>
            <a:off x="682920" y="4293000"/>
            <a:ext cx="99720" cy="2664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410" name="CustomShape 8"/>
          <p:cNvSpPr/>
          <p:nvPr/>
        </p:nvSpPr>
        <p:spPr>
          <a:xfrm>
            <a:off x="705960" y="4299840"/>
            <a:ext cx="53640" cy="1188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1411" name="CustomShape 9"/>
          <p:cNvSpPr/>
          <p:nvPr/>
        </p:nvSpPr>
        <p:spPr>
          <a:xfrm>
            <a:off x="3089520" y="4292280"/>
            <a:ext cx="214560" cy="2664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412" name="CustomShape 10"/>
          <p:cNvSpPr/>
          <p:nvPr/>
        </p:nvSpPr>
        <p:spPr>
          <a:xfrm>
            <a:off x="3130920" y="4299840"/>
            <a:ext cx="132120" cy="1188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1413" name="CustomShape 11"/>
          <p:cNvSpPr/>
          <p:nvPr/>
        </p:nvSpPr>
        <p:spPr>
          <a:xfrm>
            <a:off x="1633320" y="2834640"/>
            <a:ext cx="1336680" cy="1337760"/>
          </a:xfrm>
          <a:custGeom>
            <a:avLst/>
            <a:gdLst/>
            <a:ah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fillRef idx="0"/>
          <a:effectRef idx="0"/>
          <a:fontRef idx="minor"/>
        </p:style>
      </p:sp>
      <p:sp>
        <p:nvSpPr>
          <p:cNvPr id="1414" name="CustomShape 12"/>
          <p:cNvSpPr/>
          <p:nvPr/>
        </p:nvSpPr>
        <p:spPr>
          <a:xfrm>
            <a:off x="2713320" y="3353040"/>
            <a:ext cx="29520" cy="1004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1415" name="CustomShape 13"/>
          <p:cNvSpPr/>
          <p:nvPr/>
        </p:nvSpPr>
        <p:spPr>
          <a:xfrm>
            <a:off x="2711520" y="3455280"/>
            <a:ext cx="29880" cy="1004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1416" name="CustomShape 14"/>
          <p:cNvSpPr/>
          <p:nvPr/>
        </p:nvSpPr>
        <p:spPr>
          <a:xfrm>
            <a:off x="3351240" y="3453480"/>
            <a:ext cx="29880" cy="1004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360">
            <a:noFill/>
          </a:ln>
        </p:spPr>
        <p:style>
          <a:lnRef idx="0"/>
          <a:fillRef idx="0"/>
          <a:effectRef idx="0"/>
          <a:fontRef idx="minor"/>
        </p:style>
      </p:sp>
      <p:sp>
        <p:nvSpPr>
          <p:cNvPr id="1417" name="CustomShape 15"/>
          <p:cNvSpPr/>
          <p:nvPr/>
        </p:nvSpPr>
        <p:spPr>
          <a:xfrm>
            <a:off x="2720880" y="3151800"/>
            <a:ext cx="662040" cy="1266840"/>
          </a:xfrm>
          <a:custGeom>
            <a:avLst/>
            <a:gdLst/>
            <a:ah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360">
            <a:noFill/>
          </a:ln>
        </p:spPr>
        <p:style>
          <a:lnRef idx="0"/>
          <a:fillRef idx="0"/>
          <a:effectRef idx="0"/>
          <a:fontRef idx="minor"/>
        </p:style>
      </p:sp>
      <p:sp>
        <p:nvSpPr>
          <p:cNvPr id="1418" name="CustomShape 16"/>
          <p:cNvSpPr/>
          <p:nvPr/>
        </p:nvSpPr>
        <p:spPr>
          <a:xfrm>
            <a:off x="2725560" y="3157920"/>
            <a:ext cx="646200" cy="1252440"/>
          </a:xfrm>
          <a:custGeom>
            <a:avLst/>
            <a:gdLst/>
            <a:ah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360">
            <a:noFill/>
          </a:ln>
        </p:spPr>
        <p:style>
          <a:lnRef idx="0"/>
          <a:fillRef idx="0"/>
          <a:effectRef idx="0"/>
          <a:fontRef idx="minor"/>
        </p:style>
      </p:sp>
      <p:sp>
        <p:nvSpPr>
          <p:cNvPr id="1419" name="CustomShape 17"/>
          <p:cNvSpPr/>
          <p:nvPr/>
        </p:nvSpPr>
        <p:spPr>
          <a:xfrm>
            <a:off x="2774880" y="3345480"/>
            <a:ext cx="551160" cy="902520"/>
          </a:xfrm>
          <a:custGeom>
            <a:avLst/>
            <a:gdLst/>
            <a:ah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360">
            <a:noFill/>
          </a:ln>
        </p:spPr>
        <p:style>
          <a:lnRef idx="0"/>
          <a:fillRef idx="0"/>
          <a:effectRef idx="0"/>
          <a:fontRef idx="minor"/>
        </p:style>
      </p:sp>
      <p:sp>
        <p:nvSpPr>
          <p:cNvPr id="1420" name="CustomShape 18"/>
          <p:cNvSpPr/>
          <p:nvPr/>
        </p:nvSpPr>
        <p:spPr>
          <a:xfrm>
            <a:off x="3006360" y="4290840"/>
            <a:ext cx="85320" cy="781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421" name="CustomShape 19"/>
          <p:cNvSpPr/>
          <p:nvPr/>
        </p:nvSpPr>
        <p:spPr>
          <a:xfrm>
            <a:off x="3025800" y="4308840"/>
            <a:ext cx="46080" cy="424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422" name="CustomShape 20"/>
          <p:cNvSpPr/>
          <p:nvPr/>
        </p:nvSpPr>
        <p:spPr>
          <a:xfrm>
            <a:off x="2872080" y="3360600"/>
            <a:ext cx="453600" cy="872640"/>
          </a:xfrm>
          <a:custGeom>
            <a:avLst/>
            <a:gdLst/>
            <a:ah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360">
            <a:noFill/>
          </a:ln>
        </p:spPr>
        <p:style>
          <a:lnRef idx="0"/>
          <a:fillRef idx="0"/>
          <a:effectRef idx="0"/>
          <a:fontRef idx="minor"/>
        </p:style>
      </p:sp>
      <p:sp>
        <p:nvSpPr>
          <p:cNvPr id="1423" name="CustomShape 21"/>
          <p:cNvSpPr/>
          <p:nvPr/>
        </p:nvSpPr>
        <p:spPr>
          <a:xfrm>
            <a:off x="2991240" y="3277440"/>
            <a:ext cx="126000" cy="2520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424" name="CustomShape 22"/>
          <p:cNvSpPr/>
          <p:nvPr/>
        </p:nvSpPr>
        <p:spPr>
          <a:xfrm>
            <a:off x="2923200" y="3277440"/>
            <a:ext cx="27720" cy="25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425" name="CustomShape 23"/>
          <p:cNvSpPr/>
          <p:nvPr/>
        </p:nvSpPr>
        <p:spPr>
          <a:xfrm flipH="1">
            <a:off x="4022640" y="3715560"/>
            <a:ext cx="3748680" cy="360"/>
          </a:xfrm>
          <a:custGeom>
            <a:avLst/>
            <a:gdLst/>
            <a:ahLst/>
            <a:rect l="l" t="t" r="r" b="b"/>
            <a:pathLst>
              <a:path w="21600" h="21600">
                <a:moveTo>
                  <a:pt x="0" y="0"/>
                </a:moveTo>
                <a:lnTo>
                  <a:pt x="21600" y="21600"/>
                </a:lnTo>
              </a:path>
            </a:pathLst>
          </a:custGeom>
          <a:noFill/>
          <a:ln w="25560">
            <a:solidFill>
              <a:srgbClr val="7030a0"/>
            </a:solidFill>
            <a:round/>
            <a:tailEnd len="med" type="arrow" w="med"/>
          </a:ln>
        </p:spPr>
        <p:style>
          <a:lnRef idx="1">
            <a:schemeClr val="accent1"/>
          </a:lnRef>
          <a:fillRef idx="0">
            <a:schemeClr val="accent1"/>
          </a:fillRef>
          <a:effectRef idx="0">
            <a:schemeClr val="accent1"/>
          </a:effectRef>
          <a:fontRef idx="minor"/>
        </p:style>
      </p:sp>
      <p:sp>
        <p:nvSpPr>
          <p:cNvPr id="1426" name="CustomShape 24"/>
          <p:cNvSpPr/>
          <p:nvPr/>
        </p:nvSpPr>
        <p:spPr>
          <a:xfrm flipH="1" rot="10800000">
            <a:off x="7771680" y="3262680"/>
            <a:ext cx="3748680" cy="360"/>
          </a:xfrm>
          <a:custGeom>
            <a:avLst/>
            <a:gdLst/>
            <a:ahLst/>
            <a:rect l="l" t="t" r="r" b="b"/>
            <a:pathLst>
              <a:path w="21600" h="21600">
                <a:moveTo>
                  <a:pt x="0" y="0"/>
                </a:moveTo>
                <a:lnTo>
                  <a:pt x="21600" y="21600"/>
                </a:lnTo>
              </a:path>
            </a:pathLst>
          </a:custGeom>
          <a:noFill/>
          <a:ln w="25560">
            <a:solidFill>
              <a:srgbClr val="7030a0"/>
            </a:solidFill>
            <a:round/>
            <a:tailEnd len="med" type="arrow" w="med"/>
          </a:ln>
        </p:spPr>
        <p:style>
          <a:lnRef idx="1">
            <a:schemeClr val="accent1"/>
          </a:lnRef>
          <a:fillRef idx="0">
            <a:schemeClr val="accent1"/>
          </a:fillRef>
          <a:effectRef idx="0">
            <a:schemeClr val="accent1"/>
          </a:effectRef>
          <a:fontRef idx="minor"/>
        </p:style>
      </p:sp>
      <p:sp>
        <p:nvSpPr>
          <p:cNvPr id="1427" name="CustomShape 25"/>
          <p:cNvSpPr/>
          <p:nvPr/>
        </p:nvSpPr>
        <p:spPr>
          <a:xfrm>
            <a:off x="8321040" y="2194560"/>
            <a:ext cx="3200040" cy="2925720"/>
          </a:xfrm>
          <a:prstGeom prst="rect">
            <a:avLst/>
          </a:prstGeom>
          <a:solidFill>
            <a:schemeClr val="bg1"/>
          </a:solidFill>
          <a:ln w="28440">
            <a:solidFill>
              <a:srgbClr val="7030a0"/>
            </a:solidFill>
            <a:round/>
          </a:ln>
        </p:spPr>
        <p:style>
          <a:lnRef idx="2">
            <a:schemeClr val="accent1">
              <a:shade val="50000"/>
            </a:schemeClr>
          </a:lnRef>
          <a:fillRef idx="1">
            <a:schemeClr val="accent1"/>
          </a:fillRef>
          <a:effectRef idx="0">
            <a:schemeClr val="accent1"/>
          </a:effectRef>
          <a:fontRef idx="minor"/>
        </p:style>
      </p:sp>
      <p:pic>
        <p:nvPicPr>
          <p:cNvPr id="1428" name="Picture 1323" descr=""/>
          <p:cNvPicPr/>
          <p:nvPr/>
        </p:nvPicPr>
        <p:blipFill>
          <a:blip r:embed="rId1"/>
          <a:stretch/>
        </p:blipFill>
        <p:spPr>
          <a:xfrm>
            <a:off x="9892080" y="2926080"/>
            <a:ext cx="1462680" cy="1554120"/>
          </a:xfrm>
          <a:prstGeom prst="rect">
            <a:avLst/>
          </a:prstGeom>
          <a:ln>
            <a:noFill/>
          </a:ln>
        </p:spPr>
      </p:pic>
      <p:sp>
        <p:nvSpPr>
          <p:cNvPr id="1429" name="Line 26"/>
          <p:cNvSpPr/>
          <p:nvPr/>
        </p:nvSpPr>
        <p:spPr>
          <a:xfrm flipV="1">
            <a:off x="9692640" y="2194560"/>
            <a:ext cx="360" cy="2926080"/>
          </a:xfrm>
          <a:prstGeom prst="line">
            <a:avLst/>
          </a:prstGeom>
          <a:ln w="19080">
            <a:solidFill>
              <a:schemeClr val="tx1">
                <a:lumMod val="50000"/>
                <a:lumOff val="50000"/>
              </a:schemeClr>
            </a:solidFill>
            <a:custDash>
              <a:ds d="100000" sp="100000"/>
            </a:custDash>
            <a:round/>
          </a:ln>
        </p:spPr>
        <p:style>
          <a:lnRef idx="2">
            <a:schemeClr val="accent1">
              <a:shade val="50000"/>
            </a:schemeClr>
          </a:lnRef>
          <a:fillRef idx="1">
            <a:schemeClr val="accent1"/>
          </a:fillRef>
          <a:effectRef idx="0">
            <a:schemeClr val="accent1"/>
          </a:effectRef>
          <a:fontRef idx="minor"/>
        </p:style>
      </p:sp>
      <p:pic>
        <p:nvPicPr>
          <p:cNvPr id="1430" name="Picture 1325" descr=""/>
          <p:cNvPicPr/>
          <p:nvPr/>
        </p:nvPicPr>
        <p:blipFill>
          <a:blip r:embed="rId2"/>
          <a:stretch/>
        </p:blipFill>
        <p:spPr>
          <a:xfrm>
            <a:off x="8534880" y="3108960"/>
            <a:ext cx="974520" cy="1096920"/>
          </a:xfrm>
          <a:prstGeom prst="rect">
            <a:avLst/>
          </a:prstGeom>
          <a:ln>
            <a:noFill/>
          </a:ln>
        </p:spPr>
      </p:pic>
      <p:pic>
        <p:nvPicPr>
          <p:cNvPr id="1431" name="Picture 1326" descr=""/>
          <p:cNvPicPr/>
          <p:nvPr/>
        </p:nvPicPr>
        <p:blipFill>
          <a:blip r:embed="rId3"/>
          <a:stretch/>
        </p:blipFill>
        <p:spPr>
          <a:xfrm>
            <a:off x="4403160" y="1419480"/>
            <a:ext cx="3277440" cy="1689120"/>
          </a:xfrm>
          <a:prstGeom prst="rect">
            <a:avLst/>
          </a:prstGeom>
          <a:ln>
            <a:noFill/>
          </a:ln>
        </p:spPr>
      </p:pic>
      <p:pic>
        <p:nvPicPr>
          <p:cNvPr id="1432" name="Picture 1327" descr=""/>
          <p:cNvPicPr/>
          <p:nvPr/>
        </p:nvPicPr>
        <p:blipFill>
          <a:blip r:embed="rId4"/>
          <a:stretch/>
        </p:blipFill>
        <p:spPr>
          <a:xfrm>
            <a:off x="4435200" y="4023360"/>
            <a:ext cx="2971080" cy="252324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4" name="CustomShape 1"/>
          <p:cNvSpPr/>
          <p:nvPr/>
        </p:nvSpPr>
        <p:spPr>
          <a:xfrm>
            <a:off x="4864680" y="367920"/>
            <a:ext cx="6603120" cy="9136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5400" spc="-1" strike="noStrike">
                <a:solidFill>
                  <a:srgbClr val="07a398"/>
                </a:solidFill>
                <a:uFill>
                  <a:solidFill>
                    <a:srgbClr val="ffffff"/>
                  </a:solidFill>
                </a:uFill>
                <a:latin typeface="Arial"/>
                <a:ea typeface="Arial Unicode MS"/>
              </a:rPr>
              <a:t>Content</a:t>
            </a:r>
            <a:endParaRPr b="0" lang="en-US" sz="1800" spc="-1" strike="noStrike">
              <a:solidFill>
                <a:srgbClr val="000000"/>
              </a:solidFill>
              <a:uFill>
                <a:solidFill>
                  <a:srgbClr val="ffffff"/>
                </a:solidFill>
              </a:uFill>
              <a:latin typeface="Arial"/>
            </a:endParaRPr>
          </a:p>
        </p:txBody>
      </p:sp>
      <p:sp>
        <p:nvSpPr>
          <p:cNvPr id="1045" name="CustomShape 2"/>
          <p:cNvSpPr/>
          <p:nvPr/>
        </p:nvSpPr>
        <p:spPr>
          <a:xfrm>
            <a:off x="4660200" y="1701360"/>
            <a:ext cx="957600" cy="639360"/>
          </a:xfrm>
          <a:prstGeom prst="rect">
            <a:avLst/>
          </a:prstGeom>
          <a:noFill/>
          <a:ln>
            <a:noFill/>
          </a:ln>
        </p:spPr>
        <p:style>
          <a:lnRef idx="0"/>
          <a:fillRef idx="0"/>
          <a:effectRef idx="0"/>
          <a:fontRef idx="minor"/>
        </p:style>
        <p:txBody>
          <a:bodyPr lIns="108000" rIns="108000" tIns="45000" bIns="45000" anchor="ctr"/>
          <a:p>
            <a:pPr algn="ctr">
              <a:lnSpc>
                <a:spcPct val="100000"/>
              </a:lnSpc>
            </a:pPr>
            <a:r>
              <a:rPr b="1" lang="en-US" sz="3600" spc="-1" strike="noStrike">
                <a:solidFill>
                  <a:srgbClr val="0680c3"/>
                </a:solidFill>
                <a:uFill>
                  <a:solidFill>
                    <a:srgbClr val="ffffff"/>
                  </a:solidFill>
                </a:uFill>
                <a:latin typeface="Arial"/>
                <a:ea typeface="Arial Unicode MS"/>
              </a:rPr>
              <a:t>01</a:t>
            </a:r>
            <a:endParaRPr b="0" lang="en-US" sz="1800" spc="-1" strike="noStrike">
              <a:solidFill>
                <a:srgbClr val="000000"/>
              </a:solidFill>
              <a:uFill>
                <a:solidFill>
                  <a:srgbClr val="ffffff"/>
                </a:solidFill>
              </a:uFill>
              <a:latin typeface="Arial"/>
            </a:endParaRPr>
          </a:p>
        </p:txBody>
      </p:sp>
      <p:sp>
        <p:nvSpPr>
          <p:cNvPr id="1046" name="CustomShape 3"/>
          <p:cNvSpPr/>
          <p:nvPr/>
        </p:nvSpPr>
        <p:spPr>
          <a:xfrm>
            <a:off x="5618160" y="1736640"/>
            <a:ext cx="5849640" cy="644760"/>
          </a:xfrm>
          <a:prstGeom prst="roundRect">
            <a:avLst>
              <a:gd name="adj" fmla="val 50000"/>
            </a:avLst>
          </a:prstGeom>
          <a:solidFill>
            <a:schemeClr val="accent1"/>
          </a:solidFill>
          <a:ln>
            <a:noFill/>
          </a:ln>
        </p:spPr>
        <p:style>
          <a:lnRef idx="0"/>
          <a:fillRef idx="0"/>
          <a:effectRef idx="0"/>
          <a:fontRef idx="minor"/>
        </p:style>
        <p:txBody>
          <a:bodyPr lIns="274320" rIns="90000" tIns="45000" bIns="45000" anchor="ctr"/>
          <a:p>
            <a:pPr>
              <a:lnSpc>
                <a:spcPct val="100000"/>
              </a:lnSpc>
            </a:pPr>
            <a:r>
              <a:rPr b="1" lang="en-US" sz="2400" spc="-1" strike="noStrike">
                <a:solidFill>
                  <a:srgbClr val="ffffff"/>
                </a:solidFill>
                <a:uFill>
                  <a:solidFill>
                    <a:srgbClr val="ffffff"/>
                  </a:solidFill>
                </a:uFill>
                <a:latin typeface="Arial"/>
                <a:ea typeface="Arial Unicode MS"/>
              </a:rPr>
              <a:t>What is GraphQL?</a:t>
            </a:r>
            <a:endParaRPr b="0" lang="en-US" sz="1800" spc="-1" strike="noStrike">
              <a:solidFill>
                <a:srgbClr val="000000"/>
              </a:solidFill>
              <a:uFill>
                <a:solidFill>
                  <a:srgbClr val="ffffff"/>
                </a:solidFill>
              </a:uFill>
              <a:latin typeface="Arial"/>
            </a:endParaRPr>
          </a:p>
        </p:txBody>
      </p:sp>
      <p:sp>
        <p:nvSpPr>
          <p:cNvPr id="1047" name="CustomShape 4"/>
          <p:cNvSpPr/>
          <p:nvPr/>
        </p:nvSpPr>
        <p:spPr>
          <a:xfrm>
            <a:off x="4660200" y="2831760"/>
            <a:ext cx="957600" cy="639360"/>
          </a:xfrm>
          <a:prstGeom prst="rect">
            <a:avLst/>
          </a:prstGeom>
          <a:noFill/>
          <a:ln>
            <a:noFill/>
          </a:ln>
        </p:spPr>
        <p:style>
          <a:lnRef idx="0"/>
          <a:fillRef idx="0"/>
          <a:effectRef idx="0"/>
          <a:fontRef idx="minor"/>
        </p:style>
        <p:txBody>
          <a:bodyPr lIns="108000" rIns="108000" tIns="45000" bIns="45000" anchor="ctr"/>
          <a:p>
            <a:pPr algn="ctr">
              <a:lnSpc>
                <a:spcPct val="100000"/>
              </a:lnSpc>
            </a:pPr>
            <a:r>
              <a:rPr b="1" lang="en-US" sz="3600" spc="-1" strike="noStrike">
                <a:solidFill>
                  <a:srgbClr val="07a398"/>
                </a:solidFill>
                <a:uFill>
                  <a:solidFill>
                    <a:srgbClr val="ffffff"/>
                  </a:solidFill>
                </a:uFill>
                <a:latin typeface="Arial"/>
                <a:ea typeface="Arial Unicode MS"/>
              </a:rPr>
              <a:t>02</a:t>
            </a:r>
            <a:endParaRPr b="0" lang="en-US" sz="1800" spc="-1" strike="noStrike">
              <a:solidFill>
                <a:srgbClr val="000000"/>
              </a:solidFill>
              <a:uFill>
                <a:solidFill>
                  <a:srgbClr val="ffffff"/>
                </a:solidFill>
              </a:uFill>
              <a:latin typeface="Arial"/>
            </a:endParaRPr>
          </a:p>
        </p:txBody>
      </p:sp>
      <p:sp>
        <p:nvSpPr>
          <p:cNvPr id="1048" name="CustomShape 5"/>
          <p:cNvSpPr/>
          <p:nvPr/>
        </p:nvSpPr>
        <p:spPr>
          <a:xfrm>
            <a:off x="5730840" y="2833920"/>
            <a:ext cx="5736960" cy="644760"/>
          </a:xfrm>
          <a:prstGeom prst="roundRect">
            <a:avLst>
              <a:gd name="adj" fmla="val 50000"/>
            </a:avLst>
          </a:prstGeom>
          <a:solidFill>
            <a:schemeClr val="accent2"/>
          </a:solidFill>
          <a:ln>
            <a:noFill/>
          </a:ln>
        </p:spPr>
        <p:style>
          <a:lnRef idx="0"/>
          <a:fillRef idx="0"/>
          <a:effectRef idx="0"/>
          <a:fontRef idx="minor"/>
        </p:style>
        <p:txBody>
          <a:bodyPr lIns="274320" rIns="90000" tIns="45000" bIns="45000" anchor="ctr"/>
          <a:p>
            <a:pPr>
              <a:lnSpc>
                <a:spcPct val="100000"/>
              </a:lnSpc>
            </a:pPr>
            <a:r>
              <a:rPr b="1" lang="en-US" sz="2400" spc="-1" strike="noStrike">
                <a:solidFill>
                  <a:srgbClr val="ffffff"/>
                </a:solidFill>
                <a:uFill>
                  <a:solidFill>
                    <a:srgbClr val="ffffff"/>
                  </a:solidFill>
                </a:uFill>
                <a:latin typeface="Arial"/>
                <a:ea typeface="Arial Unicode MS"/>
              </a:rPr>
              <a:t>GraphQL is the better REST</a:t>
            </a:r>
            <a:endParaRPr b="0" lang="en-US" sz="1800" spc="-1" strike="noStrike">
              <a:solidFill>
                <a:srgbClr val="000000"/>
              </a:solidFill>
              <a:uFill>
                <a:solidFill>
                  <a:srgbClr val="ffffff"/>
                </a:solidFill>
              </a:uFill>
              <a:latin typeface="Arial"/>
            </a:endParaRPr>
          </a:p>
        </p:txBody>
      </p:sp>
      <p:sp>
        <p:nvSpPr>
          <p:cNvPr id="1049" name="CustomShape 6"/>
          <p:cNvSpPr/>
          <p:nvPr/>
        </p:nvSpPr>
        <p:spPr>
          <a:xfrm>
            <a:off x="4660200" y="4035960"/>
            <a:ext cx="957600" cy="639360"/>
          </a:xfrm>
          <a:prstGeom prst="rect">
            <a:avLst/>
          </a:prstGeom>
          <a:noFill/>
          <a:ln>
            <a:noFill/>
          </a:ln>
        </p:spPr>
        <p:style>
          <a:lnRef idx="0"/>
          <a:fillRef idx="0"/>
          <a:effectRef idx="0"/>
          <a:fontRef idx="minor"/>
        </p:style>
        <p:txBody>
          <a:bodyPr lIns="108000" rIns="108000" tIns="45000" bIns="45000" anchor="ctr"/>
          <a:p>
            <a:pPr algn="ctr">
              <a:lnSpc>
                <a:spcPct val="100000"/>
              </a:lnSpc>
            </a:pPr>
            <a:r>
              <a:rPr b="1" lang="en-US" sz="3600" spc="-1" strike="noStrike">
                <a:solidFill>
                  <a:srgbClr val="90c221"/>
                </a:solidFill>
                <a:uFill>
                  <a:solidFill>
                    <a:srgbClr val="ffffff"/>
                  </a:solidFill>
                </a:uFill>
                <a:latin typeface="Arial"/>
                <a:ea typeface="Arial Unicode MS"/>
              </a:rPr>
              <a:t>03</a:t>
            </a:r>
            <a:endParaRPr b="0" lang="en-US" sz="1800" spc="-1" strike="noStrike">
              <a:solidFill>
                <a:srgbClr val="000000"/>
              </a:solidFill>
              <a:uFill>
                <a:solidFill>
                  <a:srgbClr val="ffffff"/>
                </a:solidFill>
              </a:uFill>
              <a:latin typeface="Arial"/>
            </a:endParaRPr>
          </a:p>
        </p:txBody>
      </p:sp>
      <p:sp>
        <p:nvSpPr>
          <p:cNvPr id="1050" name="CustomShape 7"/>
          <p:cNvSpPr/>
          <p:nvPr/>
        </p:nvSpPr>
        <p:spPr>
          <a:xfrm>
            <a:off x="5730840" y="4037400"/>
            <a:ext cx="5736960" cy="645480"/>
          </a:xfrm>
          <a:prstGeom prst="roundRect">
            <a:avLst>
              <a:gd name="adj" fmla="val 50000"/>
            </a:avLst>
          </a:prstGeom>
          <a:solidFill>
            <a:schemeClr val="accent3"/>
          </a:solidFill>
          <a:ln>
            <a:noFill/>
          </a:ln>
        </p:spPr>
        <p:style>
          <a:lnRef idx="0"/>
          <a:fillRef idx="0"/>
          <a:effectRef idx="0"/>
          <a:fontRef idx="minor"/>
        </p:style>
        <p:txBody>
          <a:bodyPr lIns="274320" rIns="90000" tIns="45000" bIns="45000" anchor="ctr"/>
          <a:p>
            <a:pPr>
              <a:lnSpc>
                <a:spcPct val="100000"/>
              </a:lnSpc>
            </a:pPr>
            <a:r>
              <a:rPr b="1" lang="en-US" sz="2400" spc="-1" strike="noStrike">
                <a:solidFill>
                  <a:srgbClr val="ffffff"/>
                </a:solidFill>
                <a:uFill>
                  <a:solidFill>
                    <a:srgbClr val="ffffff"/>
                  </a:solidFill>
                </a:uFill>
                <a:latin typeface="Arial"/>
                <a:ea typeface="Arial Unicode MS"/>
              </a:rPr>
              <a:t>Component</a:t>
            </a:r>
            <a:endParaRPr b="0" lang="en-US" sz="1800" spc="-1" strike="noStrike">
              <a:solidFill>
                <a:srgbClr val="000000"/>
              </a:solidFill>
              <a:uFill>
                <a:solidFill>
                  <a:srgbClr val="ffffff"/>
                </a:solidFill>
              </a:uFill>
              <a:latin typeface="Arial"/>
            </a:endParaRPr>
          </a:p>
        </p:txBody>
      </p:sp>
      <p:sp>
        <p:nvSpPr>
          <p:cNvPr id="1051" name="CustomShape 8"/>
          <p:cNvSpPr/>
          <p:nvPr/>
        </p:nvSpPr>
        <p:spPr>
          <a:xfrm>
            <a:off x="4660200" y="5239800"/>
            <a:ext cx="957600" cy="639360"/>
          </a:xfrm>
          <a:prstGeom prst="rect">
            <a:avLst/>
          </a:prstGeom>
          <a:noFill/>
          <a:ln>
            <a:noFill/>
          </a:ln>
        </p:spPr>
        <p:style>
          <a:lnRef idx="0"/>
          <a:fillRef idx="0"/>
          <a:effectRef idx="0"/>
          <a:fontRef idx="minor"/>
        </p:style>
        <p:txBody>
          <a:bodyPr lIns="108000" rIns="108000" tIns="45000" bIns="45000" anchor="ctr"/>
          <a:p>
            <a:pPr algn="ctr">
              <a:lnSpc>
                <a:spcPct val="100000"/>
              </a:lnSpc>
            </a:pPr>
            <a:r>
              <a:rPr b="1" lang="en-US" sz="3600" spc="-1" strike="noStrike">
                <a:solidFill>
                  <a:srgbClr val="fba200"/>
                </a:solidFill>
                <a:uFill>
                  <a:solidFill>
                    <a:srgbClr val="ffffff"/>
                  </a:solidFill>
                </a:uFill>
                <a:latin typeface="Arial"/>
                <a:ea typeface="Arial Unicode MS"/>
              </a:rPr>
              <a:t>04</a:t>
            </a:r>
            <a:endParaRPr b="0" lang="en-US" sz="1800" spc="-1" strike="noStrike">
              <a:solidFill>
                <a:srgbClr val="000000"/>
              </a:solidFill>
              <a:uFill>
                <a:solidFill>
                  <a:srgbClr val="ffffff"/>
                </a:solidFill>
              </a:uFill>
              <a:latin typeface="Arial"/>
            </a:endParaRPr>
          </a:p>
        </p:txBody>
      </p:sp>
      <p:sp>
        <p:nvSpPr>
          <p:cNvPr id="1052" name="CustomShape 9"/>
          <p:cNvSpPr/>
          <p:nvPr/>
        </p:nvSpPr>
        <p:spPr>
          <a:xfrm>
            <a:off x="5730840" y="5241600"/>
            <a:ext cx="5736960" cy="645480"/>
          </a:xfrm>
          <a:prstGeom prst="roundRect">
            <a:avLst>
              <a:gd name="adj" fmla="val 50000"/>
            </a:avLst>
          </a:prstGeom>
          <a:solidFill>
            <a:schemeClr val="accent4"/>
          </a:solidFill>
          <a:ln>
            <a:noFill/>
          </a:ln>
        </p:spPr>
        <p:style>
          <a:lnRef idx="0"/>
          <a:fillRef idx="0"/>
          <a:effectRef idx="0"/>
          <a:fontRef idx="minor"/>
        </p:style>
        <p:txBody>
          <a:bodyPr lIns="274320" rIns="90000" tIns="45000" bIns="45000" anchor="ctr"/>
          <a:p>
            <a:pPr>
              <a:lnSpc>
                <a:spcPct val="100000"/>
              </a:lnSpc>
            </a:pPr>
            <a:r>
              <a:rPr b="1" lang="en-US" sz="2400" spc="-1" strike="noStrike">
                <a:solidFill>
                  <a:srgbClr val="ffffff"/>
                </a:solidFill>
                <a:uFill>
                  <a:solidFill>
                    <a:srgbClr val="ffffff"/>
                  </a:solidFill>
                </a:uFill>
                <a:latin typeface="Arial"/>
                <a:ea typeface="Arial Unicode MS"/>
              </a:rPr>
              <a:t>Ecosystem</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3"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The GraphQL Schema</a:t>
            </a:r>
            <a:endParaRPr b="0" lang="en-US" sz="2800" spc="-1" strike="noStrike">
              <a:solidFill>
                <a:srgbClr val="000000"/>
              </a:solidFill>
              <a:uFill>
                <a:solidFill>
                  <a:srgbClr val="ffffff"/>
                </a:solidFill>
              </a:uFill>
              <a:latin typeface="Arial"/>
            </a:endParaRPr>
          </a:p>
        </p:txBody>
      </p:sp>
      <p:sp>
        <p:nvSpPr>
          <p:cNvPr id="1434" name="CustomShape 2"/>
          <p:cNvSpPr/>
          <p:nvPr/>
        </p:nvSpPr>
        <p:spPr>
          <a:xfrm flipH="1">
            <a:off x="7470000" y="1911600"/>
            <a:ext cx="3969720" cy="3969720"/>
          </a:xfrm>
          <a:prstGeom prst="arc">
            <a:avLst>
              <a:gd name="adj1" fmla="val 16200000"/>
              <a:gd name="adj2" fmla="val 5433205"/>
            </a:avLst>
          </a:prstGeom>
          <a:noFill/>
          <a:ln w="54000">
            <a:solidFill>
              <a:srgbClr val="d9d9d9"/>
            </a:solidFill>
          </a:ln>
        </p:spPr>
        <p:style>
          <a:lnRef idx="1">
            <a:schemeClr val="accent1"/>
          </a:lnRef>
          <a:fillRef idx="0">
            <a:schemeClr val="accent1"/>
          </a:fillRef>
          <a:effectRef idx="0">
            <a:schemeClr val="accent1"/>
          </a:effectRef>
          <a:fontRef idx="minor"/>
        </p:style>
      </p:sp>
      <p:sp>
        <p:nvSpPr>
          <p:cNvPr id="1435" name="CustomShape 3"/>
          <p:cNvSpPr/>
          <p:nvPr/>
        </p:nvSpPr>
        <p:spPr>
          <a:xfrm flipH="1">
            <a:off x="8506440" y="2491560"/>
            <a:ext cx="2679840" cy="2626200"/>
          </a:xfrm>
          <a:custGeom>
            <a:avLst/>
            <a:gdLst/>
            <a:ah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accent1"/>
          </a:solidFill>
          <a:ln w="9360">
            <a:noFill/>
          </a:ln>
        </p:spPr>
        <p:style>
          <a:lnRef idx="0"/>
          <a:fillRef idx="0"/>
          <a:effectRef idx="0"/>
          <a:fontRef idx="minor"/>
        </p:style>
      </p:sp>
      <p:sp>
        <p:nvSpPr>
          <p:cNvPr id="1436" name="CustomShape 4"/>
          <p:cNvSpPr/>
          <p:nvPr/>
        </p:nvSpPr>
        <p:spPr>
          <a:xfrm flipH="1">
            <a:off x="8609760" y="1968480"/>
            <a:ext cx="215640" cy="2156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437" name="CustomShape 5"/>
          <p:cNvSpPr/>
          <p:nvPr/>
        </p:nvSpPr>
        <p:spPr>
          <a:xfrm flipH="1">
            <a:off x="6349680" y="1825200"/>
            <a:ext cx="549360" cy="54936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438" name="CustomShape 6"/>
          <p:cNvSpPr/>
          <p:nvPr/>
        </p:nvSpPr>
        <p:spPr>
          <a:xfrm flipH="1">
            <a:off x="1572840" y="1684800"/>
            <a:ext cx="4616280" cy="10051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404040"/>
                </a:solidFill>
                <a:uFill>
                  <a:solidFill>
                    <a:srgbClr val="ffffff"/>
                  </a:solidFill>
                </a:uFill>
                <a:latin typeface="Arial"/>
                <a:ea typeface="Arial Unicode MS"/>
              </a:rPr>
              <a:t>Define capabilities of the API by specifying how a client and fetch and update data</a:t>
            </a:r>
            <a:endParaRPr b="0" lang="en-US" sz="1800" spc="-1" strike="noStrike">
              <a:solidFill>
                <a:srgbClr val="000000"/>
              </a:solidFill>
              <a:uFill>
                <a:solidFill>
                  <a:srgbClr val="ffffff"/>
                </a:solidFill>
              </a:uFill>
              <a:latin typeface="Arial"/>
            </a:endParaRPr>
          </a:p>
        </p:txBody>
      </p:sp>
      <p:sp>
        <p:nvSpPr>
          <p:cNvPr id="1439" name="CustomShape 7"/>
          <p:cNvSpPr/>
          <p:nvPr/>
        </p:nvSpPr>
        <p:spPr>
          <a:xfrm flipH="1">
            <a:off x="5404320" y="3661560"/>
            <a:ext cx="549360" cy="5493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440" name="CustomShape 8"/>
          <p:cNvSpPr/>
          <p:nvPr/>
        </p:nvSpPr>
        <p:spPr>
          <a:xfrm flipH="1">
            <a:off x="627120" y="3520800"/>
            <a:ext cx="4616280" cy="70020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404040"/>
                </a:solidFill>
                <a:uFill>
                  <a:solidFill>
                    <a:srgbClr val="ffffff"/>
                  </a:solidFill>
                </a:uFill>
                <a:latin typeface="Arial"/>
                <a:ea typeface="Arial Unicode MS"/>
              </a:rPr>
              <a:t>Represents contract between client and server </a:t>
            </a:r>
            <a:endParaRPr b="0" lang="en-US" sz="1800" spc="-1" strike="noStrike">
              <a:solidFill>
                <a:srgbClr val="000000"/>
              </a:solidFill>
              <a:uFill>
                <a:solidFill>
                  <a:srgbClr val="ffffff"/>
                </a:solidFill>
              </a:uFill>
              <a:latin typeface="Arial"/>
            </a:endParaRPr>
          </a:p>
        </p:txBody>
      </p:sp>
      <p:sp>
        <p:nvSpPr>
          <p:cNvPr id="1441" name="CustomShape 9"/>
          <p:cNvSpPr/>
          <p:nvPr/>
        </p:nvSpPr>
        <p:spPr>
          <a:xfrm flipH="1">
            <a:off x="6473520" y="5497920"/>
            <a:ext cx="549360" cy="5493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442" name="CustomShape 10"/>
          <p:cNvSpPr/>
          <p:nvPr/>
        </p:nvSpPr>
        <p:spPr>
          <a:xfrm flipH="1">
            <a:off x="1697400" y="5357160"/>
            <a:ext cx="4522320" cy="70020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404040"/>
                </a:solidFill>
                <a:uFill>
                  <a:solidFill>
                    <a:srgbClr val="ffffff"/>
                  </a:solidFill>
                </a:uFill>
                <a:latin typeface="Arial"/>
                <a:ea typeface="Arial Unicode MS"/>
              </a:rPr>
              <a:t>Collection of GraphQL types with special root types</a:t>
            </a:r>
            <a:endParaRPr b="0" lang="en-US" sz="1800" spc="-1" strike="noStrike">
              <a:solidFill>
                <a:srgbClr val="000000"/>
              </a:solidFill>
              <a:uFill>
                <a:solidFill>
                  <a:srgbClr val="ffffff"/>
                </a:solidFill>
              </a:uFill>
              <a:latin typeface="Arial"/>
            </a:endParaRPr>
          </a:p>
        </p:txBody>
      </p:sp>
      <p:sp>
        <p:nvSpPr>
          <p:cNvPr id="1443" name="CustomShape 11"/>
          <p:cNvSpPr/>
          <p:nvPr/>
        </p:nvSpPr>
        <p:spPr>
          <a:xfrm flipH="1">
            <a:off x="7347600" y="3804840"/>
            <a:ext cx="215640" cy="2156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444" name="CustomShape 12"/>
          <p:cNvSpPr/>
          <p:nvPr/>
        </p:nvSpPr>
        <p:spPr>
          <a:xfrm flipH="1">
            <a:off x="8609760" y="5640840"/>
            <a:ext cx="215640" cy="2156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445" name="Line 13"/>
          <p:cNvSpPr/>
          <p:nvPr/>
        </p:nvSpPr>
        <p:spPr>
          <a:xfrm flipH="1">
            <a:off x="7214400" y="2076480"/>
            <a:ext cx="1080360" cy="0"/>
          </a:xfrm>
          <a:prstGeom prst="line">
            <a:avLst/>
          </a:prstGeom>
          <a:ln w="19080">
            <a:solidFill>
              <a:schemeClr val="bg1">
                <a:lumMod val="75000"/>
              </a:schemeClr>
            </a:solidFill>
            <a:headEnd len="med" type="oval" w="med"/>
            <a:tailEnd len="med" type="oval" w="med"/>
          </a:ln>
        </p:spPr>
        <p:style>
          <a:lnRef idx="1">
            <a:schemeClr val="accent1"/>
          </a:lnRef>
          <a:fillRef idx="0">
            <a:schemeClr val="accent1"/>
          </a:fillRef>
          <a:effectRef idx="0">
            <a:schemeClr val="accent1"/>
          </a:effectRef>
          <a:fontRef idx="minor"/>
        </p:style>
      </p:sp>
      <p:sp>
        <p:nvSpPr>
          <p:cNvPr id="1446" name="Line 14"/>
          <p:cNvSpPr/>
          <p:nvPr/>
        </p:nvSpPr>
        <p:spPr>
          <a:xfrm flipH="1">
            <a:off x="6110640" y="3912480"/>
            <a:ext cx="1080360" cy="0"/>
          </a:xfrm>
          <a:prstGeom prst="line">
            <a:avLst/>
          </a:prstGeom>
          <a:ln w="19080">
            <a:solidFill>
              <a:schemeClr val="bg1">
                <a:lumMod val="75000"/>
              </a:schemeClr>
            </a:solidFill>
            <a:headEnd len="med" type="oval" w="med"/>
            <a:tailEnd len="med" type="oval" w="med"/>
          </a:ln>
        </p:spPr>
        <p:style>
          <a:lnRef idx="1">
            <a:schemeClr val="accent1"/>
          </a:lnRef>
          <a:fillRef idx="0">
            <a:schemeClr val="accent1"/>
          </a:fillRef>
          <a:effectRef idx="0">
            <a:schemeClr val="accent1"/>
          </a:effectRef>
          <a:fontRef idx="minor"/>
        </p:style>
      </p:sp>
      <p:sp>
        <p:nvSpPr>
          <p:cNvPr id="1447" name="Line 15"/>
          <p:cNvSpPr/>
          <p:nvPr/>
        </p:nvSpPr>
        <p:spPr>
          <a:xfrm flipH="1">
            <a:off x="7276320" y="5748840"/>
            <a:ext cx="1080360" cy="0"/>
          </a:xfrm>
          <a:prstGeom prst="line">
            <a:avLst/>
          </a:prstGeom>
          <a:ln w="19080">
            <a:solidFill>
              <a:schemeClr val="bg1">
                <a:lumMod val="75000"/>
              </a:schemeClr>
            </a:solidFill>
            <a:headEnd len="med" type="oval" w="med"/>
            <a:tailEnd len="med" type="oval" w="med"/>
          </a:ln>
        </p:spPr>
        <p:style>
          <a:lnRef idx="1">
            <a:schemeClr val="accent1"/>
          </a:lnRef>
          <a:fillRef idx="0">
            <a:schemeClr val="accent1"/>
          </a:fillRef>
          <a:effectRef idx="0">
            <a:schemeClr val="accent1"/>
          </a:effectRef>
          <a:fontRef idx="minor"/>
        </p:style>
      </p:sp>
      <p:sp>
        <p:nvSpPr>
          <p:cNvPr id="1448" name="CustomShape 16"/>
          <p:cNvSpPr/>
          <p:nvPr/>
        </p:nvSpPr>
        <p:spPr>
          <a:xfrm>
            <a:off x="6589080" y="5628240"/>
            <a:ext cx="292320" cy="293040"/>
          </a:xfrm>
          <a:custGeom>
            <a:avLst/>
            <a:gdLst/>
            <a:ah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49" name="CustomShape 17"/>
          <p:cNvSpPr/>
          <p:nvPr/>
        </p:nvSpPr>
        <p:spPr>
          <a:xfrm flipH="1">
            <a:off x="6449400" y="1949040"/>
            <a:ext cx="355320" cy="286920"/>
          </a:xfrm>
          <a:custGeom>
            <a:avLst/>
            <a:gdLst/>
            <a:ah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50" name="CustomShape 18"/>
          <p:cNvSpPr/>
          <p:nvPr/>
        </p:nvSpPr>
        <p:spPr>
          <a:xfrm flipH="1">
            <a:off x="5768280" y="2864520"/>
            <a:ext cx="300240" cy="300240"/>
          </a:xfrm>
          <a:custGeom>
            <a:avLst/>
            <a:gdLst/>
            <a:ah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51" name="CustomShape 19"/>
          <p:cNvSpPr/>
          <p:nvPr/>
        </p:nvSpPr>
        <p:spPr>
          <a:xfrm flipH="1">
            <a:off x="5553000" y="3756240"/>
            <a:ext cx="235800" cy="340920"/>
          </a:xfrm>
          <a:custGeom>
            <a:avLst/>
            <a:gdLst/>
            <a:ah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52" name="CustomShape 20"/>
          <p:cNvSpPr/>
          <p:nvPr/>
        </p:nvSpPr>
        <p:spPr>
          <a:xfrm flipH="1">
            <a:off x="8984160" y="4025880"/>
            <a:ext cx="1657800" cy="240840"/>
          </a:xfrm>
          <a:custGeom>
            <a:avLst/>
            <a:gdLst/>
            <a:ah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bg1"/>
          </a:solidFill>
          <a:ln>
            <a:noFill/>
          </a:ln>
        </p:spPr>
        <p:style>
          <a:lnRef idx="0"/>
          <a:fillRef idx="0"/>
          <a:effectRef idx="0"/>
          <a:fontRef idx="minor"/>
        </p:style>
      </p:sp>
      <p:sp>
        <p:nvSpPr>
          <p:cNvPr id="1453" name="CustomShape 21"/>
          <p:cNvSpPr/>
          <p:nvPr/>
        </p:nvSpPr>
        <p:spPr>
          <a:xfrm flipH="1">
            <a:off x="9533520" y="3446640"/>
            <a:ext cx="551880" cy="468000"/>
          </a:xfrm>
          <a:custGeom>
            <a:avLst/>
            <a:gdLst/>
            <a:ah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600">
            <a:noFill/>
          </a:ln>
        </p:spPr>
        <p:style>
          <a:lnRef idx="0"/>
          <a:fillRef idx="0"/>
          <a:effectRef idx="0"/>
          <a:fontRef idx="minor"/>
        </p:style>
      </p:sp>
      <p:sp>
        <p:nvSpPr>
          <p:cNvPr id="1454" name="CustomShape 22"/>
          <p:cNvSpPr/>
          <p:nvPr/>
        </p:nvSpPr>
        <p:spPr>
          <a:xfrm>
            <a:off x="10122480" y="3390840"/>
            <a:ext cx="534240" cy="53316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solidFill>
          <a:ln w="12600">
            <a:noFill/>
          </a:ln>
        </p:spPr>
        <p:style>
          <a:lnRef idx="0"/>
          <a:fillRef idx="0"/>
          <a:effectRef idx="0"/>
          <a:fontRef idx="minor"/>
        </p:style>
      </p:sp>
      <p:sp>
        <p:nvSpPr>
          <p:cNvPr id="1455" name="CustomShape 23"/>
          <p:cNvSpPr/>
          <p:nvPr/>
        </p:nvSpPr>
        <p:spPr>
          <a:xfrm>
            <a:off x="10214640" y="3482640"/>
            <a:ext cx="350640" cy="34956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solidFill>
          <a:ln w="12600">
            <a:noFill/>
          </a:ln>
        </p:spPr>
        <p:style>
          <a:lnRef idx="0"/>
          <a:fillRef idx="0"/>
          <a:effectRef idx="0"/>
          <a:fontRef idx="minor"/>
        </p:style>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6"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Object Type</a:t>
            </a:r>
            <a:endParaRPr b="0" lang="en-US" sz="2800" spc="-1" strike="noStrike">
              <a:solidFill>
                <a:srgbClr val="000000"/>
              </a:solidFill>
              <a:uFill>
                <a:solidFill>
                  <a:srgbClr val="ffffff"/>
                </a:solidFill>
              </a:uFill>
              <a:latin typeface="Arial"/>
            </a:endParaRPr>
          </a:p>
        </p:txBody>
      </p:sp>
      <p:pic>
        <p:nvPicPr>
          <p:cNvPr id="1457" name="" descr=""/>
          <p:cNvPicPr/>
          <p:nvPr/>
        </p:nvPicPr>
        <p:blipFill>
          <a:blip r:embed="rId1"/>
          <a:stretch/>
        </p:blipFill>
        <p:spPr>
          <a:xfrm>
            <a:off x="1645920" y="2011680"/>
            <a:ext cx="3952440" cy="3114360"/>
          </a:xfrm>
          <a:prstGeom prst="rect">
            <a:avLst/>
          </a:prstGeom>
          <a:ln>
            <a:noFill/>
          </a:ln>
        </p:spPr>
      </p:pic>
      <p:pic>
        <p:nvPicPr>
          <p:cNvPr id="1458" name="" descr=""/>
          <p:cNvPicPr/>
          <p:nvPr/>
        </p:nvPicPr>
        <p:blipFill>
          <a:blip r:embed="rId2"/>
          <a:stretch/>
        </p:blipFill>
        <p:spPr>
          <a:xfrm>
            <a:off x="6599160" y="1645920"/>
            <a:ext cx="4190760" cy="398124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9"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Query Type</a:t>
            </a:r>
            <a:endParaRPr b="0" lang="en-US" sz="2800" spc="-1" strike="noStrike">
              <a:solidFill>
                <a:srgbClr val="000000"/>
              </a:solidFill>
              <a:uFill>
                <a:solidFill>
                  <a:srgbClr val="ffffff"/>
                </a:solidFill>
              </a:uFill>
              <a:latin typeface="Arial"/>
            </a:endParaRPr>
          </a:p>
        </p:txBody>
      </p:sp>
      <p:pic>
        <p:nvPicPr>
          <p:cNvPr id="1460" name="Picture 1273" descr=""/>
          <p:cNvPicPr/>
          <p:nvPr/>
        </p:nvPicPr>
        <p:blipFill>
          <a:blip r:embed="rId1"/>
          <a:stretch/>
        </p:blipFill>
        <p:spPr>
          <a:xfrm>
            <a:off x="2103120" y="2560320"/>
            <a:ext cx="2128320" cy="1740600"/>
          </a:xfrm>
          <a:prstGeom prst="rect">
            <a:avLst/>
          </a:prstGeom>
          <a:ln>
            <a:noFill/>
          </a:ln>
        </p:spPr>
      </p:pic>
      <p:pic>
        <p:nvPicPr>
          <p:cNvPr id="1461" name="" descr=""/>
          <p:cNvPicPr/>
          <p:nvPr/>
        </p:nvPicPr>
        <p:blipFill>
          <a:blip r:embed="rId2"/>
          <a:stretch/>
        </p:blipFill>
        <p:spPr>
          <a:xfrm>
            <a:off x="6217920" y="1668960"/>
            <a:ext cx="4438440" cy="445752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2"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Mutation Type</a:t>
            </a:r>
            <a:endParaRPr b="0" lang="en-US" sz="2800" spc="-1" strike="noStrike">
              <a:solidFill>
                <a:srgbClr val="000000"/>
              </a:solidFill>
              <a:uFill>
                <a:solidFill>
                  <a:srgbClr val="ffffff"/>
                </a:solidFill>
              </a:uFill>
              <a:latin typeface="Arial"/>
            </a:endParaRPr>
          </a:p>
        </p:txBody>
      </p:sp>
      <p:pic>
        <p:nvPicPr>
          <p:cNvPr id="1463" name="Picture 1326" descr=""/>
          <p:cNvPicPr/>
          <p:nvPr/>
        </p:nvPicPr>
        <p:blipFill>
          <a:blip r:embed="rId1"/>
          <a:stretch/>
        </p:blipFill>
        <p:spPr>
          <a:xfrm>
            <a:off x="1554480" y="2700000"/>
            <a:ext cx="3277440" cy="1689120"/>
          </a:xfrm>
          <a:prstGeom prst="rect">
            <a:avLst/>
          </a:prstGeom>
          <a:ln>
            <a:noFill/>
          </a:ln>
        </p:spPr>
      </p:pic>
      <p:pic>
        <p:nvPicPr>
          <p:cNvPr id="1464" name="" descr=""/>
          <p:cNvPicPr/>
          <p:nvPr/>
        </p:nvPicPr>
        <p:blipFill>
          <a:blip r:embed="rId2"/>
          <a:stretch/>
        </p:blipFill>
        <p:spPr>
          <a:xfrm>
            <a:off x="5669280" y="1920240"/>
            <a:ext cx="5686200" cy="372384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5" name="TextShape 1"/>
          <p:cNvSpPr txBox="1"/>
          <p:nvPr/>
        </p:nvSpPr>
        <p:spPr>
          <a:xfrm>
            <a:off x="324000" y="3682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Resolvers implement the API</a:t>
            </a:r>
            <a:endParaRPr b="0" lang="en-US" sz="2800" spc="-1" strike="noStrike">
              <a:solidFill>
                <a:srgbClr val="000000"/>
              </a:solidFill>
              <a:uFill>
                <a:solidFill>
                  <a:srgbClr val="ffffff"/>
                </a:solidFill>
              </a:uFill>
              <a:latin typeface="Arial"/>
            </a:endParaRPr>
          </a:p>
        </p:txBody>
      </p:sp>
      <p:sp>
        <p:nvSpPr>
          <p:cNvPr id="1466" name="TextShape 2"/>
          <p:cNvSpPr txBox="1"/>
          <p:nvPr/>
        </p:nvSpPr>
        <p:spPr>
          <a:xfrm>
            <a:off x="939240" y="2415240"/>
            <a:ext cx="3998520" cy="60228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Each field in a GraphQL schema is backed by a resolver.</a:t>
            </a:r>
            <a:endParaRPr b="0" lang="en-US" sz="1800" spc="-1" strike="noStrike">
              <a:solidFill>
                <a:srgbClr val="000000"/>
              </a:solidFill>
              <a:uFill>
                <a:solidFill>
                  <a:srgbClr val="ffffff"/>
                </a:solidFill>
              </a:uFill>
              <a:latin typeface="Arial"/>
            </a:endParaRPr>
          </a:p>
        </p:txBody>
      </p:sp>
      <p:sp>
        <p:nvSpPr>
          <p:cNvPr id="1467" name="TextShape 3"/>
          <p:cNvSpPr txBox="1"/>
          <p:nvPr/>
        </p:nvSpPr>
        <p:spPr>
          <a:xfrm>
            <a:off x="1005840" y="3566160"/>
            <a:ext cx="3850200" cy="85824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A resolver tells GraphQL how and where to fetch the data corresponding to a given field</a:t>
            </a:r>
            <a:endParaRPr b="0" lang="en-US" sz="1800" spc="-1" strike="noStrike">
              <a:solidFill>
                <a:srgbClr val="000000"/>
              </a:solidFill>
              <a:uFill>
                <a:solidFill>
                  <a:srgbClr val="ffffff"/>
                </a:solidFill>
              </a:uFill>
              <a:latin typeface="Arial"/>
            </a:endParaRPr>
          </a:p>
        </p:txBody>
      </p:sp>
      <p:pic>
        <p:nvPicPr>
          <p:cNvPr id="1468" name="" descr=""/>
          <p:cNvPicPr/>
          <p:nvPr/>
        </p:nvPicPr>
        <p:blipFill>
          <a:blip r:embed="rId1"/>
          <a:stretch/>
        </p:blipFill>
        <p:spPr>
          <a:xfrm>
            <a:off x="6035040" y="1645920"/>
            <a:ext cx="4304880" cy="473364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9" name="CustomShape 1"/>
          <p:cNvSpPr/>
          <p:nvPr/>
        </p:nvSpPr>
        <p:spPr>
          <a:xfrm rot="16200000">
            <a:off x="5866200" y="-953640"/>
            <a:ext cx="456840" cy="121914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470" name="CustomShape 2"/>
          <p:cNvSpPr/>
          <p:nvPr/>
        </p:nvSpPr>
        <p:spPr>
          <a:xfrm rot="16200000">
            <a:off x="5866200" y="-1407600"/>
            <a:ext cx="456840" cy="12191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471" name="CustomShape 3"/>
          <p:cNvSpPr/>
          <p:nvPr/>
        </p:nvSpPr>
        <p:spPr>
          <a:xfrm rot="16200000">
            <a:off x="5866200" y="-1861560"/>
            <a:ext cx="456840" cy="12191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472" name="CustomShape 4"/>
          <p:cNvSpPr/>
          <p:nvPr/>
        </p:nvSpPr>
        <p:spPr>
          <a:xfrm rot="16200000">
            <a:off x="5866200" y="-2315880"/>
            <a:ext cx="456840" cy="12191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473" name="CustomShape 5"/>
          <p:cNvSpPr/>
          <p:nvPr/>
        </p:nvSpPr>
        <p:spPr>
          <a:xfrm>
            <a:off x="0" y="3550680"/>
            <a:ext cx="12191760" cy="1817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474" name="CustomShape 6"/>
          <p:cNvSpPr/>
          <p:nvPr/>
        </p:nvSpPr>
        <p:spPr>
          <a:xfrm>
            <a:off x="0" y="3726720"/>
            <a:ext cx="12191760" cy="10962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6600" spc="-1" strike="noStrike">
                <a:solidFill>
                  <a:srgbClr val="ffffff"/>
                </a:solidFill>
                <a:uFill>
                  <a:solidFill>
                    <a:srgbClr val="ffffff"/>
                  </a:solidFill>
                </a:uFill>
                <a:latin typeface="Arial"/>
                <a:ea typeface="Arial Unicode MS"/>
              </a:rPr>
              <a:t>Ecosystem</a:t>
            </a:r>
            <a:endParaRPr b="0" lang="en-US" sz="1800" spc="-1" strike="noStrike">
              <a:solidFill>
                <a:srgbClr val="ffffff"/>
              </a:solidFill>
              <a:uFill>
                <a:solidFill>
                  <a:srgbClr val="ffffff"/>
                </a:solidFill>
              </a:uFill>
              <a:latin typeface="Arial"/>
            </a:endParaRPr>
          </a:p>
        </p:txBody>
      </p:sp>
      <p:sp>
        <p:nvSpPr>
          <p:cNvPr id="1475" name="CustomShape 7"/>
          <p:cNvSpPr/>
          <p:nvPr/>
        </p:nvSpPr>
        <p:spPr>
          <a:xfrm flipH="1" rot="8929800">
            <a:off x="5810400" y="1901160"/>
            <a:ext cx="109080" cy="7164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476" name="CustomShape 8"/>
          <p:cNvSpPr/>
          <p:nvPr/>
        </p:nvSpPr>
        <p:spPr>
          <a:xfrm flipH="1" rot="10295400">
            <a:off x="5854680" y="2081520"/>
            <a:ext cx="79560" cy="7380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477" name="CustomShape 9"/>
          <p:cNvSpPr/>
          <p:nvPr/>
        </p:nvSpPr>
        <p:spPr>
          <a:xfrm flipH="1" rot="8929800">
            <a:off x="5725080" y="1721520"/>
            <a:ext cx="154080" cy="2052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478" name="CustomShape 10"/>
          <p:cNvSpPr/>
          <p:nvPr/>
        </p:nvSpPr>
        <p:spPr>
          <a:xfrm flipH="1" rot="10295400">
            <a:off x="5825520" y="1945800"/>
            <a:ext cx="112320" cy="1494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479" name="CustomShape 11"/>
          <p:cNvSpPr/>
          <p:nvPr/>
        </p:nvSpPr>
        <p:spPr>
          <a:xfrm flipH="1" rot="11885400">
            <a:off x="5837400" y="2125080"/>
            <a:ext cx="71640" cy="1386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480" name="CustomShape 12"/>
          <p:cNvSpPr/>
          <p:nvPr/>
        </p:nvSpPr>
        <p:spPr>
          <a:xfrm rot="7898400">
            <a:off x="5214960" y="1000440"/>
            <a:ext cx="344160" cy="861480"/>
          </a:xfrm>
          <a:prstGeom prst="trapezoid">
            <a:avLst>
              <a:gd name="adj" fmla="val 9168"/>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481" name="CustomShape 13"/>
          <p:cNvSpPr/>
          <p:nvPr/>
        </p:nvSpPr>
        <p:spPr>
          <a:xfrm rot="7898400">
            <a:off x="5251680" y="1082520"/>
            <a:ext cx="124920" cy="861480"/>
          </a:xfrm>
          <a:custGeom>
            <a:avLst/>
            <a:gdLst/>
            <a:ah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482" name="CustomShape 14"/>
          <p:cNvSpPr/>
          <p:nvPr/>
        </p:nvSpPr>
        <p:spPr>
          <a:xfrm rot="14391600">
            <a:off x="4182480" y="729000"/>
            <a:ext cx="414000" cy="137268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483" name="CustomShape 15"/>
          <p:cNvSpPr/>
          <p:nvPr/>
        </p:nvSpPr>
        <p:spPr>
          <a:xfrm rot="14391600">
            <a:off x="4383360" y="855720"/>
            <a:ext cx="151560" cy="137268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484" name="CustomShape 16"/>
          <p:cNvSpPr/>
          <p:nvPr/>
        </p:nvSpPr>
        <p:spPr>
          <a:xfrm rot="1062600">
            <a:off x="4839480" y="932760"/>
            <a:ext cx="437040" cy="43704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485" name="CustomShape 17"/>
          <p:cNvSpPr/>
          <p:nvPr/>
        </p:nvSpPr>
        <p:spPr>
          <a:xfrm rot="1062600">
            <a:off x="4886640" y="980280"/>
            <a:ext cx="342720" cy="34272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fillRef idx="0"/>
          <a:effectRef idx="0"/>
          <a:fontRef idx="minor"/>
        </p:style>
      </p:sp>
      <p:sp>
        <p:nvSpPr>
          <p:cNvPr id="1486" name="CustomShape 18"/>
          <p:cNvSpPr/>
          <p:nvPr/>
        </p:nvSpPr>
        <p:spPr>
          <a:xfrm rot="1062600">
            <a:off x="4972320" y="1066680"/>
            <a:ext cx="171000" cy="16992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87" name="CustomShape 19"/>
          <p:cNvSpPr/>
          <p:nvPr/>
        </p:nvSpPr>
        <p:spPr>
          <a:xfrm rot="1062600">
            <a:off x="5029560" y="1123200"/>
            <a:ext cx="56520" cy="5652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1488" name="CustomShape 20"/>
          <p:cNvSpPr/>
          <p:nvPr/>
        </p:nvSpPr>
        <p:spPr>
          <a:xfrm>
            <a:off x="2940120" y="3151080"/>
            <a:ext cx="1618200" cy="255600"/>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489" name="CustomShape 21"/>
          <p:cNvSpPr/>
          <p:nvPr/>
        </p:nvSpPr>
        <p:spPr>
          <a:xfrm rot="21552000">
            <a:off x="3558600" y="1805400"/>
            <a:ext cx="384120" cy="113112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490" name="CustomShape 22"/>
          <p:cNvSpPr/>
          <p:nvPr/>
        </p:nvSpPr>
        <p:spPr>
          <a:xfrm rot="21552000">
            <a:off x="3546000" y="1804680"/>
            <a:ext cx="140400" cy="113112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491" name="CustomShape 23"/>
          <p:cNvSpPr/>
          <p:nvPr/>
        </p:nvSpPr>
        <p:spPr>
          <a:xfrm>
            <a:off x="3460320" y="1575000"/>
            <a:ext cx="525600" cy="52560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492" name="CustomShape 24"/>
          <p:cNvSpPr/>
          <p:nvPr/>
        </p:nvSpPr>
        <p:spPr>
          <a:xfrm>
            <a:off x="3517200" y="1631880"/>
            <a:ext cx="412200" cy="41220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fillRef idx="0"/>
          <a:effectRef idx="0"/>
          <a:fontRef idx="minor"/>
        </p:style>
      </p:sp>
      <p:sp>
        <p:nvSpPr>
          <p:cNvPr id="1493" name="CustomShape 25"/>
          <p:cNvSpPr/>
          <p:nvPr/>
        </p:nvSpPr>
        <p:spPr>
          <a:xfrm>
            <a:off x="3620520" y="1735560"/>
            <a:ext cx="205560" cy="20448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94" name="CustomShape 26"/>
          <p:cNvSpPr/>
          <p:nvPr/>
        </p:nvSpPr>
        <p:spPr>
          <a:xfrm>
            <a:off x="3689280" y="1803600"/>
            <a:ext cx="68040" cy="6804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1495" name="CustomShape 27"/>
          <p:cNvSpPr/>
          <p:nvPr/>
        </p:nvSpPr>
        <p:spPr>
          <a:xfrm>
            <a:off x="3126240" y="3080160"/>
            <a:ext cx="1245600" cy="70920"/>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496" name="CustomShape 28"/>
          <p:cNvSpPr/>
          <p:nvPr/>
        </p:nvSpPr>
        <p:spPr>
          <a:xfrm>
            <a:off x="3288960" y="2828880"/>
            <a:ext cx="920160" cy="255600"/>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497" name="CustomShape 29"/>
          <p:cNvSpPr/>
          <p:nvPr/>
        </p:nvSpPr>
        <p:spPr>
          <a:xfrm>
            <a:off x="0" y="3417120"/>
            <a:ext cx="12191400" cy="70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498" name="CustomShape 30"/>
          <p:cNvSpPr/>
          <p:nvPr/>
        </p:nvSpPr>
        <p:spPr>
          <a:xfrm>
            <a:off x="0" y="5427000"/>
            <a:ext cx="12191400" cy="70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499" name="CustomShape 31"/>
          <p:cNvSpPr/>
          <p:nvPr/>
        </p:nvSpPr>
        <p:spPr>
          <a:xfrm>
            <a:off x="5391720" y="2750400"/>
            <a:ext cx="3859920" cy="561600"/>
          </a:xfrm>
          <a:custGeom>
            <a:avLst/>
            <a:gdLst/>
            <a:ah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gradFill>
            <a:gsLst>
              <a:gs pos="0">
                <a:schemeClr val="accent4"/>
              </a:gs>
              <a:gs pos="25000">
                <a:schemeClr val="accent5"/>
              </a:gs>
              <a:gs pos="53000">
                <a:schemeClr val="accent2"/>
              </a:gs>
              <a:gs pos="80000">
                <a:schemeClr val="accent1"/>
              </a:gs>
              <a:gs pos="100000">
                <a:schemeClr val="bg1"/>
              </a:gs>
            </a:gsLst>
            <a:lin ang="10800000"/>
          </a:gradFill>
          <a:ln>
            <a:noFill/>
          </a:ln>
        </p:spPr>
        <p:style>
          <a:lnRef idx="0"/>
          <a:fillRef idx="0"/>
          <a:effectRef idx="0"/>
          <a:fontRef idx="minor"/>
        </p:style>
      </p:sp>
      <p:sp>
        <p:nvSpPr>
          <p:cNvPr id="1500" name="CustomShape 32"/>
          <p:cNvSpPr/>
          <p:nvPr/>
        </p:nvSpPr>
        <p:spPr>
          <a:xfrm rot="1330200">
            <a:off x="5517360" y="1825920"/>
            <a:ext cx="811080" cy="689040"/>
          </a:xfrm>
          <a:custGeom>
            <a:avLst/>
            <a:gdLst/>
            <a:ah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chemeClr val="bg1"/>
              </a:gs>
              <a:gs pos="98000">
                <a:schemeClr val="accent1"/>
              </a:gs>
            </a:gsLst>
            <a:lin ang="10800000"/>
          </a:gradFill>
          <a:ln w="12600">
            <a:noFill/>
          </a:ln>
        </p:spPr>
        <p:style>
          <a:lnRef idx="0"/>
          <a:fillRef idx="0"/>
          <a:effectRef idx="0"/>
          <a:fontRef idx="minor"/>
        </p:style>
      </p:sp>
      <p:sp>
        <p:nvSpPr>
          <p:cNvPr id="1501" name="CustomShape 33"/>
          <p:cNvSpPr/>
          <p:nvPr/>
        </p:nvSpPr>
        <p:spPr>
          <a:xfrm>
            <a:off x="6334200" y="1900800"/>
            <a:ext cx="772560" cy="77112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chemeClr val="accent1"/>
              </a:gs>
              <a:gs pos="98000">
                <a:schemeClr val="accent2"/>
              </a:gs>
            </a:gsLst>
            <a:lin ang="10800000"/>
          </a:gradFill>
          <a:ln w="12600">
            <a:noFill/>
          </a:ln>
        </p:spPr>
        <p:style>
          <a:lnRef idx="0"/>
          <a:fillRef idx="0"/>
          <a:effectRef idx="0"/>
          <a:fontRef idx="minor"/>
        </p:style>
      </p:sp>
      <p:sp>
        <p:nvSpPr>
          <p:cNvPr id="1502" name="CustomShape 34"/>
          <p:cNvSpPr/>
          <p:nvPr/>
        </p:nvSpPr>
        <p:spPr>
          <a:xfrm>
            <a:off x="6467040" y="2033640"/>
            <a:ext cx="506880" cy="50544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8000">
                <a:schemeClr val="accent2"/>
              </a:gs>
            </a:gsLst>
            <a:lin ang="10800000"/>
          </a:gradFill>
          <a:ln w="12600">
            <a:noFill/>
          </a:ln>
        </p:spPr>
        <p:style>
          <a:lnRef idx="0"/>
          <a:fillRef idx="0"/>
          <a:effectRef idx="0"/>
          <a:fontRef idx="minor"/>
        </p:style>
      </p:sp>
      <p:sp>
        <p:nvSpPr>
          <p:cNvPr id="1503" name="CustomShape 35"/>
          <p:cNvSpPr/>
          <p:nvPr/>
        </p:nvSpPr>
        <p:spPr>
          <a:xfrm flipH="1" rot="1778400">
            <a:off x="5498640" y="1884600"/>
            <a:ext cx="109080" cy="7236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504" name="CustomShape 36"/>
          <p:cNvSpPr/>
          <p:nvPr/>
        </p:nvSpPr>
        <p:spPr>
          <a:xfrm flipH="1" rot="1778400">
            <a:off x="5535360" y="1703160"/>
            <a:ext cx="154080" cy="2059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505" name="CustomShape 37"/>
          <p:cNvSpPr/>
          <p:nvPr/>
        </p:nvSpPr>
        <p:spPr>
          <a:xfrm flipH="1" rot="413400">
            <a:off x="5487840" y="2065320"/>
            <a:ext cx="79560" cy="7488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506" name="CustomShape 38"/>
          <p:cNvSpPr/>
          <p:nvPr/>
        </p:nvSpPr>
        <p:spPr>
          <a:xfrm flipH="1" rot="413400">
            <a:off x="5481720" y="1929600"/>
            <a:ext cx="112320" cy="1501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507" name="CustomShape 39"/>
          <p:cNvSpPr/>
          <p:nvPr/>
        </p:nvSpPr>
        <p:spPr>
          <a:xfrm flipH="1" rot="20423400">
            <a:off x="5512320" y="2108160"/>
            <a:ext cx="71640" cy="1414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508" name="CustomShape 40"/>
          <p:cNvSpPr/>
          <p:nvPr/>
        </p:nvSpPr>
        <p:spPr>
          <a:xfrm rot="2713800">
            <a:off x="5532480" y="1541520"/>
            <a:ext cx="288720" cy="28872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509" name="CustomShape 41"/>
          <p:cNvSpPr/>
          <p:nvPr/>
        </p:nvSpPr>
        <p:spPr>
          <a:xfrm rot="2713800">
            <a:off x="5577840" y="1587600"/>
            <a:ext cx="197280" cy="196920"/>
          </a:xfrm>
          <a:custGeom>
            <a:avLst/>
            <a:gdLst/>
            <a:ah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040">
            <a:noFill/>
          </a:ln>
        </p:spPr>
        <p:style>
          <a:lnRef idx="0"/>
          <a:fillRef idx="0"/>
          <a:effectRef idx="0"/>
          <a:fontRef idx="minor"/>
        </p:style>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0" name="CustomShape 1"/>
          <p:cNvSpPr/>
          <p:nvPr/>
        </p:nvSpPr>
        <p:spPr>
          <a:xfrm>
            <a:off x="3998160" y="5099400"/>
            <a:ext cx="2028240" cy="1128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11" name="CustomShape 2"/>
          <p:cNvSpPr/>
          <p:nvPr/>
        </p:nvSpPr>
        <p:spPr>
          <a:xfrm>
            <a:off x="3998160" y="5213880"/>
            <a:ext cx="2028240" cy="1013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12" name="CustomShape 3"/>
          <p:cNvSpPr/>
          <p:nvPr/>
        </p:nvSpPr>
        <p:spPr>
          <a:xfrm>
            <a:off x="4526640" y="5454000"/>
            <a:ext cx="332280" cy="769680"/>
          </a:xfrm>
          <a:prstGeom prst="round2SameRect">
            <a:avLst>
              <a:gd name="adj1" fmla="val 50000"/>
              <a:gd name="adj2"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513" name="CustomShape 4"/>
          <p:cNvSpPr/>
          <p:nvPr/>
        </p:nvSpPr>
        <p:spPr>
          <a:xfrm>
            <a:off x="4699800" y="5606640"/>
            <a:ext cx="159120" cy="61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14" name="CustomShape 5"/>
          <p:cNvSpPr/>
          <p:nvPr/>
        </p:nvSpPr>
        <p:spPr>
          <a:xfrm>
            <a:off x="4078080" y="5249520"/>
            <a:ext cx="172440" cy="17244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15" name="CustomShape 6"/>
          <p:cNvSpPr/>
          <p:nvPr/>
        </p:nvSpPr>
        <p:spPr>
          <a:xfrm>
            <a:off x="4112640" y="5284080"/>
            <a:ext cx="109080" cy="938520"/>
          </a:xfrm>
          <a:prstGeom prst="round2SameRect">
            <a:avLst>
              <a:gd name="adj1" fmla="val 50000"/>
              <a:gd name="adj2"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1516" name="CustomShape 7"/>
          <p:cNvSpPr/>
          <p:nvPr/>
        </p:nvSpPr>
        <p:spPr>
          <a:xfrm>
            <a:off x="4169880" y="5343840"/>
            <a:ext cx="54360" cy="8787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17" name="CustomShape 8"/>
          <p:cNvSpPr/>
          <p:nvPr/>
        </p:nvSpPr>
        <p:spPr>
          <a:xfrm>
            <a:off x="4091760" y="5538600"/>
            <a:ext cx="80280" cy="673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518" name="CustomShape 9"/>
          <p:cNvSpPr/>
          <p:nvPr/>
        </p:nvSpPr>
        <p:spPr>
          <a:xfrm>
            <a:off x="4169520" y="5538600"/>
            <a:ext cx="80280" cy="67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19" name="CustomShape 10"/>
          <p:cNvSpPr/>
          <p:nvPr/>
        </p:nvSpPr>
        <p:spPr>
          <a:xfrm>
            <a:off x="4091760" y="5722560"/>
            <a:ext cx="80280" cy="673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520" name="CustomShape 11"/>
          <p:cNvSpPr/>
          <p:nvPr/>
        </p:nvSpPr>
        <p:spPr>
          <a:xfrm>
            <a:off x="4169520" y="5722560"/>
            <a:ext cx="80280" cy="67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21" name="CustomShape 12"/>
          <p:cNvSpPr/>
          <p:nvPr/>
        </p:nvSpPr>
        <p:spPr>
          <a:xfrm>
            <a:off x="4091760" y="5906520"/>
            <a:ext cx="80280" cy="673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522" name="CustomShape 13"/>
          <p:cNvSpPr/>
          <p:nvPr/>
        </p:nvSpPr>
        <p:spPr>
          <a:xfrm>
            <a:off x="4169520" y="5906520"/>
            <a:ext cx="80280" cy="67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23" name="CustomShape 14"/>
          <p:cNvSpPr/>
          <p:nvPr/>
        </p:nvSpPr>
        <p:spPr>
          <a:xfrm>
            <a:off x="4925520" y="5456880"/>
            <a:ext cx="332280" cy="769680"/>
          </a:xfrm>
          <a:prstGeom prst="round2SameRect">
            <a:avLst>
              <a:gd name="adj1" fmla="val 50000"/>
              <a:gd name="adj2"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524" name="CustomShape 15"/>
          <p:cNvSpPr/>
          <p:nvPr/>
        </p:nvSpPr>
        <p:spPr>
          <a:xfrm>
            <a:off x="5098680" y="5609160"/>
            <a:ext cx="159120" cy="61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25" name="CustomShape 16"/>
          <p:cNvSpPr/>
          <p:nvPr/>
        </p:nvSpPr>
        <p:spPr>
          <a:xfrm>
            <a:off x="4312440" y="5253480"/>
            <a:ext cx="172440" cy="17244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26" name="CustomShape 17"/>
          <p:cNvSpPr/>
          <p:nvPr/>
        </p:nvSpPr>
        <p:spPr>
          <a:xfrm>
            <a:off x="4346640" y="5287680"/>
            <a:ext cx="109080" cy="938520"/>
          </a:xfrm>
          <a:prstGeom prst="round2SameRect">
            <a:avLst>
              <a:gd name="adj1" fmla="val 50000"/>
              <a:gd name="adj2"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1527" name="CustomShape 18"/>
          <p:cNvSpPr/>
          <p:nvPr/>
        </p:nvSpPr>
        <p:spPr>
          <a:xfrm>
            <a:off x="4404240" y="5347440"/>
            <a:ext cx="54360" cy="8787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28" name="CustomShape 19"/>
          <p:cNvSpPr/>
          <p:nvPr/>
        </p:nvSpPr>
        <p:spPr>
          <a:xfrm>
            <a:off x="4325760" y="5542200"/>
            <a:ext cx="80280" cy="673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529" name="CustomShape 20"/>
          <p:cNvSpPr/>
          <p:nvPr/>
        </p:nvSpPr>
        <p:spPr>
          <a:xfrm>
            <a:off x="4403880" y="5542200"/>
            <a:ext cx="80280" cy="67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30" name="CustomShape 21"/>
          <p:cNvSpPr/>
          <p:nvPr/>
        </p:nvSpPr>
        <p:spPr>
          <a:xfrm>
            <a:off x="4325760" y="5726160"/>
            <a:ext cx="80280" cy="673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531" name="CustomShape 22"/>
          <p:cNvSpPr/>
          <p:nvPr/>
        </p:nvSpPr>
        <p:spPr>
          <a:xfrm>
            <a:off x="4403880" y="5726160"/>
            <a:ext cx="80280" cy="67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32" name="CustomShape 23"/>
          <p:cNvSpPr/>
          <p:nvPr/>
        </p:nvSpPr>
        <p:spPr>
          <a:xfrm>
            <a:off x="4325760" y="5910120"/>
            <a:ext cx="80280" cy="673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533" name="CustomShape 24"/>
          <p:cNvSpPr/>
          <p:nvPr/>
        </p:nvSpPr>
        <p:spPr>
          <a:xfrm>
            <a:off x="4403880" y="5910120"/>
            <a:ext cx="80280" cy="67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34" name="CustomShape 25"/>
          <p:cNvSpPr/>
          <p:nvPr/>
        </p:nvSpPr>
        <p:spPr>
          <a:xfrm>
            <a:off x="5357880" y="5931000"/>
            <a:ext cx="582120" cy="297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535" name="CustomShape 26"/>
          <p:cNvSpPr/>
          <p:nvPr/>
        </p:nvSpPr>
        <p:spPr>
          <a:xfrm>
            <a:off x="5357880" y="5970960"/>
            <a:ext cx="58212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36" name="CustomShape 27"/>
          <p:cNvSpPr/>
          <p:nvPr/>
        </p:nvSpPr>
        <p:spPr>
          <a:xfrm>
            <a:off x="5357880" y="6032160"/>
            <a:ext cx="58212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37" name="CustomShape 28"/>
          <p:cNvSpPr/>
          <p:nvPr/>
        </p:nvSpPr>
        <p:spPr>
          <a:xfrm>
            <a:off x="5357880" y="6093000"/>
            <a:ext cx="58212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38" name="CustomShape 29"/>
          <p:cNvSpPr/>
          <p:nvPr/>
        </p:nvSpPr>
        <p:spPr>
          <a:xfrm>
            <a:off x="5357880" y="6154200"/>
            <a:ext cx="58212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39" name="CustomShape 30"/>
          <p:cNvSpPr/>
          <p:nvPr/>
        </p:nvSpPr>
        <p:spPr>
          <a:xfrm flipH="1">
            <a:off x="3997440" y="4787640"/>
            <a:ext cx="525240" cy="311040"/>
          </a:xfrm>
          <a:prstGeom prst="rtTriangle">
            <a:avLst/>
          </a:prstGeom>
          <a:ln>
            <a:noFill/>
          </a:ln>
        </p:spPr>
        <p:style>
          <a:lnRef idx="2">
            <a:schemeClr val="accent1">
              <a:shade val="50000"/>
            </a:schemeClr>
          </a:lnRef>
          <a:fillRef idx="1">
            <a:schemeClr val="accent1"/>
          </a:fillRef>
          <a:effectRef idx="0">
            <a:schemeClr val="accent1"/>
          </a:effectRef>
          <a:fontRef idx="minor"/>
        </p:style>
      </p:sp>
      <p:sp>
        <p:nvSpPr>
          <p:cNvPr id="1540" name="CustomShape 31"/>
          <p:cNvSpPr/>
          <p:nvPr/>
        </p:nvSpPr>
        <p:spPr>
          <a:xfrm flipH="1">
            <a:off x="4498200" y="4787640"/>
            <a:ext cx="525240" cy="311040"/>
          </a:xfrm>
          <a:prstGeom prst="rtTriangle">
            <a:avLst/>
          </a:prstGeom>
          <a:ln>
            <a:noFill/>
          </a:ln>
        </p:spPr>
        <p:style>
          <a:lnRef idx="2">
            <a:schemeClr val="accent1">
              <a:shade val="50000"/>
            </a:schemeClr>
          </a:lnRef>
          <a:fillRef idx="1">
            <a:schemeClr val="accent1"/>
          </a:fillRef>
          <a:effectRef idx="0">
            <a:schemeClr val="accent1"/>
          </a:effectRef>
          <a:fontRef idx="minor"/>
        </p:style>
      </p:sp>
      <p:sp>
        <p:nvSpPr>
          <p:cNvPr id="1541" name="CustomShape 32"/>
          <p:cNvSpPr/>
          <p:nvPr/>
        </p:nvSpPr>
        <p:spPr>
          <a:xfrm flipH="1">
            <a:off x="4999320" y="4787640"/>
            <a:ext cx="525240" cy="311040"/>
          </a:xfrm>
          <a:prstGeom prst="rtTriangle">
            <a:avLst/>
          </a:prstGeom>
          <a:ln>
            <a:noFill/>
          </a:ln>
        </p:spPr>
        <p:style>
          <a:lnRef idx="2">
            <a:schemeClr val="accent1">
              <a:shade val="50000"/>
            </a:schemeClr>
          </a:lnRef>
          <a:fillRef idx="1">
            <a:schemeClr val="accent1"/>
          </a:fillRef>
          <a:effectRef idx="0">
            <a:schemeClr val="accent1"/>
          </a:effectRef>
          <a:fontRef idx="minor"/>
        </p:style>
      </p:sp>
      <p:sp>
        <p:nvSpPr>
          <p:cNvPr id="1542" name="CustomShape 33"/>
          <p:cNvSpPr/>
          <p:nvPr/>
        </p:nvSpPr>
        <p:spPr>
          <a:xfrm flipH="1">
            <a:off x="5500440" y="4787640"/>
            <a:ext cx="525240" cy="311040"/>
          </a:xfrm>
          <a:prstGeom prst="rtTriangle">
            <a:avLst/>
          </a:prstGeom>
          <a:ln>
            <a:noFill/>
          </a:ln>
        </p:spPr>
        <p:style>
          <a:lnRef idx="2">
            <a:schemeClr val="accent1">
              <a:shade val="50000"/>
            </a:schemeClr>
          </a:lnRef>
          <a:fillRef idx="1">
            <a:schemeClr val="accent1"/>
          </a:fillRef>
          <a:effectRef idx="0">
            <a:schemeClr val="accent1"/>
          </a:effectRef>
          <a:fontRef idx="minor"/>
        </p:style>
      </p:sp>
      <p:sp>
        <p:nvSpPr>
          <p:cNvPr id="1543" name="CustomShape 34"/>
          <p:cNvSpPr/>
          <p:nvPr/>
        </p:nvSpPr>
        <p:spPr>
          <a:xfrm>
            <a:off x="5449320" y="532152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44" name="CustomShape 35"/>
          <p:cNvSpPr/>
          <p:nvPr/>
        </p:nvSpPr>
        <p:spPr>
          <a:xfrm>
            <a:off x="5632920" y="532152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45" name="CustomShape 36"/>
          <p:cNvSpPr/>
          <p:nvPr/>
        </p:nvSpPr>
        <p:spPr>
          <a:xfrm>
            <a:off x="5816520" y="532152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46" name="CustomShape 37"/>
          <p:cNvSpPr/>
          <p:nvPr/>
        </p:nvSpPr>
        <p:spPr>
          <a:xfrm>
            <a:off x="5449320" y="545796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47" name="CustomShape 38"/>
          <p:cNvSpPr/>
          <p:nvPr/>
        </p:nvSpPr>
        <p:spPr>
          <a:xfrm>
            <a:off x="5632920" y="545796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48" name="CustomShape 39"/>
          <p:cNvSpPr/>
          <p:nvPr/>
        </p:nvSpPr>
        <p:spPr>
          <a:xfrm>
            <a:off x="5816520" y="545796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49" name="CustomShape 40"/>
          <p:cNvSpPr/>
          <p:nvPr/>
        </p:nvSpPr>
        <p:spPr>
          <a:xfrm>
            <a:off x="5449320" y="559404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50" name="CustomShape 41"/>
          <p:cNvSpPr/>
          <p:nvPr/>
        </p:nvSpPr>
        <p:spPr>
          <a:xfrm>
            <a:off x="5632920" y="559404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51" name="CustomShape 42"/>
          <p:cNvSpPr/>
          <p:nvPr/>
        </p:nvSpPr>
        <p:spPr>
          <a:xfrm>
            <a:off x="5816520" y="559404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52" name="CustomShape 43"/>
          <p:cNvSpPr/>
          <p:nvPr/>
        </p:nvSpPr>
        <p:spPr>
          <a:xfrm>
            <a:off x="4885560" y="532152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53" name="CustomShape 44"/>
          <p:cNvSpPr/>
          <p:nvPr/>
        </p:nvSpPr>
        <p:spPr>
          <a:xfrm>
            <a:off x="5069160" y="532152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54" name="CustomShape 45"/>
          <p:cNvSpPr/>
          <p:nvPr/>
        </p:nvSpPr>
        <p:spPr>
          <a:xfrm>
            <a:off x="5252760" y="532152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55" name="CustomShape 46"/>
          <p:cNvSpPr/>
          <p:nvPr/>
        </p:nvSpPr>
        <p:spPr>
          <a:xfrm>
            <a:off x="4541400" y="532152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56" name="CustomShape 47"/>
          <p:cNvSpPr/>
          <p:nvPr/>
        </p:nvSpPr>
        <p:spPr>
          <a:xfrm>
            <a:off x="4725000" y="532152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57" name="CustomShape 48"/>
          <p:cNvSpPr/>
          <p:nvPr/>
        </p:nvSpPr>
        <p:spPr>
          <a:xfrm>
            <a:off x="6025680" y="5102640"/>
            <a:ext cx="498960" cy="11239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558" name="CustomShape 49"/>
          <p:cNvSpPr/>
          <p:nvPr/>
        </p:nvSpPr>
        <p:spPr>
          <a:xfrm>
            <a:off x="6275160" y="5101560"/>
            <a:ext cx="249120" cy="11246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59" name="CustomShape 50"/>
          <p:cNvSpPr/>
          <p:nvPr/>
        </p:nvSpPr>
        <p:spPr>
          <a:xfrm>
            <a:off x="6117480" y="4482360"/>
            <a:ext cx="290880" cy="6314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560" name="CustomShape 51"/>
          <p:cNvSpPr/>
          <p:nvPr/>
        </p:nvSpPr>
        <p:spPr>
          <a:xfrm>
            <a:off x="6263280" y="4482360"/>
            <a:ext cx="145080" cy="6314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61" name="CustomShape 52"/>
          <p:cNvSpPr/>
          <p:nvPr/>
        </p:nvSpPr>
        <p:spPr>
          <a:xfrm>
            <a:off x="6117480" y="4330440"/>
            <a:ext cx="290880" cy="16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562" name="CustomShape 53"/>
          <p:cNvSpPr/>
          <p:nvPr/>
        </p:nvSpPr>
        <p:spPr>
          <a:xfrm>
            <a:off x="6263280" y="4330440"/>
            <a:ext cx="145080" cy="1656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563" name="CustomShape 54"/>
          <p:cNvSpPr/>
          <p:nvPr/>
        </p:nvSpPr>
        <p:spPr>
          <a:xfrm>
            <a:off x="6094440" y="6009480"/>
            <a:ext cx="94320" cy="218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64" name="CustomShape 55"/>
          <p:cNvSpPr/>
          <p:nvPr/>
        </p:nvSpPr>
        <p:spPr>
          <a:xfrm>
            <a:off x="6352920" y="6009480"/>
            <a:ext cx="94320" cy="218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65" name="CustomShape 56"/>
          <p:cNvSpPr/>
          <p:nvPr/>
        </p:nvSpPr>
        <p:spPr>
          <a:xfrm>
            <a:off x="6025680" y="5101920"/>
            <a:ext cx="498960" cy="113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566" name="CustomShape 57"/>
          <p:cNvSpPr/>
          <p:nvPr/>
        </p:nvSpPr>
        <p:spPr>
          <a:xfrm>
            <a:off x="6275160" y="5100120"/>
            <a:ext cx="249120" cy="1191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567" name="CustomShape 58"/>
          <p:cNvSpPr/>
          <p:nvPr/>
        </p:nvSpPr>
        <p:spPr>
          <a:xfrm>
            <a:off x="6525000" y="5208120"/>
            <a:ext cx="1663560" cy="1018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68" name="CustomShape 59"/>
          <p:cNvSpPr/>
          <p:nvPr/>
        </p:nvSpPr>
        <p:spPr>
          <a:xfrm>
            <a:off x="6525000" y="5329440"/>
            <a:ext cx="1663560" cy="893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69" name="CustomShape 60"/>
          <p:cNvSpPr/>
          <p:nvPr/>
        </p:nvSpPr>
        <p:spPr>
          <a:xfrm>
            <a:off x="6525000" y="5675040"/>
            <a:ext cx="1663560" cy="548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70" name="CustomShape 61"/>
          <p:cNvSpPr/>
          <p:nvPr/>
        </p:nvSpPr>
        <p:spPr>
          <a:xfrm>
            <a:off x="7319160" y="5925960"/>
            <a:ext cx="350280" cy="2970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571" name="CustomShape 62"/>
          <p:cNvSpPr/>
          <p:nvPr/>
        </p:nvSpPr>
        <p:spPr>
          <a:xfrm>
            <a:off x="7319160" y="5965920"/>
            <a:ext cx="35028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72" name="CustomShape 63"/>
          <p:cNvSpPr/>
          <p:nvPr/>
        </p:nvSpPr>
        <p:spPr>
          <a:xfrm>
            <a:off x="7319160" y="6027120"/>
            <a:ext cx="35028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73" name="CustomShape 64"/>
          <p:cNvSpPr/>
          <p:nvPr/>
        </p:nvSpPr>
        <p:spPr>
          <a:xfrm>
            <a:off x="7319160" y="6088320"/>
            <a:ext cx="35028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74" name="CustomShape 65"/>
          <p:cNvSpPr/>
          <p:nvPr/>
        </p:nvSpPr>
        <p:spPr>
          <a:xfrm>
            <a:off x="7319160" y="6149160"/>
            <a:ext cx="35028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75" name="CustomShape 66"/>
          <p:cNvSpPr/>
          <p:nvPr/>
        </p:nvSpPr>
        <p:spPr>
          <a:xfrm>
            <a:off x="7734600" y="5925960"/>
            <a:ext cx="350280" cy="2970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576" name="CustomShape 67"/>
          <p:cNvSpPr/>
          <p:nvPr/>
        </p:nvSpPr>
        <p:spPr>
          <a:xfrm>
            <a:off x="7734600" y="5965920"/>
            <a:ext cx="35028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77" name="CustomShape 68"/>
          <p:cNvSpPr/>
          <p:nvPr/>
        </p:nvSpPr>
        <p:spPr>
          <a:xfrm>
            <a:off x="7734600" y="6027120"/>
            <a:ext cx="35028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78" name="CustomShape 69"/>
          <p:cNvSpPr/>
          <p:nvPr/>
        </p:nvSpPr>
        <p:spPr>
          <a:xfrm>
            <a:off x="7734600" y="6088320"/>
            <a:ext cx="35028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79" name="CustomShape 70"/>
          <p:cNvSpPr/>
          <p:nvPr/>
        </p:nvSpPr>
        <p:spPr>
          <a:xfrm>
            <a:off x="7734600" y="6149160"/>
            <a:ext cx="35028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80" name="CustomShape 71"/>
          <p:cNvSpPr/>
          <p:nvPr/>
        </p:nvSpPr>
        <p:spPr>
          <a:xfrm>
            <a:off x="7608240" y="558180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81" name="CustomShape 72"/>
          <p:cNvSpPr/>
          <p:nvPr/>
        </p:nvSpPr>
        <p:spPr>
          <a:xfrm>
            <a:off x="7791840" y="558180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82" name="CustomShape 73"/>
          <p:cNvSpPr/>
          <p:nvPr/>
        </p:nvSpPr>
        <p:spPr>
          <a:xfrm>
            <a:off x="7975440" y="558180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83" name="CustomShape 74"/>
          <p:cNvSpPr/>
          <p:nvPr/>
        </p:nvSpPr>
        <p:spPr>
          <a:xfrm>
            <a:off x="7049880" y="558180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84" name="CustomShape 75"/>
          <p:cNvSpPr/>
          <p:nvPr/>
        </p:nvSpPr>
        <p:spPr>
          <a:xfrm>
            <a:off x="7228080" y="558180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85" name="CustomShape 76"/>
          <p:cNvSpPr/>
          <p:nvPr/>
        </p:nvSpPr>
        <p:spPr>
          <a:xfrm>
            <a:off x="7411680" y="558180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86" name="CustomShape 77"/>
          <p:cNvSpPr/>
          <p:nvPr/>
        </p:nvSpPr>
        <p:spPr>
          <a:xfrm>
            <a:off x="6682680" y="558180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87" name="CustomShape 78"/>
          <p:cNvSpPr/>
          <p:nvPr/>
        </p:nvSpPr>
        <p:spPr>
          <a:xfrm>
            <a:off x="6866280" y="558180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88" name="CustomShape 79"/>
          <p:cNvSpPr/>
          <p:nvPr/>
        </p:nvSpPr>
        <p:spPr>
          <a:xfrm>
            <a:off x="6682680" y="574596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89" name="CustomShape 80"/>
          <p:cNvSpPr/>
          <p:nvPr/>
        </p:nvSpPr>
        <p:spPr>
          <a:xfrm>
            <a:off x="6866280" y="574596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90" name="CustomShape 81"/>
          <p:cNvSpPr/>
          <p:nvPr/>
        </p:nvSpPr>
        <p:spPr>
          <a:xfrm>
            <a:off x="7049880" y="574596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91" name="CustomShape 82"/>
          <p:cNvSpPr/>
          <p:nvPr/>
        </p:nvSpPr>
        <p:spPr>
          <a:xfrm>
            <a:off x="6682680" y="588204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92" name="CustomShape 83"/>
          <p:cNvSpPr/>
          <p:nvPr/>
        </p:nvSpPr>
        <p:spPr>
          <a:xfrm>
            <a:off x="6866280" y="588204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93" name="CustomShape 84"/>
          <p:cNvSpPr/>
          <p:nvPr/>
        </p:nvSpPr>
        <p:spPr>
          <a:xfrm>
            <a:off x="7049880" y="588204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94" name="CustomShape 85"/>
          <p:cNvSpPr/>
          <p:nvPr/>
        </p:nvSpPr>
        <p:spPr>
          <a:xfrm>
            <a:off x="6682680" y="601848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95" name="CustomShape 86"/>
          <p:cNvSpPr/>
          <p:nvPr/>
        </p:nvSpPr>
        <p:spPr>
          <a:xfrm>
            <a:off x="6866280" y="601848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96" name="CustomShape 87"/>
          <p:cNvSpPr/>
          <p:nvPr/>
        </p:nvSpPr>
        <p:spPr>
          <a:xfrm>
            <a:off x="7049880" y="601848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97" name="CustomShape 88"/>
          <p:cNvSpPr/>
          <p:nvPr/>
        </p:nvSpPr>
        <p:spPr>
          <a:xfrm>
            <a:off x="6869160" y="4605840"/>
            <a:ext cx="332280" cy="603000"/>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p:style>
      </p:sp>
      <p:sp>
        <p:nvSpPr>
          <p:cNvPr id="1598" name="CustomShape 89"/>
          <p:cNvSpPr/>
          <p:nvPr/>
        </p:nvSpPr>
        <p:spPr>
          <a:xfrm>
            <a:off x="7042320" y="4758480"/>
            <a:ext cx="159120" cy="45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99" name="CustomShape 90"/>
          <p:cNvSpPr/>
          <p:nvPr/>
        </p:nvSpPr>
        <p:spPr>
          <a:xfrm>
            <a:off x="7308720" y="4605480"/>
            <a:ext cx="332280" cy="603000"/>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p:style>
      </p:sp>
      <p:sp>
        <p:nvSpPr>
          <p:cNvPr id="1600" name="CustomShape 91"/>
          <p:cNvSpPr/>
          <p:nvPr/>
        </p:nvSpPr>
        <p:spPr>
          <a:xfrm>
            <a:off x="7482240" y="4758480"/>
            <a:ext cx="159120" cy="45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601" name="CustomShape 92"/>
          <p:cNvSpPr/>
          <p:nvPr/>
        </p:nvSpPr>
        <p:spPr>
          <a:xfrm>
            <a:off x="6617520" y="4295520"/>
            <a:ext cx="192960" cy="9158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602" name="CustomShape 93"/>
          <p:cNvSpPr/>
          <p:nvPr/>
        </p:nvSpPr>
        <p:spPr>
          <a:xfrm>
            <a:off x="6709320" y="4295520"/>
            <a:ext cx="101160" cy="9158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603" name="CustomShape 94"/>
          <p:cNvSpPr/>
          <p:nvPr/>
        </p:nvSpPr>
        <p:spPr>
          <a:xfrm>
            <a:off x="6617520" y="4144680"/>
            <a:ext cx="192960" cy="185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604" name="CustomShape 95"/>
          <p:cNvSpPr/>
          <p:nvPr/>
        </p:nvSpPr>
        <p:spPr>
          <a:xfrm>
            <a:off x="6709320" y="4144680"/>
            <a:ext cx="101160" cy="1850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605" name="CustomShape 96"/>
          <p:cNvSpPr/>
          <p:nvPr/>
        </p:nvSpPr>
        <p:spPr>
          <a:xfrm>
            <a:off x="6810840" y="4413240"/>
            <a:ext cx="670680" cy="619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606" name="CustomShape 97"/>
          <p:cNvSpPr/>
          <p:nvPr/>
        </p:nvSpPr>
        <p:spPr>
          <a:xfrm>
            <a:off x="7022160" y="4424040"/>
            <a:ext cx="41400" cy="2412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607" name="CustomShape 98"/>
          <p:cNvSpPr/>
          <p:nvPr/>
        </p:nvSpPr>
        <p:spPr>
          <a:xfrm>
            <a:off x="7463520" y="4412880"/>
            <a:ext cx="41400" cy="2412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608" name="TextShape 99"/>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Ecosystem</a:t>
            </a:r>
            <a:endParaRPr b="0" lang="en-US" sz="2800" spc="-1" strike="noStrike">
              <a:solidFill>
                <a:srgbClr val="000000"/>
              </a:solidFill>
              <a:uFill>
                <a:solidFill>
                  <a:srgbClr val="ffffff"/>
                </a:solidFill>
              </a:uFill>
              <a:latin typeface="Arial"/>
            </a:endParaRPr>
          </a:p>
        </p:txBody>
      </p:sp>
      <p:sp>
        <p:nvSpPr>
          <p:cNvPr id="1609" name="CustomShape 100"/>
          <p:cNvSpPr/>
          <p:nvPr/>
        </p:nvSpPr>
        <p:spPr>
          <a:xfrm>
            <a:off x="433080" y="4200840"/>
            <a:ext cx="2834640" cy="276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595959"/>
                </a:solidFill>
                <a:uFill>
                  <a:solidFill>
                    <a:srgbClr val="ffffff"/>
                  </a:solidFill>
                </a:uFill>
                <a:latin typeface="Arial"/>
                <a:ea typeface="Arial Unicode MS"/>
              </a:rPr>
              <a:t>GraphQL Server</a:t>
            </a:r>
            <a:endParaRPr b="0" lang="en-US" sz="1800" spc="-1" strike="noStrike">
              <a:solidFill>
                <a:srgbClr val="000000"/>
              </a:solidFill>
              <a:uFill>
                <a:solidFill>
                  <a:srgbClr val="ffffff"/>
                </a:solidFill>
              </a:uFill>
              <a:latin typeface="Arial"/>
            </a:endParaRPr>
          </a:p>
        </p:txBody>
      </p:sp>
      <p:sp>
        <p:nvSpPr>
          <p:cNvPr id="1610" name="CustomShape 101"/>
          <p:cNvSpPr/>
          <p:nvPr/>
        </p:nvSpPr>
        <p:spPr>
          <a:xfrm>
            <a:off x="323640" y="4569120"/>
            <a:ext cx="3170160" cy="6904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600" spc="-1" strike="noStrike">
                <a:solidFill>
                  <a:srgbClr val="404040"/>
                </a:solidFill>
                <a:uFill>
                  <a:solidFill>
                    <a:srgbClr val="ffffff"/>
                  </a:solidFill>
                </a:uFill>
                <a:latin typeface="Arial"/>
                <a:ea typeface="Arial Unicode MS"/>
              </a:rPr>
              <a:t>The first brick you’ll need is a GraphQL server. GraphQL itself  </a:t>
            </a:r>
            <a:r>
              <a:rPr b="0" lang="en-US" sz="1600" spc="-1" strike="noStrike">
                <a:solidFill>
                  <a:srgbClr val="000000"/>
                </a:solidFill>
                <a:uFill>
                  <a:solidFill>
                    <a:srgbClr val="ffffff"/>
                  </a:solidFill>
                </a:uFill>
                <a:latin typeface="Arial"/>
                <a:ea typeface="Arial Unicode MS"/>
              </a:rPr>
              <a:t>is just a specification after all, so    this leaves the door </a:t>
            </a:r>
            <a:r>
              <a:rPr b="0" lang="en-US" sz="1600" spc="-1" strike="noStrike">
                <a:solidFill>
                  <a:srgbClr val="404040"/>
                </a:solidFill>
                <a:uFill>
                  <a:solidFill>
                    <a:srgbClr val="ffffff"/>
                  </a:solidFill>
                </a:uFill>
                <a:latin typeface="Arial"/>
                <a:ea typeface="Arial Unicode MS"/>
              </a:rPr>
              <a:t>open to a few competing implementations.</a:t>
            </a:r>
            <a:endParaRPr b="0" lang="en-US" sz="1800" spc="-1" strike="noStrike">
              <a:solidFill>
                <a:srgbClr val="000000"/>
              </a:solidFill>
              <a:uFill>
                <a:solidFill>
                  <a:srgbClr val="ffffff"/>
                </a:solidFill>
              </a:uFill>
              <a:latin typeface="Arial"/>
            </a:endParaRPr>
          </a:p>
        </p:txBody>
      </p:sp>
      <p:sp>
        <p:nvSpPr>
          <p:cNvPr id="1611" name="CustomShape 102"/>
          <p:cNvSpPr/>
          <p:nvPr/>
        </p:nvSpPr>
        <p:spPr>
          <a:xfrm>
            <a:off x="9032040" y="4200840"/>
            <a:ext cx="2804400" cy="276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595959"/>
                </a:solidFill>
                <a:uFill>
                  <a:solidFill>
                    <a:srgbClr val="ffffff"/>
                  </a:solidFill>
                </a:uFill>
                <a:latin typeface="Arial"/>
                <a:ea typeface="Arial Unicode MS"/>
              </a:rPr>
              <a:t>GraphQL Client</a:t>
            </a:r>
            <a:endParaRPr b="0" lang="en-US" sz="1800" spc="-1" strike="noStrike">
              <a:solidFill>
                <a:srgbClr val="000000"/>
              </a:solidFill>
              <a:uFill>
                <a:solidFill>
                  <a:srgbClr val="ffffff"/>
                </a:solidFill>
              </a:uFill>
              <a:latin typeface="Arial"/>
            </a:endParaRPr>
          </a:p>
        </p:txBody>
      </p:sp>
      <p:sp>
        <p:nvSpPr>
          <p:cNvPr id="1612" name="CustomShape 103"/>
          <p:cNvSpPr/>
          <p:nvPr/>
        </p:nvSpPr>
        <p:spPr>
          <a:xfrm>
            <a:off x="8916840" y="4579200"/>
            <a:ext cx="2919600" cy="6814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600" spc="-1" strike="noStrike">
                <a:solidFill>
                  <a:srgbClr val="404040"/>
                </a:solidFill>
                <a:uFill>
                  <a:solidFill>
                    <a:srgbClr val="ffffff"/>
                  </a:solidFill>
                </a:uFill>
                <a:latin typeface="Arial"/>
                <a:ea typeface="Arial Unicode MS"/>
              </a:rPr>
              <a:t>Although you can technically query your GraphQL API directly without the need for a dedicated client library, it can definely make your life easier.</a:t>
            </a:r>
            <a:endParaRPr b="0" lang="en-US" sz="1800" spc="-1" strike="noStrike">
              <a:solidFill>
                <a:srgbClr val="000000"/>
              </a:solidFill>
              <a:uFill>
                <a:solidFill>
                  <a:srgbClr val="ffffff"/>
                </a:solidFill>
              </a:uFill>
              <a:latin typeface="Arial"/>
            </a:endParaRPr>
          </a:p>
        </p:txBody>
      </p:sp>
      <p:sp>
        <p:nvSpPr>
          <p:cNvPr id="1613" name="CustomShape 104"/>
          <p:cNvSpPr/>
          <p:nvPr/>
        </p:nvSpPr>
        <p:spPr>
          <a:xfrm>
            <a:off x="9943920" y="3429000"/>
            <a:ext cx="754200" cy="754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614" name="CustomShape 105"/>
          <p:cNvSpPr/>
          <p:nvPr/>
        </p:nvSpPr>
        <p:spPr>
          <a:xfrm>
            <a:off x="1493640" y="3390120"/>
            <a:ext cx="754200" cy="75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615" name="CustomShape 106"/>
          <p:cNvSpPr/>
          <p:nvPr/>
        </p:nvSpPr>
        <p:spPr>
          <a:xfrm>
            <a:off x="10150200" y="3565800"/>
            <a:ext cx="340920" cy="407880"/>
          </a:xfrm>
          <a:custGeom>
            <a:avLst/>
            <a:gdLst/>
            <a:ah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16" name="CustomShape 107"/>
          <p:cNvSpPr/>
          <p:nvPr/>
        </p:nvSpPr>
        <p:spPr>
          <a:xfrm>
            <a:off x="1693440" y="3574440"/>
            <a:ext cx="334440" cy="337320"/>
          </a:xfrm>
          <a:custGeom>
            <a:avLst/>
            <a:gdLst/>
            <a:ah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17" name="CustomShape 108"/>
          <p:cNvSpPr/>
          <p:nvPr/>
        </p:nvSpPr>
        <p:spPr>
          <a:xfrm>
            <a:off x="4520520" y="2525760"/>
            <a:ext cx="3150720" cy="276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600" spc="-1" strike="noStrike">
                <a:solidFill>
                  <a:srgbClr val="595959"/>
                </a:solidFill>
                <a:uFill>
                  <a:solidFill>
                    <a:srgbClr val="ffffff"/>
                  </a:solidFill>
                </a:uFill>
                <a:latin typeface="Arial"/>
                <a:ea typeface="Arial Unicode MS"/>
              </a:rPr>
              <a:t>GraphQL</a:t>
            </a:r>
            <a:endParaRPr b="0" lang="en-US" sz="1800" spc="-1" strike="noStrike">
              <a:solidFill>
                <a:srgbClr val="000000"/>
              </a:solidFill>
              <a:uFill>
                <a:solidFill>
                  <a:srgbClr val="ffffff"/>
                </a:solidFill>
              </a:uFill>
              <a:latin typeface="Arial"/>
            </a:endParaRPr>
          </a:p>
        </p:txBody>
      </p:sp>
      <p:sp>
        <p:nvSpPr>
          <p:cNvPr id="1618" name="CustomShape 109"/>
          <p:cNvSpPr/>
          <p:nvPr/>
        </p:nvSpPr>
        <p:spPr>
          <a:xfrm>
            <a:off x="5718960" y="1671480"/>
            <a:ext cx="754200" cy="754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619" name="CustomShape 110"/>
          <p:cNvSpPr/>
          <p:nvPr/>
        </p:nvSpPr>
        <p:spPr>
          <a:xfrm>
            <a:off x="5919480" y="1844640"/>
            <a:ext cx="352800" cy="420480"/>
          </a:xfrm>
          <a:custGeom>
            <a:avLst/>
            <a:gdLst/>
            <a:ah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20" name="CustomShape 111"/>
          <p:cNvSpPr/>
          <p:nvPr/>
        </p:nvSpPr>
        <p:spPr>
          <a:xfrm>
            <a:off x="6473160" y="2048760"/>
            <a:ext cx="3847320" cy="1379880"/>
          </a:xfrm>
          <a:prstGeom prst="bentConnector2">
            <a:avLst/>
          </a:prstGeom>
          <a:noFill/>
          <a:ln w="22320">
            <a:solidFill>
              <a:schemeClr val="accent6"/>
            </a:solidFill>
          </a:ln>
        </p:spPr>
        <p:style>
          <a:lnRef idx="1">
            <a:schemeClr val="accent1"/>
          </a:lnRef>
          <a:fillRef idx="0">
            <a:schemeClr val="accent1"/>
          </a:fillRef>
          <a:effectRef idx="0">
            <a:schemeClr val="accent1"/>
          </a:effectRef>
          <a:fontRef idx="minor"/>
        </p:style>
      </p:sp>
      <p:sp>
        <p:nvSpPr>
          <p:cNvPr id="1621" name="CustomShape 112"/>
          <p:cNvSpPr/>
          <p:nvPr/>
        </p:nvSpPr>
        <p:spPr>
          <a:xfrm flipV="1" rot="10800000">
            <a:off x="5718960" y="3390120"/>
            <a:ext cx="3847320" cy="1341360"/>
          </a:xfrm>
          <a:prstGeom prst="bentConnector2">
            <a:avLst/>
          </a:prstGeom>
          <a:noFill/>
          <a:ln w="22320">
            <a:solidFill>
              <a:schemeClr val="accent6"/>
            </a:solidFill>
          </a:ln>
        </p:spPr>
        <p:style>
          <a:lnRef idx="1">
            <a:schemeClr val="accent1"/>
          </a:lnRef>
          <a:fillRef idx="0">
            <a:schemeClr val="accent1"/>
          </a:fillRef>
          <a:effectRef idx="0">
            <a:schemeClr val="accent1"/>
          </a:effectRef>
          <a:fontRef idx="minor"/>
        </p:style>
      </p:sp>
      <p:sp>
        <p:nvSpPr>
          <p:cNvPr id="1622" name="CustomShape 113"/>
          <p:cNvSpPr/>
          <p:nvPr/>
        </p:nvSpPr>
        <p:spPr>
          <a:xfrm>
            <a:off x="5620320" y="3492000"/>
            <a:ext cx="951120" cy="700200"/>
          </a:xfrm>
          <a:custGeom>
            <a:avLst/>
            <a:gdLst/>
            <a:ah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3" name="CustomShape 1"/>
          <p:cNvSpPr/>
          <p:nvPr/>
        </p:nvSpPr>
        <p:spPr>
          <a:xfrm>
            <a:off x="4257720" y="1763640"/>
            <a:ext cx="3722400" cy="3722400"/>
          </a:xfrm>
          <a:prstGeom prst="donut">
            <a:avLst>
              <a:gd name="adj" fmla="val 1064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624" name="CustomShape 2"/>
          <p:cNvSpPr/>
          <p:nvPr/>
        </p:nvSpPr>
        <p:spPr>
          <a:xfrm>
            <a:off x="6122160" y="3427560"/>
            <a:ext cx="2062440" cy="1768680"/>
          </a:xfrm>
          <a:custGeom>
            <a:avLst/>
            <a:gdLst/>
            <a:ahLst/>
            <a:rect l="l" t="t" r="r" b="b"/>
            <a:pathLst>
              <a:path w="1201" h="1030">
                <a:moveTo>
                  <a:pt x="970" y="196"/>
                </a:moveTo>
                <a:cubicBezTo>
                  <a:pt x="865" y="119"/>
                  <a:pt x="737" y="96"/>
                  <a:pt x="619" y="122"/>
                </a:cubicBezTo>
                <a:cubicBezTo>
                  <a:pt x="619" y="121"/>
                  <a:pt x="619" y="121"/>
                  <a:pt x="619" y="121"/>
                </a:cubicBezTo>
                <a:cubicBezTo>
                  <a:pt x="617" y="122"/>
                  <a:pt x="613" y="123"/>
                  <a:pt x="610" y="124"/>
                </a:cubicBezTo>
                <a:cubicBezTo>
                  <a:pt x="584" y="131"/>
                  <a:pt x="560" y="139"/>
                  <a:pt x="536" y="150"/>
                </a:cubicBezTo>
                <a:cubicBezTo>
                  <a:pt x="509" y="159"/>
                  <a:pt x="480" y="168"/>
                  <a:pt x="455" y="173"/>
                </a:cubicBezTo>
                <a:cubicBezTo>
                  <a:pt x="376" y="188"/>
                  <a:pt x="267" y="128"/>
                  <a:pt x="237" y="80"/>
                </a:cubicBezTo>
                <a:cubicBezTo>
                  <a:pt x="207" y="31"/>
                  <a:pt x="173" y="0"/>
                  <a:pt x="173" y="0"/>
                </a:cubicBezTo>
                <a:cubicBezTo>
                  <a:pt x="130" y="78"/>
                  <a:pt x="130" y="78"/>
                  <a:pt x="130" y="78"/>
                </a:cubicBezTo>
                <a:cubicBezTo>
                  <a:pt x="42" y="239"/>
                  <a:pt x="42" y="239"/>
                  <a:pt x="42" y="239"/>
                </a:cubicBezTo>
                <a:cubicBezTo>
                  <a:pt x="0" y="318"/>
                  <a:pt x="0" y="318"/>
                  <a:pt x="0" y="318"/>
                </a:cubicBezTo>
                <a:cubicBezTo>
                  <a:pt x="0" y="318"/>
                  <a:pt x="42" y="331"/>
                  <a:pt x="99" y="335"/>
                </a:cubicBezTo>
                <a:cubicBezTo>
                  <a:pt x="184" y="342"/>
                  <a:pt x="244" y="416"/>
                  <a:pt x="267" y="494"/>
                </a:cubicBezTo>
                <a:cubicBezTo>
                  <a:pt x="284" y="553"/>
                  <a:pt x="285" y="598"/>
                  <a:pt x="291" y="624"/>
                </a:cubicBezTo>
                <a:cubicBezTo>
                  <a:pt x="311" y="726"/>
                  <a:pt x="367" y="822"/>
                  <a:pt x="458" y="889"/>
                </a:cubicBezTo>
                <a:cubicBezTo>
                  <a:pt x="649" y="1030"/>
                  <a:pt x="919" y="990"/>
                  <a:pt x="1060" y="798"/>
                </a:cubicBezTo>
                <a:cubicBezTo>
                  <a:pt x="1201" y="607"/>
                  <a:pt x="1161" y="337"/>
                  <a:pt x="970" y="196"/>
                </a:cubicBezTo>
                <a:close/>
              </a:path>
            </a:pathLst>
          </a:custGeom>
          <a:solidFill>
            <a:schemeClr val="accent4"/>
          </a:solidFill>
          <a:ln>
            <a:noFill/>
          </a:ln>
        </p:spPr>
        <p:style>
          <a:lnRef idx="0"/>
          <a:fillRef idx="0"/>
          <a:effectRef idx="0"/>
          <a:fontRef idx="minor"/>
        </p:style>
      </p:sp>
      <p:sp>
        <p:nvSpPr>
          <p:cNvPr id="1625" name="CustomShape 3"/>
          <p:cNvSpPr/>
          <p:nvPr/>
        </p:nvSpPr>
        <p:spPr>
          <a:xfrm rot="14400000">
            <a:off x="5179320" y="1517760"/>
            <a:ext cx="2062440" cy="1768680"/>
          </a:xfrm>
          <a:custGeom>
            <a:avLst/>
            <a:gdLst/>
            <a:ahLst/>
            <a:rect l="l" t="t" r="r" b="b"/>
            <a:pathLst>
              <a:path w="1201" h="1030">
                <a:moveTo>
                  <a:pt x="970" y="196"/>
                </a:moveTo>
                <a:cubicBezTo>
                  <a:pt x="865" y="119"/>
                  <a:pt x="737" y="96"/>
                  <a:pt x="619" y="122"/>
                </a:cubicBezTo>
                <a:cubicBezTo>
                  <a:pt x="619" y="121"/>
                  <a:pt x="619" y="121"/>
                  <a:pt x="619" y="121"/>
                </a:cubicBezTo>
                <a:cubicBezTo>
                  <a:pt x="617" y="122"/>
                  <a:pt x="613" y="123"/>
                  <a:pt x="610" y="124"/>
                </a:cubicBezTo>
                <a:cubicBezTo>
                  <a:pt x="584" y="131"/>
                  <a:pt x="560" y="139"/>
                  <a:pt x="536" y="150"/>
                </a:cubicBezTo>
                <a:cubicBezTo>
                  <a:pt x="509" y="159"/>
                  <a:pt x="480" y="168"/>
                  <a:pt x="455" y="173"/>
                </a:cubicBezTo>
                <a:cubicBezTo>
                  <a:pt x="376" y="188"/>
                  <a:pt x="267" y="128"/>
                  <a:pt x="237" y="80"/>
                </a:cubicBezTo>
                <a:cubicBezTo>
                  <a:pt x="207" y="31"/>
                  <a:pt x="173" y="0"/>
                  <a:pt x="173" y="0"/>
                </a:cubicBezTo>
                <a:cubicBezTo>
                  <a:pt x="130" y="78"/>
                  <a:pt x="130" y="78"/>
                  <a:pt x="130" y="78"/>
                </a:cubicBezTo>
                <a:cubicBezTo>
                  <a:pt x="42" y="239"/>
                  <a:pt x="42" y="239"/>
                  <a:pt x="42" y="239"/>
                </a:cubicBezTo>
                <a:cubicBezTo>
                  <a:pt x="0" y="318"/>
                  <a:pt x="0" y="318"/>
                  <a:pt x="0" y="318"/>
                </a:cubicBezTo>
                <a:cubicBezTo>
                  <a:pt x="0" y="318"/>
                  <a:pt x="42" y="331"/>
                  <a:pt x="99" y="335"/>
                </a:cubicBezTo>
                <a:cubicBezTo>
                  <a:pt x="184" y="342"/>
                  <a:pt x="244" y="416"/>
                  <a:pt x="267" y="494"/>
                </a:cubicBezTo>
                <a:cubicBezTo>
                  <a:pt x="284" y="553"/>
                  <a:pt x="285" y="598"/>
                  <a:pt x="291" y="624"/>
                </a:cubicBezTo>
                <a:cubicBezTo>
                  <a:pt x="311" y="726"/>
                  <a:pt x="367" y="822"/>
                  <a:pt x="458" y="889"/>
                </a:cubicBezTo>
                <a:cubicBezTo>
                  <a:pt x="649" y="1030"/>
                  <a:pt x="919" y="990"/>
                  <a:pt x="1060" y="798"/>
                </a:cubicBezTo>
                <a:cubicBezTo>
                  <a:pt x="1201" y="607"/>
                  <a:pt x="1161" y="337"/>
                  <a:pt x="970" y="196"/>
                </a:cubicBezTo>
                <a:close/>
              </a:path>
            </a:pathLst>
          </a:custGeom>
          <a:solidFill>
            <a:schemeClr val="accent1"/>
          </a:solidFill>
          <a:ln>
            <a:noFill/>
          </a:ln>
        </p:spPr>
        <p:style>
          <a:lnRef idx="0"/>
          <a:fillRef idx="0"/>
          <a:effectRef idx="0"/>
          <a:fontRef idx="minor"/>
        </p:style>
      </p:sp>
      <p:sp>
        <p:nvSpPr>
          <p:cNvPr id="1626" name="CustomShape 4"/>
          <p:cNvSpPr/>
          <p:nvPr/>
        </p:nvSpPr>
        <p:spPr>
          <a:xfrm flipH="1">
            <a:off x="4022280" y="3427560"/>
            <a:ext cx="2114640" cy="1768680"/>
          </a:xfrm>
          <a:custGeom>
            <a:avLst/>
            <a:gdLst/>
            <a:ahLst/>
            <a:rect l="l" t="t" r="r" b="b"/>
            <a:pathLst>
              <a:path w="1201" h="1030">
                <a:moveTo>
                  <a:pt x="970" y="196"/>
                </a:moveTo>
                <a:cubicBezTo>
                  <a:pt x="865" y="119"/>
                  <a:pt x="737" y="96"/>
                  <a:pt x="619" y="122"/>
                </a:cubicBezTo>
                <a:cubicBezTo>
                  <a:pt x="619" y="121"/>
                  <a:pt x="619" y="121"/>
                  <a:pt x="619" y="121"/>
                </a:cubicBezTo>
                <a:cubicBezTo>
                  <a:pt x="617" y="122"/>
                  <a:pt x="613" y="123"/>
                  <a:pt x="610" y="124"/>
                </a:cubicBezTo>
                <a:cubicBezTo>
                  <a:pt x="584" y="131"/>
                  <a:pt x="560" y="139"/>
                  <a:pt x="536" y="150"/>
                </a:cubicBezTo>
                <a:cubicBezTo>
                  <a:pt x="509" y="159"/>
                  <a:pt x="480" y="168"/>
                  <a:pt x="455" y="173"/>
                </a:cubicBezTo>
                <a:cubicBezTo>
                  <a:pt x="376" y="188"/>
                  <a:pt x="267" y="128"/>
                  <a:pt x="237" y="80"/>
                </a:cubicBezTo>
                <a:cubicBezTo>
                  <a:pt x="207" y="31"/>
                  <a:pt x="173" y="0"/>
                  <a:pt x="173" y="0"/>
                </a:cubicBezTo>
                <a:cubicBezTo>
                  <a:pt x="130" y="78"/>
                  <a:pt x="130" y="78"/>
                  <a:pt x="130" y="78"/>
                </a:cubicBezTo>
                <a:cubicBezTo>
                  <a:pt x="42" y="239"/>
                  <a:pt x="42" y="239"/>
                  <a:pt x="42" y="239"/>
                </a:cubicBezTo>
                <a:cubicBezTo>
                  <a:pt x="0" y="318"/>
                  <a:pt x="0" y="318"/>
                  <a:pt x="0" y="318"/>
                </a:cubicBezTo>
                <a:cubicBezTo>
                  <a:pt x="0" y="318"/>
                  <a:pt x="42" y="331"/>
                  <a:pt x="99" y="335"/>
                </a:cubicBezTo>
                <a:cubicBezTo>
                  <a:pt x="184" y="342"/>
                  <a:pt x="244" y="416"/>
                  <a:pt x="267" y="494"/>
                </a:cubicBezTo>
                <a:cubicBezTo>
                  <a:pt x="284" y="553"/>
                  <a:pt x="285" y="598"/>
                  <a:pt x="291" y="624"/>
                </a:cubicBezTo>
                <a:cubicBezTo>
                  <a:pt x="311" y="726"/>
                  <a:pt x="367" y="822"/>
                  <a:pt x="458" y="889"/>
                </a:cubicBezTo>
                <a:cubicBezTo>
                  <a:pt x="649" y="1030"/>
                  <a:pt x="919" y="990"/>
                  <a:pt x="1060" y="798"/>
                </a:cubicBezTo>
                <a:cubicBezTo>
                  <a:pt x="1201" y="607"/>
                  <a:pt x="1161" y="337"/>
                  <a:pt x="970" y="196"/>
                </a:cubicBezTo>
                <a:close/>
              </a:path>
            </a:pathLst>
          </a:custGeom>
          <a:solidFill>
            <a:schemeClr val="accent2"/>
          </a:solidFill>
          <a:ln>
            <a:noFill/>
          </a:ln>
        </p:spPr>
        <p:style>
          <a:lnRef idx="0"/>
          <a:fillRef idx="0"/>
          <a:effectRef idx="0"/>
          <a:fontRef idx="minor"/>
        </p:style>
      </p:sp>
      <p:sp>
        <p:nvSpPr>
          <p:cNvPr id="1627" name="CustomShape 5"/>
          <p:cNvSpPr/>
          <p:nvPr/>
        </p:nvSpPr>
        <p:spPr>
          <a:xfrm>
            <a:off x="5529240" y="1589400"/>
            <a:ext cx="1236960" cy="1236960"/>
          </a:xfrm>
          <a:prstGeom prst="ellipse">
            <a:avLst/>
          </a:prstGeom>
          <a:solidFill>
            <a:schemeClr val="bg1"/>
          </a:solidFill>
          <a:ln w="6480">
            <a:solidFill>
              <a:schemeClr val="bg1"/>
            </a:solidFill>
          </a:ln>
        </p:spPr>
        <p:style>
          <a:lnRef idx="2">
            <a:schemeClr val="accent1">
              <a:shade val="50000"/>
            </a:schemeClr>
          </a:lnRef>
          <a:fillRef idx="1">
            <a:schemeClr val="accent1"/>
          </a:fillRef>
          <a:effectRef idx="0">
            <a:schemeClr val="accent1"/>
          </a:effectRef>
          <a:fontRef idx="minor"/>
        </p:style>
      </p:sp>
      <p:sp>
        <p:nvSpPr>
          <p:cNvPr id="1628" name="CustomShape 6"/>
          <p:cNvSpPr/>
          <p:nvPr/>
        </p:nvSpPr>
        <p:spPr>
          <a:xfrm>
            <a:off x="6723720" y="3737520"/>
            <a:ext cx="1236960" cy="1236960"/>
          </a:xfrm>
          <a:prstGeom prst="ellipse">
            <a:avLst/>
          </a:prstGeom>
          <a:solidFill>
            <a:schemeClr val="bg1"/>
          </a:solidFill>
          <a:ln w="6480">
            <a:solidFill>
              <a:schemeClr val="bg1"/>
            </a:solidFill>
          </a:ln>
        </p:spPr>
        <p:style>
          <a:lnRef idx="2">
            <a:schemeClr val="accent1">
              <a:shade val="50000"/>
            </a:schemeClr>
          </a:lnRef>
          <a:fillRef idx="1">
            <a:schemeClr val="accent1"/>
          </a:fillRef>
          <a:effectRef idx="0">
            <a:schemeClr val="accent1"/>
          </a:effectRef>
          <a:fontRef idx="minor"/>
        </p:style>
      </p:sp>
      <p:sp>
        <p:nvSpPr>
          <p:cNvPr id="1629" name="CustomShape 7"/>
          <p:cNvSpPr/>
          <p:nvPr/>
        </p:nvSpPr>
        <p:spPr>
          <a:xfrm>
            <a:off x="4248000" y="3747960"/>
            <a:ext cx="1236960" cy="1236960"/>
          </a:xfrm>
          <a:prstGeom prst="ellipse">
            <a:avLst/>
          </a:prstGeom>
          <a:solidFill>
            <a:schemeClr val="bg1"/>
          </a:solidFill>
          <a:ln w="6480">
            <a:solidFill>
              <a:schemeClr val="bg1"/>
            </a:solidFill>
          </a:ln>
        </p:spPr>
        <p:style>
          <a:lnRef idx="2">
            <a:schemeClr val="accent1">
              <a:shade val="50000"/>
            </a:schemeClr>
          </a:lnRef>
          <a:fillRef idx="1">
            <a:schemeClr val="accent1"/>
          </a:fillRef>
          <a:effectRef idx="0">
            <a:schemeClr val="accent1"/>
          </a:effectRef>
          <a:fontRef idx="minor"/>
        </p:style>
      </p:sp>
      <p:sp>
        <p:nvSpPr>
          <p:cNvPr id="1630" name="CustomShape 8"/>
          <p:cNvSpPr/>
          <p:nvPr/>
        </p:nvSpPr>
        <p:spPr>
          <a:xfrm>
            <a:off x="5765400" y="3236040"/>
            <a:ext cx="730440" cy="730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631" name="CustomShape 9"/>
          <p:cNvSpPr/>
          <p:nvPr/>
        </p:nvSpPr>
        <p:spPr>
          <a:xfrm>
            <a:off x="5817240" y="3293280"/>
            <a:ext cx="616320" cy="616320"/>
          </a:xfrm>
          <a:prstGeom prst="ellipse">
            <a:avLst/>
          </a:prstGeom>
          <a:gradFill>
            <a:gsLst>
              <a:gs pos="0">
                <a:schemeClr val="bg1">
                  <a:lumMod val="87000"/>
                </a:schemeClr>
              </a:gs>
              <a:gs pos="100000">
                <a:schemeClr val="bg1"/>
              </a:gs>
            </a:gsLst>
            <a:lin ang="8100000"/>
          </a:gradFill>
          <a:ln w="6480">
            <a:solidFill>
              <a:schemeClr val="bg1"/>
            </a:solidFill>
          </a:ln>
        </p:spPr>
        <p:style>
          <a:lnRef idx="2">
            <a:schemeClr val="accent1">
              <a:shade val="50000"/>
            </a:schemeClr>
          </a:lnRef>
          <a:fillRef idx="1">
            <a:schemeClr val="accent1"/>
          </a:fillRef>
          <a:effectRef idx="0">
            <a:schemeClr val="accent1"/>
          </a:effectRef>
          <a:fontRef idx="minor"/>
        </p:style>
      </p:sp>
      <p:sp>
        <p:nvSpPr>
          <p:cNvPr id="1632" name="CustomShape 10"/>
          <p:cNvSpPr/>
          <p:nvPr/>
        </p:nvSpPr>
        <p:spPr>
          <a:xfrm>
            <a:off x="4521600" y="1980360"/>
            <a:ext cx="3262680" cy="3262680"/>
          </a:xfrm>
          <a:prstGeom prst="arc">
            <a:avLst>
              <a:gd name="adj1" fmla="val 18179519"/>
              <a:gd name="adj2" fmla="val 21517766"/>
            </a:avLst>
          </a:prstGeom>
          <a:noFill/>
          <a:ln w="12600">
            <a:solidFill>
              <a:schemeClr val="bg1"/>
            </a:solidFill>
            <a:custDash>
              <a:ds d="400000" sp="300000"/>
            </a:custDash>
            <a:headEnd len="med" type="triangle" w="med"/>
          </a:ln>
        </p:spPr>
        <p:style>
          <a:lnRef idx="1">
            <a:schemeClr val="accent1"/>
          </a:lnRef>
          <a:fillRef idx="0">
            <a:schemeClr val="accent1"/>
          </a:fillRef>
          <a:effectRef idx="0">
            <a:schemeClr val="accent1"/>
          </a:effectRef>
          <a:fontRef idx="minor"/>
        </p:style>
      </p:sp>
      <p:sp>
        <p:nvSpPr>
          <p:cNvPr id="1633" name="CustomShape 11"/>
          <p:cNvSpPr/>
          <p:nvPr/>
        </p:nvSpPr>
        <p:spPr>
          <a:xfrm rot="14361000">
            <a:off x="4445280" y="2041200"/>
            <a:ext cx="3262680" cy="3262680"/>
          </a:xfrm>
          <a:prstGeom prst="arc">
            <a:avLst>
              <a:gd name="adj1" fmla="val 18179519"/>
              <a:gd name="adj2" fmla="val 21517766"/>
            </a:avLst>
          </a:prstGeom>
          <a:noFill/>
          <a:ln w="12600">
            <a:solidFill>
              <a:schemeClr val="bg1"/>
            </a:solidFill>
            <a:custDash>
              <a:ds d="400000" sp="300000"/>
            </a:custDash>
            <a:headEnd len="med" type="triangle" w="med"/>
          </a:ln>
        </p:spPr>
        <p:style>
          <a:lnRef idx="1">
            <a:schemeClr val="accent1"/>
          </a:lnRef>
          <a:fillRef idx="0">
            <a:schemeClr val="accent1"/>
          </a:fillRef>
          <a:effectRef idx="0">
            <a:schemeClr val="accent1"/>
          </a:effectRef>
          <a:fontRef idx="minor"/>
        </p:style>
      </p:sp>
      <p:sp>
        <p:nvSpPr>
          <p:cNvPr id="1634" name="CustomShape 12"/>
          <p:cNvSpPr/>
          <p:nvPr/>
        </p:nvSpPr>
        <p:spPr>
          <a:xfrm rot="7097400">
            <a:off x="4510080" y="2041200"/>
            <a:ext cx="3262680" cy="3262680"/>
          </a:xfrm>
          <a:prstGeom prst="arc">
            <a:avLst>
              <a:gd name="adj1" fmla="val 18179519"/>
              <a:gd name="adj2" fmla="val 21517766"/>
            </a:avLst>
          </a:prstGeom>
          <a:noFill/>
          <a:ln w="12600">
            <a:solidFill>
              <a:schemeClr val="bg1"/>
            </a:solidFill>
            <a:custDash>
              <a:ds d="400000" sp="300000"/>
            </a:custDash>
            <a:headEnd len="med" type="triangle" w="med"/>
          </a:ln>
        </p:spPr>
        <p:style>
          <a:lnRef idx="1">
            <a:schemeClr val="accent1"/>
          </a:lnRef>
          <a:fillRef idx="0">
            <a:schemeClr val="accent1"/>
          </a:fillRef>
          <a:effectRef idx="0">
            <a:schemeClr val="accent1"/>
          </a:effectRef>
          <a:fontRef idx="minor"/>
        </p:style>
      </p:sp>
      <p:sp>
        <p:nvSpPr>
          <p:cNvPr id="1635" name="CustomShape 13"/>
          <p:cNvSpPr/>
          <p:nvPr/>
        </p:nvSpPr>
        <p:spPr>
          <a:xfrm>
            <a:off x="5613480" y="2290320"/>
            <a:ext cx="1076760" cy="4554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0680c3"/>
                </a:solidFill>
                <a:uFill>
                  <a:solidFill>
                    <a:srgbClr val="ffffff"/>
                  </a:solidFill>
                </a:uFill>
                <a:latin typeface="Arial"/>
                <a:ea typeface="Arial Unicode MS"/>
              </a:rPr>
              <a:t>GraphQL - JS</a:t>
            </a:r>
            <a:endParaRPr b="0" lang="en-US" sz="1800" spc="-1" strike="noStrike">
              <a:solidFill>
                <a:srgbClr val="000000"/>
              </a:solidFill>
              <a:uFill>
                <a:solidFill>
                  <a:srgbClr val="ffffff"/>
                </a:solidFill>
              </a:uFill>
              <a:latin typeface="Arial"/>
            </a:endParaRPr>
          </a:p>
        </p:txBody>
      </p:sp>
      <p:sp>
        <p:nvSpPr>
          <p:cNvPr id="1636" name="CustomShape 14"/>
          <p:cNvSpPr/>
          <p:nvPr/>
        </p:nvSpPr>
        <p:spPr>
          <a:xfrm>
            <a:off x="4303440" y="4528800"/>
            <a:ext cx="1076760" cy="4554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0680c3"/>
                </a:solidFill>
                <a:uFill>
                  <a:solidFill>
                    <a:srgbClr val="ffffff"/>
                  </a:solidFill>
                </a:uFill>
                <a:latin typeface="Arial"/>
                <a:ea typeface="Arial Unicode MS"/>
              </a:rPr>
              <a:t>Other Platforms</a:t>
            </a:r>
            <a:endParaRPr b="0" lang="en-US" sz="1800" spc="-1" strike="noStrike">
              <a:solidFill>
                <a:srgbClr val="000000"/>
              </a:solidFill>
              <a:uFill>
                <a:solidFill>
                  <a:srgbClr val="ffffff"/>
                </a:solidFill>
              </a:uFill>
              <a:latin typeface="Arial"/>
            </a:endParaRPr>
          </a:p>
        </p:txBody>
      </p:sp>
      <p:sp>
        <p:nvSpPr>
          <p:cNvPr id="1637" name="CustomShape 15"/>
          <p:cNvSpPr/>
          <p:nvPr/>
        </p:nvSpPr>
        <p:spPr>
          <a:xfrm>
            <a:off x="6853320" y="4528800"/>
            <a:ext cx="1076760" cy="4554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fba200"/>
                </a:solidFill>
                <a:uFill>
                  <a:solidFill>
                    <a:srgbClr val="ffffff"/>
                  </a:solidFill>
                </a:uFill>
                <a:latin typeface="Arial"/>
                <a:ea typeface="Arial Unicode MS"/>
              </a:rPr>
              <a:t>GraphQL - Server</a:t>
            </a:r>
            <a:endParaRPr b="0" lang="en-US" sz="1800" spc="-1" strike="noStrike">
              <a:solidFill>
                <a:srgbClr val="000000"/>
              </a:solidFill>
              <a:uFill>
                <a:solidFill>
                  <a:srgbClr val="ffffff"/>
                </a:solidFill>
              </a:uFill>
              <a:latin typeface="Arial"/>
            </a:endParaRPr>
          </a:p>
        </p:txBody>
      </p:sp>
      <p:sp>
        <p:nvSpPr>
          <p:cNvPr id="1638" name="CustomShape 16"/>
          <p:cNvSpPr/>
          <p:nvPr/>
        </p:nvSpPr>
        <p:spPr>
          <a:xfrm rot="2700000">
            <a:off x="4725360" y="3914280"/>
            <a:ext cx="334800" cy="600480"/>
          </a:xfrm>
          <a:custGeom>
            <a:avLst/>
            <a:gdLst/>
            <a:ah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639" name="CustomShape 17"/>
          <p:cNvSpPr/>
          <p:nvPr/>
        </p:nvSpPr>
        <p:spPr>
          <a:xfrm>
            <a:off x="7168320" y="3982680"/>
            <a:ext cx="446400" cy="450360"/>
          </a:xfrm>
          <a:custGeom>
            <a:avLst/>
            <a:gdLst/>
            <a:ah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640" name="CustomShape 18"/>
          <p:cNvSpPr/>
          <p:nvPr/>
        </p:nvSpPr>
        <p:spPr>
          <a:xfrm>
            <a:off x="5918040" y="1851840"/>
            <a:ext cx="479520" cy="351360"/>
          </a:xfrm>
          <a:custGeom>
            <a:avLst/>
            <a:gdLst/>
            <a:ah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41" name="CustomShape 19"/>
          <p:cNvSpPr/>
          <p:nvPr/>
        </p:nvSpPr>
        <p:spPr>
          <a:xfrm>
            <a:off x="8199720" y="5441040"/>
            <a:ext cx="3360600" cy="1002960"/>
          </a:xfrm>
          <a:prstGeom prst="rect">
            <a:avLst/>
          </a:prstGeom>
          <a:noFill/>
          <a:ln>
            <a:noFill/>
          </a:ln>
        </p:spPr>
        <p:style>
          <a:lnRef idx="0"/>
          <a:fillRef idx="0"/>
          <a:effectRef idx="0"/>
          <a:fontRef idx="minor"/>
        </p:style>
        <p:txBody>
          <a:bodyPr lIns="90000" rIns="90000" tIns="45000" bIns="45000"/>
          <a:p>
            <a:pPr algn="r">
              <a:lnSpc>
                <a:spcPct val="100000"/>
              </a:lnSpc>
            </a:pPr>
            <a:r>
              <a:rPr b="0" lang="en-US" sz="1200" spc="-1" strike="noStrike">
                <a:solidFill>
                  <a:srgbClr val="404040"/>
                </a:solidFill>
                <a:uFill>
                  <a:solidFill>
                    <a:srgbClr val="ffffff"/>
                  </a:solidFill>
                </a:uFill>
                <a:latin typeface="Arial"/>
                <a:ea typeface="Arial Unicode MS"/>
              </a:rPr>
              <a:t>The Apollo team also has their own all-in-one GraphQL server implementation. It’s not as widespread as the original yet, but is very well documented and supported and quickly gaining ground.</a:t>
            </a:r>
            <a:endParaRPr b="0" lang="en-US" sz="1800" spc="-1" strike="noStrike">
              <a:solidFill>
                <a:srgbClr val="000000"/>
              </a:solidFill>
              <a:uFill>
                <a:solidFill>
                  <a:srgbClr val="ffffff"/>
                </a:solidFill>
              </a:uFill>
              <a:latin typeface="Arial"/>
            </a:endParaRPr>
          </a:p>
        </p:txBody>
      </p:sp>
      <p:sp>
        <p:nvSpPr>
          <p:cNvPr id="1642" name="CustomShape 20"/>
          <p:cNvSpPr/>
          <p:nvPr/>
        </p:nvSpPr>
        <p:spPr>
          <a:xfrm>
            <a:off x="8194680" y="5164200"/>
            <a:ext cx="3370320" cy="272880"/>
          </a:xfrm>
          <a:prstGeom prst="rect">
            <a:avLst/>
          </a:prstGeom>
          <a:noFill/>
          <a:ln>
            <a:noFill/>
          </a:ln>
        </p:spPr>
        <p:style>
          <a:lnRef idx="0"/>
          <a:fillRef idx="0"/>
          <a:effectRef idx="0"/>
          <a:fontRef idx="minor"/>
        </p:style>
        <p:txBody>
          <a:bodyPr lIns="90000" rIns="90000" tIns="45000" bIns="45000"/>
          <a:p>
            <a:pPr algn="r">
              <a:lnSpc>
                <a:spcPct val="100000"/>
              </a:lnSpc>
            </a:pPr>
            <a:r>
              <a:rPr b="1" lang="en-US" sz="1200" spc="-1" strike="noStrike">
                <a:solidFill>
                  <a:srgbClr val="fba200"/>
                </a:solidFill>
                <a:uFill>
                  <a:solidFill>
                    <a:srgbClr val="ffffff"/>
                  </a:solidFill>
                </a:uFill>
                <a:latin typeface="Arial"/>
                <a:ea typeface="Arial Unicode MS"/>
              </a:rPr>
              <a:t>GraphQL - Server (Node) </a:t>
            </a:r>
            <a:endParaRPr b="0" lang="en-US" sz="1800" spc="-1" strike="noStrike">
              <a:solidFill>
                <a:srgbClr val="000000"/>
              </a:solidFill>
              <a:uFill>
                <a:solidFill>
                  <a:srgbClr val="ffffff"/>
                </a:solidFill>
              </a:uFill>
              <a:latin typeface="Arial"/>
            </a:endParaRPr>
          </a:p>
        </p:txBody>
      </p:sp>
      <p:sp>
        <p:nvSpPr>
          <p:cNvPr id="1643" name="Line 21"/>
          <p:cNvSpPr/>
          <p:nvPr/>
        </p:nvSpPr>
        <p:spPr>
          <a:xfrm>
            <a:off x="8180280" y="5441040"/>
            <a:ext cx="3399840" cy="360"/>
          </a:xfrm>
          <a:prstGeom prst="line">
            <a:avLst/>
          </a:prstGeom>
          <a:ln>
            <a:solidFill>
              <a:schemeClr val="accent4"/>
            </a:solidFill>
            <a:headEnd len="med" type="oval" w="med"/>
          </a:ln>
        </p:spPr>
        <p:style>
          <a:lnRef idx="1">
            <a:schemeClr val="accent1"/>
          </a:lnRef>
          <a:fillRef idx="0">
            <a:schemeClr val="accent1"/>
          </a:fillRef>
          <a:effectRef idx="0">
            <a:schemeClr val="accent1"/>
          </a:effectRef>
          <a:fontRef idx="minor"/>
        </p:style>
      </p:sp>
      <p:sp>
        <p:nvSpPr>
          <p:cNvPr id="1644" name="CustomShape 22"/>
          <p:cNvSpPr/>
          <p:nvPr/>
        </p:nvSpPr>
        <p:spPr>
          <a:xfrm>
            <a:off x="725040" y="5441040"/>
            <a:ext cx="3360600" cy="455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04040"/>
                </a:solidFill>
                <a:uFill>
                  <a:solidFill>
                    <a:srgbClr val="ffffff"/>
                  </a:solidFill>
                </a:uFill>
                <a:latin typeface="Arial"/>
                <a:ea typeface="Arial Unicode MS"/>
              </a:rPr>
              <a:t>Beside, GraphQL implement for various other platform (PHP, Ruby, Python, etc.)</a:t>
            </a:r>
            <a:endParaRPr b="0" lang="en-US" sz="1800" spc="-1" strike="noStrike">
              <a:solidFill>
                <a:srgbClr val="000000"/>
              </a:solidFill>
              <a:uFill>
                <a:solidFill>
                  <a:srgbClr val="ffffff"/>
                </a:solidFill>
              </a:uFill>
              <a:latin typeface="Arial"/>
            </a:endParaRPr>
          </a:p>
        </p:txBody>
      </p:sp>
      <p:sp>
        <p:nvSpPr>
          <p:cNvPr id="1645" name="CustomShape 23"/>
          <p:cNvSpPr/>
          <p:nvPr/>
        </p:nvSpPr>
        <p:spPr>
          <a:xfrm>
            <a:off x="720000" y="5164200"/>
            <a:ext cx="3370320" cy="2728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680c3"/>
                </a:solidFill>
                <a:uFill>
                  <a:solidFill>
                    <a:srgbClr val="ffffff"/>
                  </a:solidFill>
                </a:uFill>
                <a:latin typeface="Arial"/>
                <a:ea typeface="Arial Unicode MS"/>
              </a:rPr>
              <a:t>Other Platforms</a:t>
            </a:r>
            <a:endParaRPr b="0" lang="en-US" sz="1800" spc="-1" strike="noStrike">
              <a:solidFill>
                <a:srgbClr val="000000"/>
              </a:solidFill>
              <a:uFill>
                <a:solidFill>
                  <a:srgbClr val="ffffff"/>
                </a:solidFill>
              </a:uFill>
              <a:latin typeface="Arial"/>
            </a:endParaRPr>
          </a:p>
        </p:txBody>
      </p:sp>
      <p:sp>
        <p:nvSpPr>
          <p:cNvPr id="1646" name="Line 24"/>
          <p:cNvSpPr/>
          <p:nvPr/>
        </p:nvSpPr>
        <p:spPr>
          <a:xfrm>
            <a:off x="705600" y="5441040"/>
            <a:ext cx="3399840" cy="360"/>
          </a:xfrm>
          <a:prstGeom prst="line">
            <a:avLst/>
          </a:prstGeom>
          <a:ln>
            <a:solidFill>
              <a:schemeClr val="accent1"/>
            </a:solidFill>
            <a:tailEnd len="med" type="oval" w="med"/>
          </a:ln>
        </p:spPr>
        <p:style>
          <a:lnRef idx="1">
            <a:schemeClr val="accent1"/>
          </a:lnRef>
          <a:fillRef idx="0">
            <a:schemeClr val="accent1"/>
          </a:fillRef>
          <a:effectRef idx="0">
            <a:schemeClr val="accent1"/>
          </a:effectRef>
          <a:fontRef idx="minor"/>
        </p:style>
      </p:sp>
      <p:sp>
        <p:nvSpPr>
          <p:cNvPr id="1647" name="CustomShape 25"/>
          <p:cNvSpPr/>
          <p:nvPr/>
        </p:nvSpPr>
        <p:spPr>
          <a:xfrm>
            <a:off x="7513560" y="1215360"/>
            <a:ext cx="3377520" cy="637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404040"/>
                </a:solidFill>
                <a:uFill>
                  <a:solidFill>
                    <a:srgbClr val="ffffff"/>
                  </a:solidFill>
                </a:uFill>
                <a:latin typeface="Arial"/>
                <a:ea typeface="Arial Unicode MS"/>
              </a:rPr>
              <a:t>This is the original reference implementation of GraphQL. You can use it together with express-graphql to create your API server.</a:t>
            </a:r>
            <a:endParaRPr b="0" lang="en-US" sz="1800" spc="-1" strike="noStrike">
              <a:solidFill>
                <a:srgbClr val="000000"/>
              </a:solidFill>
              <a:uFill>
                <a:solidFill>
                  <a:srgbClr val="ffffff"/>
                </a:solidFill>
              </a:uFill>
              <a:latin typeface="Arial"/>
            </a:endParaRPr>
          </a:p>
        </p:txBody>
      </p:sp>
      <p:sp>
        <p:nvSpPr>
          <p:cNvPr id="1648" name="CustomShape 26"/>
          <p:cNvSpPr/>
          <p:nvPr/>
        </p:nvSpPr>
        <p:spPr>
          <a:xfrm>
            <a:off x="7502040" y="938520"/>
            <a:ext cx="3387600" cy="2728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90c221"/>
                </a:solidFill>
                <a:uFill>
                  <a:solidFill>
                    <a:srgbClr val="ffffff"/>
                  </a:solidFill>
                </a:uFill>
                <a:latin typeface="Arial"/>
                <a:ea typeface="Arial Unicode MS"/>
              </a:rPr>
              <a:t>GraphQL – JS (Node)</a:t>
            </a:r>
            <a:endParaRPr b="0" lang="en-US" sz="1800" spc="-1" strike="noStrike">
              <a:solidFill>
                <a:srgbClr val="000000"/>
              </a:solidFill>
              <a:uFill>
                <a:solidFill>
                  <a:srgbClr val="ffffff"/>
                </a:solidFill>
              </a:uFill>
              <a:latin typeface="Arial"/>
            </a:endParaRPr>
          </a:p>
        </p:txBody>
      </p:sp>
      <p:sp>
        <p:nvSpPr>
          <p:cNvPr id="1649" name="Line 27"/>
          <p:cNvSpPr/>
          <p:nvPr/>
        </p:nvSpPr>
        <p:spPr>
          <a:xfrm>
            <a:off x="7502040" y="1215360"/>
            <a:ext cx="3399840" cy="360"/>
          </a:xfrm>
          <a:prstGeom prst="line">
            <a:avLst/>
          </a:prstGeom>
          <a:ln>
            <a:solidFill>
              <a:schemeClr val="accent3"/>
            </a:solidFill>
            <a:headEnd len="med" type="oval" w="med"/>
            <a:tailEnd len="med" type="oval" w="med"/>
          </a:ln>
        </p:spPr>
        <p:style>
          <a:lnRef idx="1">
            <a:schemeClr val="accent1"/>
          </a:lnRef>
          <a:fillRef idx="0">
            <a:schemeClr val="accent1"/>
          </a:fillRef>
          <a:effectRef idx="0">
            <a:schemeClr val="accent1"/>
          </a:effectRef>
          <a:fontRef idx="minor"/>
        </p:style>
      </p:sp>
      <p:sp>
        <p:nvSpPr>
          <p:cNvPr id="1650" name="CustomShape 28"/>
          <p:cNvSpPr/>
          <p:nvPr/>
        </p:nvSpPr>
        <p:spPr>
          <a:xfrm>
            <a:off x="485280" y="562320"/>
            <a:ext cx="4500000" cy="63900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595959"/>
                </a:solidFill>
                <a:uFill>
                  <a:solidFill>
                    <a:srgbClr val="ffffff"/>
                  </a:solidFill>
                </a:uFill>
                <a:latin typeface="Arial"/>
                <a:ea typeface="Arial Unicode MS"/>
              </a:rPr>
              <a:t>GraphQL </a:t>
            </a:r>
            <a:r>
              <a:rPr b="1" lang="en-US" sz="3600" spc="-1" strike="noStrike">
                <a:solidFill>
                  <a:srgbClr val="0680c3"/>
                </a:solidFill>
                <a:uFill>
                  <a:solidFill>
                    <a:srgbClr val="ffffff"/>
                  </a:solidFill>
                </a:uFill>
                <a:latin typeface="Arial"/>
                <a:ea typeface="Arial Unicode MS"/>
              </a:rPr>
              <a:t>Server</a:t>
            </a:r>
            <a:endParaRPr b="0" lang="en-US" sz="1800" spc="-1" strike="noStrike">
              <a:solidFill>
                <a:srgbClr val="000000"/>
              </a:solidFill>
              <a:uFill>
                <a:solidFill>
                  <a:srgbClr val="ffffff"/>
                </a:solidFill>
              </a:uFill>
              <a:latin typeface="Arial"/>
            </a:endParaRPr>
          </a:p>
        </p:txBody>
      </p:sp>
      <p:pic>
        <p:nvPicPr>
          <p:cNvPr id="1651" name="Picture 37" descr=""/>
          <p:cNvPicPr/>
          <p:nvPr/>
        </p:nvPicPr>
        <p:blipFill>
          <a:blip r:embed="rId1"/>
          <a:stretch/>
        </p:blipFill>
        <p:spPr>
          <a:xfrm>
            <a:off x="8412480" y="3657600"/>
            <a:ext cx="1378800" cy="1378800"/>
          </a:xfrm>
          <a:prstGeom prst="rect">
            <a:avLst/>
          </a:prstGeom>
          <a:ln>
            <a:noFill/>
          </a:ln>
        </p:spPr>
      </p:pic>
      <p:pic>
        <p:nvPicPr>
          <p:cNvPr id="1652" name="Picture 38" descr=""/>
          <p:cNvPicPr/>
          <p:nvPr/>
        </p:nvPicPr>
        <p:blipFill>
          <a:blip r:embed="rId2"/>
          <a:stretch/>
        </p:blipFill>
        <p:spPr>
          <a:xfrm>
            <a:off x="9692640" y="1828800"/>
            <a:ext cx="2330640" cy="1553400"/>
          </a:xfrm>
          <a:prstGeom prst="rect">
            <a:avLst/>
          </a:prstGeom>
          <a:ln>
            <a:noFill/>
          </a:ln>
        </p:spPr>
      </p:pic>
      <p:pic>
        <p:nvPicPr>
          <p:cNvPr id="1653" name="Picture 71" descr=""/>
          <p:cNvPicPr/>
          <p:nvPr/>
        </p:nvPicPr>
        <p:blipFill>
          <a:blip r:embed="rId3"/>
          <a:stretch/>
        </p:blipFill>
        <p:spPr>
          <a:xfrm>
            <a:off x="2560320" y="1554480"/>
            <a:ext cx="1726920" cy="821880"/>
          </a:xfrm>
          <a:prstGeom prst="rect">
            <a:avLst/>
          </a:prstGeom>
          <a:ln>
            <a:noFill/>
          </a:ln>
        </p:spPr>
      </p:pic>
      <p:pic>
        <p:nvPicPr>
          <p:cNvPr id="1654" name="Picture 73" descr=""/>
          <p:cNvPicPr/>
          <p:nvPr/>
        </p:nvPicPr>
        <p:blipFill>
          <a:blip r:embed="rId4"/>
          <a:stretch/>
        </p:blipFill>
        <p:spPr>
          <a:xfrm>
            <a:off x="2540880" y="3705480"/>
            <a:ext cx="1457640" cy="1457640"/>
          </a:xfrm>
          <a:prstGeom prst="rect">
            <a:avLst/>
          </a:prstGeom>
          <a:ln>
            <a:noFill/>
          </a:ln>
        </p:spPr>
      </p:pic>
      <p:pic>
        <p:nvPicPr>
          <p:cNvPr id="1655" name="Picture 75" descr=""/>
          <p:cNvPicPr/>
          <p:nvPr/>
        </p:nvPicPr>
        <p:blipFill>
          <a:blip r:embed="rId5"/>
          <a:stretch/>
        </p:blipFill>
        <p:spPr>
          <a:xfrm>
            <a:off x="437040" y="2331720"/>
            <a:ext cx="786600" cy="1439640"/>
          </a:xfrm>
          <a:prstGeom prst="rect">
            <a:avLst/>
          </a:prstGeom>
          <a:ln>
            <a:noFill/>
          </a:ln>
        </p:spPr>
      </p:pic>
      <p:pic>
        <p:nvPicPr>
          <p:cNvPr id="1656" name="Picture 79" descr=""/>
          <p:cNvPicPr/>
          <p:nvPr/>
        </p:nvPicPr>
        <p:blipFill>
          <a:blip r:embed="rId6"/>
          <a:stretch/>
        </p:blipFill>
        <p:spPr>
          <a:xfrm>
            <a:off x="1410120" y="2583360"/>
            <a:ext cx="1484280" cy="890280"/>
          </a:xfrm>
          <a:prstGeom prst="rect">
            <a:avLst/>
          </a:prstGeom>
          <a:ln>
            <a:noFill/>
          </a:ln>
        </p:spPr>
      </p:pic>
      <p:pic>
        <p:nvPicPr>
          <p:cNvPr id="1657" name="Graphic 81" descr=""/>
          <p:cNvPicPr/>
          <p:nvPr/>
        </p:nvPicPr>
        <p:blipFill>
          <a:blip r:embed="rId7"/>
          <a:stretch/>
        </p:blipFill>
        <p:spPr>
          <a:xfrm>
            <a:off x="422640" y="1645920"/>
            <a:ext cx="2006280" cy="591840"/>
          </a:xfrm>
          <a:prstGeom prst="rect">
            <a:avLst/>
          </a:prstGeom>
          <a:ln>
            <a:noFill/>
          </a:ln>
        </p:spPr>
      </p:pic>
      <p:pic>
        <p:nvPicPr>
          <p:cNvPr id="1658" name="Picture 85" descr=""/>
          <p:cNvPicPr/>
          <p:nvPr/>
        </p:nvPicPr>
        <p:blipFill>
          <a:blip r:embed="rId8"/>
          <a:stretch/>
        </p:blipFill>
        <p:spPr>
          <a:xfrm>
            <a:off x="3106080" y="2651760"/>
            <a:ext cx="837360" cy="837360"/>
          </a:xfrm>
          <a:prstGeom prst="rect">
            <a:avLst/>
          </a:prstGeom>
          <a:ln>
            <a:noFill/>
          </a:ln>
        </p:spPr>
      </p:pic>
      <p:pic>
        <p:nvPicPr>
          <p:cNvPr id="1659" name="Picture 83" descr=""/>
          <p:cNvPicPr/>
          <p:nvPr/>
        </p:nvPicPr>
        <p:blipFill>
          <a:blip r:embed="rId9"/>
          <a:stretch/>
        </p:blipFill>
        <p:spPr>
          <a:xfrm>
            <a:off x="418320" y="4114800"/>
            <a:ext cx="2093760" cy="620640"/>
          </a:xfrm>
          <a:prstGeom prst="rect">
            <a:avLst/>
          </a:prstGeom>
          <a:ln>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0"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1" lang="en-US" sz="5400" spc="-1" strike="noStrike">
                <a:solidFill>
                  <a:srgbClr val="262626"/>
                </a:solidFill>
                <a:uFill>
                  <a:solidFill>
                    <a:srgbClr val="ffffff"/>
                  </a:solidFill>
                </a:uFill>
                <a:latin typeface="Arial"/>
                <a:ea typeface="Arial Unicode MS"/>
              </a:rPr>
              <a:t>GraphQL Client</a:t>
            </a:r>
            <a:endParaRPr b="0" lang="en-US" sz="2800" spc="-1" strike="noStrike">
              <a:solidFill>
                <a:srgbClr val="000000"/>
              </a:solidFill>
              <a:uFill>
                <a:solidFill>
                  <a:srgbClr val="ffffff"/>
                </a:solidFill>
              </a:uFill>
              <a:latin typeface="Arial"/>
            </a:endParaRPr>
          </a:p>
        </p:txBody>
      </p:sp>
      <p:sp>
        <p:nvSpPr>
          <p:cNvPr id="1661" name="CustomShape 2"/>
          <p:cNvSpPr/>
          <p:nvPr/>
        </p:nvSpPr>
        <p:spPr>
          <a:xfrm>
            <a:off x="5229360" y="2421720"/>
            <a:ext cx="1674000" cy="1674000"/>
          </a:xfrm>
          <a:prstGeom prst="ellipse">
            <a:avLst/>
          </a:prstGeom>
          <a:solidFill>
            <a:schemeClr val="accent4">
              <a:alpha val="64000"/>
            </a:schemeClr>
          </a:solidFill>
          <a:ln w="15840">
            <a:noFill/>
          </a:ln>
        </p:spPr>
        <p:style>
          <a:lnRef idx="2">
            <a:schemeClr val="accent1">
              <a:shade val="50000"/>
            </a:schemeClr>
          </a:lnRef>
          <a:fillRef idx="1">
            <a:schemeClr val="accent1"/>
          </a:fillRef>
          <a:effectRef idx="0">
            <a:schemeClr val="accent1"/>
          </a:effectRef>
          <a:fontRef idx="minor"/>
        </p:style>
      </p:sp>
      <p:sp>
        <p:nvSpPr>
          <p:cNvPr id="1662" name="CustomShape 3"/>
          <p:cNvSpPr/>
          <p:nvPr/>
        </p:nvSpPr>
        <p:spPr>
          <a:xfrm>
            <a:off x="5114880" y="2307600"/>
            <a:ext cx="1902600" cy="1902600"/>
          </a:xfrm>
          <a:prstGeom prst="ellipse">
            <a:avLst/>
          </a:prstGeom>
          <a:noFill/>
          <a:ln w="19080">
            <a:solidFill>
              <a:schemeClr val="tx1">
                <a:lumMod val="50000"/>
                <a:lumOff val="50000"/>
              </a:schemeClr>
            </a:solidFill>
            <a:custDash>
              <a:ds d="100000" sp="100000"/>
            </a:custDash>
          </a:ln>
        </p:spPr>
        <p:style>
          <a:lnRef idx="2">
            <a:schemeClr val="accent1">
              <a:shade val="50000"/>
            </a:schemeClr>
          </a:lnRef>
          <a:fillRef idx="1">
            <a:schemeClr val="accent1"/>
          </a:fillRef>
          <a:effectRef idx="0">
            <a:schemeClr val="accent1"/>
          </a:effectRef>
          <a:fontRef idx="minor"/>
        </p:style>
      </p:sp>
      <p:sp>
        <p:nvSpPr>
          <p:cNvPr id="1663" name="Line 4"/>
          <p:cNvSpPr/>
          <p:nvPr/>
        </p:nvSpPr>
        <p:spPr>
          <a:xfrm>
            <a:off x="7017840" y="3258720"/>
            <a:ext cx="866880" cy="3600"/>
          </a:xfrm>
          <a:prstGeom prst="line">
            <a:avLst/>
          </a:prstGeom>
          <a:ln w="19080">
            <a:solidFill>
              <a:schemeClr val="tx1">
                <a:lumMod val="50000"/>
                <a:lumOff val="50000"/>
              </a:schemeClr>
            </a:solidFill>
            <a:custDash>
              <a:ds d="100000" sp="100000"/>
            </a:custDash>
          </a:ln>
        </p:spPr>
        <p:style>
          <a:lnRef idx="2">
            <a:schemeClr val="accent1">
              <a:shade val="50000"/>
            </a:schemeClr>
          </a:lnRef>
          <a:fillRef idx="1">
            <a:schemeClr val="accent1"/>
          </a:fillRef>
          <a:effectRef idx="0">
            <a:schemeClr val="accent1"/>
          </a:effectRef>
          <a:fontRef idx="minor"/>
        </p:style>
      </p:sp>
      <p:sp>
        <p:nvSpPr>
          <p:cNvPr id="1664" name="Line 5"/>
          <p:cNvSpPr/>
          <p:nvPr/>
        </p:nvSpPr>
        <p:spPr>
          <a:xfrm>
            <a:off x="9119160" y="3252600"/>
            <a:ext cx="700200" cy="10440"/>
          </a:xfrm>
          <a:prstGeom prst="line">
            <a:avLst/>
          </a:prstGeom>
          <a:ln w="19080">
            <a:solidFill>
              <a:schemeClr val="tx1">
                <a:lumMod val="50000"/>
                <a:lumOff val="50000"/>
              </a:schemeClr>
            </a:solidFill>
            <a:custDash>
              <a:ds d="100000" sp="100000"/>
            </a:custDash>
          </a:ln>
        </p:spPr>
        <p:style>
          <a:lnRef idx="2">
            <a:schemeClr val="accent1">
              <a:shade val="50000"/>
            </a:schemeClr>
          </a:lnRef>
          <a:fillRef idx="1">
            <a:schemeClr val="accent1"/>
          </a:fillRef>
          <a:effectRef idx="0">
            <a:schemeClr val="accent1"/>
          </a:effectRef>
          <a:fontRef idx="minor"/>
        </p:style>
      </p:sp>
      <p:sp>
        <p:nvSpPr>
          <p:cNvPr id="1665" name="Line 6"/>
          <p:cNvSpPr/>
          <p:nvPr/>
        </p:nvSpPr>
        <p:spPr>
          <a:xfrm>
            <a:off x="9835560" y="2748600"/>
            <a:ext cx="360" cy="1063440"/>
          </a:xfrm>
          <a:prstGeom prst="line">
            <a:avLst/>
          </a:prstGeom>
          <a:ln w="19080">
            <a:solidFill>
              <a:schemeClr val="tx1">
                <a:lumMod val="50000"/>
                <a:lumOff val="50000"/>
              </a:schemeClr>
            </a:solidFill>
            <a:custDash>
              <a:ds d="100000" sp="100000"/>
            </a:custDash>
          </a:ln>
        </p:spPr>
        <p:style>
          <a:lnRef idx="2">
            <a:schemeClr val="accent1">
              <a:shade val="50000"/>
            </a:schemeClr>
          </a:lnRef>
          <a:fillRef idx="1">
            <a:schemeClr val="accent1"/>
          </a:fillRef>
          <a:effectRef idx="0">
            <a:schemeClr val="accent1"/>
          </a:effectRef>
          <a:fontRef idx="minor"/>
        </p:style>
      </p:sp>
      <p:sp>
        <p:nvSpPr>
          <p:cNvPr id="1666" name="Line 7"/>
          <p:cNvSpPr/>
          <p:nvPr/>
        </p:nvSpPr>
        <p:spPr>
          <a:xfrm flipH="1">
            <a:off x="4248000" y="3258720"/>
            <a:ext cx="866880" cy="3600"/>
          </a:xfrm>
          <a:prstGeom prst="line">
            <a:avLst/>
          </a:prstGeom>
          <a:ln w="19080">
            <a:solidFill>
              <a:schemeClr val="tx1">
                <a:lumMod val="50000"/>
                <a:lumOff val="50000"/>
              </a:schemeClr>
            </a:solidFill>
            <a:custDash>
              <a:ds d="100000" sp="100000"/>
            </a:custDash>
          </a:ln>
        </p:spPr>
        <p:style>
          <a:lnRef idx="2">
            <a:schemeClr val="accent1">
              <a:shade val="50000"/>
            </a:schemeClr>
          </a:lnRef>
          <a:fillRef idx="1">
            <a:schemeClr val="accent1"/>
          </a:fillRef>
          <a:effectRef idx="0">
            <a:schemeClr val="accent1"/>
          </a:effectRef>
          <a:fontRef idx="minor"/>
        </p:style>
      </p:sp>
      <p:sp>
        <p:nvSpPr>
          <p:cNvPr id="1667" name="Line 8"/>
          <p:cNvSpPr/>
          <p:nvPr/>
        </p:nvSpPr>
        <p:spPr>
          <a:xfrm flipH="1">
            <a:off x="2372400" y="3262320"/>
            <a:ext cx="723600" cy="0"/>
          </a:xfrm>
          <a:prstGeom prst="line">
            <a:avLst/>
          </a:prstGeom>
          <a:ln w="19080">
            <a:solidFill>
              <a:schemeClr val="tx1">
                <a:lumMod val="50000"/>
                <a:lumOff val="50000"/>
              </a:schemeClr>
            </a:solidFill>
            <a:custDash>
              <a:ds d="100000" sp="100000"/>
            </a:custDash>
          </a:ln>
        </p:spPr>
        <p:style>
          <a:lnRef idx="2">
            <a:schemeClr val="accent1">
              <a:shade val="50000"/>
            </a:schemeClr>
          </a:lnRef>
          <a:fillRef idx="1">
            <a:schemeClr val="accent1"/>
          </a:fillRef>
          <a:effectRef idx="0">
            <a:schemeClr val="accent1"/>
          </a:effectRef>
          <a:fontRef idx="minor"/>
        </p:style>
      </p:sp>
      <p:sp>
        <p:nvSpPr>
          <p:cNvPr id="1668" name="Line 9"/>
          <p:cNvSpPr/>
          <p:nvPr/>
        </p:nvSpPr>
        <p:spPr>
          <a:xfrm flipV="1">
            <a:off x="2372400" y="2748600"/>
            <a:ext cx="360" cy="1063440"/>
          </a:xfrm>
          <a:prstGeom prst="line">
            <a:avLst/>
          </a:prstGeom>
          <a:ln w="19080">
            <a:solidFill>
              <a:schemeClr val="tx1">
                <a:lumMod val="50000"/>
                <a:lumOff val="50000"/>
              </a:schemeClr>
            </a:solidFill>
            <a:custDash>
              <a:ds d="100000" sp="100000"/>
            </a:custDash>
          </a:ln>
        </p:spPr>
        <p:style>
          <a:lnRef idx="2">
            <a:schemeClr val="accent1">
              <a:shade val="50000"/>
            </a:schemeClr>
          </a:lnRef>
          <a:fillRef idx="1">
            <a:schemeClr val="accent1"/>
          </a:fillRef>
          <a:effectRef idx="0">
            <a:schemeClr val="accent1"/>
          </a:effectRef>
          <a:fontRef idx="minor"/>
        </p:style>
      </p:sp>
      <p:sp>
        <p:nvSpPr>
          <p:cNvPr id="1669" name="CustomShape 10"/>
          <p:cNvSpPr/>
          <p:nvPr/>
        </p:nvSpPr>
        <p:spPr>
          <a:xfrm>
            <a:off x="5337000" y="2926440"/>
            <a:ext cx="1439640" cy="7002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ffffff"/>
                </a:solidFill>
                <a:uFill>
                  <a:solidFill>
                    <a:srgbClr val="ffffff"/>
                  </a:solidFill>
                </a:uFill>
                <a:latin typeface="Arial"/>
                <a:ea typeface="Arial Unicode MS"/>
              </a:rPr>
              <a:t>GraphQL Client</a:t>
            </a:r>
            <a:endParaRPr b="0" lang="en-US" sz="1800" spc="-1" strike="noStrike">
              <a:solidFill>
                <a:srgbClr val="000000"/>
              </a:solidFill>
              <a:uFill>
                <a:solidFill>
                  <a:srgbClr val="ffffff"/>
                </a:solidFill>
              </a:uFill>
              <a:latin typeface="Arial"/>
            </a:endParaRPr>
          </a:p>
        </p:txBody>
      </p:sp>
      <p:sp>
        <p:nvSpPr>
          <p:cNvPr id="1670" name="CustomShape 11"/>
          <p:cNvSpPr/>
          <p:nvPr/>
        </p:nvSpPr>
        <p:spPr>
          <a:xfrm>
            <a:off x="7597800" y="2225880"/>
            <a:ext cx="1805760" cy="33372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1600" spc="-1" strike="noStrike">
                <a:solidFill>
                  <a:srgbClr val="404040"/>
                </a:solidFill>
                <a:uFill>
                  <a:solidFill>
                    <a:srgbClr val="ffffff"/>
                  </a:solidFill>
                </a:uFill>
                <a:latin typeface="Arial"/>
                <a:ea typeface="Arial Unicode MS"/>
              </a:rPr>
              <a:t>APOLLO CLIENT</a:t>
            </a:r>
            <a:endParaRPr b="0" lang="en-US" sz="1800" spc="-1" strike="noStrike">
              <a:solidFill>
                <a:srgbClr val="000000"/>
              </a:solidFill>
              <a:uFill>
                <a:solidFill>
                  <a:srgbClr val="ffffff"/>
                </a:solidFill>
              </a:uFill>
              <a:latin typeface="Arial"/>
            </a:endParaRPr>
          </a:p>
        </p:txBody>
      </p:sp>
      <p:sp>
        <p:nvSpPr>
          <p:cNvPr id="1671" name="CustomShape 12"/>
          <p:cNvSpPr/>
          <p:nvPr/>
        </p:nvSpPr>
        <p:spPr>
          <a:xfrm>
            <a:off x="3243960" y="2285280"/>
            <a:ext cx="844200" cy="33372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1600" spc="-1" strike="noStrike">
                <a:solidFill>
                  <a:srgbClr val="404040"/>
                </a:solidFill>
                <a:uFill>
                  <a:solidFill>
                    <a:srgbClr val="ffffff"/>
                  </a:solidFill>
                </a:uFill>
                <a:latin typeface="Arial"/>
                <a:ea typeface="Arial Unicode MS"/>
              </a:rPr>
              <a:t>RELAY</a:t>
            </a:r>
            <a:endParaRPr b="0" lang="en-US" sz="1800" spc="-1" strike="noStrike">
              <a:solidFill>
                <a:srgbClr val="000000"/>
              </a:solidFill>
              <a:uFill>
                <a:solidFill>
                  <a:srgbClr val="ffffff"/>
                </a:solidFill>
              </a:uFill>
              <a:latin typeface="Arial"/>
            </a:endParaRPr>
          </a:p>
        </p:txBody>
      </p:sp>
      <p:sp>
        <p:nvSpPr>
          <p:cNvPr id="1672" name="CustomShape 13"/>
          <p:cNvSpPr/>
          <p:nvPr/>
        </p:nvSpPr>
        <p:spPr>
          <a:xfrm>
            <a:off x="3543840" y="5150880"/>
            <a:ext cx="5104080" cy="9133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Arial"/>
                <a:ea typeface="Arial Unicode MS"/>
              </a:rPr>
              <a:t>You can technically query your GraphQL API directly without the need for a dedicated client library.</a:t>
            </a:r>
            <a:endParaRPr b="0" lang="en-US" sz="1800" spc="-1" strike="noStrike">
              <a:solidFill>
                <a:srgbClr val="000000"/>
              </a:solidFill>
              <a:uFill>
                <a:solidFill>
                  <a:srgbClr val="ffffff"/>
                </a:solidFill>
              </a:uFill>
              <a:latin typeface="Arial"/>
            </a:endParaRPr>
          </a:p>
        </p:txBody>
      </p:sp>
      <p:sp>
        <p:nvSpPr>
          <p:cNvPr id="1673" name="CustomShape 14"/>
          <p:cNvSpPr/>
          <p:nvPr/>
        </p:nvSpPr>
        <p:spPr>
          <a:xfrm flipV="1">
            <a:off x="3590280" y="4943880"/>
            <a:ext cx="5039640" cy="45360"/>
          </a:xfrm>
          <a:custGeom>
            <a:avLst/>
            <a:gdLst/>
            <a:ahLst/>
            <a:rect l="l" t="t" r="r" b="b"/>
            <a:pathLst>
              <a:path w="7226300" h="0">
                <a:moveTo>
                  <a:pt x="0" y="0"/>
                </a:moveTo>
                <a:lnTo>
                  <a:pt x="7226300" y="0"/>
                </a:lnTo>
              </a:path>
            </a:pathLst>
          </a:custGeom>
          <a:noFill/>
          <a:ln w="19080">
            <a:solidFill>
              <a:schemeClr val="tx1">
                <a:lumMod val="50000"/>
                <a:lumOff val="50000"/>
              </a:schemeClr>
            </a:solidFill>
            <a:custDash>
              <a:ds d="100000" sp="100000"/>
            </a:custDash>
          </a:ln>
        </p:spPr>
        <p:style>
          <a:lnRef idx="1">
            <a:schemeClr val="accent1"/>
          </a:lnRef>
          <a:fillRef idx="0">
            <a:schemeClr val="accent1"/>
          </a:fillRef>
          <a:effectRef idx="0">
            <a:schemeClr val="accent1"/>
          </a:effectRef>
          <a:fontRef idx="minor"/>
        </p:style>
      </p:sp>
      <p:sp>
        <p:nvSpPr>
          <p:cNvPr id="1674" name="CustomShape 15"/>
          <p:cNvSpPr/>
          <p:nvPr/>
        </p:nvSpPr>
        <p:spPr>
          <a:xfrm>
            <a:off x="3584520" y="6244920"/>
            <a:ext cx="5039640" cy="45360"/>
          </a:xfrm>
          <a:custGeom>
            <a:avLst/>
            <a:gdLst/>
            <a:ahLst/>
            <a:rect l="l" t="t" r="r" b="b"/>
            <a:pathLst>
              <a:path w="7226300" h="0">
                <a:moveTo>
                  <a:pt x="0" y="0"/>
                </a:moveTo>
                <a:lnTo>
                  <a:pt x="7226300" y="0"/>
                </a:lnTo>
              </a:path>
            </a:pathLst>
          </a:custGeom>
          <a:noFill/>
          <a:ln w="19080">
            <a:solidFill>
              <a:schemeClr val="tx1">
                <a:lumMod val="50000"/>
                <a:lumOff val="50000"/>
              </a:schemeClr>
            </a:solidFill>
            <a:custDash>
              <a:ds d="100000" sp="100000"/>
            </a:custDash>
          </a:ln>
        </p:spPr>
        <p:style>
          <a:lnRef idx="1">
            <a:schemeClr val="accent1"/>
          </a:lnRef>
          <a:fillRef idx="0">
            <a:schemeClr val="accent1"/>
          </a:fillRef>
          <a:effectRef idx="0">
            <a:schemeClr val="accent1"/>
          </a:effectRef>
          <a:fontRef idx="minor"/>
        </p:style>
      </p:sp>
      <p:sp>
        <p:nvSpPr>
          <p:cNvPr id="1675" name="CustomShape 16"/>
          <p:cNvSpPr/>
          <p:nvPr/>
        </p:nvSpPr>
        <p:spPr>
          <a:xfrm rot="16200000">
            <a:off x="10300680" y="2027880"/>
            <a:ext cx="340200" cy="405720"/>
          </a:xfrm>
          <a:custGeom>
            <a:avLst/>
            <a:gdLst/>
            <a:ah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76" name="CustomShape 17"/>
          <p:cNvSpPr/>
          <p:nvPr/>
        </p:nvSpPr>
        <p:spPr>
          <a:xfrm>
            <a:off x="1369800" y="2174400"/>
            <a:ext cx="345960" cy="265680"/>
          </a:xfrm>
          <a:custGeom>
            <a:avLst/>
            <a:gdLst/>
            <a:ah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677" name="Picture 45" descr=""/>
          <p:cNvPicPr/>
          <p:nvPr/>
        </p:nvPicPr>
        <p:blipFill>
          <a:blip r:embed="rId1"/>
          <a:stretch/>
        </p:blipFill>
        <p:spPr>
          <a:xfrm>
            <a:off x="2917440" y="2649600"/>
            <a:ext cx="1400760" cy="1139040"/>
          </a:xfrm>
          <a:prstGeom prst="rect">
            <a:avLst/>
          </a:prstGeom>
          <a:ln>
            <a:noFill/>
          </a:ln>
        </p:spPr>
      </p:pic>
      <p:pic>
        <p:nvPicPr>
          <p:cNvPr id="1678" name="Picture 46" descr=""/>
          <p:cNvPicPr/>
          <p:nvPr/>
        </p:nvPicPr>
        <p:blipFill>
          <a:blip r:embed="rId2"/>
          <a:stretch/>
        </p:blipFill>
        <p:spPr>
          <a:xfrm>
            <a:off x="7863840" y="2625120"/>
            <a:ext cx="1254960" cy="1254960"/>
          </a:xfrm>
          <a:prstGeom prst="rect">
            <a:avLst/>
          </a:prstGeom>
          <a:ln>
            <a:noFill/>
          </a:ln>
        </p:spPr>
      </p:pic>
      <p:sp>
        <p:nvSpPr>
          <p:cNvPr id="1679" name="CustomShape 18"/>
          <p:cNvSpPr/>
          <p:nvPr/>
        </p:nvSpPr>
        <p:spPr>
          <a:xfrm>
            <a:off x="260280" y="2098440"/>
            <a:ext cx="2044080" cy="22806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600" spc="-1" strike="noStrike">
                <a:solidFill>
                  <a:srgbClr val="000000"/>
                </a:solidFill>
                <a:uFill>
                  <a:solidFill>
                    <a:srgbClr val="ffffff"/>
                  </a:solidFill>
                </a:uFill>
                <a:latin typeface="Arial"/>
                <a:ea typeface="Arial Unicode MS"/>
              </a:rPr>
              <a:t>Relay is Facebook’s own GraphQL toolkit. I’ve heard it’s mainly tailored to Facebook’s own needs, and might be a bit over-engineered for most usages.</a:t>
            </a:r>
            <a:endParaRPr b="0" lang="en-US" sz="1800" spc="-1" strike="noStrike">
              <a:solidFill>
                <a:srgbClr val="000000"/>
              </a:solidFill>
              <a:uFill>
                <a:solidFill>
                  <a:srgbClr val="ffffff"/>
                </a:solidFill>
              </a:uFill>
              <a:latin typeface="Arial"/>
            </a:endParaRPr>
          </a:p>
        </p:txBody>
      </p:sp>
      <p:sp>
        <p:nvSpPr>
          <p:cNvPr id="1680" name="CustomShape 19"/>
          <p:cNvSpPr/>
          <p:nvPr/>
        </p:nvSpPr>
        <p:spPr>
          <a:xfrm>
            <a:off x="9819360" y="2421720"/>
            <a:ext cx="2044080" cy="17938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600" spc="-1" strike="noStrike">
                <a:solidFill>
                  <a:srgbClr val="000000"/>
                </a:solidFill>
                <a:uFill>
                  <a:solidFill>
                    <a:srgbClr val="ffffff"/>
                  </a:solidFill>
                </a:uFill>
                <a:latin typeface="Arial"/>
                <a:ea typeface="Arial Unicode MS"/>
              </a:rPr>
              <a:t>Which lets you run GraphQL queries in the browser and store their data. A connector for your front-end framework of choice</a:t>
            </a:r>
            <a:endParaRPr b="0" lang="en-US" sz="18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1"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Conclusion</a:t>
            </a:r>
            <a:endParaRPr b="0" lang="en-US" sz="2800" spc="-1" strike="noStrike">
              <a:solidFill>
                <a:srgbClr val="000000"/>
              </a:solidFill>
              <a:uFill>
                <a:solidFill>
                  <a:srgbClr val="ffffff"/>
                </a:solidFill>
              </a:uFill>
              <a:latin typeface="Arial"/>
            </a:endParaRPr>
          </a:p>
        </p:txBody>
      </p:sp>
      <p:sp>
        <p:nvSpPr>
          <p:cNvPr id="1682" name="CustomShape 2"/>
          <p:cNvSpPr/>
          <p:nvPr/>
        </p:nvSpPr>
        <p:spPr>
          <a:xfrm>
            <a:off x="4698360" y="2264760"/>
            <a:ext cx="2795760" cy="3034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400" spc="-1" strike="noStrike">
                <a:solidFill>
                  <a:srgbClr val="404040"/>
                </a:solidFill>
                <a:uFill>
                  <a:solidFill>
                    <a:srgbClr val="ffffff"/>
                  </a:solidFill>
                </a:uFill>
                <a:latin typeface="Arial"/>
                <a:ea typeface="Arial Unicode MS"/>
              </a:rPr>
              <a:t>STRENGTHS</a:t>
            </a:r>
            <a:endParaRPr b="0" lang="en-US" sz="1800" spc="-1" strike="noStrike">
              <a:solidFill>
                <a:srgbClr val="000000"/>
              </a:solidFill>
              <a:uFill>
                <a:solidFill>
                  <a:srgbClr val="ffffff"/>
                </a:solidFill>
              </a:uFill>
              <a:latin typeface="Arial"/>
            </a:endParaRPr>
          </a:p>
        </p:txBody>
      </p:sp>
      <p:sp>
        <p:nvSpPr>
          <p:cNvPr id="1683" name="CustomShape 3"/>
          <p:cNvSpPr/>
          <p:nvPr/>
        </p:nvSpPr>
        <p:spPr>
          <a:xfrm rot="5400000">
            <a:off x="6217200" y="3754080"/>
            <a:ext cx="2795760" cy="3034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400" spc="-1" strike="noStrike">
                <a:solidFill>
                  <a:srgbClr val="404040"/>
                </a:solidFill>
                <a:uFill>
                  <a:solidFill>
                    <a:srgbClr val="ffffff"/>
                  </a:solidFill>
                </a:uFill>
                <a:latin typeface="Arial"/>
                <a:ea typeface="Arial Unicode MS"/>
              </a:rPr>
              <a:t>WEAKNESS</a:t>
            </a:r>
            <a:endParaRPr b="0" lang="en-US" sz="1800" spc="-1" strike="noStrike">
              <a:solidFill>
                <a:srgbClr val="000000"/>
              </a:solidFill>
              <a:uFill>
                <a:solidFill>
                  <a:srgbClr val="ffffff"/>
                </a:solidFill>
              </a:uFill>
              <a:latin typeface="Arial"/>
            </a:endParaRPr>
          </a:p>
        </p:txBody>
      </p:sp>
      <p:sp>
        <p:nvSpPr>
          <p:cNvPr id="1684" name="CustomShape 4"/>
          <p:cNvSpPr/>
          <p:nvPr/>
        </p:nvSpPr>
        <p:spPr>
          <a:xfrm rot="16200000">
            <a:off x="3146400" y="3754800"/>
            <a:ext cx="2795760" cy="3034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400" spc="-1" strike="noStrike">
                <a:solidFill>
                  <a:srgbClr val="404040"/>
                </a:solidFill>
                <a:uFill>
                  <a:solidFill>
                    <a:srgbClr val="ffffff"/>
                  </a:solidFill>
                </a:uFill>
                <a:latin typeface="Arial"/>
                <a:ea typeface="Arial Unicode MS"/>
              </a:rPr>
              <a:t>OPPORTUNITIES</a:t>
            </a:r>
            <a:endParaRPr b="0" lang="en-US" sz="1800" spc="-1" strike="noStrike">
              <a:solidFill>
                <a:srgbClr val="000000"/>
              </a:solidFill>
              <a:uFill>
                <a:solidFill>
                  <a:srgbClr val="ffffff"/>
                </a:solidFill>
              </a:uFill>
              <a:latin typeface="Arial"/>
            </a:endParaRPr>
          </a:p>
        </p:txBody>
      </p:sp>
      <p:sp>
        <p:nvSpPr>
          <p:cNvPr id="1685" name="CustomShape 5"/>
          <p:cNvSpPr/>
          <p:nvPr/>
        </p:nvSpPr>
        <p:spPr>
          <a:xfrm rot="10800000">
            <a:off x="7494480" y="5559480"/>
            <a:ext cx="2795760" cy="3034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400" spc="-1" strike="noStrike">
                <a:solidFill>
                  <a:srgbClr val="404040"/>
                </a:solidFill>
                <a:uFill>
                  <a:solidFill>
                    <a:srgbClr val="ffffff"/>
                  </a:solidFill>
                </a:uFill>
                <a:latin typeface="Arial"/>
                <a:ea typeface="Arial Unicode MS"/>
              </a:rPr>
              <a:t>THREATS</a:t>
            </a:r>
            <a:endParaRPr b="0" lang="en-US" sz="1800" spc="-1" strike="noStrike">
              <a:solidFill>
                <a:srgbClr val="000000"/>
              </a:solidFill>
              <a:uFill>
                <a:solidFill>
                  <a:srgbClr val="ffffff"/>
                </a:solidFill>
              </a:uFill>
              <a:latin typeface="Arial"/>
            </a:endParaRPr>
          </a:p>
        </p:txBody>
      </p:sp>
      <p:sp>
        <p:nvSpPr>
          <p:cNvPr id="1686" name="CustomShape 6"/>
          <p:cNvSpPr/>
          <p:nvPr/>
        </p:nvSpPr>
        <p:spPr>
          <a:xfrm>
            <a:off x="4071960" y="1887840"/>
            <a:ext cx="4031640" cy="4031640"/>
          </a:xfrm>
          <a:prstGeom prst="donut">
            <a:avLst>
              <a:gd name="adj" fmla="val 2945"/>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87" name="CustomShape 7"/>
          <p:cNvSpPr/>
          <p:nvPr/>
        </p:nvSpPr>
        <p:spPr>
          <a:xfrm rot="2700000">
            <a:off x="5577120" y="1413000"/>
            <a:ext cx="1007640" cy="4967640"/>
          </a:xfrm>
          <a:prstGeom prst="roundRect">
            <a:avLst>
              <a:gd name="adj" fmla="val 50000"/>
            </a:avLst>
          </a:prstGeom>
          <a:solidFill>
            <a:schemeClr val="tx1">
              <a:lumMod val="75000"/>
              <a:lumOff val="25000"/>
              <a:alpha val="30000"/>
            </a:schemeClr>
          </a:solidFill>
          <a:ln w="6480">
            <a:solidFill>
              <a:schemeClr val="bg1"/>
            </a:solidFill>
          </a:ln>
        </p:spPr>
        <p:style>
          <a:lnRef idx="2">
            <a:schemeClr val="accent1">
              <a:shade val="50000"/>
            </a:schemeClr>
          </a:lnRef>
          <a:fillRef idx="1">
            <a:schemeClr val="accent1"/>
          </a:fillRef>
          <a:effectRef idx="0">
            <a:schemeClr val="accent1"/>
          </a:effectRef>
          <a:fontRef idx="minor"/>
        </p:style>
      </p:sp>
      <p:sp>
        <p:nvSpPr>
          <p:cNvPr id="1688" name="CustomShape 8"/>
          <p:cNvSpPr/>
          <p:nvPr/>
        </p:nvSpPr>
        <p:spPr>
          <a:xfrm rot="18900000">
            <a:off x="5576760" y="1413360"/>
            <a:ext cx="1007640" cy="4967640"/>
          </a:xfrm>
          <a:prstGeom prst="roundRect">
            <a:avLst>
              <a:gd name="adj" fmla="val 50000"/>
            </a:avLst>
          </a:prstGeom>
          <a:solidFill>
            <a:schemeClr val="tx1">
              <a:lumMod val="75000"/>
              <a:lumOff val="25000"/>
              <a:alpha val="30000"/>
            </a:schemeClr>
          </a:solidFill>
          <a:ln w="6480">
            <a:solidFill>
              <a:schemeClr val="bg1"/>
            </a:solidFill>
          </a:ln>
        </p:spPr>
        <p:style>
          <a:lnRef idx="2">
            <a:schemeClr val="accent1">
              <a:shade val="50000"/>
            </a:schemeClr>
          </a:lnRef>
          <a:fillRef idx="1">
            <a:schemeClr val="accent1"/>
          </a:fillRef>
          <a:effectRef idx="0">
            <a:schemeClr val="accent1"/>
          </a:effectRef>
          <a:fontRef idx="minor"/>
        </p:style>
      </p:sp>
      <p:sp>
        <p:nvSpPr>
          <p:cNvPr id="1689" name="CustomShape 9"/>
          <p:cNvSpPr/>
          <p:nvPr/>
        </p:nvSpPr>
        <p:spPr>
          <a:xfrm>
            <a:off x="5140800" y="2955960"/>
            <a:ext cx="1912320" cy="1912320"/>
          </a:xfrm>
          <a:prstGeom prst="ellipse">
            <a:avLst/>
          </a:prstGeom>
          <a:solidFill>
            <a:schemeClr val="tx1">
              <a:lumMod val="75000"/>
              <a:lumOff val="25000"/>
              <a:alpha val="30000"/>
            </a:schemeClr>
          </a:solidFill>
          <a:ln w="6480">
            <a:noFill/>
          </a:ln>
          <a:effectLst>
            <a:outerShdw algn="ctr" blurRad="635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90" name="CustomShape 10"/>
          <p:cNvSpPr/>
          <p:nvPr/>
        </p:nvSpPr>
        <p:spPr>
          <a:xfrm>
            <a:off x="5109840" y="2932560"/>
            <a:ext cx="1943640" cy="1943640"/>
          </a:xfrm>
          <a:custGeom>
            <a:avLst/>
            <a:gdLst/>
            <a:ahLst/>
            <a:rect l="l" t="t" r="r" b="b"/>
            <a:pathLst>
              <a:path w="21600" h="21600">
                <a:moveTo>
                  <a:pt x="0" y="0"/>
                </a:moveTo>
                <a:lnTo>
                  <a:pt x="21600" y="21600"/>
                </a:lnTo>
              </a:path>
            </a:pathLst>
          </a:custGeom>
          <a:noFill/>
          <a:ln w="25560">
            <a:solidFill>
              <a:schemeClr val="tx1">
                <a:lumMod val="75000"/>
                <a:lumOff val="25000"/>
              </a:schemeClr>
            </a:solidFill>
            <a:custDash>
              <a:ds d="100000" sp="100000"/>
            </a:custDash>
            <a:headEnd len="med" type="triangle" w="med"/>
            <a:tailEnd len="med" type="triangle" w="med"/>
          </a:ln>
        </p:spPr>
        <p:style>
          <a:lnRef idx="1">
            <a:schemeClr val="accent1"/>
          </a:lnRef>
          <a:fillRef idx="0">
            <a:schemeClr val="accent1"/>
          </a:fillRef>
          <a:effectRef idx="0">
            <a:schemeClr val="accent1"/>
          </a:effectRef>
          <a:fontRef idx="minor"/>
        </p:style>
      </p:sp>
      <p:sp>
        <p:nvSpPr>
          <p:cNvPr id="1691" name="CustomShape 11"/>
          <p:cNvSpPr/>
          <p:nvPr/>
        </p:nvSpPr>
        <p:spPr>
          <a:xfrm rot="5400000">
            <a:off x="5110200" y="2932560"/>
            <a:ext cx="1943640" cy="1943640"/>
          </a:xfrm>
          <a:custGeom>
            <a:avLst/>
            <a:gdLst/>
            <a:ahLst/>
            <a:rect l="l" t="t" r="r" b="b"/>
            <a:pathLst>
              <a:path w="21600" h="21600">
                <a:moveTo>
                  <a:pt x="0" y="0"/>
                </a:moveTo>
                <a:lnTo>
                  <a:pt x="21600" y="21600"/>
                </a:lnTo>
              </a:path>
            </a:pathLst>
          </a:custGeom>
          <a:noFill/>
          <a:ln w="25560">
            <a:solidFill>
              <a:schemeClr val="tx1">
                <a:lumMod val="75000"/>
                <a:lumOff val="25000"/>
              </a:schemeClr>
            </a:solidFill>
            <a:custDash>
              <a:ds d="100000" sp="100000"/>
            </a:custDash>
            <a:headEnd len="med" type="triangle" w="med"/>
            <a:tailEnd len="med" type="triangle" w="med"/>
          </a:ln>
        </p:spPr>
        <p:style>
          <a:lnRef idx="1">
            <a:schemeClr val="accent1"/>
          </a:lnRef>
          <a:fillRef idx="0">
            <a:schemeClr val="accent1"/>
          </a:fillRef>
          <a:effectRef idx="0">
            <a:schemeClr val="accent1"/>
          </a:effectRef>
          <a:fontRef idx="minor"/>
        </p:style>
      </p:sp>
      <p:sp>
        <p:nvSpPr>
          <p:cNvPr id="1692" name="CustomShape 12"/>
          <p:cNvSpPr/>
          <p:nvPr/>
        </p:nvSpPr>
        <p:spPr>
          <a:xfrm>
            <a:off x="5385960" y="3201840"/>
            <a:ext cx="1403640" cy="1403640"/>
          </a:xfrm>
          <a:prstGeom prst="ellipse">
            <a:avLst/>
          </a:prstGeom>
          <a:solidFill>
            <a:schemeClr val="tx1">
              <a:lumMod val="75000"/>
              <a:lumOff val="25000"/>
            </a:schemeClr>
          </a:solidFill>
          <a:ln w="6480">
            <a:noFill/>
          </a:ln>
          <a:effectLst>
            <a:outerShdw algn="ctr" blurRad="635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93" name="CustomShape 13"/>
          <p:cNvSpPr/>
          <p:nvPr/>
        </p:nvSpPr>
        <p:spPr>
          <a:xfrm>
            <a:off x="5511960" y="3327840"/>
            <a:ext cx="1151640" cy="1151640"/>
          </a:xfrm>
          <a:prstGeom prst="ellipse">
            <a:avLst/>
          </a:prstGeom>
          <a:solidFill>
            <a:schemeClr val="accent6"/>
          </a:solidFill>
          <a:ln w="6480">
            <a:solidFill>
              <a:schemeClr val="bg1"/>
            </a:solidFill>
          </a:ln>
          <a:effectLst>
            <a:outerShdw algn="ctr" blurRad="635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94" name="CustomShape 14"/>
          <p:cNvSpPr/>
          <p:nvPr/>
        </p:nvSpPr>
        <p:spPr>
          <a:xfrm>
            <a:off x="916920" y="5213160"/>
            <a:ext cx="3075120" cy="820440"/>
          </a:xfrm>
          <a:prstGeom prst="rect">
            <a:avLst/>
          </a:prstGeom>
          <a:noFill/>
          <a:ln>
            <a:noFill/>
          </a:ln>
        </p:spPr>
        <p:style>
          <a:lnRef idx="0"/>
          <a:fillRef idx="0"/>
          <a:effectRef idx="0"/>
          <a:fontRef idx="minor"/>
        </p:style>
      </p:sp>
      <p:sp>
        <p:nvSpPr>
          <p:cNvPr id="1695" name="CustomShape 15"/>
          <p:cNvSpPr/>
          <p:nvPr/>
        </p:nvSpPr>
        <p:spPr>
          <a:xfrm>
            <a:off x="910440" y="4936320"/>
            <a:ext cx="3049200" cy="4546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404040"/>
                </a:solidFill>
                <a:uFill>
                  <a:solidFill>
                    <a:srgbClr val="ffffff"/>
                  </a:solidFill>
                </a:uFill>
                <a:latin typeface="Arial"/>
                <a:ea typeface="Arial Unicode MS"/>
              </a:rPr>
              <a:t>It lets the client specify exactly what data it needs.</a:t>
            </a:r>
            <a:endParaRPr b="0" lang="en-US" sz="1800" spc="-1" strike="noStrike">
              <a:solidFill>
                <a:srgbClr val="000000"/>
              </a:solidFill>
              <a:uFill>
                <a:solidFill>
                  <a:srgbClr val="ffffff"/>
                </a:solidFill>
              </a:uFill>
              <a:latin typeface="Arial"/>
            </a:endParaRPr>
          </a:p>
        </p:txBody>
      </p:sp>
      <p:sp>
        <p:nvSpPr>
          <p:cNvPr id="1696" name="CustomShape 16"/>
          <p:cNvSpPr/>
          <p:nvPr/>
        </p:nvSpPr>
        <p:spPr>
          <a:xfrm>
            <a:off x="916920" y="2100960"/>
            <a:ext cx="3005280" cy="820440"/>
          </a:xfrm>
          <a:prstGeom prst="rect">
            <a:avLst/>
          </a:prstGeom>
          <a:noFill/>
          <a:ln>
            <a:noFill/>
          </a:ln>
        </p:spPr>
        <p:style>
          <a:lnRef idx="0"/>
          <a:fillRef idx="0"/>
          <a:effectRef idx="0"/>
          <a:fontRef idx="minor"/>
        </p:style>
      </p:sp>
      <p:sp>
        <p:nvSpPr>
          <p:cNvPr id="1697" name="CustomShape 17"/>
          <p:cNvSpPr/>
          <p:nvPr/>
        </p:nvSpPr>
        <p:spPr>
          <a:xfrm>
            <a:off x="910440" y="1823760"/>
            <a:ext cx="3049200" cy="699480"/>
          </a:xfrm>
          <a:prstGeom prst="rect">
            <a:avLst/>
          </a:prstGeom>
          <a:noFill/>
          <a:ln>
            <a:noFill/>
          </a:ln>
        </p:spPr>
        <p:style>
          <a:lnRef idx="0"/>
          <a:fillRef idx="0"/>
          <a:effectRef idx="0"/>
          <a:fontRef idx="minor"/>
        </p:style>
        <p:txBody>
          <a:bodyPr lIns="90000" rIns="90000" tIns="45000" bIns="45000"/>
          <a:p>
            <a:pPr algn="r">
              <a:lnSpc>
                <a:spcPct val="100000"/>
              </a:lnSpc>
            </a:pPr>
            <a:r>
              <a:rPr b="0" lang="en-US" sz="2000" spc="-1" strike="noStrike">
                <a:solidFill>
                  <a:srgbClr val="404040"/>
                </a:solidFill>
                <a:uFill>
                  <a:solidFill>
                    <a:srgbClr val="ffffff"/>
                  </a:solidFill>
                </a:uFill>
                <a:latin typeface="Arial"/>
                <a:ea typeface="Arial Unicode MS"/>
              </a:rPr>
              <a:t>GraphQL is a query language for APIs</a:t>
            </a:r>
            <a:endParaRPr b="0" lang="en-US" sz="1800" spc="-1" strike="noStrike">
              <a:solidFill>
                <a:srgbClr val="000000"/>
              </a:solidFill>
              <a:uFill>
                <a:solidFill>
                  <a:srgbClr val="ffffff"/>
                </a:solidFill>
              </a:uFill>
              <a:latin typeface="Arial"/>
            </a:endParaRPr>
          </a:p>
        </p:txBody>
      </p:sp>
      <p:sp>
        <p:nvSpPr>
          <p:cNvPr id="1698" name="CustomShape 18"/>
          <p:cNvSpPr/>
          <p:nvPr/>
        </p:nvSpPr>
        <p:spPr>
          <a:xfrm>
            <a:off x="8241480" y="5213160"/>
            <a:ext cx="3075120" cy="820440"/>
          </a:xfrm>
          <a:prstGeom prst="rect">
            <a:avLst/>
          </a:prstGeom>
          <a:noFill/>
          <a:ln>
            <a:noFill/>
          </a:ln>
        </p:spPr>
        <p:style>
          <a:lnRef idx="0"/>
          <a:fillRef idx="0"/>
          <a:effectRef idx="0"/>
          <a:fontRef idx="minor"/>
        </p:style>
      </p:sp>
      <p:sp>
        <p:nvSpPr>
          <p:cNvPr id="1699" name="CustomShape 19"/>
          <p:cNvSpPr/>
          <p:nvPr/>
        </p:nvSpPr>
        <p:spPr>
          <a:xfrm>
            <a:off x="8235000" y="4936320"/>
            <a:ext cx="3049200" cy="1004400"/>
          </a:xfrm>
          <a:prstGeom prst="rect">
            <a:avLst/>
          </a:prstGeom>
          <a:noFill/>
          <a:ln>
            <a:noFill/>
          </a:ln>
        </p:spPr>
        <p:style>
          <a:lnRef idx="0"/>
          <a:fillRef idx="0"/>
          <a:effectRef idx="0"/>
          <a:fontRef idx="minor"/>
        </p:style>
        <p:txBody>
          <a:bodyPr lIns="90000" rIns="90000" tIns="45000" bIns="45000"/>
          <a:p>
            <a:pPr algn="r">
              <a:lnSpc>
                <a:spcPct val="100000"/>
              </a:lnSpc>
            </a:pPr>
            <a:r>
              <a:rPr b="0" lang="en-US" sz="2000" spc="-1" strike="noStrike">
                <a:solidFill>
                  <a:srgbClr val="404040"/>
                </a:solidFill>
                <a:uFill>
                  <a:solidFill>
                    <a:srgbClr val="ffffff"/>
                  </a:solidFill>
                </a:uFill>
                <a:latin typeface="Arial"/>
                <a:ea typeface="Arial Unicode MS"/>
              </a:rPr>
              <a:t>GraphQL server exposes single endpoint and respons to queries </a:t>
            </a:r>
            <a:endParaRPr b="0" lang="en-US" sz="1800" spc="-1" strike="noStrike">
              <a:solidFill>
                <a:srgbClr val="000000"/>
              </a:solidFill>
              <a:uFill>
                <a:solidFill>
                  <a:srgbClr val="ffffff"/>
                </a:solidFill>
              </a:uFill>
              <a:latin typeface="Arial"/>
            </a:endParaRPr>
          </a:p>
        </p:txBody>
      </p:sp>
      <p:sp>
        <p:nvSpPr>
          <p:cNvPr id="1700" name="CustomShape 20"/>
          <p:cNvSpPr/>
          <p:nvPr/>
        </p:nvSpPr>
        <p:spPr>
          <a:xfrm>
            <a:off x="8274240" y="2100960"/>
            <a:ext cx="3005280" cy="820440"/>
          </a:xfrm>
          <a:prstGeom prst="rect">
            <a:avLst/>
          </a:prstGeom>
          <a:noFill/>
          <a:ln>
            <a:noFill/>
          </a:ln>
        </p:spPr>
        <p:style>
          <a:lnRef idx="0"/>
          <a:fillRef idx="0"/>
          <a:effectRef idx="0"/>
          <a:fontRef idx="minor"/>
        </p:style>
      </p:sp>
      <p:sp>
        <p:nvSpPr>
          <p:cNvPr id="1701" name="CustomShape 21"/>
          <p:cNvSpPr/>
          <p:nvPr/>
        </p:nvSpPr>
        <p:spPr>
          <a:xfrm>
            <a:off x="8267760" y="1823760"/>
            <a:ext cx="3049200" cy="454680"/>
          </a:xfrm>
          <a:prstGeom prst="rect">
            <a:avLst/>
          </a:prstGeom>
          <a:noFill/>
          <a:ln>
            <a:noFill/>
          </a:ln>
        </p:spPr>
        <p:style>
          <a:lnRef idx="0"/>
          <a:fillRef idx="0"/>
          <a:effectRef idx="0"/>
          <a:fontRef idx="minor"/>
        </p:style>
        <p:txBody>
          <a:bodyPr lIns="90000" rIns="90000" tIns="45000" bIns="45000"/>
          <a:p>
            <a:pPr algn="r">
              <a:lnSpc>
                <a:spcPct val="100000"/>
              </a:lnSpc>
            </a:pPr>
            <a:r>
              <a:rPr b="1" lang="en-US" sz="1200" spc="-1" strike="noStrike">
                <a:solidFill>
                  <a:srgbClr val="404040"/>
                </a:solidFill>
                <a:uFill>
                  <a:solidFill>
                    <a:srgbClr val="ffffff"/>
                  </a:solidFill>
                </a:uFill>
                <a:latin typeface="Arial"/>
                <a:ea typeface="Arial Unicode MS"/>
              </a:rPr>
              <a:t>It makes it easier to aggregate data from multiple sources.</a:t>
            </a:r>
            <a:endParaRPr b="0" lang="en-US" sz="1800" spc="-1" strike="noStrike">
              <a:solidFill>
                <a:srgbClr val="000000"/>
              </a:solidFill>
              <a:uFill>
                <a:solidFill>
                  <a:srgbClr val="ffffff"/>
                </a:solidFill>
              </a:uFill>
              <a:latin typeface="Arial"/>
            </a:endParaRPr>
          </a:p>
        </p:txBody>
      </p:sp>
      <p:sp>
        <p:nvSpPr>
          <p:cNvPr id="1702" name="CustomShape 22"/>
          <p:cNvSpPr/>
          <p:nvPr/>
        </p:nvSpPr>
        <p:spPr>
          <a:xfrm>
            <a:off x="4262400" y="2070360"/>
            <a:ext cx="827640" cy="827640"/>
          </a:xfrm>
          <a:prstGeom prst="ellipse">
            <a:avLst/>
          </a:prstGeom>
          <a:solidFill>
            <a:schemeClr val="accent1"/>
          </a:solidFill>
          <a:ln w="50760">
            <a:noFill/>
          </a:ln>
        </p:spPr>
        <p:style>
          <a:lnRef idx="2">
            <a:schemeClr val="accent1">
              <a:shade val="50000"/>
            </a:schemeClr>
          </a:lnRef>
          <a:fillRef idx="1">
            <a:schemeClr val="accent1"/>
          </a:fillRef>
          <a:effectRef idx="0">
            <a:schemeClr val="accent1"/>
          </a:effectRef>
          <a:fontRef idx="minor"/>
        </p:style>
      </p:sp>
      <p:sp>
        <p:nvSpPr>
          <p:cNvPr id="1703" name="CustomShape 23"/>
          <p:cNvSpPr/>
          <p:nvPr/>
        </p:nvSpPr>
        <p:spPr>
          <a:xfrm>
            <a:off x="7054200" y="2077920"/>
            <a:ext cx="827640" cy="827640"/>
          </a:xfrm>
          <a:prstGeom prst="ellipse">
            <a:avLst/>
          </a:prstGeom>
          <a:solidFill>
            <a:schemeClr val="accent4"/>
          </a:solidFill>
          <a:ln w="50760">
            <a:noFill/>
          </a:ln>
        </p:spPr>
        <p:style>
          <a:lnRef idx="2">
            <a:schemeClr val="accent1">
              <a:shade val="50000"/>
            </a:schemeClr>
          </a:lnRef>
          <a:fillRef idx="1">
            <a:schemeClr val="accent1"/>
          </a:fillRef>
          <a:effectRef idx="0">
            <a:schemeClr val="accent1"/>
          </a:effectRef>
          <a:fontRef idx="minor"/>
        </p:style>
      </p:sp>
      <p:sp>
        <p:nvSpPr>
          <p:cNvPr id="1704" name="CustomShape 24"/>
          <p:cNvSpPr/>
          <p:nvPr/>
        </p:nvSpPr>
        <p:spPr>
          <a:xfrm>
            <a:off x="4281840" y="4865040"/>
            <a:ext cx="827640" cy="827640"/>
          </a:xfrm>
          <a:prstGeom prst="ellipse">
            <a:avLst/>
          </a:prstGeom>
          <a:solidFill>
            <a:schemeClr val="accent2"/>
          </a:solidFill>
          <a:ln w="50760">
            <a:noFill/>
          </a:ln>
        </p:spPr>
        <p:style>
          <a:lnRef idx="2">
            <a:schemeClr val="accent1">
              <a:shade val="50000"/>
            </a:schemeClr>
          </a:lnRef>
          <a:fillRef idx="1">
            <a:schemeClr val="accent1"/>
          </a:fillRef>
          <a:effectRef idx="0">
            <a:schemeClr val="accent1"/>
          </a:effectRef>
          <a:fontRef idx="minor"/>
        </p:style>
      </p:sp>
      <p:sp>
        <p:nvSpPr>
          <p:cNvPr id="1705" name="CustomShape 25"/>
          <p:cNvSpPr/>
          <p:nvPr/>
        </p:nvSpPr>
        <p:spPr>
          <a:xfrm>
            <a:off x="7053120" y="4865040"/>
            <a:ext cx="827640" cy="827640"/>
          </a:xfrm>
          <a:prstGeom prst="ellipse">
            <a:avLst/>
          </a:prstGeom>
          <a:solidFill>
            <a:schemeClr val="accent3"/>
          </a:solidFill>
          <a:ln w="50760">
            <a:noFill/>
          </a:ln>
        </p:spPr>
        <p:style>
          <a:lnRef idx="2">
            <a:schemeClr val="accent1">
              <a:shade val="50000"/>
            </a:schemeClr>
          </a:lnRef>
          <a:fillRef idx="1">
            <a:schemeClr val="accent1"/>
          </a:fillRef>
          <a:effectRef idx="0">
            <a:schemeClr val="accent1"/>
          </a:effectRef>
          <a:fontRef idx="minor"/>
        </p:style>
      </p:sp>
      <p:sp>
        <p:nvSpPr>
          <p:cNvPr id="1706" name="CustomShape 26"/>
          <p:cNvSpPr/>
          <p:nvPr/>
        </p:nvSpPr>
        <p:spPr>
          <a:xfrm>
            <a:off x="4269600" y="2138040"/>
            <a:ext cx="825480" cy="699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4000" spc="-1" strike="noStrike">
                <a:solidFill>
                  <a:srgbClr val="ffffff"/>
                </a:solidFill>
                <a:uFill>
                  <a:solidFill>
                    <a:srgbClr val="ffffff"/>
                  </a:solidFill>
                </a:uFill>
                <a:latin typeface="Arial"/>
                <a:ea typeface="Arial Unicode MS"/>
              </a:rPr>
              <a:t>S</a:t>
            </a:r>
            <a:endParaRPr b="0" lang="en-US" sz="1800" spc="-1" strike="noStrike">
              <a:solidFill>
                <a:srgbClr val="000000"/>
              </a:solidFill>
              <a:uFill>
                <a:solidFill>
                  <a:srgbClr val="ffffff"/>
                </a:solidFill>
              </a:uFill>
              <a:latin typeface="Arial"/>
            </a:endParaRPr>
          </a:p>
        </p:txBody>
      </p:sp>
      <p:sp>
        <p:nvSpPr>
          <p:cNvPr id="1707" name="CustomShape 27"/>
          <p:cNvSpPr/>
          <p:nvPr/>
        </p:nvSpPr>
        <p:spPr>
          <a:xfrm>
            <a:off x="7053480" y="2138040"/>
            <a:ext cx="825480" cy="699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4000" spc="-1" strike="noStrike">
                <a:solidFill>
                  <a:srgbClr val="ffffff"/>
                </a:solidFill>
                <a:uFill>
                  <a:solidFill>
                    <a:srgbClr val="ffffff"/>
                  </a:solidFill>
                </a:uFill>
                <a:latin typeface="Arial"/>
                <a:ea typeface="Arial Unicode MS"/>
              </a:rPr>
              <a:t>W</a:t>
            </a:r>
            <a:endParaRPr b="0" lang="en-US" sz="1800" spc="-1" strike="noStrike">
              <a:solidFill>
                <a:srgbClr val="000000"/>
              </a:solidFill>
              <a:uFill>
                <a:solidFill>
                  <a:srgbClr val="ffffff"/>
                </a:solidFill>
              </a:uFill>
              <a:latin typeface="Arial"/>
            </a:endParaRPr>
          </a:p>
        </p:txBody>
      </p:sp>
      <p:sp>
        <p:nvSpPr>
          <p:cNvPr id="1708" name="CustomShape 28"/>
          <p:cNvSpPr/>
          <p:nvPr/>
        </p:nvSpPr>
        <p:spPr>
          <a:xfrm>
            <a:off x="4287600" y="4929480"/>
            <a:ext cx="825480" cy="699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4000" spc="-1" strike="noStrike">
                <a:solidFill>
                  <a:srgbClr val="ffffff"/>
                </a:solidFill>
                <a:uFill>
                  <a:solidFill>
                    <a:srgbClr val="ffffff"/>
                  </a:solidFill>
                </a:uFill>
                <a:latin typeface="Arial"/>
                <a:ea typeface="Arial Unicode MS"/>
              </a:rPr>
              <a:t>O</a:t>
            </a:r>
            <a:endParaRPr b="0" lang="en-US" sz="1800" spc="-1" strike="noStrike">
              <a:solidFill>
                <a:srgbClr val="000000"/>
              </a:solidFill>
              <a:uFill>
                <a:solidFill>
                  <a:srgbClr val="ffffff"/>
                </a:solidFill>
              </a:uFill>
              <a:latin typeface="Arial"/>
            </a:endParaRPr>
          </a:p>
        </p:txBody>
      </p:sp>
      <p:sp>
        <p:nvSpPr>
          <p:cNvPr id="1709" name="CustomShape 29"/>
          <p:cNvSpPr/>
          <p:nvPr/>
        </p:nvSpPr>
        <p:spPr>
          <a:xfrm>
            <a:off x="7072560" y="4919760"/>
            <a:ext cx="825480" cy="699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4000" spc="-1" strike="noStrike">
                <a:solidFill>
                  <a:srgbClr val="ffffff"/>
                </a:solidFill>
                <a:uFill>
                  <a:solidFill>
                    <a:srgbClr val="ffffff"/>
                  </a:solidFill>
                </a:uFill>
                <a:latin typeface="Arial"/>
                <a:ea typeface="Arial Unicode MS"/>
              </a:rPr>
              <a:t>T</a:t>
            </a:r>
            <a:endParaRPr b="0" lang="en-US" sz="1800" spc="-1" strike="noStrike">
              <a:solidFill>
                <a:srgbClr val="000000"/>
              </a:solidFill>
              <a:uFill>
                <a:solidFill>
                  <a:srgbClr val="ffffff"/>
                </a:solidFill>
              </a:uFill>
              <a:latin typeface="Arial"/>
            </a:endParaRPr>
          </a:p>
        </p:txBody>
      </p:sp>
      <p:sp>
        <p:nvSpPr>
          <p:cNvPr id="1710" name="CustomShape 30"/>
          <p:cNvSpPr/>
          <p:nvPr/>
        </p:nvSpPr>
        <p:spPr>
          <a:xfrm>
            <a:off x="5732280" y="3588480"/>
            <a:ext cx="603000" cy="510120"/>
          </a:xfrm>
          <a:custGeom>
            <a:avLst/>
            <a:gdLst/>
            <a:ahLst/>
            <a:rect l="l" t="t" r="r" b="b"/>
            <a:pathLst>
              <a:path w="5488021" h="4644957">
                <a:moveTo>
                  <a:pt x="2432" y="2651639"/>
                </a:moveTo>
                <a:cubicBezTo>
                  <a:pt x="126460" y="2650829"/>
                  <a:pt x="251298" y="2649207"/>
                  <a:pt x="375326" y="2650829"/>
                </a:cubicBezTo>
                <a:cubicBezTo>
                  <a:pt x="410994" y="2651639"/>
                  <a:pt x="423964" y="2638669"/>
                  <a:pt x="431260" y="2604622"/>
                </a:cubicBezTo>
                <a:cubicBezTo>
                  <a:pt x="565015" y="1828031"/>
                  <a:pt x="779023" y="239180"/>
                  <a:pt x="817934" y="56786"/>
                </a:cubicBezTo>
                <a:cubicBezTo>
                  <a:pt x="827662" y="12201"/>
                  <a:pt x="845496" y="41"/>
                  <a:pt x="890892" y="41"/>
                </a:cubicBezTo>
                <a:cubicBezTo>
                  <a:pt x="1690992" y="1663"/>
                  <a:pt x="3073940" y="852"/>
                  <a:pt x="3874041" y="41"/>
                </a:cubicBezTo>
                <a:cubicBezTo>
                  <a:pt x="3895928" y="41"/>
                  <a:pt x="3920247" y="-2391"/>
                  <a:pt x="3919436" y="30035"/>
                </a:cubicBezTo>
                <a:cubicBezTo>
                  <a:pt x="3943756" y="188109"/>
                  <a:pt x="3955915" y="244854"/>
                  <a:pt x="3980234" y="351048"/>
                </a:cubicBezTo>
                <a:cubicBezTo>
                  <a:pt x="4090481" y="834999"/>
                  <a:pt x="4203970" y="1318950"/>
                  <a:pt x="4316649" y="1802090"/>
                </a:cubicBezTo>
                <a:cubicBezTo>
                  <a:pt x="4388796" y="2112565"/>
                  <a:pt x="4460943" y="2422229"/>
                  <a:pt x="4531468" y="2732703"/>
                </a:cubicBezTo>
                <a:cubicBezTo>
                  <a:pt x="4538764" y="2766750"/>
                  <a:pt x="4552545" y="2780531"/>
                  <a:pt x="4588213" y="2778099"/>
                </a:cubicBezTo>
                <a:cubicBezTo>
                  <a:pt x="4635230" y="2774856"/>
                  <a:pt x="4683058" y="2776478"/>
                  <a:pt x="4730075" y="2777288"/>
                </a:cubicBezTo>
                <a:cubicBezTo>
                  <a:pt x="4755204" y="2778099"/>
                  <a:pt x="5035686" y="2769993"/>
                  <a:pt x="5034064" y="2742431"/>
                </a:cubicBezTo>
                <a:cubicBezTo>
                  <a:pt x="5033253" y="2730271"/>
                  <a:pt x="5034064" y="2718111"/>
                  <a:pt x="5034064" y="2705952"/>
                </a:cubicBezTo>
                <a:cubicBezTo>
                  <a:pt x="5034064" y="1828031"/>
                  <a:pt x="5034064" y="949299"/>
                  <a:pt x="5034064" y="71378"/>
                </a:cubicBezTo>
                <a:cubicBezTo>
                  <a:pt x="5034064" y="4905"/>
                  <a:pt x="5034064" y="4905"/>
                  <a:pt x="5099726" y="4905"/>
                </a:cubicBezTo>
                <a:cubicBezTo>
                  <a:pt x="5214836" y="4905"/>
                  <a:pt x="5329136" y="5716"/>
                  <a:pt x="5444247" y="4095"/>
                </a:cubicBezTo>
                <a:cubicBezTo>
                  <a:pt x="5479915" y="3284"/>
                  <a:pt x="5491264" y="16254"/>
                  <a:pt x="5491264" y="51112"/>
                </a:cubicBezTo>
                <a:cubicBezTo>
                  <a:pt x="5489643" y="167033"/>
                  <a:pt x="5490453" y="283765"/>
                  <a:pt x="5490453" y="399686"/>
                </a:cubicBezTo>
                <a:cubicBezTo>
                  <a:pt x="5490453" y="1473782"/>
                  <a:pt x="5491264" y="2932120"/>
                  <a:pt x="5491264" y="4006216"/>
                </a:cubicBezTo>
                <a:cubicBezTo>
                  <a:pt x="5439383" y="3943797"/>
                  <a:pt x="5419928" y="3830307"/>
                  <a:pt x="5158902" y="3652778"/>
                </a:cubicBezTo>
                <a:cubicBezTo>
                  <a:pt x="4986236" y="3526318"/>
                  <a:pt x="4791683" y="3467952"/>
                  <a:pt x="4579296" y="3489029"/>
                </a:cubicBezTo>
                <a:cubicBezTo>
                  <a:pt x="4311785" y="3516590"/>
                  <a:pt x="4100209" y="3647103"/>
                  <a:pt x="3945377" y="3866786"/>
                </a:cubicBezTo>
                <a:cubicBezTo>
                  <a:pt x="3792166" y="4083227"/>
                  <a:pt x="3734611" y="4324797"/>
                  <a:pt x="3764604" y="4588254"/>
                </a:cubicBezTo>
                <a:cubicBezTo>
                  <a:pt x="3771089" y="4642567"/>
                  <a:pt x="3767847" y="4645810"/>
                  <a:pt x="3712724" y="4645810"/>
                </a:cubicBezTo>
                <a:cubicBezTo>
                  <a:pt x="3313889" y="4645810"/>
                  <a:pt x="2664568" y="4645810"/>
                  <a:pt x="2265734" y="4646620"/>
                </a:cubicBezTo>
                <a:cubicBezTo>
                  <a:pt x="2230066" y="4646620"/>
                  <a:pt x="2219528" y="4639324"/>
                  <a:pt x="2218717" y="4599603"/>
                </a:cubicBezTo>
                <a:cubicBezTo>
                  <a:pt x="2208990" y="4255893"/>
                  <a:pt x="2076045" y="3977844"/>
                  <a:pt x="1768002" y="3804367"/>
                </a:cubicBezTo>
                <a:cubicBezTo>
                  <a:pt x="1484279" y="3643861"/>
                  <a:pt x="1121924" y="3697363"/>
                  <a:pt x="886838" y="3923531"/>
                </a:cubicBezTo>
                <a:cubicBezTo>
                  <a:pt x="697149" y="4105924"/>
                  <a:pt x="607979" y="4330471"/>
                  <a:pt x="603926" y="4590686"/>
                </a:cubicBezTo>
                <a:cubicBezTo>
                  <a:pt x="603115" y="4644999"/>
                  <a:pt x="603926" y="4644999"/>
                  <a:pt x="551234" y="4644999"/>
                </a:cubicBezTo>
                <a:cubicBezTo>
                  <a:pt x="502596" y="4644999"/>
                  <a:pt x="218872" y="4644189"/>
                  <a:pt x="170234" y="4644999"/>
                </a:cubicBezTo>
                <a:cubicBezTo>
                  <a:pt x="141862" y="4645810"/>
                  <a:pt x="132134" y="4633650"/>
                  <a:pt x="129702" y="4606899"/>
                </a:cubicBezTo>
                <a:cubicBezTo>
                  <a:pt x="113489" y="4413157"/>
                  <a:pt x="96466" y="4220225"/>
                  <a:pt x="79443" y="4026482"/>
                </a:cubicBezTo>
                <a:cubicBezTo>
                  <a:pt x="64851" y="3867597"/>
                  <a:pt x="49449" y="3709523"/>
                  <a:pt x="34857" y="3551448"/>
                </a:cubicBezTo>
                <a:cubicBezTo>
                  <a:pt x="28372" y="3480111"/>
                  <a:pt x="22698" y="3408775"/>
                  <a:pt x="15402" y="3338250"/>
                </a:cubicBezTo>
                <a:cubicBezTo>
                  <a:pt x="12160" y="3306635"/>
                  <a:pt x="23509" y="3292044"/>
                  <a:pt x="55934" y="3294476"/>
                </a:cubicBezTo>
                <a:cubicBezTo>
                  <a:pt x="70526" y="3295286"/>
                  <a:pt x="85928" y="3294476"/>
                  <a:pt x="100519" y="3294476"/>
                </a:cubicBezTo>
                <a:cubicBezTo>
                  <a:pt x="1014109" y="3294476"/>
                  <a:pt x="2413270" y="3294476"/>
                  <a:pt x="3326860" y="3295286"/>
                </a:cubicBezTo>
                <a:cubicBezTo>
                  <a:pt x="3363338" y="3295286"/>
                  <a:pt x="3394953" y="3287991"/>
                  <a:pt x="3425757" y="3268535"/>
                </a:cubicBezTo>
                <a:cubicBezTo>
                  <a:pt x="3638145" y="3140454"/>
                  <a:pt x="3851343" y="3012374"/>
                  <a:pt x="4066162" y="2885914"/>
                </a:cubicBezTo>
                <a:cubicBezTo>
                  <a:pt x="4094534" y="2868891"/>
                  <a:pt x="4099398" y="2853488"/>
                  <a:pt x="4093724" y="2821063"/>
                </a:cubicBezTo>
                <a:cubicBezTo>
                  <a:pt x="4073458" y="2707573"/>
                  <a:pt x="4029683" y="2606244"/>
                  <a:pt x="3965643" y="2509778"/>
                </a:cubicBezTo>
                <a:cubicBezTo>
                  <a:pt x="3827834" y="2301444"/>
                  <a:pt x="3694889" y="2089867"/>
                  <a:pt x="3562756" y="1877480"/>
                </a:cubicBezTo>
                <a:cubicBezTo>
                  <a:pt x="3541679" y="1843433"/>
                  <a:pt x="3525466" y="1842622"/>
                  <a:pt x="3494662" y="1862888"/>
                </a:cubicBezTo>
                <a:cubicBezTo>
                  <a:pt x="3436296" y="1900988"/>
                  <a:pt x="3349557" y="1950437"/>
                  <a:pt x="3290381" y="1988537"/>
                </a:cubicBezTo>
                <a:cubicBezTo>
                  <a:pt x="3210938" y="2039607"/>
                  <a:pt x="3122579" y="1998265"/>
                  <a:pt x="3073940" y="1947195"/>
                </a:cubicBezTo>
                <a:cubicBezTo>
                  <a:pt x="3043947" y="1915580"/>
                  <a:pt x="3054485" y="1881533"/>
                  <a:pt x="3098260" y="1854782"/>
                </a:cubicBezTo>
                <a:cubicBezTo>
                  <a:pt x="3198779" y="1794795"/>
                  <a:pt x="3324428" y="1718595"/>
                  <a:pt x="3425757" y="1658607"/>
                </a:cubicBezTo>
                <a:cubicBezTo>
                  <a:pt x="3531140" y="1596188"/>
                  <a:pt x="3636523" y="1532148"/>
                  <a:pt x="3742717" y="1470539"/>
                </a:cubicBezTo>
                <a:cubicBezTo>
                  <a:pt x="3767036" y="1456758"/>
                  <a:pt x="3772711" y="1442167"/>
                  <a:pt x="3766226" y="1415416"/>
                </a:cubicBezTo>
                <a:cubicBezTo>
                  <a:pt x="3681919" y="1053871"/>
                  <a:pt x="3598424" y="692327"/>
                  <a:pt x="3514928" y="330782"/>
                </a:cubicBezTo>
                <a:cubicBezTo>
                  <a:pt x="3508443" y="300788"/>
                  <a:pt x="3494662" y="289439"/>
                  <a:pt x="3463047" y="289439"/>
                </a:cubicBezTo>
                <a:cubicBezTo>
                  <a:pt x="2923972" y="290250"/>
                  <a:pt x="1801238" y="290250"/>
                  <a:pt x="1262164" y="289439"/>
                </a:cubicBezTo>
                <a:cubicBezTo>
                  <a:pt x="1228117" y="289439"/>
                  <a:pt x="1219200" y="304031"/>
                  <a:pt x="1212715" y="332403"/>
                </a:cubicBezTo>
                <a:cubicBezTo>
                  <a:pt x="1100036" y="947678"/>
                  <a:pt x="909536" y="2319278"/>
                  <a:pt x="889270" y="2599758"/>
                </a:cubicBezTo>
                <a:cubicBezTo>
                  <a:pt x="880353" y="2636237"/>
                  <a:pt x="889270" y="2645965"/>
                  <a:pt x="926560" y="2645154"/>
                </a:cubicBezTo>
                <a:cubicBezTo>
                  <a:pt x="1110574" y="2643533"/>
                  <a:pt x="1358630" y="2644344"/>
                  <a:pt x="1542645" y="2644344"/>
                </a:cubicBezTo>
                <a:cubicBezTo>
                  <a:pt x="1588041" y="2644344"/>
                  <a:pt x="1588851" y="2642722"/>
                  <a:pt x="1577502" y="2598137"/>
                </a:cubicBezTo>
                <a:cubicBezTo>
                  <a:pt x="1497249" y="2180658"/>
                  <a:pt x="1435641" y="1881533"/>
                  <a:pt x="1376464" y="1485941"/>
                </a:cubicBezTo>
                <a:cubicBezTo>
                  <a:pt x="1363494" y="1436492"/>
                  <a:pt x="1363494" y="1434871"/>
                  <a:pt x="1412943" y="1422712"/>
                </a:cubicBezTo>
                <a:cubicBezTo>
                  <a:pt x="1498060" y="1401635"/>
                  <a:pt x="1527243" y="1387854"/>
                  <a:pt x="1616413" y="1400824"/>
                </a:cubicBezTo>
                <a:cubicBezTo>
                  <a:pt x="1707204" y="1414605"/>
                  <a:pt x="1766381" y="1464054"/>
                  <a:pt x="1801238" y="1545929"/>
                </a:cubicBezTo>
                <a:cubicBezTo>
                  <a:pt x="1870143" y="1705624"/>
                  <a:pt x="1905811" y="1875048"/>
                  <a:pt x="1939857" y="2044471"/>
                </a:cubicBezTo>
                <a:cubicBezTo>
                  <a:pt x="1946343" y="2077707"/>
                  <a:pt x="1952828" y="2110944"/>
                  <a:pt x="1957692" y="2144180"/>
                </a:cubicBezTo>
                <a:cubicBezTo>
                  <a:pt x="1961745" y="2173363"/>
                  <a:pt x="1976336" y="2183901"/>
                  <a:pt x="2006330" y="2183901"/>
                </a:cubicBezTo>
                <a:cubicBezTo>
                  <a:pt x="2183049" y="2183090"/>
                  <a:pt x="2352472" y="2183090"/>
                  <a:pt x="2529192" y="2183090"/>
                </a:cubicBezTo>
                <a:cubicBezTo>
                  <a:pt x="2556753" y="2183090"/>
                  <a:pt x="2583504" y="2184712"/>
                  <a:pt x="2609445" y="2192818"/>
                </a:cubicBezTo>
                <a:cubicBezTo>
                  <a:pt x="2663757" y="2209031"/>
                  <a:pt x="2686455" y="2240646"/>
                  <a:pt x="2686455" y="2297391"/>
                </a:cubicBezTo>
                <a:cubicBezTo>
                  <a:pt x="2686455" y="2400341"/>
                  <a:pt x="2687266" y="2502482"/>
                  <a:pt x="2685645" y="2605433"/>
                </a:cubicBezTo>
                <a:cubicBezTo>
                  <a:pt x="2685645" y="2635427"/>
                  <a:pt x="2695373" y="2645965"/>
                  <a:pt x="2725366" y="2645965"/>
                </a:cubicBezTo>
                <a:cubicBezTo>
                  <a:pt x="2792649" y="2644344"/>
                  <a:pt x="2917487" y="2646775"/>
                  <a:pt x="2984770" y="2645154"/>
                </a:cubicBezTo>
                <a:cubicBezTo>
                  <a:pt x="3015575" y="2644344"/>
                  <a:pt x="3027734" y="2655692"/>
                  <a:pt x="3027734" y="2687307"/>
                </a:cubicBezTo>
                <a:cubicBezTo>
                  <a:pt x="3026924" y="2837275"/>
                  <a:pt x="3026924" y="2987244"/>
                  <a:pt x="3027734" y="3137212"/>
                </a:cubicBezTo>
                <a:cubicBezTo>
                  <a:pt x="3027734" y="3167205"/>
                  <a:pt x="3017196" y="3179365"/>
                  <a:pt x="2987202" y="3176933"/>
                </a:cubicBezTo>
                <a:cubicBezTo>
                  <a:pt x="2972611" y="3175312"/>
                  <a:pt x="2957209" y="3176933"/>
                  <a:pt x="2942617" y="3176933"/>
                </a:cubicBezTo>
                <a:cubicBezTo>
                  <a:pt x="2032270" y="3176933"/>
                  <a:pt x="975198" y="3176933"/>
                  <a:pt x="64851" y="3176933"/>
                </a:cubicBezTo>
                <a:cubicBezTo>
                  <a:pt x="42964" y="3176933"/>
                  <a:pt x="21887" y="3175312"/>
                  <a:pt x="0" y="3174501"/>
                </a:cubicBezTo>
                <a:cubicBezTo>
                  <a:pt x="2432" y="3002646"/>
                  <a:pt x="2432" y="2826737"/>
                  <a:pt x="2432" y="2651639"/>
                </a:cubicBezTo>
                <a:close/>
                <a:moveTo>
                  <a:pt x="3891064" y="1975567"/>
                </a:moveTo>
                <a:cubicBezTo>
                  <a:pt x="3892685" y="1974756"/>
                  <a:pt x="3894307" y="1973946"/>
                  <a:pt x="3895928" y="1973135"/>
                </a:cubicBezTo>
                <a:cubicBezTo>
                  <a:pt x="3878094" y="1897746"/>
                  <a:pt x="3860260" y="1821546"/>
                  <a:pt x="3843236" y="1746156"/>
                </a:cubicBezTo>
                <a:cubicBezTo>
                  <a:pt x="3823781" y="1661039"/>
                  <a:pt x="3837562" y="1666714"/>
                  <a:pt x="3755687" y="1712920"/>
                </a:cubicBezTo>
                <a:cubicBezTo>
                  <a:pt x="3739475" y="1721837"/>
                  <a:pt x="3735421" y="1730754"/>
                  <a:pt x="3745960" y="1747778"/>
                </a:cubicBezTo>
                <a:cubicBezTo>
                  <a:pt x="3794598" y="1823167"/>
                  <a:pt x="3842426" y="1899367"/>
                  <a:pt x="3891064" y="1975567"/>
                </a:cubicBezTo>
                <a:close/>
              </a:path>
            </a:pathLst>
          </a:custGeom>
          <a:solidFill>
            <a:schemeClr val="bg1"/>
          </a:solidFill>
          <a:ln w="8280">
            <a:noFill/>
          </a:ln>
        </p:spPr>
        <p:style>
          <a:lnRef idx="0"/>
          <a:fillRef idx="0"/>
          <a:effectRef idx="0"/>
          <a:fontRef idx="minor"/>
        </p:style>
      </p:sp>
      <p:sp>
        <p:nvSpPr>
          <p:cNvPr id="1711" name="CustomShape 31"/>
          <p:cNvSpPr/>
          <p:nvPr/>
        </p:nvSpPr>
        <p:spPr>
          <a:xfrm>
            <a:off x="6346440" y="3522600"/>
            <a:ext cx="266040" cy="458640"/>
          </a:xfrm>
          <a:custGeom>
            <a:avLst/>
            <a:gdLst/>
            <a:ahLst/>
            <a:rect l="l" t="t" r="r" b="b"/>
            <a:pathLst>
              <a:path w="2423808" h="4174787">
                <a:moveTo>
                  <a:pt x="0" y="2089826"/>
                </a:moveTo>
                <a:cubicBezTo>
                  <a:pt x="0" y="1414564"/>
                  <a:pt x="0" y="738491"/>
                  <a:pt x="0" y="63230"/>
                </a:cubicBezTo>
                <a:cubicBezTo>
                  <a:pt x="0" y="0"/>
                  <a:pt x="0" y="0"/>
                  <a:pt x="62419" y="0"/>
                </a:cubicBezTo>
                <a:cubicBezTo>
                  <a:pt x="174287" y="0"/>
                  <a:pt x="286966" y="0"/>
                  <a:pt x="398834" y="0"/>
                </a:cubicBezTo>
                <a:cubicBezTo>
                  <a:pt x="458011" y="0"/>
                  <a:pt x="458011" y="0"/>
                  <a:pt x="458011" y="57555"/>
                </a:cubicBezTo>
                <a:cubicBezTo>
                  <a:pt x="458011" y="195364"/>
                  <a:pt x="458011" y="2967747"/>
                  <a:pt x="458011" y="3105555"/>
                </a:cubicBezTo>
                <a:cubicBezTo>
                  <a:pt x="458011" y="3159058"/>
                  <a:pt x="458011" y="3159058"/>
                  <a:pt x="510702" y="3159058"/>
                </a:cubicBezTo>
                <a:cubicBezTo>
                  <a:pt x="1128409" y="3159058"/>
                  <a:pt x="1745305" y="3159058"/>
                  <a:pt x="2363011" y="3159058"/>
                </a:cubicBezTo>
                <a:cubicBezTo>
                  <a:pt x="2427862" y="3159058"/>
                  <a:pt x="2427862" y="3159058"/>
                  <a:pt x="2427862" y="3225530"/>
                </a:cubicBezTo>
                <a:cubicBezTo>
                  <a:pt x="2427862" y="3296866"/>
                  <a:pt x="2427862" y="3296056"/>
                  <a:pt x="2354094" y="3300919"/>
                </a:cubicBezTo>
                <a:cubicBezTo>
                  <a:pt x="2103606" y="3317132"/>
                  <a:pt x="1853119" y="3334155"/>
                  <a:pt x="1603443" y="3351179"/>
                </a:cubicBezTo>
                <a:cubicBezTo>
                  <a:pt x="1378896" y="3366581"/>
                  <a:pt x="636351" y="3420894"/>
                  <a:pt x="489626" y="3430621"/>
                </a:cubicBezTo>
                <a:cubicBezTo>
                  <a:pt x="467738" y="3432243"/>
                  <a:pt x="456390" y="3438728"/>
                  <a:pt x="458011" y="3461426"/>
                </a:cubicBezTo>
                <a:cubicBezTo>
                  <a:pt x="458822" y="3475206"/>
                  <a:pt x="458011" y="3488176"/>
                  <a:pt x="458011" y="3501957"/>
                </a:cubicBezTo>
                <a:cubicBezTo>
                  <a:pt x="458011" y="4578485"/>
                  <a:pt x="458011" y="3626796"/>
                  <a:pt x="458011" y="4097777"/>
                </a:cubicBezTo>
                <a:cubicBezTo>
                  <a:pt x="458011" y="4187758"/>
                  <a:pt x="466928" y="4176409"/>
                  <a:pt x="376947" y="4177219"/>
                </a:cubicBezTo>
                <a:cubicBezTo>
                  <a:pt x="269132" y="4178030"/>
                  <a:pt x="160507" y="4177219"/>
                  <a:pt x="52691" y="4177219"/>
                </a:cubicBezTo>
                <a:cubicBezTo>
                  <a:pt x="811" y="4177219"/>
                  <a:pt x="811" y="4177219"/>
                  <a:pt x="0" y="4122907"/>
                </a:cubicBezTo>
                <a:cubicBezTo>
                  <a:pt x="0" y="3883768"/>
                  <a:pt x="0" y="3644630"/>
                  <a:pt x="0" y="3405492"/>
                </a:cubicBezTo>
                <a:cubicBezTo>
                  <a:pt x="0" y="2967747"/>
                  <a:pt x="0" y="2528381"/>
                  <a:pt x="0" y="2089826"/>
                </a:cubicBezTo>
                <a:close/>
              </a:path>
            </a:pathLst>
          </a:custGeom>
          <a:solidFill>
            <a:schemeClr val="bg1"/>
          </a:solidFill>
          <a:ln w="8280">
            <a:noFill/>
          </a:ln>
        </p:spPr>
        <p:style>
          <a:lnRef idx="0"/>
          <a:fillRef idx="0"/>
          <a:effectRef idx="0"/>
          <a:fontRef idx="minor"/>
        </p:style>
      </p:sp>
      <p:sp>
        <p:nvSpPr>
          <p:cNvPr id="1712" name="CustomShape 32"/>
          <p:cNvSpPr/>
          <p:nvPr/>
        </p:nvSpPr>
        <p:spPr>
          <a:xfrm>
            <a:off x="6153840" y="3982320"/>
            <a:ext cx="178560" cy="194760"/>
          </a:xfrm>
          <a:custGeom>
            <a:avLst/>
            <a:gdLst/>
            <a:ahLst/>
            <a:rect l="l" t="t" r="r" b="b"/>
            <a:pathLst>
              <a:path w="1629382" h="1775297">
                <a:moveTo>
                  <a:pt x="0" y="882453"/>
                </a:moveTo>
                <a:cubicBezTo>
                  <a:pt x="1621" y="648989"/>
                  <a:pt x="80253" y="445519"/>
                  <a:pt x="231842" y="267179"/>
                </a:cubicBezTo>
                <a:cubicBezTo>
                  <a:pt x="497732" y="-45728"/>
                  <a:pt x="983304" y="-91124"/>
                  <a:pt x="1301075" y="169902"/>
                </a:cubicBezTo>
                <a:cubicBezTo>
                  <a:pt x="1501302" y="334462"/>
                  <a:pt x="1612359" y="546849"/>
                  <a:pt x="1631815" y="804632"/>
                </a:cubicBezTo>
                <a:cubicBezTo>
                  <a:pt x="1657755" y="1156449"/>
                  <a:pt x="1536160" y="1445036"/>
                  <a:pt x="1242708" y="1646885"/>
                </a:cubicBezTo>
                <a:cubicBezTo>
                  <a:pt x="945204" y="1851166"/>
                  <a:pt x="545560" y="1812255"/>
                  <a:pt x="285345" y="1560957"/>
                </a:cubicBezTo>
                <a:cubicBezTo>
                  <a:pt x="106193" y="1388291"/>
                  <a:pt x="12160" y="1176715"/>
                  <a:pt x="4053" y="927038"/>
                </a:cubicBezTo>
                <a:cubicBezTo>
                  <a:pt x="2432" y="912447"/>
                  <a:pt x="1621" y="897045"/>
                  <a:pt x="0" y="882453"/>
                </a:cubicBezTo>
                <a:close/>
                <a:moveTo>
                  <a:pt x="820366" y="503885"/>
                </a:moveTo>
                <a:cubicBezTo>
                  <a:pt x="746598" y="501453"/>
                  <a:pt x="681747" y="524962"/>
                  <a:pt x="623381" y="567925"/>
                </a:cubicBezTo>
                <a:cubicBezTo>
                  <a:pt x="431260" y="708977"/>
                  <a:pt x="413426" y="1009723"/>
                  <a:pt x="587713" y="1178336"/>
                </a:cubicBezTo>
                <a:cubicBezTo>
                  <a:pt x="727953" y="1313713"/>
                  <a:pt x="950068" y="1303985"/>
                  <a:pt x="1073285" y="1153206"/>
                </a:cubicBezTo>
                <a:cubicBezTo>
                  <a:pt x="1185153" y="1017019"/>
                  <a:pt x="1202987" y="863808"/>
                  <a:pt x="1127598" y="705734"/>
                </a:cubicBezTo>
                <a:cubicBezTo>
                  <a:pt x="1067611" y="579274"/>
                  <a:pt x="963849" y="507938"/>
                  <a:pt x="820366" y="503885"/>
                </a:cubicBezTo>
                <a:close/>
              </a:path>
            </a:pathLst>
          </a:custGeom>
          <a:solidFill>
            <a:schemeClr val="bg1"/>
          </a:solidFill>
          <a:ln w="8280">
            <a:noFill/>
          </a:ln>
        </p:spPr>
        <p:style>
          <a:lnRef idx="0"/>
          <a:fillRef idx="0"/>
          <a:effectRef idx="0"/>
          <a:fontRef idx="minor"/>
        </p:style>
      </p:sp>
      <p:sp>
        <p:nvSpPr>
          <p:cNvPr id="1713" name="CustomShape 33"/>
          <p:cNvSpPr/>
          <p:nvPr/>
        </p:nvSpPr>
        <p:spPr>
          <a:xfrm>
            <a:off x="5808600" y="4008240"/>
            <a:ext cx="156600" cy="169920"/>
          </a:xfrm>
          <a:custGeom>
            <a:avLst/>
            <a:gdLst/>
            <a:ahLst/>
            <a:rect l="l" t="t" r="r" b="b"/>
            <a:pathLst>
              <a:path w="1426723" h="1548319">
                <a:moveTo>
                  <a:pt x="1433881" y="753595"/>
                </a:moveTo>
                <a:cubicBezTo>
                  <a:pt x="1433881" y="1101359"/>
                  <a:pt x="1245003" y="1395620"/>
                  <a:pt x="965333" y="1506678"/>
                </a:cubicBezTo>
                <a:cubicBezTo>
                  <a:pt x="683230" y="1619356"/>
                  <a:pt x="363839" y="1528565"/>
                  <a:pt x="170907" y="1280510"/>
                </a:cubicBezTo>
                <a:cubicBezTo>
                  <a:pt x="-81201" y="956254"/>
                  <a:pt x="-51208" y="484463"/>
                  <a:pt x="239811" y="196686"/>
                </a:cubicBezTo>
                <a:cubicBezTo>
                  <a:pt x="538126" y="-98386"/>
                  <a:pt x="1026941" y="-55422"/>
                  <a:pt x="1272564" y="285046"/>
                </a:cubicBezTo>
                <a:cubicBezTo>
                  <a:pt x="1378758" y="433393"/>
                  <a:pt x="1430639" y="597142"/>
                  <a:pt x="1433881" y="753595"/>
                </a:cubicBezTo>
                <a:close/>
                <a:moveTo>
                  <a:pt x="1018024" y="768997"/>
                </a:moveTo>
                <a:cubicBezTo>
                  <a:pt x="1020456" y="721169"/>
                  <a:pt x="1007486" y="666046"/>
                  <a:pt x="981545" y="614976"/>
                </a:cubicBezTo>
                <a:cubicBezTo>
                  <a:pt x="887511" y="426097"/>
                  <a:pt x="651616" y="387186"/>
                  <a:pt x="507322" y="536344"/>
                </a:cubicBezTo>
                <a:cubicBezTo>
                  <a:pt x="382484" y="665235"/>
                  <a:pt x="380862" y="883297"/>
                  <a:pt x="504890" y="1014620"/>
                </a:cubicBezTo>
                <a:cubicBezTo>
                  <a:pt x="623243" y="1140269"/>
                  <a:pt x="804826" y="1141891"/>
                  <a:pt x="924801" y="1017863"/>
                </a:cubicBezTo>
                <a:cubicBezTo>
                  <a:pt x="989652" y="951391"/>
                  <a:pt x="1018835" y="871137"/>
                  <a:pt x="1018024" y="768997"/>
                </a:cubicBezTo>
                <a:close/>
              </a:path>
            </a:pathLst>
          </a:custGeom>
          <a:solidFill>
            <a:schemeClr val="bg1"/>
          </a:solidFill>
          <a:ln w="8280">
            <a:noFill/>
          </a:ln>
        </p:spPr>
        <p:style>
          <a:lnRef idx="0"/>
          <a:fillRef idx="0"/>
          <a:effectRef idx="0"/>
          <a:fontRef idx="minor"/>
        </p:style>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3" name="CustomShape 1"/>
          <p:cNvSpPr/>
          <p:nvPr/>
        </p:nvSpPr>
        <p:spPr>
          <a:xfrm rot="16200000">
            <a:off x="5866200" y="-953640"/>
            <a:ext cx="456840" cy="121914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054" name="CustomShape 2"/>
          <p:cNvSpPr/>
          <p:nvPr/>
        </p:nvSpPr>
        <p:spPr>
          <a:xfrm rot="16200000">
            <a:off x="5866200" y="-1407600"/>
            <a:ext cx="456840" cy="12191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055" name="CustomShape 3"/>
          <p:cNvSpPr/>
          <p:nvPr/>
        </p:nvSpPr>
        <p:spPr>
          <a:xfrm rot="16200000">
            <a:off x="5866200" y="-1861560"/>
            <a:ext cx="456840" cy="12191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056" name="CustomShape 4"/>
          <p:cNvSpPr/>
          <p:nvPr/>
        </p:nvSpPr>
        <p:spPr>
          <a:xfrm rot="16200000">
            <a:off x="5866200" y="-2315880"/>
            <a:ext cx="456840" cy="12191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057" name="CustomShape 5"/>
          <p:cNvSpPr/>
          <p:nvPr/>
        </p:nvSpPr>
        <p:spPr>
          <a:xfrm>
            <a:off x="0" y="3550680"/>
            <a:ext cx="12191760" cy="1817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058" name="CustomShape 6"/>
          <p:cNvSpPr/>
          <p:nvPr/>
        </p:nvSpPr>
        <p:spPr>
          <a:xfrm>
            <a:off x="0" y="3832920"/>
            <a:ext cx="12191760" cy="10051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6000" spc="-1" strike="noStrike">
                <a:solidFill>
                  <a:srgbClr val="ffffff"/>
                </a:solidFill>
                <a:uFill>
                  <a:solidFill>
                    <a:srgbClr val="ffffff"/>
                  </a:solidFill>
                </a:uFill>
                <a:latin typeface="Calibri"/>
              </a:rPr>
              <a:t>What is GraphQL?</a:t>
            </a:r>
            <a:endParaRPr b="0" lang="en-US" sz="1800" spc="-1" strike="noStrike">
              <a:solidFill>
                <a:srgbClr val="000000"/>
              </a:solidFill>
              <a:uFill>
                <a:solidFill>
                  <a:srgbClr val="ffffff"/>
                </a:solidFill>
              </a:uFill>
              <a:latin typeface="Arial"/>
            </a:endParaRPr>
          </a:p>
        </p:txBody>
      </p:sp>
      <p:sp>
        <p:nvSpPr>
          <p:cNvPr id="1059" name="CustomShape 7"/>
          <p:cNvSpPr/>
          <p:nvPr/>
        </p:nvSpPr>
        <p:spPr>
          <a:xfrm flipH="1" rot="8929800">
            <a:off x="5810400" y="1901160"/>
            <a:ext cx="109080" cy="7164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60" name="CustomShape 8"/>
          <p:cNvSpPr/>
          <p:nvPr/>
        </p:nvSpPr>
        <p:spPr>
          <a:xfrm flipH="1" rot="10295400">
            <a:off x="5854680" y="2081520"/>
            <a:ext cx="79560" cy="7380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61" name="CustomShape 9"/>
          <p:cNvSpPr/>
          <p:nvPr/>
        </p:nvSpPr>
        <p:spPr>
          <a:xfrm flipH="1" rot="8929800">
            <a:off x="5725080" y="1721520"/>
            <a:ext cx="154080" cy="2052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62" name="CustomShape 10"/>
          <p:cNvSpPr/>
          <p:nvPr/>
        </p:nvSpPr>
        <p:spPr>
          <a:xfrm flipH="1" rot="10295400">
            <a:off x="5825520" y="1945800"/>
            <a:ext cx="112320" cy="1494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63" name="CustomShape 11"/>
          <p:cNvSpPr/>
          <p:nvPr/>
        </p:nvSpPr>
        <p:spPr>
          <a:xfrm flipH="1" rot="11885400">
            <a:off x="5837400" y="2125080"/>
            <a:ext cx="71640" cy="1386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64" name="CustomShape 12"/>
          <p:cNvSpPr/>
          <p:nvPr/>
        </p:nvSpPr>
        <p:spPr>
          <a:xfrm rot="7898400">
            <a:off x="5214960" y="1000440"/>
            <a:ext cx="344160" cy="861480"/>
          </a:xfrm>
          <a:prstGeom prst="trapezoid">
            <a:avLst>
              <a:gd name="adj" fmla="val 9168"/>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65" name="CustomShape 13"/>
          <p:cNvSpPr/>
          <p:nvPr/>
        </p:nvSpPr>
        <p:spPr>
          <a:xfrm rot="7898400">
            <a:off x="5251680" y="1082520"/>
            <a:ext cx="124920" cy="861480"/>
          </a:xfrm>
          <a:custGeom>
            <a:avLst/>
            <a:gdLst/>
            <a:ah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66" name="CustomShape 14"/>
          <p:cNvSpPr/>
          <p:nvPr/>
        </p:nvSpPr>
        <p:spPr>
          <a:xfrm rot="14391600">
            <a:off x="4182480" y="729000"/>
            <a:ext cx="414000" cy="137268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67" name="CustomShape 15"/>
          <p:cNvSpPr/>
          <p:nvPr/>
        </p:nvSpPr>
        <p:spPr>
          <a:xfrm rot="14391600">
            <a:off x="4383360" y="855720"/>
            <a:ext cx="151560" cy="137268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68" name="CustomShape 16"/>
          <p:cNvSpPr/>
          <p:nvPr/>
        </p:nvSpPr>
        <p:spPr>
          <a:xfrm rot="1062600">
            <a:off x="4839480" y="932760"/>
            <a:ext cx="437040" cy="43704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69" name="CustomShape 17"/>
          <p:cNvSpPr/>
          <p:nvPr/>
        </p:nvSpPr>
        <p:spPr>
          <a:xfrm rot="1062600">
            <a:off x="4886640" y="980280"/>
            <a:ext cx="342720" cy="34272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fillRef idx="0"/>
          <a:effectRef idx="0"/>
          <a:fontRef idx="minor"/>
        </p:style>
      </p:sp>
      <p:sp>
        <p:nvSpPr>
          <p:cNvPr id="1070" name="CustomShape 18"/>
          <p:cNvSpPr/>
          <p:nvPr/>
        </p:nvSpPr>
        <p:spPr>
          <a:xfrm rot="1062600">
            <a:off x="4972320" y="1066680"/>
            <a:ext cx="171000" cy="16992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71" name="CustomShape 19"/>
          <p:cNvSpPr/>
          <p:nvPr/>
        </p:nvSpPr>
        <p:spPr>
          <a:xfrm rot="1062600">
            <a:off x="5029560" y="1123200"/>
            <a:ext cx="56520" cy="5652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1072" name="CustomShape 20"/>
          <p:cNvSpPr/>
          <p:nvPr/>
        </p:nvSpPr>
        <p:spPr>
          <a:xfrm>
            <a:off x="2940120" y="3151080"/>
            <a:ext cx="1618200" cy="255600"/>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73" name="CustomShape 21"/>
          <p:cNvSpPr/>
          <p:nvPr/>
        </p:nvSpPr>
        <p:spPr>
          <a:xfrm rot="21552000">
            <a:off x="3558600" y="1805400"/>
            <a:ext cx="384120" cy="113112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74" name="CustomShape 22"/>
          <p:cNvSpPr/>
          <p:nvPr/>
        </p:nvSpPr>
        <p:spPr>
          <a:xfrm rot="21552000">
            <a:off x="3546000" y="1804680"/>
            <a:ext cx="140400" cy="113112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75" name="CustomShape 23"/>
          <p:cNvSpPr/>
          <p:nvPr/>
        </p:nvSpPr>
        <p:spPr>
          <a:xfrm>
            <a:off x="3460320" y="1575000"/>
            <a:ext cx="525600" cy="52560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76" name="CustomShape 24"/>
          <p:cNvSpPr/>
          <p:nvPr/>
        </p:nvSpPr>
        <p:spPr>
          <a:xfrm>
            <a:off x="3517200" y="1631880"/>
            <a:ext cx="412200" cy="41220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fillRef idx="0"/>
          <a:effectRef idx="0"/>
          <a:fontRef idx="minor"/>
        </p:style>
      </p:sp>
      <p:sp>
        <p:nvSpPr>
          <p:cNvPr id="1077" name="CustomShape 25"/>
          <p:cNvSpPr/>
          <p:nvPr/>
        </p:nvSpPr>
        <p:spPr>
          <a:xfrm>
            <a:off x="3620520" y="1735560"/>
            <a:ext cx="205560" cy="20448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78" name="CustomShape 26"/>
          <p:cNvSpPr/>
          <p:nvPr/>
        </p:nvSpPr>
        <p:spPr>
          <a:xfrm>
            <a:off x="3689280" y="1803600"/>
            <a:ext cx="68040" cy="6804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1079" name="CustomShape 27"/>
          <p:cNvSpPr/>
          <p:nvPr/>
        </p:nvSpPr>
        <p:spPr>
          <a:xfrm>
            <a:off x="3126240" y="3080160"/>
            <a:ext cx="1245600" cy="70920"/>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80" name="CustomShape 28"/>
          <p:cNvSpPr/>
          <p:nvPr/>
        </p:nvSpPr>
        <p:spPr>
          <a:xfrm>
            <a:off x="3288960" y="2828880"/>
            <a:ext cx="920160" cy="255600"/>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81" name="CustomShape 29"/>
          <p:cNvSpPr/>
          <p:nvPr/>
        </p:nvSpPr>
        <p:spPr>
          <a:xfrm>
            <a:off x="0" y="3417120"/>
            <a:ext cx="12191400" cy="70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082" name="CustomShape 30"/>
          <p:cNvSpPr/>
          <p:nvPr/>
        </p:nvSpPr>
        <p:spPr>
          <a:xfrm>
            <a:off x="0" y="5427000"/>
            <a:ext cx="12191400" cy="70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083" name="CustomShape 31"/>
          <p:cNvSpPr/>
          <p:nvPr/>
        </p:nvSpPr>
        <p:spPr>
          <a:xfrm>
            <a:off x="5391720" y="2750400"/>
            <a:ext cx="3859920" cy="561600"/>
          </a:xfrm>
          <a:custGeom>
            <a:avLst/>
            <a:gdLst/>
            <a:ah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gradFill>
            <a:gsLst>
              <a:gs pos="0">
                <a:schemeClr val="accent4"/>
              </a:gs>
              <a:gs pos="25000">
                <a:schemeClr val="accent5"/>
              </a:gs>
              <a:gs pos="53000">
                <a:schemeClr val="accent2"/>
              </a:gs>
              <a:gs pos="80000">
                <a:schemeClr val="accent1"/>
              </a:gs>
              <a:gs pos="100000">
                <a:schemeClr val="bg1"/>
              </a:gs>
            </a:gsLst>
            <a:lin ang="10800000"/>
          </a:gradFill>
          <a:ln>
            <a:noFill/>
          </a:ln>
        </p:spPr>
        <p:style>
          <a:lnRef idx="0"/>
          <a:fillRef idx="0"/>
          <a:effectRef idx="0"/>
          <a:fontRef idx="minor"/>
        </p:style>
      </p:sp>
      <p:sp>
        <p:nvSpPr>
          <p:cNvPr id="1084" name="CustomShape 32"/>
          <p:cNvSpPr/>
          <p:nvPr/>
        </p:nvSpPr>
        <p:spPr>
          <a:xfrm rot="1330200">
            <a:off x="5517360" y="1825920"/>
            <a:ext cx="811080" cy="689040"/>
          </a:xfrm>
          <a:custGeom>
            <a:avLst/>
            <a:gdLst/>
            <a:ah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chemeClr val="bg1"/>
              </a:gs>
              <a:gs pos="98000">
                <a:schemeClr val="accent1"/>
              </a:gs>
            </a:gsLst>
            <a:lin ang="10800000"/>
          </a:gradFill>
          <a:ln w="12600">
            <a:noFill/>
          </a:ln>
        </p:spPr>
        <p:style>
          <a:lnRef idx="0"/>
          <a:fillRef idx="0"/>
          <a:effectRef idx="0"/>
          <a:fontRef idx="minor"/>
        </p:style>
      </p:sp>
      <p:sp>
        <p:nvSpPr>
          <p:cNvPr id="1085" name="CustomShape 33"/>
          <p:cNvSpPr/>
          <p:nvPr/>
        </p:nvSpPr>
        <p:spPr>
          <a:xfrm>
            <a:off x="6334200" y="1900800"/>
            <a:ext cx="772560" cy="77112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chemeClr val="accent1"/>
              </a:gs>
              <a:gs pos="98000">
                <a:schemeClr val="accent2"/>
              </a:gs>
            </a:gsLst>
            <a:lin ang="10800000"/>
          </a:gradFill>
          <a:ln w="12600">
            <a:noFill/>
          </a:ln>
        </p:spPr>
        <p:style>
          <a:lnRef idx="0"/>
          <a:fillRef idx="0"/>
          <a:effectRef idx="0"/>
          <a:fontRef idx="minor"/>
        </p:style>
      </p:sp>
      <p:sp>
        <p:nvSpPr>
          <p:cNvPr id="1086" name="CustomShape 34"/>
          <p:cNvSpPr/>
          <p:nvPr/>
        </p:nvSpPr>
        <p:spPr>
          <a:xfrm>
            <a:off x="6467040" y="2033640"/>
            <a:ext cx="506880" cy="50544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8000">
                <a:schemeClr val="accent2"/>
              </a:gs>
            </a:gsLst>
            <a:lin ang="10800000"/>
          </a:gradFill>
          <a:ln w="12600">
            <a:noFill/>
          </a:ln>
        </p:spPr>
        <p:style>
          <a:lnRef idx="0"/>
          <a:fillRef idx="0"/>
          <a:effectRef idx="0"/>
          <a:fontRef idx="minor"/>
        </p:style>
      </p:sp>
      <p:sp>
        <p:nvSpPr>
          <p:cNvPr id="1087" name="CustomShape 35"/>
          <p:cNvSpPr/>
          <p:nvPr/>
        </p:nvSpPr>
        <p:spPr>
          <a:xfrm flipH="1" rot="1778400">
            <a:off x="5498640" y="1884600"/>
            <a:ext cx="109080" cy="7236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88" name="CustomShape 36"/>
          <p:cNvSpPr/>
          <p:nvPr/>
        </p:nvSpPr>
        <p:spPr>
          <a:xfrm flipH="1" rot="1778400">
            <a:off x="5535360" y="1703160"/>
            <a:ext cx="154080" cy="2059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89" name="CustomShape 37"/>
          <p:cNvSpPr/>
          <p:nvPr/>
        </p:nvSpPr>
        <p:spPr>
          <a:xfrm flipH="1" rot="413400">
            <a:off x="5487840" y="2065320"/>
            <a:ext cx="79560" cy="7488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90" name="CustomShape 38"/>
          <p:cNvSpPr/>
          <p:nvPr/>
        </p:nvSpPr>
        <p:spPr>
          <a:xfrm flipH="1" rot="413400">
            <a:off x="5481720" y="1929600"/>
            <a:ext cx="112320" cy="1501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91" name="CustomShape 39"/>
          <p:cNvSpPr/>
          <p:nvPr/>
        </p:nvSpPr>
        <p:spPr>
          <a:xfrm flipH="1" rot="20423400">
            <a:off x="5512320" y="2108160"/>
            <a:ext cx="71640" cy="1414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92" name="CustomShape 40"/>
          <p:cNvSpPr/>
          <p:nvPr/>
        </p:nvSpPr>
        <p:spPr>
          <a:xfrm rot="2713800">
            <a:off x="5532480" y="1541520"/>
            <a:ext cx="288720" cy="28872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93" name="CustomShape 41"/>
          <p:cNvSpPr/>
          <p:nvPr/>
        </p:nvSpPr>
        <p:spPr>
          <a:xfrm rot="2713800">
            <a:off x="5577840" y="1587600"/>
            <a:ext cx="197280" cy="196920"/>
          </a:xfrm>
          <a:custGeom>
            <a:avLst/>
            <a:gdLst/>
            <a:ah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040">
            <a:noFill/>
          </a:ln>
        </p:spPr>
        <p:style>
          <a:lnRef idx="0"/>
          <a:fillRef idx="0"/>
          <a:effectRef idx="0"/>
          <a:fontRef idx="minor"/>
        </p:style>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4" name="CustomShape 1"/>
          <p:cNvSpPr/>
          <p:nvPr/>
        </p:nvSpPr>
        <p:spPr>
          <a:xfrm rot="21189600">
            <a:off x="3535920" y="3070080"/>
            <a:ext cx="5301000" cy="2964240"/>
          </a:xfrm>
          <a:custGeom>
            <a:avLst/>
            <a:gdLst/>
            <a:ah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040">
            <a:noFill/>
          </a:ln>
        </p:spPr>
        <p:style>
          <a:lnRef idx="0"/>
          <a:fillRef idx="0"/>
          <a:effectRef idx="0"/>
          <a:fontRef idx="minor"/>
        </p:style>
      </p:sp>
      <p:sp>
        <p:nvSpPr>
          <p:cNvPr id="1715" name="CustomShape 2"/>
          <p:cNvSpPr/>
          <p:nvPr/>
        </p:nvSpPr>
        <p:spPr>
          <a:xfrm>
            <a:off x="3983400" y="2661120"/>
            <a:ext cx="4437720" cy="645840"/>
          </a:xfrm>
          <a:custGeom>
            <a:avLst/>
            <a:gdLst/>
            <a:ah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accent2"/>
          </a:solidFill>
          <a:ln>
            <a:noFill/>
          </a:ln>
        </p:spPr>
        <p:style>
          <a:lnRef idx="0"/>
          <a:fillRef idx="0"/>
          <a:effectRef idx="0"/>
          <a:fontRef idx="minor"/>
        </p:style>
      </p:sp>
      <p:sp>
        <p:nvSpPr>
          <p:cNvPr id="1716" name="CustomShape 3"/>
          <p:cNvSpPr/>
          <p:nvPr/>
        </p:nvSpPr>
        <p:spPr>
          <a:xfrm>
            <a:off x="7429680" y="1676520"/>
            <a:ext cx="978480" cy="960480"/>
          </a:xfrm>
          <a:custGeom>
            <a:avLst/>
            <a:gdLst/>
            <a:ah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chemeClr val="accent2"/>
          </a:solidFill>
          <a:ln w="3600">
            <a:noFill/>
          </a:ln>
        </p:spPr>
        <p:style>
          <a:lnRef idx="0"/>
          <a:fillRef idx="0"/>
          <a:effectRef idx="0"/>
          <a:fontRef idx="minor"/>
        </p:style>
      </p:sp>
      <p:sp>
        <p:nvSpPr>
          <p:cNvPr id="1717" name="CustomShape 4"/>
          <p:cNvSpPr/>
          <p:nvPr/>
        </p:nvSpPr>
        <p:spPr>
          <a:xfrm>
            <a:off x="3983400" y="1522440"/>
            <a:ext cx="2234160" cy="1110600"/>
          </a:xfrm>
          <a:custGeom>
            <a:avLst/>
            <a:gdLst/>
            <a:ah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718" name="CustomShape 5"/>
          <p:cNvSpPr/>
          <p:nvPr/>
        </p:nvSpPr>
        <p:spPr>
          <a:xfrm>
            <a:off x="6202440" y="1281240"/>
            <a:ext cx="1303200" cy="1355400"/>
          </a:xfrm>
          <a:custGeom>
            <a:avLst/>
            <a:gdLst/>
            <a:ah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chemeClr val="accent2"/>
          </a:solidFill>
          <a:ln w="9360">
            <a:noFill/>
          </a:ln>
        </p:spPr>
        <p:style>
          <a:lnRef idx="0"/>
          <a:fillRef idx="0"/>
          <a:effectRef idx="0"/>
          <a:fontRef idx="minor"/>
        </p:style>
      </p:sp>
      <p:sp>
        <p:nvSpPr>
          <p:cNvPr id="1719" name="CustomShape 6"/>
          <p:cNvSpPr/>
          <p:nvPr/>
        </p:nvSpPr>
        <p:spPr>
          <a:xfrm>
            <a:off x="7087320" y="2098440"/>
            <a:ext cx="653400" cy="555120"/>
          </a:xfrm>
          <a:custGeom>
            <a:avLst/>
            <a:gdLst/>
            <a:ah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accent6"/>
          </a:solidFill>
          <a:ln w="12600">
            <a:noFill/>
          </a:ln>
        </p:spPr>
        <p:style>
          <a:lnRef idx="0"/>
          <a:fillRef idx="0"/>
          <a:effectRef idx="0"/>
          <a:fontRef idx="minor"/>
        </p:style>
      </p:sp>
      <p:sp>
        <p:nvSpPr>
          <p:cNvPr id="1720" name="CustomShape 7"/>
          <p:cNvSpPr/>
          <p:nvPr/>
        </p:nvSpPr>
        <p:spPr>
          <a:xfrm>
            <a:off x="7805160" y="2098440"/>
            <a:ext cx="556200" cy="55512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accent6"/>
          </a:solidFill>
          <a:ln w="12600">
            <a:noFill/>
          </a:ln>
        </p:spPr>
        <p:style>
          <a:lnRef idx="0"/>
          <a:fillRef idx="0"/>
          <a:effectRef idx="0"/>
          <a:fontRef idx="minor"/>
        </p:style>
      </p:sp>
      <p:sp>
        <p:nvSpPr>
          <p:cNvPr id="1721" name="CustomShape 8"/>
          <p:cNvSpPr/>
          <p:nvPr/>
        </p:nvSpPr>
        <p:spPr>
          <a:xfrm>
            <a:off x="7900560" y="2193840"/>
            <a:ext cx="364680" cy="36396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accent6"/>
          </a:solidFill>
          <a:ln w="12600">
            <a:noFill/>
          </a:ln>
        </p:spPr>
        <p:style>
          <a:lnRef idx="0"/>
          <a:fillRef idx="0"/>
          <a:effectRef idx="0"/>
          <a:fontRef idx="minor"/>
        </p:style>
      </p:sp>
      <p:sp>
        <p:nvSpPr>
          <p:cNvPr id="1722" name="CustomShape 9"/>
          <p:cNvSpPr/>
          <p:nvPr/>
        </p:nvSpPr>
        <p:spPr>
          <a:xfrm>
            <a:off x="3934440" y="3382200"/>
            <a:ext cx="4331160" cy="9842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5870" spc="-1" strike="noStrike">
                <a:solidFill>
                  <a:srgbClr val="ffffff"/>
                </a:solidFill>
                <a:uFill>
                  <a:solidFill>
                    <a:srgbClr val="ffffff"/>
                  </a:solidFill>
                </a:uFill>
                <a:latin typeface="Arial"/>
                <a:ea typeface="Arial Unicode MS"/>
              </a:rPr>
              <a:t>Thank You</a:t>
            </a:r>
            <a:endParaRPr b="0" lang="en-US" sz="1800" spc="-1" strike="noStrike">
              <a:solidFill>
                <a:srgbClr val="000000"/>
              </a:solidFill>
              <a:uFill>
                <a:solidFill>
                  <a:srgbClr val="ffffff"/>
                </a:solidFill>
              </a:uFill>
              <a:latin typeface="Arial"/>
            </a:endParaRPr>
          </a:p>
        </p:txBody>
      </p:sp>
      <p:sp>
        <p:nvSpPr>
          <p:cNvPr id="1723" name="CustomShape 10"/>
          <p:cNvSpPr/>
          <p:nvPr/>
        </p:nvSpPr>
        <p:spPr>
          <a:xfrm>
            <a:off x="3934440" y="4268160"/>
            <a:ext cx="4330800" cy="65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870" spc="-1" strike="noStrike">
                <a:solidFill>
                  <a:srgbClr val="ffffff"/>
                </a:solidFill>
                <a:uFill>
                  <a:solidFill>
                    <a:srgbClr val="ffffff"/>
                  </a:solidFill>
                </a:uFill>
                <a:latin typeface="Arial"/>
                <a:ea typeface="Arial Unicode MS"/>
              </a:rPr>
              <a:t>Insert the Sub Title of</a:t>
            </a:r>
            <a:endParaRPr b="0" lang="en-US" sz="1800" spc="-1" strike="noStrike">
              <a:solidFill>
                <a:srgbClr val="000000"/>
              </a:solidFill>
              <a:uFill>
                <a:solidFill>
                  <a:srgbClr val="ffffff"/>
                </a:solidFill>
              </a:uFill>
              <a:latin typeface="Arial"/>
            </a:endParaRPr>
          </a:p>
          <a:p>
            <a:pPr algn="ctr">
              <a:lnSpc>
                <a:spcPct val="100000"/>
              </a:lnSpc>
            </a:pPr>
            <a:r>
              <a:rPr b="0" lang="en-US" sz="1870" spc="-1" strike="noStrike">
                <a:solidFill>
                  <a:srgbClr val="ffffff"/>
                </a:solidFill>
                <a:uFill>
                  <a:solidFill>
                    <a:srgbClr val="ffffff"/>
                  </a:solidFill>
                </a:uFill>
                <a:latin typeface="Arial"/>
                <a:ea typeface="Arial Unicode MS"/>
              </a:rPr>
              <a:t>Your Presentation</a:t>
            </a:r>
            <a:endParaRPr b="0" lang="en-US" sz="18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4"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What is GraphQL?</a:t>
            </a:r>
            <a:endParaRPr b="0" lang="en-US" sz="2800" spc="-1" strike="noStrike">
              <a:solidFill>
                <a:srgbClr val="000000"/>
              </a:solidFill>
              <a:uFill>
                <a:solidFill>
                  <a:srgbClr val="ffffff"/>
                </a:solidFill>
              </a:uFill>
              <a:latin typeface="Arial"/>
            </a:endParaRPr>
          </a:p>
        </p:txBody>
      </p:sp>
      <p:sp>
        <p:nvSpPr>
          <p:cNvPr id="1095" name="CustomShape 2"/>
          <p:cNvSpPr/>
          <p:nvPr/>
        </p:nvSpPr>
        <p:spPr>
          <a:xfrm>
            <a:off x="4939560" y="1333080"/>
            <a:ext cx="2312640" cy="5524560"/>
          </a:xfrm>
          <a:prstGeom prst="round2SameRect">
            <a:avLst>
              <a:gd name="adj1" fmla="val 24056"/>
              <a:gd name="adj2" fmla="val 0"/>
            </a:avLst>
          </a:prstGeom>
          <a:solidFill>
            <a:schemeClr val="accent6"/>
          </a:solidFill>
          <a:ln>
            <a:noFill/>
          </a:ln>
        </p:spPr>
        <p:style>
          <a:lnRef idx="0"/>
          <a:fillRef idx="0"/>
          <a:effectRef idx="0"/>
          <a:fontRef idx="minor"/>
        </p:style>
      </p:sp>
      <p:sp>
        <p:nvSpPr>
          <p:cNvPr id="1096" name="CustomShape 3"/>
          <p:cNvSpPr/>
          <p:nvPr/>
        </p:nvSpPr>
        <p:spPr>
          <a:xfrm>
            <a:off x="5128560" y="1975680"/>
            <a:ext cx="1934280" cy="3709800"/>
          </a:xfrm>
          <a:custGeom>
            <a:avLst/>
            <a:gdLst/>
            <a:ahLst/>
            <a:rect l="l" t="t" r="r" b="b"/>
            <a:pathLst>
              <a:path w="3576119" h="6858000">
                <a:moveTo>
                  <a:pt x="3525853" y="2071735"/>
                </a:moveTo>
                <a:lnTo>
                  <a:pt x="3269338" y="1923861"/>
                </a:lnTo>
                <a:lnTo>
                  <a:pt x="3269338" y="948351"/>
                </a:lnTo>
                <a:cubicBezTo>
                  <a:pt x="3268584" y="427022"/>
                  <a:pt x="2842317" y="0"/>
                  <a:pt x="2320988" y="0"/>
                </a:cubicBezTo>
                <a:lnTo>
                  <a:pt x="1364338" y="0"/>
                </a:lnTo>
                <a:cubicBezTo>
                  <a:pt x="843009" y="0"/>
                  <a:pt x="415988" y="427022"/>
                  <a:pt x="415988" y="948351"/>
                </a:cubicBezTo>
                <a:lnTo>
                  <a:pt x="415988" y="1861996"/>
                </a:lnTo>
                <a:lnTo>
                  <a:pt x="51586" y="2071735"/>
                </a:lnTo>
                <a:cubicBezTo>
                  <a:pt x="2546" y="2100404"/>
                  <a:pt x="-14806" y="2163778"/>
                  <a:pt x="13863" y="2212818"/>
                </a:cubicBezTo>
                <a:lnTo>
                  <a:pt x="15372" y="2215081"/>
                </a:lnTo>
                <a:cubicBezTo>
                  <a:pt x="44041" y="2264121"/>
                  <a:pt x="107415" y="2281473"/>
                  <a:pt x="156455" y="2252804"/>
                </a:cubicBezTo>
                <a:lnTo>
                  <a:pt x="415988" y="2102668"/>
                </a:lnTo>
                <a:lnTo>
                  <a:pt x="415988" y="6145794"/>
                </a:lnTo>
                <a:cubicBezTo>
                  <a:pt x="415988" y="6537357"/>
                  <a:pt x="736631" y="6858000"/>
                  <a:pt x="1128194" y="6858000"/>
                </a:cubicBezTo>
                <a:lnTo>
                  <a:pt x="2556378" y="6858000"/>
                </a:lnTo>
                <a:cubicBezTo>
                  <a:pt x="2947940" y="6858000"/>
                  <a:pt x="3268584" y="6537357"/>
                  <a:pt x="3268584" y="6145794"/>
                </a:cubicBezTo>
                <a:lnTo>
                  <a:pt x="3268584" y="2165287"/>
                </a:lnTo>
                <a:lnTo>
                  <a:pt x="3420984" y="2252804"/>
                </a:lnTo>
                <a:cubicBezTo>
                  <a:pt x="3470023" y="2281473"/>
                  <a:pt x="3533398" y="2264121"/>
                  <a:pt x="3562067" y="2215081"/>
                </a:cubicBezTo>
                <a:lnTo>
                  <a:pt x="3563576" y="2212818"/>
                </a:lnTo>
                <a:cubicBezTo>
                  <a:pt x="3591491" y="2163778"/>
                  <a:pt x="3574893" y="2100404"/>
                  <a:pt x="3525853" y="2071735"/>
                </a:cubicBezTo>
                <a:close/>
              </a:path>
            </a:pathLst>
          </a:custGeom>
          <a:solidFill>
            <a:schemeClr val="accent1"/>
          </a:solidFill>
          <a:ln w="7560">
            <a:noFill/>
          </a:ln>
        </p:spPr>
        <p:style>
          <a:lnRef idx="0"/>
          <a:fillRef idx="0"/>
          <a:effectRef idx="0"/>
          <a:fontRef idx="minor"/>
        </p:style>
      </p:sp>
      <p:sp>
        <p:nvSpPr>
          <p:cNvPr id="1097" name="CustomShape 4"/>
          <p:cNvSpPr/>
          <p:nvPr/>
        </p:nvSpPr>
        <p:spPr>
          <a:xfrm>
            <a:off x="5393520" y="2837160"/>
            <a:ext cx="1433880" cy="2776680"/>
          </a:xfrm>
          <a:custGeom>
            <a:avLst/>
            <a:gdLst/>
            <a:ahLst/>
            <a:rect l="l" t="t" r="r" b="b"/>
            <a:pathLst>
              <a:path w="1434249" h="2777167">
                <a:moveTo>
                  <a:pt x="1286500" y="2633339"/>
                </a:moveTo>
                <a:cubicBezTo>
                  <a:pt x="1300376" y="2640277"/>
                  <a:pt x="1293846" y="2654562"/>
                  <a:pt x="1295070" y="2664358"/>
                </a:cubicBezTo>
                <a:cubicBezTo>
                  <a:pt x="1295070" y="2694561"/>
                  <a:pt x="1297927" y="2706397"/>
                  <a:pt x="1263236" y="2715376"/>
                </a:cubicBezTo>
                <a:cubicBezTo>
                  <a:pt x="1149363" y="2745579"/>
                  <a:pt x="1057939" y="2765170"/>
                  <a:pt x="940803" y="2776598"/>
                </a:cubicBezTo>
                <a:cubicBezTo>
                  <a:pt x="924476" y="2778230"/>
                  <a:pt x="927333" y="2767210"/>
                  <a:pt x="932231" y="2754966"/>
                </a:cubicBezTo>
                <a:cubicBezTo>
                  <a:pt x="940394" y="2734558"/>
                  <a:pt x="954679" y="2734967"/>
                  <a:pt x="972230" y="2734150"/>
                </a:cubicBezTo>
                <a:cubicBezTo>
                  <a:pt x="1083652" y="2719049"/>
                  <a:pt x="1130181" y="2705172"/>
                  <a:pt x="1239563" y="2652930"/>
                </a:cubicBezTo>
                <a:cubicBezTo>
                  <a:pt x="1249767" y="2647216"/>
                  <a:pt x="1273847" y="2626400"/>
                  <a:pt x="1286500" y="2633339"/>
                </a:cubicBezTo>
                <a:close/>
                <a:moveTo>
                  <a:pt x="154719" y="2633339"/>
                </a:moveTo>
                <a:cubicBezTo>
                  <a:pt x="167779" y="2626400"/>
                  <a:pt x="191860" y="2646808"/>
                  <a:pt x="201655" y="2652930"/>
                </a:cubicBezTo>
                <a:cubicBezTo>
                  <a:pt x="311037" y="2705173"/>
                  <a:pt x="357158" y="2719049"/>
                  <a:pt x="468989" y="2734151"/>
                </a:cubicBezTo>
                <a:cubicBezTo>
                  <a:pt x="486539" y="2734967"/>
                  <a:pt x="500824" y="2734558"/>
                  <a:pt x="508987" y="2755374"/>
                </a:cubicBezTo>
                <a:cubicBezTo>
                  <a:pt x="513885" y="2767618"/>
                  <a:pt x="516742" y="2778638"/>
                  <a:pt x="500416" y="2777006"/>
                </a:cubicBezTo>
                <a:cubicBezTo>
                  <a:pt x="383279" y="2765578"/>
                  <a:pt x="291855" y="2745987"/>
                  <a:pt x="177983" y="2715784"/>
                </a:cubicBezTo>
                <a:cubicBezTo>
                  <a:pt x="143291" y="2706397"/>
                  <a:pt x="146148" y="2694561"/>
                  <a:pt x="146148" y="2664766"/>
                </a:cubicBezTo>
                <a:cubicBezTo>
                  <a:pt x="147372" y="2654562"/>
                  <a:pt x="141250" y="2640685"/>
                  <a:pt x="154719" y="2633339"/>
                </a:cubicBezTo>
                <a:close/>
                <a:moveTo>
                  <a:pt x="1202934" y="1778176"/>
                </a:moveTo>
                <a:cubicBezTo>
                  <a:pt x="1206913" y="1779299"/>
                  <a:pt x="1209770" y="1783584"/>
                  <a:pt x="1212627" y="1792971"/>
                </a:cubicBezTo>
                <a:cubicBezTo>
                  <a:pt x="1237932" y="1876641"/>
                  <a:pt x="1252625" y="1962351"/>
                  <a:pt x="1260380" y="2049285"/>
                </a:cubicBezTo>
                <a:cubicBezTo>
                  <a:pt x="1262829" y="2076631"/>
                  <a:pt x="1264869" y="2103977"/>
                  <a:pt x="1265686" y="2131730"/>
                </a:cubicBezTo>
                <a:cubicBezTo>
                  <a:pt x="1266910" y="2169280"/>
                  <a:pt x="1247727" y="2199890"/>
                  <a:pt x="1217525" y="2215808"/>
                </a:cubicBezTo>
                <a:cubicBezTo>
                  <a:pt x="1123652" y="2264377"/>
                  <a:pt x="1023657" y="2294580"/>
                  <a:pt x="919988" y="2313762"/>
                </a:cubicBezTo>
                <a:cubicBezTo>
                  <a:pt x="854277" y="2326007"/>
                  <a:pt x="787749" y="2334986"/>
                  <a:pt x="742853" y="2331721"/>
                </a:cubicBezTo>
                <a:cubicBezTo>
                  <a:pt x="548169" y="2331721"/>
                  <a:pt x="384912" y="2294988"/>
                  <a:pt x="230225" y="2219889"/>
                </a:cubicBezTo>
                <a:cubicBezTo>
                  <a:pt x="182880" y="2197033"/>
                  <a:pt x="164922" y="2159484"/>
                  <a:pt x="171044" y="2106426"/>
                </a:cubicBezTo>
                <a:cubicBezTo>
                  <a:pt x="180024" y="2028878"/>
                  <a:pt x="187778" y="1951331"/>
                  <a:pt x="204104" y="1875009"/>
                </a:cubicBezTo>
                <a:cubicBezTo>
                  <a:pt x="209818" y="1847255"/>
                  <a:pt x="218797" y="1820317"/>
                  <a:pt x="225736" y="1792563"/>
                </a:cubicBezTo>
                <a:cubicBezTo>
                  <a:pt x="229001" y="1778279"/>
                  <a:pt x="236347" y="1774605"/>
                  <a:pt x="249408" y="1780728"/>
                </a:cubicBezTo>
                <a:cubicBezTo>
                  <a:pt x="363280" y="1833378"/>
                  <a:pt x="484091" y="1844397"/>
                  <a:pt x="607758" y="1855825"/>
                </a:cubicBezTo>
                <a:cubicBezTo>
                  <a:pt x="807340" y="1874600"/>
                  <a:pt x="1001209" y="1861131"/>
                  <a:pt x="1186506" y="1782360"/>
                </a:cubicBezTo>
                <a:cubicBezTo>
                  <a:pt x="1193852" y="1779095"/>
                  <a:pt x="1198954" y="1777054"/>
                  <a:pt x="1202934" y="1778176"/>
                </a:cubicBezTo>
                <a:close/>
                <a:moveTo>
                  <a:pt x="1431187" y="1040510"/>
                </a:moveTo>
                <a:cubicBezTo>
                  <a:pt x="1433534" y="1042703"/>
                  <a:pt x="1434044" y="1047703"/>
                  <a:pt x="1434248" y="1054234"/>
                </a:cubicBezTo>
                <a:cubicBezTo>
                  <a:pt x="1434248" y="1156269"/>
                  <a:pt x="1430983" y="1250142"/>
                  <a:pt x="1424045" y="1352178"/>
                </a:cubicBezTo>
                <a:cubicBezTo>
                  <a:pt x="1419963" y="1414624"/>
                  <a:pt x="1416290" y="1477069"/>
                  <a:pt x="1410984" y="1539107"/>
                </a:cubicBezTo>
                <a:cubicBezTo>
                  <a:pt x="1404454" y="1617879"/>
                  <a:pt x="1388128" y="1696242"/>
                  <a:pt x="1379149" y="1774606"/>
                </a:cubicBezTo>
                <a:cubicBezTo>
                  <a:pt x="1371802" y="1837460"/>
                  <a:pt x="1362007" y="1900314"/>
                  <a:pt x="1353027" y="1962760"/>
                </a:cubicBezTo>
                <a:cubicBezTo>
                  <a:pt x="1351395" y="1973371"/>
                  <a:pt x="1348538" y="1942761"/>
                  <a:pt x="1344865" y="1960719"/>
                </a:cubicBezTo>
                <a:cubicBezTo>
                  <a:pt x="1330171" y="1852969"/>
                  <a:pt x="1319968" y="1793789"/>
                  <a:pt x="1313845" y="1692978"/>
                </a:cubicBezTo>
                <a:cubicBezTo>
                  <a:pt x="1310172" y="1626042"/>
                  <a:pt x="1308132" y="1558698"/>
                  <a:pt x="1302417" y="1492171"/>
                </a:cubicBezTo>
                <a:cubicBezTo>
                  <a:pt x="1295887" y="1419930"/>
                  <a:pt x="1302009" y="1355443"/>
                  <a:pt x="1294663" y="1282794"/>
                </a:cubicBezTo>
                <a:cubicBezTo>
                  <a:pt x="1289765" y="1231776"/>
                  <a:pt x="1293030" y="1180349"/>
                  <a:pt x="1292622" y="1128924"/>
                </a:cubicBezTo>
                <a:cubicBezTo>
                  <a:pt x="1292622" y="1118720"/>
                  <a:pt x="1295479" y="1111373"/>
                  <a:pt x="1304866" y="1106067"/>
                </a:cubicBezTo>
                <a:cubicBezTo>
                  <a:pt x="1339967" y="1085661"/>
                  <a:pt x="1382822" y="1064845"/>
                  <a:pt x="1417106" y="1043622"/>
                </a:cubicBezTo>
                <a:cubicBezTo>
                  <a:pt x="1424657" y="1038928"/>
                  <a:pt x="1428840" y="1038316"/>
                  <a:pt x="1431187" y="1040510"/>
                </a:cubicBezTo>
                <a:close/>
                <a:moveTo>
                  <a:pt x="4930" y="1039132"/>
                </a:moveTo>
                <a:cubicBezTo>
                  <a:pt x="13094" y="1034234"/>
                  <a:pt x="19624" y="1044438"/>
                  <a:pt x="26154" y="1048111"/>
                </a:cubicBezTo>
                <a:cubicBezTo>
                  <a:pt x="56357" y="1065661"/>
                  <a:pt x="93906" y="1084435"/>
                  <a:pt x="124109" y="1101986"/>
                </a:cubicBezTo>
                <a:cubicBezTo>
                  <a:pt x="136762" y="1108924"/>
                  <a:pt x="142476" y="1117495"/>
                  <a:pt x="142476" y="1132596"/>
                </a:cubicBezTo>
                <a:cubicBezTo>
                  <a:pt x="141659" y="1216266"/>
                  <a:pt x="144925" y="1292180"/>
                  <a:pt x="140435" y="1375850"/>
                </a:cubicBezTo>
                <a:cubicBezTo>
                  <a:pt x="136762" y="1455438"/>
                  <a:pt x="135945" y="1535434"/>
                  <a:pt x="130231" y="1615022"/>
                </a:cubicBezTo>
                <a:cubicBezTo>
                  <a:pt x="121660" y="1736240"/>
                  <a:pt x="113089" y="1857867"/>
                  <a:pt x="95947" y="1978677"/>
                </a:cubicBezTo>
                <a:cubicBezTo>
                  <a:pt x="95947" y="1980310"/>
                  <a:pt x="93906" y="1940720"/>
                  <a:pt x="89417" y="1947250"/>
                </a:cubicBezTo>
                <a:cubicBezTo>
                  <a:pt x="75540" y="1875009"/>
                  <a:pt x="66969" y="1847255"/>
                  <a:pt x="59214" y="1778279"/>
                </a:cubicBezTo>
                <a:cubicBezTo>
                  <a:pt x="49827" y="1695426"/>
                  <a:pt x="32276" y="1612573"/>
                  <a:pt x="24521" y="1529720"/>
                </a:cubicBezTo>
                <a:cubicBezTo>
                  <a:pt x="19624" y="1475028"/>
                  <a:pt x="15134" y="1420337"/>
                  <a:pt x="12685" y="1365238"/>
                </a:cubicBezTo>
                <a:cubicBezTo>
                  <a:pt x="7788" y="1261570"/>
                  <a:pt x="4930" y="1166064"/>
                  <a:pt x="1257" y="1062396"/>
                </a:cubicBezTo>
                <a:cubicBezTo>
                  <a:pt x="849" y="1054641"/>
                  <a:pt x="-2824" y="1044029"/>
                  <a:pt x="4930" y="1039132"/>
                </a:cubicBezTo>
                <a:close/>
                <a:moveTo>
                  <a:pt x="41255" y="224886"/>
                </a:moveTo>
                <a:cubicBezTo>
                  <a:pt x="120027" y="484057"/>
                  <a:pt x="137168" y="722412"/>
                  <a:pt x="143291" y="999133"/>
                </a:cubicBezTo>
                <a:cubicBezTo>
                  <a:pt x="97171" y="966074"/>
                  <a:pt x="49010" y="937504"/>
                  <a:pt x="9011" y="908526"/>
                </a:cubicBezTo>
                <a:cubicBezTo>
                  <a:pt x="441" y="901995"/>
                  <a:pt x="1257" y="892608"/>
                  <a:pt x="849" y="883221"/>
                </a:cubicBezTo>
                <a:cubicBezTo>
                  <a:pt x="-2416" y="751391"/>
                  <a:pt x="4522" y="632212"/>
                  <a:pt x="8195" y="500791"/>
                </a:cubicBezTo>
                <a:cubicBezTo>
                  <a:pt x="11053" y="403244"/>
                  <a:pt x="23296" y="321616"/>
                  <a:pt x="41255" y="224886"/>
                </a:cubicBezTo>
                <a:close/>
                <a:moveTo>
                  <a:pt x="1395067" y="224070"/>
                </a:moveTo>
                <a:cubicBezTo>
                  <a:pt x="1408128" y="251416"/>
                  <a:pt x="1404862" y="259170"/>
                  <a:pt x="1407719" y="281210"/>
                </a:cubicBezTo>
                <a:cubicBezTo>
                  <a:pt x="1414249" y="333860"/>
                  <a:pt x="1425270" y="387327"/>
                  <a:pt x="1427718" y="440386"/>
                </a:cubicBezTo>
                <a:cubicBezTo>
                  <a:pt x="1434657" y="589358"/>
                  <a:pt x="1433841" y="726086"/>
                  <a:pt x="1434249" y="875466"/>
                </a:cubicBezTo>
                <a:cubicBezTo>
                  <a:pt x="1434249" y="893425"/>
                  <a:pt x="1430984" y="907710"/>
                  <a:pt x="1415882" y="918729"/>
                </a:cubicBezTo>
                <a:cubicBezTo>
                  <a:pt x="1383639" y="941586"/>
                  <a:pt x="1343640" y="964850"/>
                  <a:pt x="1311805" y="988522"/>
                </a:cubicBezTo>
                <a:cubicBezTo>
                  <a:pt x="1299153" y="997910"/>
                  <a:pt x="1290581" y="997501"/>
                  <a:pt x="1293030" y="979543"/>
                </a:cubicBezTo>
                <a:cubicBezTo>
                  <a:pt x="1301602" y="919138"/>
                  <a:pt x="1296296" y="858324"/>
                  <a:pt x="1301602" y="797919"/>
                </a:cubicBezTo>
                <a:cubicBezTo>
                  <a:pt x="1306499" y="741187"/>
                  <a:pt x="1309356" y="696699"/>
                  <a:pt x="1314662" y="640376"/>
                </a:cubicBezTo>
                <a:cubicBezTo>
                  <a:pt x="1322825" y="555482"/>
                  <a:pt x="1333437" y="470997"/>
                  <a:pt x="1349762" y="387327"/>
                </a:cubicBezTo>
                <a:cubicBezTo>
                  <a:pt x="1361191" y="328555"/>
                  <a:pt x="1375476" y="287332"/>
                  <a:pt x="1395067" y="224070"/>
                </a:cubicBezTo>
                <a:close/>
                <a:moveTo>
                  <a:pt x="715915" y="0"/>
                </a:moveTo>
                <a:cubicBezTo>
                  <a:pt x="881621" y="6530"/>
                  <a:pt x="1042022" y="11428"/>
                  <a:pt x="1198340" y="55507"/>
                </a:cubicBezTo>
                <a:cubicBezTo>
                  <a:pt x="1235889" y="66119"/>
                  <a:pt x="1272214" y="78363"/>
                  <a:pt x="1306907" y="95914"/>
                </a:cubicBezTo>
                <a:cubicBezTo>
                  <a:pt x="1340374" y="113056"/>
                  <a:pt x="1350170" y="137544"/>
                  <a:pt x="1344456" y="175502"/>
                </a:cubicBezTo>
                <a:cubicBezTo>
                  <a:pt x="1327313" y="286108"/>
                  <a:pt x="1282418" y="408960"/>
                  <a:pt x="1219564" y="500384"/>
                </a:cubicBezTo>
                <a:cubicBezTo>
                  <a:pt x="1200789" y="527730"/>
                  <a:pt x="1175892" y="539158"/>
                  <a:pt x="1145690" y="537117"/>
                </a:cubicBezTo>
                <a:cubicBezTo>
                  <a:pt x="1101611" y="533852"/>
                  <a:pt x="1057939" y="529362"/>
                  <a:pt x="1013860" y="526913"/>
                </a:cubicBezTo>
                <a:cubicBezTo>
                  <a:pt x="888967" y="519975"/>
                  <a:pt x="764076" y="511404"/>
                  <a:pt x="639184" y="516710"/>
                </a:cubicBezTo>
                <a:cubicBezTo>
                  <a:pt x="522863" y="522016"/>
                  <a:pt x="406134" y="522832"/>
                  <a:pt x="290222" y="537525"/>
                </a:cubicBezTo>
                <a:cubicBezTo>
                  <a:pt x="261244" y="541199"/>
                  <a:pt x="237571" y="526506"/>
                  <a:pt x="220429" y="502833"/>
                </a:cubicBezTo>
                <a:cubicBezTo>
                  <a:pt x="154718" y="412225"/>
                  <a:pt x="111455" y="287333"/>
                  <a:pt x="93088" y="176318"/>
                </a:cubicBezTo>
                <a:cubicBezTo>
                  <a:pt x="86966" y="139177"/>
                  <a:pt x="100435" y="112648"/>
                  <a:pt x="135127" y="95097"/>
                </a:cubicBezTo>
                <a:cubicBezTo>
                  <a:pt x="215939" y="54691"/>
                  <a:pt x="303282" y="36733"/>
                  <a:pt x="391441" y="23264"/>
                </a:cubicBezTo>
                <a:cubicBezTo>
                  <a:pt x="500415" y="6530"/>
                  <a:pt x="611022" y="5306"/>
                  <a:pt x="715915" y="0"/>
                </a:cubicBezTo>
                <a:close/>
              </a:path>
            </a:pathLst>
          </a:custGeom>
          <a:solidFill>
            <a:schemeClr val="bg1"/>
          </a:solidFill>
          <a:ln w="7560">
            <a:noFill/>
          </a:ln>
        </p:spPr>
        <p:style>
          <a:lnRef idx="0"/>
          <a:fillRef idx="0"/>
          <a:effectRef idx="0"/>
          <a:fontRef idx="minor"/>
        </p:style>
      </p:sp>
      <p:sp>
        <p:nvSpPr>
          <p:cNvPr id="1098" name="CustomShape 5"/>
          <p:cNvSpPr/>
          <p:nvPr/>
        </p:nvSpPr>
        <p:spPr>
          <a:xfrm>
            <a:off x="7852320" y="5239800"/>
            <a:ext cx="375840" cy="351720"/>
          </a:xfrm>
          <a:custGeom>
            <a:avLst/>
            <a:gdLst/>
            <a:ah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099" name="CustomShape 6"/>
          <p:cNvSpPr/>
          <p:nvPr/>
        </p:nvSpPr>
        <p:spPr>
          <a:xfrm>
            <a:off x="7925040" y="2451960"/>
            <a:ext cx="230400" cy="398880"/>
          </a:xfrm>
          <a:custGeom>
            <a:avLst/>
            <a:gdLst/>
            <a:ah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100" name="CustomShape 7"/>
          <p:cNvSpPr/>
          <p:nvPr/>
        </p:nvSpPr>
        <p:spPr>
          <a:xfrm>
            <a:off x="7817400" y="3902400"/>
            <a:ext cx="446040" cy="262080"/>
          </a:xfrm>
          <a:custGeom>
            <a:avLst/>
            <a:gdLst/>
            <a:ah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101" name="CustomShape 8"/>
          <p:cNvSpPr/>
          <p:nvPr/>
        </p:nvSpPr>
        <p:spPr>
          <a:xfrm>
            <a:off x="8538840" y="2222280"/>
            <a:ext cx="3045960" cy="10051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404040"/>
                </a:solidFill>
                <a:uFill>
                  <a:solidFill>
                    <a:srgbClr val="ffffff"/>
                  </a:solidFill>
                </a:uFill>
                <a:latin typeface="Arial"/>
                <a:ea typeface="Arial Unicode MS"/>
              </a:rPr>
              <a:t>It makes it easier to aggregate data from multiple sources.</a:t>
            </a:r>
            <a:endParaRPr b="0" lang="en-US" sz="1800" spc="-1" strike="noStrike">
              <a:solidFill>
                <a:srgbClr val="000000"/>
              </a:solidFill>
              <a:uFill>
                <a:solidFill>
                  <a:srgbClr val="ffffff"/>
                </a:solidFill>
              </a:uFill>
              <a:latin typeface="Arial"/>
            </a:endParaRPr>
          </a:p>
        </p:txBody>
      </p:sp>
      <p:sp>
        <p:nvSpPr>
          <p:cNvPr id="1102" name="CustomShape 9"/>
          <p:cNvSpPr/>
          <p:nvPr/>
        </p:nvSpPr>
        <p:spPr>
          <a:xfrm>
            <a:off x="8538840" y="3604680"/>
            <a:ext cx="3045960" cy="70020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404040"/>
                </a:solidFill>
                <a:uFill>
                  <a:solidFill>
                    <a:srgbClr val="ffffff"/>
                  </a:solidFill>
                </a:uFill>
                <a:latin typeface="Arial"/>
                <a:ea typeface="Arial Unicode MS"/>
              </a:rPr>
              <a:t>It uses a type system to describe data.</a:t>
            </a:r>
            <a:endParaRPr b="0" lang="en-US" sz="1800" spc="-1" strike="noStrike">
              <a:solidFill>
                <a:srgbClr val="000000"/>
              </a:solidFill>
              <a:uFill>
                <a:solidFill>
                  <a:srgbClr val="ffffff"/>
                </a:solidFill>
              </a:uFill>
              <a:latin typeface="Arial"/>
            </a:endParaRPr>
          </a:p>
        </p:txBody>
      </p:sp>
      <p:sp>
        <p:nvSpPr>
          <p:cNvPr id="1103" name="CustomShape 10"/>
          <p:cNvSpPr/>
          <p:nvPr/>
        </p:nvSpPr>
        <p:spPr>
          <a:xfrm>
            <a:off x="8538840" y="4986720"/>
            <a:ext cx="3045960" cy="10051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404040"/>
                </a:solidFill>
                <a:uFill>
                  <a:solidFill>
                    <a:srgbClr val="ffffff"/>
                  </a:solidFill>
                </a:uFill>
                <a:latin typeface="Arial"/>
                <a:ea typeface="Arial Unicode MS"/>
              </a:rPr>
              <a:t>Developed by Facebook and open source version published in July 2015</a:t>
            </a:r>
            <a:endParaRPr b="0" lang="en-US" sz="1800" spc="-1" strike="noStrike">
              <a:solidFill>
                <a:srgbClr val="000000"/>
              </a:solidFill>
              <a:uFill>
                <a:solidFill>
                  <a:srgbClr val="ffffff"/>
                </a:solidFill>
              </a:uFill>
              <a:latin typeface="Arial"/>
            </a:endParaRPr>
          </a:p>
        </p:txBody>
      </p:sp>
      <p:sp>
        <p:nvSpPr>
          <p:cNvPr id="1104" name="CustomShape 11"/>
          <p:cNvSpPr/>
          <p:nvPr/>
        </p:nvSpPr>
        <p:spPr>
          <a:xfrm>
            <a:off x="3987360" y="2440440"/>
            <a:ext cx="418320" cy="421920"/>
          </a:xfrm>
          <a:custGeom>
            <a:avLst/>
            <a:gdLst/>
            <a:ah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105" name="CustomShape 12"/>
          <p:cNvSpPr/>
          <p:nvPr/>
        </p:nvSpPr>
        <p:spPr>
          <a:xfrm>
            <a:off x="3987360" y="5254920"/>
            <a:ext cx="418320" cy="321120"/>
          </a:xfrm>
          <a:custGeom>
            <a:avLst/>
            <a:gdLst/>
            <a:ah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106" name="CustomShape 13"/>
          <p:cNvSpPr/>
          <p:nvPr/>
        </p:nvSpPr>
        <p:spPr>
          <a:xfrm>
            <a:off x="3999240" y="3863160"/>
            <a:ext cx="394560" cy="340560"/>
          </a:xfrm>
          <a:custGeom>
            <a:avLst/>
            <a:gdLst/>
            <a:ah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107" name="CustomShape 14"/>
          <p:cNvSpPr/>
          <p:nvPr/>
        </p:nvSpPr>
        <p:spPr>
          <a:xfrm>
            <a:off x="606600" y="2222280"/>
            <a:ext cx="3045960" cy="700200"/>
          </a:xfrm>
          <a:prstGeom prst="rect">
            <a:avLst/>
          </a:prstGeom>
          <a:noFill/>
          <a:ln>
            <a:noFill/>
          </a:ln>
        </p:spPr>
        <p:style>
          <a:lnRef idx="0"/>
          <a:fillRef idx="0"/>
          <a:effectRef idx="0"/>
          <a:fontRef idx="minor"/>
        </p:style>
        <p:txBody>
          <a:bodyPr lIns="90000" rIns="90000" tIns="45000" bIns="45000"/>
          <a:p>
            <a:pPr algn="r">
              <a:lnSpc>
                <a:spcPct val="100000"/>
              </a:lnSpc>
            </a:pPr>
            <a:r>
              <a:rPr b="0" lang="en-US" sz="2000" spc="-1" strike="noStrike">
                <a:solidFill>
                  <a:srgbClr val="404040"/>
                </a:solidFill>
                <a:uFill>
                  <a:solidFill>
                    <a:srgbClr val="ffffff"/>
                  </a:solidFill>
                </a:uFill>
                <a:latin typeface="Arial"/>
                <a:ea typeface="Arial Unicode MS"/>
              </a:rPr>
              <a:t>GraphQL is a query language for APIs</a:t>
            </a:r>
            <a:endParaRPr b="0" lang="en-US" sz="1800" spc="-1" strike="noStrike">
              <a:solidFill>
                <a:srgbClr val="000000"/>
              </a:solidFill>
              <a:uFill>
                <a:solidFill>
                  <a:srgbClr val="ffffff"/>
                </a:solidFill>
              </a:uFill>
              <a:latin typeface="Arial"/>
            </a:endParaRPr>
          </a:p>
        </p:txBody>
      </p:sp>
      <p:sp>
        <p:nvSpPr>
          <p:cNvPr id="1108" name="CustomShape 15"/>
          <p:cNvSpPr/>
          <p:nvPr/>
        </p:nvSpPr>
        <p:spPr>
          <a:xfrm>
            <a:off x="606600" y="3604680"/>
            <a:ext cx="3045960" cy="700200"/>
          </a:xfrm>
          <a:prstGeom prst="rect">
            <a:avLst/>
          </a:prstGeom>
          <a:noFill/>
          <a:ln>
            <a:noFill/>
          </a:ln>
        </p:spPr>
        <p:style>
          <a:lnRef idx="0"/>
          <a:fillRef idx="0"/>
          <a:effectRef idx="0"/>
          <a:fontRef idx="minor"/>
        </p:style>
        <p:txBody>
          <a:bodyPr lIns="90000" rIns="90000" tIns="45000" bIns="45000"/>
          <a:p>
            <a:pPr algn="r">
              <a:lnSpc>
                <a:spcPct val="100000"/>
              </a:lnSpc>
            </a:pPr>
            <a:r>
              <a:rPr b="0" lang="en-US" sz="2000" spc="-1" strike="noStrike">
                <a:solidFill>
                  <a:srgbClr val="404040"/>
                </a:solidFill>
                <a:uFill>
                  <a:solidFill>
                    <a:srgbClr val="ffffff"/>
                  </a:solidFill>
                </a:uFill>
                <a:latin typeface="Arial"/>
                <a:ea typeface="Arial Unicode MS"/>
              </a:rPr>
              <a:t>Enables declaratative data fetching</a:t>
            </a:r>
            <a:endParaRPr b="0" lang="en-US" sz="1800" spc="-1" strike="noStrike">
              <a:solidFill>
                <a:srgbClr val="000000"/>
              </a:solidFill>
              <a:uFill>
                <a:solidFill>
                  <a:srgbClr val="ffffff"/>
                </a:solidFill>
              </a:uFill>
              <a:latin typeface="Arial"/>
            </a:endParaRPr>
          </a:p>
        </p:txBody>
      </p:sp>
      <p:sp>
        <p:nvSpPr>
          <p:cNvPr id="1109" name="CustomShape 16"/>
          <p:cNvSpPr/>
          <p:nvPr/>
        </p:nvSpPr>
        <p:spPr>
          <a:xfrm>
            <a:off x="606600" y="4986720"/>
            <a:ext cx="3045960" cy="1005120"/>
          </a:xfrm>
          <a:prstGeom prst="rect">
            <a:avLst/>
          </a:prstGeom>
          <a:noFill/>
          <a:ln>
            <a:noFill/>
          </a:ln>
        </p:spPr>
        <p:style>
          <a:lnRef idx="0"/>
          <a:fillRef idx="0"/>
          <a:effectRef idx="0"/>
          <a:fontRef idx="minor"/>
        </p:style>
        <p:txBody>
          <a:bodyPr lIns="90000" rIns="90000" tIns="45000" bIns="45000"/>
          <a:p>
            <a:pPr algn="r">
              <a:lnSpc>
                <a:spcPct val="100000"/>
              </a:lnSpc>
            </a:pPr>
            <a:r>
              <a:rPr b="0" lang="en-US" sz="2000" spc="-1" strike="noStrike">
                <a:solidFill>
                  <a:srgbClr val="404040"/>
                </a:solidFill>
                <a:uFill>
                  <a:solidFill>
                    <a:srgbClr val="ffffff"/>
                  </a:solidFill>
                </a:uFill>
                <a:latin typeface="Arial"/>
                <a:ea typeface="Arial Unicode MS"/>
              </a:rPr>
              <a:t>GraphQL server exposes single endpoint and respons to queries </a:t>
            </a:r>
            <a:endParaRPr b="0" lang="en-US" sz="1800" spc="-1" strike="noStrike">
              <a:solidFill>
                <a:srgbClr val="000000"/>
              </a:solidFill>
              <a:uFill>
                <a:solidFill>
                  <a:srgbClr val="ffffff"/>
                </a:solidFill>
              </a:uFill>
              <a:latin typeface="Arial"/>
            </a:endParaRPr>
          </a:p>
        </p:txBody>
      </p:sp>
      <p:sp>
        <p:nvSpPr>
          <p:cNvPr id="1110" name="CustomShape 17"/>
          <p:cNvSpPr/>
          <p:nvPr/>
        </p:nvSpPr>
        <p:spPr>
          <a:xfrm>
            <a:off x="4939560" y="6364440"/>
            <a:ext cx="2312640" cy="3337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600" spc="-1" strike="noStrike">
                <a:solidFill>
                  <a:srgbClr val="ffffff"/>
                </a:solidFill>
                <a:uFill>
                  <a:solidFill>
                    <a:srgbClr val="ffffff"/>
                  </a:solidFill>
                </a:uFill>
                <a:latin typeface="Arial"/>
                <a:ea typeface="Arial Unicode MS"/>
              </a:rPr>
              <a:t>Industrial automation</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1"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What is GraphQL?</a:t>
            </a:r>
            <a:endParaRPr b="0" lang="en-US" sz="2800" spc="-1" strike="noStrike">
              <a:solidFill>
                <a:srgbClr val="000000"/>
              </a:solidFill>
              <a:uFill>
                <a:solidFill>
                  <a:srgbClr val="ffffff"/>
                </a:solidFill>
              </a:uFill>
              <a:latin typeface="Arial"/>
            </a:endParaRPr>
          </a:p>
        </p:txBody>
      </p:sp>
      <p:pic>
        <p:nvPicPr>
          <p:cNvPr id="1112" name="" descr=""/>
          <p:cNvPicPr/>
          <p:nvPr/>
        </p:nvPicPr>
        <p:blipFill>
          <a:blip r:embed="rId1"/>
          <a:stretch/>
        </p:blipFill>
        <p:spPr>
          <a:xfrm>
            <a:off x="861480" y="1737360"/>
            <a:ext cx="10477080" cy="46288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3" name="CustomShape 1"/>
          <p:cNvSpPr/>
          <p:nvPr/>
        </p:nvSpPr>
        <p:spPr>
          <a:xfrm rot="16200000">
            <a:off x="5866200" y="-953640"/>
            <a:ext cx="456840" cy="121914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114" name="CustomShape 2"/>
          <p:cNvSpPr/>
          <p:nvPr/>
        </p:nvSpPr>
        <p:spPr>
          <a:xfrm rot="16200000">
            <a:off x="5866200" y="-1407600"/>
            <a:ext cx="456840" cy="12191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115" name="CustomShape 3"/>
          <p:cNvSpPr/>
          <p:nvPr/>
        </p:nvSpPr>
        <p:spPr>
          <a:xfrm rot="16200000">
            <a:off x="5866200" y="-1861560"/>
            <a:ext cx="456840" cy="12191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116" name="CustomShape 4"/>
          <p:cNvSpPr/>
          <p:nvPr/>
        </p:nvSpPr>
        <p:spPr>
          <a:xfrm rot="16200000">
            <a:off x="5866200" y="-2315880"/>
            <a:ext cx="456840" cy="12191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117" name="CustomShape 5"/>
          <p:cNvSpPr/>
          <p:nvPr/>
        </p:nvSpPr>
        <p:spPr>
          <a:xfrm>
            <a:off x="0" y="3550680"/>
            <a:ext cx="12191760" cy="1817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118" name="CustomShape 6"/>
          <p:cNvSpPr/>
          <p:nvPr/>
        </p:nvSpPr>
        <p:spPr>
          <a:xfrm>
            <a:off x="0" y="3726720"/>
            <a:ext cx="12191760" cy="10962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6600" spc="-1" strike="noStrike">
                <a:solidFill>
                  <a:srgbClr val="ffffff"/>
                </a:solidFill>
                <a:uFill>
                  <a:solidFill>
                    <a:srgbClr val="ffffff"/>
                  </a:solidFill>
                </a:uFill>
                <a:latin typeface="Calibri"/>
              </a:rPr>
              <a:t>GraphQL vs REST</a:t>
            </a:r>
            <a:endParaRPr b="0" lang="en-US" sz="1800" spc="-1" strike="noStrike">
              <a:solidFill>
                <a:srgbClr val="000000"/>
              </a:solidFill>
              <a:uFill>
                <a:solidFill>
                  <a:srgbClr val="ffffff"/>
                </a:solidFill>
              </a:uFill>
              <a:latin typeface="Arial"/>
            </a:endParaRPr>
          </a:p>
        </p:txBody>
      </p:sp>
      <p:sp>
        <p:nvSpPr>
          <p:cNvPr id="1119" name="CustomShape 7"/>
          <p:cNvSpPr/>
          <p:nvPr/>
        </p:nvSpPr>
        <p:spPr>
          <a:xfrm flipH="1" rot="8929800">
            <a:off x="5810400" y="1901160"/>
            <a:ext cx="109080" cy="7164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20" name="CustomShape 8"/>
          <p:cNvSpPr/>
          <p:nvPr/>
        </p:nvSpPr>
        <p:spPr>
          <a:xfrm flipH="1" rot="10295400">
            <a:off x="5854680" y="2081520"/>
            <a:ext cx="79560" cy="7380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21" name="CustomShape 9"/>
          <p:cNvSpPr/>
          <p:nvPr/>
        </p:nvSpPr>
        <p:spPr>
          <a:xfrm flipH="1" rot="8929800">
            <a:off x="5725080" y="1721520"/>
            <a:ext cx="154080" cy="2052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22" name="CustomShape 10"/>
          <p:cNvSpPr/>
          <p:nvPr/>
        </p:nvSpPr>
        <p:spPr>
          <a:xfrm flipH="1" rot="10295400">
            <a:off x="5825520" y="1945800"/>
            <a:ext cx="112320" cy="1494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23" name="CustomShape 11"/>
          <p:cNvSpPr/>
          <p:nvPr/>
        </p:nvSpPr>
        <p:spPr>
          <a:xfrm flipH="1" rot="11885400">
            <a:off x="5837400" y="2125080"/>
            <a:ext cx="71640" cy="1386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24" name="CustomShape 12"/>
          <p:cNvSpPr/>
          <p:nvPr/>
        </p:nvSpPr>
        <p:spPr>
          <a:xfrm rot="7898400">
            <a:off x="5214960" y="1000440"/>
            <a:ext cx="344160" cy="861480"/>
          </a:xfrm>
          <a:prstGeom prst="trapezoid">
            <a:avLst>
              <a:gd name="adj" fmla="val 9168"/>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25" name="CustomShape 13"/>
          <p:cNvSpPr/>
          <p:nvPr/>
        </p:nvSpPr>
        <p:spPr>
          <a:xfrm rot="7898400">
            <a:off x="5251680" y="1082520"/>
            <a:ext cx="124920" cy="861480"/>
          </a:xfrm>
          <a:custGeom>
            <a:avLst/>
            <a:gdLst/>
            <a:ah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26" name="CustomShape 14"/>
          <p:cNvSpPr/>
          <p:nvPr/>
        </p:nvSpPr>
        <p:spPr>
          <a:xfrm rot="14391600">
            <a:off x="4182480" y="729000"/>
            <a:ext cx="414000" cy="137268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27" name="CustomShape 15"/>
          <p:cNvSpPr/>
          <p:nvPr/>
        </p:nvSpPr>
        <p:spPr>
          <a:xfrm rot="14391600">
            <a:off x="4383360" y="855720"/>
            <a:ext cx="151560" cy="137268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28" name="CustomShape 16"/>
          <p:cNvSpPr/>
          <p:nvPr/>
        </p:nvSpPr>
        <p:spPr>
          <a:xfrm rot="1062600">
            <a:off x="4839480" y="932760"/>
            <a:ext cx="437040" cy="43704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29" name="CustomShape 17"/>
          <p:cNvSpPr/>
          <p:nvPr/>
        </p:nvSpPr>
        <p:spPr>
          <a:xfrm rot="1062600">
            <a:off x="4886640" y="980280"/>
            <a:ext cx="342720" cy="34272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fillRef idx="0"/>
          <a:effectRef idx="0"/>
          <a:fontRef idx="minor"/>
        </p:style>
      </p:sp>
      <p:sp>
        <p:nvSpPr>
          <p:cNvPr id="1130" name="CustomShape 18"/>
          <p:cNvSpPr/>
          <p:nvPr/>
        </p:nvSpPr>
        <p:spPr>
          <a:xfrm rot="1062600">
            <a:off x="4972320" y="1066680"/>
            <a:ext cx="171000" cy="16992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31" name="CustomShape 19"/>
          <p:cNvSpPr/>
          <p:nvPr/>
        </p:nvSpPr>
        <p:spPr>
          <a:xfrm rot="1062600">
            <a:off x="5029560" y="1123200"/>
            <a:ext cx="56520" cy="5652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1132" name="CustomShape 20"/>
          <p:cNvSpPr/>
          <p:nvPr/>
        </p:nvSpPr>
        <p:spPr>
          <a:xfrm>
            <a:off x="2940120" y="3151080"/>
            <a:ext cx="1618200" cy="255600"/>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33" name="CustomShape 21"/>
          <p:cNvSpPr/>
          <p:nvPr/>
        </p:nvSpPr>
        <p:spPr>
          <a:xfrm rot="21552000">
            <a:off x="3558600" y="1805400"/>
            <a:ext cx="384120" cy="113112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34" name="CustomShape 22"/>
          <p:cNvSpPr/>
          <p:nvPr/>
        </p:nvSpPr>
        <p:spPr>
          <a:xfrm rot="21552000">
            <a:off x="3546000" y="1804680"/>
            <a:ext cx="140400" cy="113112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35" name="CustomShape 23"/>
          <p:cNvSpPr/>
          <p:nvPr/>
        </p:nvSpPr>
        <p:spPr>
          <a:xfrm>
            <a:off x="3460320" y="1575000"/>
            <a:ext cx="525600" cy="52560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36" name="CustomShape 24"/>
          <p:cNvSpPr/>
          <p:nvPr/>
        </p:nvSpPr>
        <p:spPr>
          <a:xfrm>
            <a:off x="3517200" y="1631880"/>
            <a:ext cx="412200" cy="41220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fillRef idx="0"/>
          <a:effectRef idx="0"/>
          <a:fontRef idx="minor"/>
        </p:style>
      </p:sp>
      <p:sp>
        <p:nvSpPr>
          <p:cNvPr id="1137" name="CustomShape 25"/>
          <p:cNvSpPr/>
          <p:nvPr/>
        </p:nvSpPr>
        <p:spPr>
          <a:xfrm>
            <a:off x="3620520" y="1735560"/>
            <a:ext cx="205560" cy="20448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38" name="CustomShape 26"/>
          <p:cNvSpPr/>
          <p:nvPr/>
        </p:nvSpPr>
        <p:spPr>
          <a:xfrm>
            <a:off x="3689280" y="1803600"/>
            <a:ext cx="68040" cy="6804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1139" name="CustomShape 27"/>
          <p:cNvSpPr/>
          <p:nvPr/>
        </p:nvSpPr>
        <p:spPr>
          <a:xfrm>
            <a:off x="3126240" y="3080160"/>
            <a:ext cx="1245600" cy="70920"/>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40" name="CustomShape 28"/>
          <p:cNvSpPr/>
          <p:nvPr/>
        </p:nvSpPr>
        <p:spPr>
          <a:xfrm>
            <a:off x="3288960" y="2828880"/>
            <a:ext cx="920160" cy="255600"/>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41" name="CustomShape 29"/>
          <p:cNvSpPr/>
          <p:nvPr/>
        </p:nvSpPr>
        <p:spPr>
          <a:xfrm>
            <a:off x="0" y="3417120"/>
            <a:ext cx="12191400" cy="70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142" name="CustomShape 30"/>
          <p:cNvSpPr/>
          <p:nvPr/>
        </p:nvSpPr>
        <p:spPr>
          <a:xfrm>
            <a:off x="0" y="5427000"/>
            <a:ext cx="12191400" cy="70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143" name="CustomShape 31"/>
          <p:cNvSpPr/>
          <p:nvPr/>
        </p:nvSpPr>
        <p:spPr>
          <a:xfrm>
            <a:off x="5391720" y="2750400"/>
            <a:ext cx="3859920" cy="561600"/>
          </a:xfrm>
          <a:custGeom>
            <a:avLst/>
            <a:gdLst/>
            <a:ah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gradFill>
            <a:gsLst>
              <a:gs pos="0">
                <a:schemeClr val="accent4"/>
              </a:gs>
              <a:gs pos="25000">
                <a:schemeClr val="accent5"/>
              </a:gs>
              <a:gs pos="53000">
                <a:schemeClr val="accent2"/>
              </a:gs>
              <a:gs pos="80000">
                <a:schemeClr val="accent1"/>
              </a:gs>
              <a:gs pos="100000">
                <a:schemeClr val="bg1"/>
              </a:gs>
            </a:gsLst>
            <a:lin ang="10800000"/>
          </a:gradFill>
          <a:ln>
            <a:noFill/>
          </a:ln>
        </p:spPr>
        <p:style>
          <a:lnRef idx="0"/>
          <a:fillRef idx="0"/>
          <a:effectRef idx="0"/>
          <a:fontRef idx="minor"/>
        </p:style>
      </p:sp>
      <p:sp>
        <p:nvSpPr>
          <p:cNvPr id="1144" name="CustomShape 32"/>
          <p:cNvSpPr/>
          <p:nvPr/>
        </p:nvSpPr>
        <p:spPr>
          <a:xfrm rot="1330200">
            <a:off x="5517360" y="1825920"/>
            <a:ext cx="811080" cy="689040"/>
          </a:xfrm>
          <a:custGeom>
            <a:avLst/>
            <a:gdLst/>
            <a:ah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chemeClr val="bg1"/>
              </a:gs>
              <a:gs pos="98000">
                <a:schemeClr val="accent1"/>
              </a:gs>
            </a:gsLst>
            <a:lin ang="10800000"/>
          </a:gradFill>
          <a:ln w="12600">
            <a:noFill/>
          </a:ln>
        </p:spPr>
        <p:style>
          <a:lnRef idx="0"/>
          <a:fillRef idx="0"/>
          <a:effectRef idx="0"/>
          <a:fontRef idx="minor"/>
        </p:style>
      </p:sp>
      <p:sp>
        <p:nvSpPr>
          <p:cNvPr id="1145" name="CustomShape 33"/>
          <p:cNvSpPr/>
          <p:nvPr/>
        </p:nvSpPr>
        <p:spPr>
          <a:xfrm>
            <a:off x="6334200" y="1900800"/>
            <a:ext cx="772560" cy="77112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chemeClr val="accent1"/>
              </a:gs>
              <a:gs pos="98000">
                <a:schemeClr val="accent2"/>
              </a:gs>
            </a:gsLst>
            <a:lin ang="10800000"/>
          </a:gradFill>
          <a:ln w="12600">
            <a:noFill/>
          </a:ln>
        </p:spPr>
        <p:style>
          <a:lnRef idx="0"/>
          <a:fillRef idx="0"/>
          <a:effectRef idx="0"/>
          <a:fontRef idx="minor"/>
        </p:style>
      </p:sp>
      <p:sp>
        <p:nvSpPr>
          <p:cNvPr id="1146" name="CustomShape 34"/>
          <p:cNvSpPr/>
          <p:nvPr/>
        </p:nvSpPr>
        <p:spPr>
          <a:xfrm>
            <a:off x="6467040" y="2033640"/>
            <a:ext cx="506880" cy="50544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8000">
                <a:schemeClr val="accent2"/>
              </a:gs>
            </a:gsLst>
            <a:lin ang="10800000"/>
          </a:gradFill>
          <a:ln w="12600">
            <a:noFill/>
          </a:ln>
        </p:spPr>
        <p:style>
          <a:lnRef idx="0"/>
          <a:fillRef idx="0"/>
          <a:effectRef idx="0"/>
          <a:fontRef idx="minor"/>
        </p:style>
      </p:sp>
      <p:sp>
        <p:nvSpPr>
          <p:cNvPr id="1147" name="CustomShape 35"/>
          <p:cNvSpPr/>
          <p:nvPr/>
        </p:nvSpPr>
        <p:spPr>
          <a:xfrm flipH="1" rot="1778400">
            <a:off x="5498640" y="1884600"/>
            <a:ext cx="109080" cy="7236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48" name="CustomShape 36"/>
          <p:cNvSpPr/>
          <p:nvPr/>
        </p:nvSpPr>
        <p:spPr>
          <a:xfrm flipH="1" rot="1778400">
            <a:off x="5535360" y="1703160"/>
            <a:ext cx="154080" cy="2059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49" name="CustomShape 37"/>
          <p:cNvSpPr/>
          <p:nvPr/>
        </p:nvSpPr>
        <p:spPr>
          <a:xfrm flipH="1" rot="413400">
            <a:off x="5487840" y="2065320"/>
            <a:ext cx="79560" cy="7488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50" name="CustomShape 38"/>
          <p:cNvSpPr/>
          <p:nvPr/>
        </p:nvSpPr>
        <p:spPr>
          <a:xfrm flipH="1" rot="413400">
            <a:off x="5481720" y="1929600"/>
            <a:ext cx="112320" cy="1501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51" name="CustomShape 39"/>
          <p:cNvSpPr/>
          <p:nvPr/>
        </p:nvSpPr>
        <p:spPr>
          <a:xfrm flipH="1" rot="20423400">
            <a:off x="5512320" y="2108160"/>
            <a:ext cx="71640" cy="1414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52" name="CustomShape 40"/>
          <p:cNvSpPr/>
          <p:nvPr/>
        </p:nvSpPr>
        <p:spPr>
          <a:xfrm rot="2713800">
            <a:off x="5532480" y="1541520"/>
            <a:ext cx="288720" cy="28872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53" name="CustomShape 41"/>
          <p:cNvSpPr/>
          <p:nvPr/>
        </p:nvSpPr>
        <p:spPr>
          <a:xfrm rot="2713800">
            <a:off x="5577840" y="1587600"/>
            <a:ext cx="197280" cy="196920"/>
          </a:xfrm>
          <a:custGeom>
            <a:avLst/>
            <a:gdLst/>
            <a:ah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040">
            <a:noFill/>
          </a:ln>
        </p:spPr>
        <p:style>
          <a:lnRef idx="0"/>
          <a:fillRef idx="0"/>
          <a:effectRef idx="0"/>
          <a:fontRef idx="minor"/>
        </p:style>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4" name="CustomShape 1"/>
          <p:cNvSpPr/>
          <p:nvPr/>
        </p:nvSpPr>
        <p:spPr>
          <a:xfrm>
            <a:off x="0" y="397800"/>
            <a:ext cx="8066520" cy="830520"/>
          </a:xfrm>
          <a:prstGeom prst="rect">
            <a:avLst/>
          </a:prstGeom>
          <a:noFill/>
          <a:ln>
            <a:noFill/>
          </a:ln>
        </p:spPr>
        <p:style>
          <a:lnRef idx="0"/>
          <a:fillRef idx="0"/>
          <a:effectRef idx="0"/>
          <a:fontRef idx="minor"/>
        </p:style>
        <p:txBody>
          <a:bodyPr lIns="90000" rIns="90000" tIns="45000" bIns="45000" anchor="ctr"/>
          <a:p>
            <a:pPr algn="ctr">
              <a:lnSpc>
                <a:spcPct val="110000"/>
              </a:lnSpc>
            </a:pPr>
            <a:r>
              <a:rPr b="1" lang="en-US" sz="6000" spc="-1" strike="noStrike">
                <a:solidFill>
                  <a:srgbClr val="0680c3"/>
                </a:solidFill>
                <a:uFill>
                  <a:solidFill>
                    <a:srgbClr val="ffffff"/>
                  </a:solidFill>
                </a:uFill>
                <a:latin typeface="Arial"/>
                <a:ea typeface="Arial Unicode MS"/>
              </a:rPr>
              <a:t>GraphQL vs REST</a:t>
            </a:r>
            <a:endParaRPr b="0" lang="en-US" sz="1800" spc="-1" strike="noStrike">
              <a:solidFill>
                <a:srgbClr val="000000"/>
              </a:solidFill>
              <a:uFill>
                <a:solidFill>
                  <a:srgbClr val="ffffff"/>
                </a:solidFill>
              </a:uFill>
              <a:latin typeface="Arial"/>
            </a:endParaRPr>
          </a:p>
        </p:txBody>
      </p:sp>
      <p:sp>
        <p:nvSpPr>
          <p:cNvPr id="1155" name="CustomShape 2"/>
          <p:cNvSpPr/>
          <p:nvPr/>
        </p:nvSpPr>
        <p:spPr>
          <a:xfrm>
            <a:off x="1697040" y="1816920"/>
            <a:ext cx="4398480" cy="4561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404040"/>
                </a:solidFill>
                <a:uFill>
                  <a:solidFill>
                    <a:srgbClr val="ffffff"/>
                  </a:solidFill>
                </a:uFill>
                <a:latin typeface="Arial"/>
                <a:ea typeface="Arial Unicode MS"/>
              </a:rPr>
              <a:t>Send data over HTTP request.</a:t>
            </a:r>
            <a:endParaRPr b="0" lang="en-US" sz="1800" spc="-1" strike="noStrike">
              <a:solidFill>
                <a:srgbClr val="000000"/>
              </a:solidFill>
              <a:uFill>
                <a:solidFill>
                  <a:srgbClr val="ffffff"/>
                </a:solidFill>
              </a:uFill>
              <a:latin typeface="Arial"/>
            </a:endParaRPr>
          </a:p>
        </p:txBody>
      </p:sp>
      <p:sp>
        <p:nvSpPr>
          <p:cNvPr id="1156" name="CustomShape 3"/>
          <p:cNvSpPr/>
          <p:nvPr/>
        </p:nvSpPr>
        <p:spPr>
          <a:xfrm>
            <a:off x="1677600" y="2883600"/>
            <a:ext cx="4027680" cy="4561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404040"/>
                </a:solidFill>
                <a:uFill>
                  <a:solidFill>
                    <a:srgbClr val="ffffff"/>
                  </a:solidFill>
                </a:uFill>
                <a:latin typeface="Arial"/>
                <a:ea typeface="Arial Unicode MS"/>
              </a:rPr>
              <a:t>Core idea is resource.</a:t>
            </a:r>
            <a:endParaRPr b="0" lang="en-US" sz="1800" spc="-1" strike="noStrike">
              <a:solidFill>
                <a:srgbClr val="000000"/>
              </a:solidFill>
              <a:uFill>
                <a:solidFill>
                  <a:srgbClr val="ffffff"/>
                </a:solidFill>
              </a:uFill>
              <a:latin typeface="Arial"/>
            </a:endParaRPr>
          </a:p>
        </p:txBody>
      </p:sp>
      <p:sp>
        <p:nvSpPr>
          <p:cNvPr id="1157" name="CustomShape 4"/>
          <p:cNvSpPr/>
          <p:nvPr/>
        </p:nvSpPr>
        <p:spPr>
          <a:xfrm>
            <a:off x="1674000" y="4001400"/>
            <a:ext cx="4063680" cy="4561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404040"/>
                </a:solidFill>
                <a:uFill>
                  <a:solidFill>
                    <a:srgbClr val="ffffff"/>
                  </a:solidFill>
                </a:uFill>
                <a:latin typeface="Arial"/>
                <a:ea typeface="Arial Unicode MS"/>
              </a:rPr>
              <a:t>The final output is JSON</a:t>
            </a:r>
            <a:endParaRPr b="0" lang="en-US" sz="1800" spc="-1" strike="noStrike">
              <a:solidFill>
                <a:srgbClr val="000000"/>
              </a:solidFill>
              <a:uFill>
                <a:solidFill>
                  <a:srgbClr val="ffffff"/>
                </a:solidFill>
              </a:uFill>
              <a:latin typeface="Arial"/>
            </a:endParaRPr>
          </a:p>
        </p:txBody>
      </p:sp>
      <p:pic>
        <p:nvPicPr>
          <p:cNvPr id="1158" name="Picture Placeholder 3" descr=""/>
          <p:cNvPicPr/>
          <p:nvPr/>
        </p:nvPicPr>
        <p:blipFill>
          <a:blip r:embed="rId1"/>
          <a:srcRect l="0" t="21088" r="0" b="21088"/>
          <a:stretch/>
        </p:blipFill>
        <p:spPr>
          <a:xfrm>
            <a:off x="5961240" y="583920"/>
            <a:ext cx="5713920" cy="5875920"/>
          </a:xfrm>
          <a:prstGeom prst="rect">
            <a:avLst/>
          </a:prstGeom>
          <a:ln w="25560">
            <a:noFill/>
          </a:ln>
        </p:spPr>
      </p:pic>
      <p:sp>
        <p:nvSpPr>
          <p:cNvPr id="1159" name="CustomShape 5"/>
          <p:cNvSpPr/>
          <p:nvPr/>
        </p:nvSpPr>
        <p:spPr>
          <a:xfrm>
            <a:off x="1690920" y="5068440"/>
            <a:ext cx="4063680" cy="8218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404040"/>
                </a:solidFill>
                <a:uFill>
                  <a:solidFill>
                    <a:srgbClr val="ffffff"/>
                  </a:solidFill>
                </a:uFill>
                <a:latin typeface="Arial"/>
                <a:ea typeface="Arial Unicode MS"/>
              </a:rPr>
              <a:t>Differentiate between write / read data.</a:t>
            </a:r>
            <a:endParaRPr b="0" lang="en-US" sz="1800" spc="-1" strike="noStrike">
              <a:solidFill>
                <a:srgbClr val="000000"/>
              </a:solidFill>
              <a:uFill>
                <a:solidFill>
                  <a:srgbClr val="ffffff"/>
                </a:solidFill>
              </a:uFill>
              <a:latin typeface="Arial"/>
            </a:endParaRPr>
          </a:p>
        </p:txBody>
      </p:sp>
      <p:sp>
        <p:nvSpPr>
          <p:cNvPr id="1160" name="CustomShape 6"/>
          <p:cNvSpPr/>
          <p:nvPr/>
        </p:nvSpPr>
        <p:spPr>
          <a:xfrm>
            <a:off x="723960" y="2769480"/>
            <a:ext cx="719640" cy="719640"/>
          </a:xfrm>
          <a:prstGeom prst="ellipse">
            <a:avLst/>
          </a:prstGeom>
          <a:solidFill>
            <a:schemeClr val="bg1"/>
          </a:solidFill>
          <a:ln w="38160">
            <a:solidFill>
              <a:schemeClr val="accent1"/>
            </a:solidFill>
          </a:ln>
        </p:spPr>
        <p:style>
          <a:lnRef idx="2">
            <a:schemeClr val="accent1">
              <a:shade val="50000"/>
            </a:schemeClr>
          </a:lnRef>
          <a:fillRef idx="1">
            <a:schemeClr val="accent1"/>
          </a:fillRef>
          <a:effectRef idx="0">
            <a:schemeClr val="accent1"/>
          </a:effectRef>
          <a:fontRef idx="minor"/>
        </p:style>
      </p:sp>
      <p:sp>
        <p:nvSpPr>
          <p:cNvPr id="1161" name="CustomShape 7"/>
          <p:cNvSpPr/>
          <p:nvPr/>
        </p:nvSpPr>
        <p:spPr>
          <a:xfrm>
            <a:off x="730440" y="3912840"/>
            <a:ext cx="719640" cy="719640"/>
          </a:xfrm>
          <a:prstGeom prst="ellipse">
            <a:avLst/>
          </a:prstGeom>
          <a:solidFill>
            <a:schemeClr val="bg1"/>
          </a:solidFill>
          <a:ln w="38160">
            <a:solidFill>
              <a:schemeClr val="accent2"/>
            </a:solidFill>
          </a:ln>
        </p:spPr>
        <p:style>
          <a:lnRef idx="2">
            <a:schemeClr val="accent1">
              <a:shade val="50000"/>
            </a:schemeClr>
          </a:lnRef>
          <a:fillRef idx="1">
            <a:schemeClr val="accent1"/>
          </a:fillRef>
          <a:effectRef idx="0">
            <a:schemeClr val="accent1"/>
          </a:effectRef>
          <a:fontRef idx="minor"/>
        </p:style>
      </p:sp>
      <p:sp>
        <p:nvSpPr>
          <p:cNvPr id="1162" name="CustomShape 8"/>
          <p:cNvSpPr/>
          <p:nvPr/>
        </p:nvSpPr>
        <p:spPr>
          <a:xfrm>
            <a:off x="865080" y="2974320"/>
            <a:ext cx="434160" cy="318240"/>
          </a:xfrm>
          <a:custGeom>
            <a:avLst/>
            <a:gdLst/>
            <a:ah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63" name="CustomShape 9"/>
          <p:cNvSpPr/>
          <p:nvPr/>
        </p:nvSpPr>
        <p:spPr>
          <a:xfrm rot="5400000">
            <a:off x="918000" y="3968640"/>
            <a:ext cx="371160" cy="469080"/>
          </a:xfrm>
          <a:custGeom>
            <a:avLst/>
            <a:gdLst/>
            <a:ahLst/>
            <a:rect l="l" t="t" r="r" b="b"/>
            <a:pathLst>
              <a:path w="1318389" h="1665195">
                <a:moveTo>
                  <a:pt x="855467" y="1312844"/>
                </a:moveTo>
                <a:cubicBezTo>
                  <a:pt x="855467" y="1336181"/>
                  <a:pt x="875070" y="1355784"/>
                  <a:pt x="898407" y="1355784"/>
                </a:cubicBezTo>
                <a:cubicBezTo>
                  <a:pt x="921743" y="1355784"/>
                  <a:pt x="941347" y="1336181"/>
                  <a:pt x="941347" y="1312844"/>
                </a:cubicBezTo>
                <a:cubicBezTo>
                  <a:pt x="941347" y="1289508"/>
                  <a:pt x="921743" y="1269904"/>
                  <a:pt x="898407" y="1269904"/>
                </a:cubicBezTo>
                <a:cubicBezTo>
                  <a:pt x="875070" y="1269904"/>
                  <a:pt x="855467" y="1289508"/>
                  <a:pt x="855467" y="1312844"/>
                </a:cubicBezTo>
                <a:close/>
                <a:moveTo>
                  <a:pt x="362769" y="236590"/>
                </a:moveTo>
                <a:cubicBezTo>
                  <a:pt x="362769" y="260040"/>
                  <a:pt x="381779" y="279050"/>
                  <a:pt x="405229" y="279050"/>
                </a:cubicBezTo>
                <a:cubicBezTo>
                  <a:pt x="428679" y="279050"/>
                  <a:pt x="447689" y="260040"/>
                  <a:pt x="447689" y="236590"/>
                </a:cubicBezTo>
                <a:cubicBezTo>
                  <a:pt x="447689" y="213140"/>
                  <a:pt x="428679" y="194130"/>
                  <a:pt x="405229" y="194130"/>
                </a:cubicBezTo>
                <a:cubicBezTo>
                  <a:pt x="381779" y="194130"/>
                  <a:pt x="362769" y="213140"/>
                  <a:pt x="362769" y="236590"/>
                </a:cubicBezTo>
                <a:close/>
                <a:moveTo>
                  <a:pt x="348187" y="1312844"/>
                </a:moveTo>
                <a:cubicBezTo>
                  <a:pt x="348187" y="1336181"/>
                  <a:pt x="367790" y="1355784"/>
                  <a:pt x="391127" y="1355784"/>
                </a:cubicBezTo>
                <a:cubicBezTo>
                  <a:pt x="414463" y="1355784"/>
                  <a:pt x="434066" y="1336181"/>
                  <a:pt x="434066" y="1312844"/>
                </a:cubicBezTo>
                <a:cubicBezTo>
                  <a:pt x="434066" y="1289508"/>
                  <a:pt x="414463" y="1269904"/>
                  <a:pt x="391127" y="1269904"/>
                </a:cubicBezTo>
                <a:cubicBezTo>
                  <a:pt x="367790" y="1269904"/>
                  <a:pt x="348187" y="1289508"/>
                  <a:pt x="348187" y="1312844"/>
                </a:cubicBezTo>
                <a:close/>
                <a:moveTo>
                  <a:pt x="81655" y="873373"/>
                </a:moveTo>
                <a:cubicBezTo>
                  <a:pt x="81655" y="896710"/>
                  <a:pt x="101258" y="916313"/>
                  <a:pt x="124595" y="916313"/>
                </a:cubicBezTo>
                <a:cubicBezTo>
                  <a:pt x="147931" y="916313"/>
                  <a:pt x="167534" y="896710"/>
                  <a:pt x="167534" y="873373"/>
                </a:cubicBezTo>
                <a:cubicBezTo>
                  <a:pt x="167534" y="850037"/>
                  <a:pt x="147931" y="830433"/>
                  <a:pt x="124595" y="830433"/>
                </a:cubicBezTo>
                <a:cubicBezTo>
                  <a:pt x="101258" y="830433"/>
                  <a:pt x="81655" y="850037"/>
                  <a:pt x="81655" y="873373"/>
                </a:cubicBezTo>
                <a:close/>
                <a:moveTo>
                  <a:pt x="898" y="878256"/>
                </a:moveTo>
                <a:cubicBezTo>
                  <a:pt x="-4792" y="832394"/>
                  <a:pt x="16774" y="785458"/>
                  <a:pt x="59313" y="760898"/>
                </a:cubicBezTo>
                <a:lnTo>
                  <a:pt x="60023" y="760660"/>
                </a:lnTo>
                <a:lnTo>
                  <a:pt x="301509" y="256655"/>
                </a:lnTo>
                <a:lnTo>
                  <a:pt x="300401" y="253678"/>
                </a:lnTo>
                <a:cubicBezTo>
                  <a:pt x="291067" y="193002"/>
                  <a:pt x="332139" y="135127"/>
                  <a:pt x="392815" y="125792"/>
                </a:cubicBezTo>
                <a:lnTo>
                  <a:pt x="426561" y="127298"/>
                </a:lnTo>
                <a:lnTo>
                  <a:pt x="501833" y="25203"/>
                </a:lnTo>
                <a:lnTo>
                  <a:pt x="659591" y="0"/>
                </a:lnTo>
                <a:lnTo>
                  <a:pt x="767873" y="94280"/>
                </a:lnTo>
                <a:lnTo>
                  <a:pt x="773474" y="129752"/>
                </a:lnTo>
                <a:lnTo>
                  <a:pt x="750137" y="133486"/>
                </a:lnTo>
                <a:lnTo>
                  <a:pt x="643721" y="50407"/>
                </a:lnTo>
                <a:lnTo>
                  <a:pt x="528905" y="68143"/>
                </a:lnTo>
                <a:lnTo>
                  <a:pt x="477195" y="147376"/>
                </a:lnTo>
                <a:lnTo>
                  <a:pt x="504919" y="176856"/>
                </a:lnTo>
                <a:cubicBezTo>
                  <a:pt x="512650" y="189093"/>
                  <a:pt x="518134" y="203037"/>
                  <a:pt x="520701" y="218206"/>
                </a:cubicBezTo>
                <a:cubicBezTo>
                  <a:pt x="522451" y="229583"/>
                  <a:pt x="522429" y="240861"/>
                  <a:pt x="520838" y="251739"/>
                </a:cubicBezTo>
                <a:lnTo>
                  <a:pt x="512601" y="279384"/>
                </a:lnTo>
                <a:lnTo>
                  <a:pt x="572778" y="326714"/>
                </a:lnTo>
                <a:lnTo>
                  <a:pt x="687595" y="308045"/>
                </a:lnTo>
                <a:lnTo>
                  <a:pt x="763207" y="196028"/>
                </a:lnTo>
                <a:lnTo>
                  <a:pt x="785610" y="192294"/>
                </a:lnTo>
                <a:lnTo>
                  <a:pt x="791211" y="227766"/>
                </a:lnTo>
                <a:lnTo>
                  <a:pt x="718400" y="350984"/>
                </a:lnTo>
                <a:lnTo>
                  <a:pt x="560643" y="376188"/>
                </a:lnTo>
                <a:lnTo>
                  <a:pt x="481653" y="320430"/>
                </a:lnTo>
                <a:lnTo>
                  <a:pt x="469637" y="330704"/>
                </a:lnTo>
                <a:lnTo>
                  <a:pt x="462283" y="333441"/>
                </a:lnTo>
                <a:lnTo>
                  <a:pt x="252808" y="858867"/>
                </a:lnTo>
                <a:lnTo>
                  <a:pt x="444434" y="1190772"/>
                </a:lnTo>
                <a:lnTo>
                  <a:pt x="801245" y="1187463"/>
                </a:lnTo>
                <a:lnTo>
                  <a:pt x="801245" y="1116815"/>
                </a:lnTo>
                <a:cubicBezTo>
                  <a:pt x="801245" y="1067341"/>
                  <a:pt x="841384" y="1027202"/>
                  <a:pt x="890858" y="1027202"/>
                </a:cubicBezTo>
                <a:lnTo>
                  <a:pt x="1200123" y="1027202"/>
                </a:lnTo>
                <a:lnTo>
                  <a:pt x="1205949" y="998361"/>
                </a:lnTo>
                <a:cubicBezTo>
                  <a:pt x="1219557" y="966200"/>
                  <a:pt x="1251412" y="943622"/>
                  <a:pt x="1288518" y="943622"/>
                </a:cubicBezTo>
                <a:cubicBezTo>
                  <a:pt x="1305320" y="944554"/>
                  <a:pt x="1318389" y="957623"/>
                  <a:pt x="1318389" y="974426"/>
                </a:cubicBezTo>
                <a:lnTo>
                  <a:pt x="1318389" y="1635324"/>
                </a:lnTo>
                <a:cubicBezTo>
                  <a:pt x="1318389" y="1652126"/>
                  <a:pt x="1305320" y="1665195"/>
                  <a:pt x="1288518" y="1665195"/>
                </a:cubicBezTo>
                <a:cubicBezTo>
                  <a:pt x="1251412" y="1665195"/>
                  <a:pt x="1219557" y="1642617"/>
                  <a:pt x="1205949" y="1610455"/>
                </a:cubicBezTo>
                <a:lnTo>
                  <a:pt x="1203531" y="1598487"/>
                </a:lnTo>
                <a:lnTo>
                  <a:pt x="890858" y="1598487"/>
                </a:lnTo>
                <a:cubicBezTo>
                  <a:pt x="841384" y="1598487"/>
                  <a:pt x="801245" y="1558348"/>
                  <a:pt x="801245" y="1508873"/>
                </a:cubicBezTo>
                <a:lnTo>
                  <a:pt x="801245" y="1426032"/>
                </a:lnTo>
                <a:lnTo>
                  <a:pt x="379661" y="1429942"/>
                </a:lnTo>
                <a:cubicBezTo>
                  <a:pt x="346553" y="1429924"/>
                  <a:pt x="316655" y="1416756"/>
                  <a:pt x="294951" y="1395390"/>
                </a:cubicBezTo>
                <a:lnTo>
                  <a:pt x="270560" y="1359849"/>
                </a:lnTo>
                <a:lnTo>
                  <a:pt x="263688" y="1352058"/>
                </a:lnTo>
                <a:lnTo>
                  <a:pt x="15908" y="922891"/>
                </a:lnTo>
                <a:cubicBezTo>
                  <a:pt x="7721" y="908711"/>
                  <a:pt x="2795" y="893543"/>
                  <a:pt x="898" y="878256"/>
                </a:cubicBezTo>
                <a:close/>
              </a:path>
            </a:pathLst>
          </a:custGeom>
          <a:solidFill>
            <a:schemeClr val="accent2"/>
          </a:solidFill>
          <a:ln w="9360">
            <a:noFill/>
          </a:ln>
        </p:spPr>
        <p:style>
          <a:lnRef idx="0"/>
          <a:fillRef idx="0"/>
          <a:effectRef idx="0"/>
          <a:fontRef idx="minor"/>
        </p:style>
      </p:sp>
      <p:sp>
        <p:nvSpPr>
          <p:cNvPr id="1164" name="CustomShape 10"/>
          <p:cNvSpPr/>
          <p:nvPr/>
        </p:nvSpPr>
        <p:spPr>
          <a:xfrm>
            <a:off x="829800" y="4387320"/>
            <a:ext cx="494640" cy="77040"/>
          </a:xfrm>
          <a:custGeom>
            <a:avLst/>
            <a:gdLst/>
            <a:ahLst/>
            <a:rect l="l" t="t" r="r" b="b"/>
            <a:pathLst>
              <a:path w="2324346" h="364054">
                <a:moveTo>
                  <a:pt x="2123188" y="127749"/>
                </a:moveTo>
                <a:cubicBezTo>
                  <a:pt x="2092187" y="127749"/>
                  <a:pt x="2067056" y="152880"/>
                  <a:pt x="2067056" y="183881"/>
                </a:cubicBezTo>
                <a:cubicBezTo>
                  <a:pt x="2067056" y="214882"/>
                  <a:pt x="2092187" y="240013"/>
                  <a:pt x="2123188" y="240013"/>
                </a:cubicBezTo>
                <a:cubicBezTo>
                  <a:pt x="2154189" y="240013"/>
                  <a:pt x="2179320" y="214882"/>
                  <a:pt x="2179320" y="183881"/>
                </a:cubicBezTo>
                <a:cubicBezTo>
                  <a:pt x="2179320" y="152880"/>
                  <a:pt x="2154189" y="127749"/>
                  <a:pt x="2123188" y="127749"/>
                </a:cubicBezTo>
                <a:close/>
                <a:moveTo>
                  <a:pt x="1803836" y="127749"/>
                </a:moveTo>
                <a:cubicBezTo>
                  <a:pt x="1772835" y="127749"/>
                  <a:pt x="1747704" y="152880"/>
                  <a:pt x="1747704" y="183881"/>
                </a:cubicBezTo>
                <a:cubicBezTo>
                  <a:pt x="1747704" y="214882"/>
                  <a:pt x="1772835" y="240013"/>
                  <a:pt x="1803836" y="240013"/>
                </a:cubicBezTo>
                <a:cubicBezTo>
                  <a:pt x="1834837" y="240013"/>
                  <a:pt x="1859968" y="214882"/>
                  <a:pt x="1859968" y="183881"/>
                </a:cubicBezTo>
                <a:cubicBezTo>
                  <a:pt x="1859968" y="152880"/>
                  <a:pt x="1834837" y="127749"/>
                  <a:pt x="1803836" y="127749"/>
                </a:cubicBezTo>
                <a:close/>
                <a:moveTo>
                  <a:pt x="1484484" y="127749"/>
                </a:moveTo>
                <a:cubicBezTo>
                  <a:pt x="1453483" y="127749"/>
                  <a:pt x="1428352" y="152880"/>
                  <a:pt x="1428352" y="183881"/>
                </a:cubicBezTo>
                <a:cubicBezTo>
                  <a:pt x="1428352" y="214882"/>
                  <a:pt x="1453483" y="240013"/>
                  <a:pt x="1484484" y="240013"/>
                </a:cubicBezTo>
                <a:cubicBezTo>
                  <a:pt x="1515485" y="240013"/>
                  <a:pt x="1540616" y="214882"/>
                  <a:pt x="1540616" y="183881"/>
                </a:cubicBezTo>
                <a:cubicBezTo>
                  <a:pt x="1540616" y="152880"/>
                  <a:pt x="1515485" y="127749"/>
                  <a:pt x="1484484" y="127749"/>
                </a:cubicBezTo>
                <a:close/>
                <a:moveTo>
                  <a:pt x="1165131" y="127749"/>
                </a:moveTo>
                <a:cubicBezTo>
                  <a:pt x="1134130" y="127749"/>
                  <a:pt x="1108999" y="152880"/>
                  <a:pt x="1108999" y="183881"/>
                </a:cubicBezTo>
                <a:cubicBezTo>
                  <a:pt x="1108999" y="214882"/>
                  <a:pt x="1134130" y="240013"/>
                  <a:pt x="1165131" y="240013"/>
                </a:cubicBezTo>
                <a:cubicBezTo>
                  <a:pt x="1196132" y="240013"/>
                  <a:pt x="1221263" y="214882"/>
                  <a:pt x="1221263" y="183881"/>
                </a:cubicBezTo>
                <a:cubicBezTo>
                  <a:pt x="1221263" y="152880"/>
                  <a:pt x="1196132" y="127749"/>
                  <a:pt x="1165131" y="127749"/>
                </a:cubicBezTo>
                <a:close/>
                <a:moveTo>
                  <a:pt x="845779" y="127749"/>
                </a:moveTo>
                <a:cubicBezTo>
                  <a:pt x="814778" y="127749"/>
                  <a:pt x="789647" y="152880"/>
                  <a:pt x="789647" y="183881"/>
                </a:cubicBezTo>
                <a:cubicBezTo>
                  <a:pt x="789647" y="214882"/>
                  <a:pt x="814778" y="240013"/>
                  <a:pt x="845779" y="240013"/>
                </a:cubicBezTo>
                <a:cubicBezTo>
                  <a:pt x="876780" y="240013"/>
                  <a:pt x="901911" y="214882"/>
                  <a:pt x="901911" y="183881"/>
                </a:cubicBezTo>
                <a:cubicBezTo>
                  <a:pt x="901911" y="152880"/>
                  <a:pt x="876780" y="127749"/>
                  <a:pt x="845779" y="127749"/>
                </a:cubicBezTo>
                <a:close/>
                <a:moveTo>
                  <a:pt x="526427" y="127749"/>
                </a:moveTo>
                <a:cubicBezTo>
                  <a:pt x="495426" y="127749"/>
                  <a:pt x="470295" y="152880"/>
                  <a:pt x="470295" y="183881"/>
                </a:cubicBezTo>
                <a:cubicBezTo>
                  <a:pt x="470295" y="214882"/>
                  <a:pt x="495426" y="240013"/>
                  <a:pt x="526427" y="240013"/>
                </a:cubicBezTo>
                <a:cubicBezTo>
                  <a:pt x="557428" y="240013"/>
                  <a:pt x="582559" y="214882"/>
                  <a:pt x="582559" y="183881"/>
                </a:cubicBezTo>
                <a:cubicBezTo>
                  <a:pt x="582559" y="152880"/>
                  <a:pt x="557428" y="127749"/>
                  <a:pt x="526427" y="127749"/>
                </a:cubicBezTo>
                <a:close/>
                <a:moveTo>
                  <a:pt x="207075" y="127749"/>
                </a:moveTo>
                <a:cubicBezTo>
                  <a:pt x="176074" y="127749"/>
                  <a:pt x="150943" y="152880"/>
                  <a:pt x="150943" y="183881"/>
                </a:cubicBezTo>
                <a:cubicBezTo>
                  <a:pt x="150943" y="214882"/>
                  <a:pt x="176074" y="240013"/>
                  <a:pt x="207075" y="240013"/>
                </a:cubicBezTo>
                <a:cubicBezTo>
                  <a:pt x="238076" y="240013"/>
                  <a:pt x="263207" y="214882"/>
                  <a:pt x="263207" y="183881"/>
                </a:cubicBezTo>
                <a:cubicBezTo>
                  <a:pt x="263207" y="152880"/>
                  <a:pt x="238076" y="127749"/>
                  <a:pt x="207075" y="127749"/>
                </a:cubicBezTo>
                <a:close/>
                <a:moveTo>
                  <a:pt x="2123188" y="71617"/>
                </a:moveTo>
                <a:cubicBezTo>
                  <a:pt x="2185190" y="71617"/>
                  <a:pt x="2235452" y="121879"/>
                  <a:pt x="2235452" y="183881"/>
                </a:cubicBezTo>
                <a:cubicBezTo>
                  <a:pt x="2235452" y="245883"/>
                  <a:pt x="2185190" y="296145"/>
                  <a:pt x="2123188" y="296145"/>
                </a:cubicBezTo>
                <a:cubicBezTo>
                  <a:pt x="2061186" y="296145"/>
                  <a:pt x="2010924" y="245883"/>
                  <a:pt x="2010924" y="183881"/>
                </a:cubicBezTo>
                <a:cubicBezTo>
                  <a:pt x="2010924" y="121879"/>
                  <a:pt x="2061186" y="71617"/>
                  <a:pt x="2123188" y="71617"/>
                </a:cubicBezTo>
                <a:close/>
                <a:moveTo>
                  <a:pt x="1803836" y="71617"/>
                </a:moveTo>
                <a:cubicBezTo>
                  <a:pt x="1865838" y="71617"/>
                  <a:pt x="1916100" y="121879"/>
                  <a:pt x="1916100" y="183881"/>
                </a:cubicBezTo>
                <a:cubicBezTo>
                  <a:pt x="1916100" y="245883"/>
                  <a:pt x="1865838" y="296145"/>
                  <a:pt x="1803836" y="296145"/>
                </a:cubicBezTo>
                <a:cubicBezTo>
                  <a:pt x="1741834" y="296145"/>
                  <a:pt x="1691572" y="245883"/>
                  <a:pt x="1691572" y="183881"/>
                </a:cubicBezTo>
                <a:cubicBezTo>
                  <a:pt x="1691572" y="121879"/>
                  <a:pt x="1741834" y="71617"/>
                  <a:pt x="1803836" y="71617"/>
                </a:cubicBezTo>
                <a:close/>
                <a:moveTo>
                  <a:pt x="1484484" y="71617"/>
                </a:moveTo>
                <a:cubicBezTo>
                  <a:pt x="1546486" y="71617"/>
                  <a:pt x="1596748" y="121879"/>
                  <a:pt x="1596748" y="183881"/>
                </a:cubicBezTo>
                <a:cubicBezTo>
                  <a:pt x="1596748" y="245883"/>
                  <a:pt x="1546486" y="296145"/>
                  <a:pt x="1484484" y="296145"/>
                </a:cubicBezTo>
                <a:cubicBezTo>
                  <a:pt x="1422482" y="296145"/>
                  <a:pt x="1372220" y="245883"/>
                  <a:pt x="1372220" y="183881"/>
                </a:cubicBezTo>
                <a:cubicBezTo>
                  <a:pt x="1372220" y="121879"/>
                  <a:pt x="1422482" y="71617"/>
                  <a:pt x="1484484" y="71617"/>
                </a:cubicBezTo>
                <a:close/>
                <a:moveTo>
                  <a:pt x="1165131" y="71617"/>
                </a:moveTo>
                <a:cubicBezTo>
                  <a:pt x="1227133" y="71617"/>
                  <a:pt x="1277395" y="121879"/>
                  <a:pt x="1277395" y="183881"/>
                </a:cubicBezTo>
                <a:cubicBezTo>
                  <a:pt x="1277395" y="245883"/>
                  <a:pt x="1227133" y="296145"/>
                  <a:pt x="1165131" y="296145"/>
                </a:cubicBezTo>
                <a:cubicBezTo>
                  <a:pt x="1103129" y="296145"/>
                  <a:pt x="1052867" y="245883"/>
                  <a:pt x="1052867" y="183881"/>
                </a:cubicBezTo>
                <a:cubicBezTo>
                  <a:pt x="1052867" y="121879"/>
                  <a:pt x="1103129" y="71617"/>
                  <a:pt x="1165131" y="71617"/>
                </a:cubicBezTo>
                <a:close/>
                <a:moveTo>
                  <a:pt x="845779" y="71617"/>
                </a:moveTo>
                <a:cubicBezTo>
                  <a:pt x="907781" y="71617"/>
                  <a:pt x="958043" y="121879"/>
                  <a:pt x="958043" y="183881"/>
                </a:cubicBezTo>
                <a:cubicBezTo>
                  <a:pt x="958043" y="245883"/>
                  <a:pt x="907781" y="296145"/>
                  <a:pt x="845779" y="296145"/>
                </a:cubicBezTo>
                <a:cubicBezTo>
                  <a:pt x="783777" y="296145"/>
                  <a:pt x="733515" y="245883"/>
                  <a:pt x="733515" y="183881"/>
                </a:cubicBezTo>
                <a:cubicBezTo>
                  <a:pt x="733515" y="121879"/>
                  <a:pt x="783777" y="71617"/>
                  <a:pt x="845779" y="71617"/>
                </a:cubicBezTo>
                <a:close/>
                <a:moveTo>
                  <a:pt x="526427" y="71617"/>
                </a:moveTo>
                <a:cubicBezTo>
                  <a:pt x="588429" y="71617"/>
                  <a:pt x="638691" y="121879"/>
                  <a:pt x="638691" y="183881"/>
                </a:cubicBezTo>
                <a:cubicBezTo>
                  <a:pt x="638691" y="245883"/>
                  <a:pt x="588429" y="296145"/>
                  <a:pt x="526427" y="296145"/>
                </a:cubicBezTo>
                <a:cubicBezTo>
                  <a:pt x="464425" y="296145"/>
                  <a:pt x="414163" y="245883"/>
                  <a:pt x="414163" y="183881"/>
                </a:cubicBezTo>
                <a:cubicBezTo>
                  <a:pt x="414163" y="121879"/>
                  <a:pt x="464425" y="71617"/>
                  <a:pt x="526427" y="71617"/>
                </a:cubicBezTo>
                <a:close/>
                <a:moveTo>
                  <a:pt x="207075" y="71617"/>
                </a:moveTo>
                <a:cubicBezTo>
                  <a:pt x="269077" y="71617"/>
                  <a:pt x="319339" y="121879"/>
                  <a:pt x="319339" y="183881"/>
                </a:cubicBezTo>
                <a:cubicBezTo>
                  <a:pt x="319339" y="245883"/>
                  <a:pt x="269077" y="296145"/>
                  <a:pt x="207075" y="296145"/>
                </a:cubicBezTo>
                <a:cubicBezTo>
                  <a:pt x="145073" y="296145"/>
                  <a:pt x="94811" y="245883"/>
                  <a:pt x="94811" y="183881"/>
                </a:cubicBezTo>
                <a:cubicBezTo>
                  <a:pt x="94811" y="121879"/>
                  <a:pt x="145073" y="71617"/>
                  <a:pt x="207075" y="71617"/>
                </a:cubicBezTo>
                <a:close/>
                <a:moveTo>
                  <a:pt x="182844" y="45713"/>
                </a:moveTo>
                <a:cubicBezTo>
                  <a:pt x="107560" y="45713"/>
                  <a:pt x="46530" y="106743"/>
                  <a:pt x="46530" y="182027"/>
                </a:cubicBezTo>
                <a:cubicBezTo>
                  <a:pt x="46530" y="257311"/>
                  <a:pt x="107560" y="318341"/>
                  <a:pt x="182844" y="318341"/>
                </a:cubicBezTo>
                <a:lnTo>
                  <a:pt x="2141502" y="318341"/>
                </a:lnTo>
                <a:cubicBezTo>
                  <a:pt x="2216786" y="318341"/>
                  <a:pt x="2277816" y="257311"/>
                  <a:pt x="2277816" y="182027"/>
                </a:cubicBezTo>
                <a:cubicBezTo>
                  <a:pt x="2277816" y="106743"/>
                  <a:pt x="2216786" y="45713"/>
                  <a:pt x="2141502" y="45713"/>
                </a:cubicBezTo>
                <a:close/>
                <a:moveTo>
                  <a:pt x="182027" y="0"/>
                </a:moveTo>
                <a:lnTo>
                  <a:pt x="2142319" y="0"/>
                </a:lnTo>
                <a:cubicBezTo>
                  <a:pt x="2242850" y="0"/>
                  <a:pt x="2324346" y="81496"/>
                  <a:pt x="2324346" y="182027"/>
                </a:cubicBezTo>
                <a:cubicBezTo>
                  <a:pt x="2324346" y="282558"/>
                  <a:pt x="2242850" y="364054"/>
                  <a:pt x="2142319" y="364054"/>
                </a:cubicBezTo>
                <a:lnTo>
                  <a:pt x="182027" y="364054"/>
                </a:lnTo>
                <a:cubicBezTo>
                  <a:pt x="81496" y="364054"/>
                  <a:pt x="0" y="282558"/>
                  <a:pt x="0" y="182027"/>
                </a:cubicBezTo>
                <a:cubicBezTo>
                  <a:pt x="0" y="81496"/>
                  <a:pt x="81496" y="0"/>
                  <a:pt x="18202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165" name="CustomShape 11"/>
          <p:cNvSpPr/>
          <p:nvPr/>
        </p:nvSpPr>
        <p:spPr>
          <a:xfrm>
            <a:off x="713880" y="1673280"/>
            <a:ext cx="719640" cy="719640"/>
          </a:xfrm>
          <a:prstGeom prst="ellipse">
            <a:avLst/>
          </a:prstGeom>
          <a:solidFill>
            <a:schemeClr val="bg1"/>
          </a:solidFill>
          <a:ln w="38160">
            <a:solidFill>
              <a:schemeClr val="accent4"/>
            </a:solidFill>
          </a:ln>
        </p:spPr>
        <p:style>
          <a:lnRef idx="2">
            <a:schemeClr val="accent1">
              <a:shade val="50000"/>
            </a:schemeClr>
          </a:lnRef>
          <a:fillRef idx="1">
            <a:schemeClr val="accent1"/>
          </a:fillRef>
          <a:effectRef idx="0">
            <a:schemeClr val="accent1"/>
          </a:effectRef>
          <a:fontRef idx="minor"/>
        </p:style>
      </p:sp>
      <p:sp>
        <p:nvSpPr>
          <p:cNvPr id="1166" name="CustomShape 12"/>
          <p:cNvSpPr/>
          <p:nvPr/>
        </p:nvSpPr>
        <p:spPr>
          <a:xfrm>
            <a:off x="886320" y="1738080"/>
            <a:ext cx="410760" cy="424800"/>
          </a:xfrm>
          <a:custGeom>
            <a:avLst/>
            <a:gdLst/>
            <a:ahLst/>
            <a:rect l="l" t="t" r="r" b="b"/>
            <a:pathLst>
              <a:path w="4703648" h="4864304">
                <a:moveTo>
                  <a:pt x="1807379" y="4869660"/>
                </a:moveTo>
                <a:lnTo>
                  <a:pt x="2182243" y="4869660"/>
                </a:lnTo>
                <a:cubicBezTo>
                  <a:pt x="2182243" y="4869660"/>
                  <a:pt x="2181351" y="4868768"/>
                  <a:pt x="2181351" y="4868768"/>
                </a:cubicBezTo>
                <a:cubicBezTo>
                  <a:pt x="2341114" y="4868768"/>
                  <a:pt x="2418764" y="4868768"/>
                  <a:pt x="2580313" y="4868768"/>
                </a:cubicBezTo>
                <a:cubicBezTo>
                  <a:pt x="2580313" y="4868768"/>
                  <a:pt x="2579420" y="4869660"/>
                  <a:pt x="2579420" y="4869660"/>
                </a:cubicBezTo>
                <a:lnTo>
                  <a:pt x="2957854" y="4869660"/>
                </a:lnTo>
                <a:cubicBezTo>
                  <a:pt x="2997126" y="4866983"/>
                  <a:pt x="3413939" y="4866983"/>
                  <a:pt x="3435359" y="4869660"/>
                </a:cubicBezTo>
                <a:cubicBezTo>
                  <a:pt x="3435359" y="4869660"/>
                  <a:pt x="3435359" y="4869660"/>
                  <a:pt x="3435359" y="4869660"/>
                </a:cubicBezTo>
                <a:lnTo>
                  <a:pt x="3812901" y="4869660"/>
                </a:lnTo>
                <a:cubicBezTo>
                  <a:pt x="3812008" y="4868768"/>
                  <a:pt x="3811116" y="4867875"/>
                  <a:pt x="3810223" y="4867875"/>
                </a:cubicBezTo>
                <a:cubicBezTo>
                  <a:pt x="3821826" y="4867875"/>
                  <a:pt x="3828966" y="4867875"/>
                  <a:pt x="3835214" y="4867875"/>
                </a:cubicBezTo>
                <a:cubicBezTo>
                  <a:pt x="4080661" y="4867875"/>
                  <a:pt x="4174377" y="4867875"/>
                  <a:pt x="4419823" y="4867875"/>
                </a:cubicBezTo>
                <a:cubicBezTo>
                  <a:pt x="4451955" y="4867875"/>
                  <a:pt x="4451955" y="4867875"/>
                  <a:pt x="4451955" y="4833067"/>
                </a:cubicBezTo>
                <a:cubicBezTo>
                  <a:pt x="4451955" y="4805398"/>
                  <a:pt x="4451955" y="4778622"/>
                  <a:pt x="4451955" y="4750953"/>
                </a:cubicBezTo>
                <a:cubicBezTo>
                  <a:pt x="4451955" y="4735780"/>
                  <a:pt x="4457310" y="4729532"/>
                  <a:pt x="4471590" y="4729532"/>
                </a:cubicBezTo>
                <a:cubicBezTo>
                  <a:pt x="4516217" y="4729532"/>
                  <a:pt x="4561736" y="4730425"/>
                  <a:pt x="4606363" y="4729532"/>
                </a:cubicBezTo>
                <a:cubicBezTo>
                  <a:pt x="4621536" y="4729532"/>
                  <a:pt x="4625999" y="4736673"/>
                  <a:pt x="4625999" y="4752739"/>
                </a:cubicBezTo>
                <a:cubicBezTo>
                  <a:pt x="4625106" y="4783977"/>
                  <a:pt x="4625999" y="4814323"/>
                  <a:pt x="4625999" y="4845562"/>
                </a:cubicBezTo>
                <a:cubicBezTo>
                  <a:pt x="4625999" y="4861628"/>
                  <a:pt x="4631354" y="4868768"/>
                  <a:pt x="4645634" y="4867875"/>
                </a:cubicBezTo>
                <a:cubicBezTo>
                  <a:pt x="4656344" y="4866983"/>
                  <a:pt x="4667055" y="4867875"/>
                  <a:pt x="4677765" y="4865198"/>
                </a:cubicBezTo>
                <a:cubicBezTo>
                  <a:pt x="4694724" y="4861628"/>
                  <a:pt x="4705434" y="4849132"/>
                  <a:pt x="4705434" y="4829496"/>
                </a:cubicBezTo>
                <a:cubicBezTo>
                  <a:pt x="4705434" y="4718823"/>
                  <a:pt x="4705434" y="4608148"/>
                  <a:pt x="4705434" y="4498367"/>
                </a:cubicBezTo>
                <a:cubicBezTo>
                  <a:pt x="4705434" y="4477838"/>
                  <a:pt x="4692939" y="4465343"/>
                  <a:pt x="4673303" y="4462665"/>
                </a:cubicBezTo>
                <a:cubicBezTo>
                  <a:pt x="4627784" y="4457310"/>
                  <a:pt x="4625999" y="4458203"/>
                  <a:pt x="4625999" y="4509077"/>
                </a:cubicBezTo>
                <a:cubicBezTo>
                  <a:pt x="4625999" y="4527820"/>
                  <a:pt x="4625999" y="4547456"/>
                  <a:pt x="4625999" y="4566199"/>
                </a:cubicBezTo>
                <a:cubicBezTo>
                  <a:pt x="4625999" y="4580480"/>
                  <a:pt x="4620643" y="4586727"/>
                  <a:pt x="4608148" y="4585835"/>
                </a:cubicBezTo>
                <a:cubicBezTo>
                  <a:pt x="4562629" y="4585835"/>
                  <a:pt x="4517109" y="4584943"/>
                  <a:pt x="4471590" y="4585835"/>
                </a:cubicBezTo>
                <a:cubicBezTo>
                  <a:pt x="4453740" y="4585835"/>
                  <a:pt x="4452847" y="4574232"/>
                  <a:pt x="4452847" y="4559951"/>
                </a:cubicBezTo>
                <a:cubicBezTo>
                  <a:pt x="4452847" y="4451955"/>
                  <a:pt x="4452847" y="4343066"/>
                  <a:pt x="4452847" y="4235070"/>
                </a:cubicBezTo>
                <a:cubicBezTo>
                  <a:pt x="4452847" y="4089586"/>
                  <a:pt x="4452847" y="3944996"/>
                  <a:pt x="4452847" y="3799513"/>
                </a:cubicBezTo>
                <a:cubicBezTo>
                  <a:pt x="4452847" y="3770952"/>
                  <a:pt x="4453740" y="3770060"/>
                  <a:pt x="4480516" y="3769167"/>
                </a:cubicBezTo>
                <a:cubicBezTo>
                  <a:pt x="4506399" y="3769167"/>
                  <a:pt x="4533175" y="3768274"/>
                  <a:pt x="4559059" y="3769167"/>
                </a:cubicBezTo>
                <a:cubicBezTo>
                  <a:pt x="4574232" y="3769167"/>
                  <a:pt x="4582264" y="3763812"/>
                  <a:pt x="4582264" y="3745069"/>
                </a:cubicBezTo>
                <a:cubicBezTo>
                  <a:pt x="4581372" y="3712045"/>
                  <a:pt x="4581372" y="3679021"/>
                  <a:pt x="4582264" y="3645998"/>
                </a:cubicBezTo>
                <a:cubicBezTo>
                  <a:pt x="4582264" y="3631717"/>
                  <a:pt x="4576909" y="3626362"/>
                  <a:pt x="4564414" y="3626362"/>
                </a:cubicBezTo>
                <a:cubicBezTo>
                  <a:pt x="4449277" y="3626362"/>
                  <a:pt x="4334140" y="3626362"/>
                  <a:pt x="4218111" y="3626362"/>
                </a:cubicBezTo>
                <a:cubicBezTo>
                  <a:pt x="4204723" y="3626362"/>
                  <a:pt x="4200260" y="3632610"/>
                  <a:pt x="4200260" y="3645998"/>
                </a:cubicBezTo>
                <a:cubicBezTo>
                  <a:pt x="4200260" y="3679914"/>
                  <a:pt x="4201153" y="3713830"/>
                  <a:pt x="4200260" y="3747746"/>
                </a:cubicBezTo>
                <a:cubicBezTo>
                  <a:pt x="4200260" y="3762919"/>
                  <a:pt x="4205616" y="3769167"/>
                  <a:pt x="4219004" y="3769167"/>
                </a:cubicBezTo>
                <a:cubicBezTo>
                  <a:pt x="4246672" y="3769167"/>
                  <a:pt x="4274340" y="3770060"/>
                  <a:pt x="4301116" y="3769167"/>
                </a:cubicBezTo>
                <a:cubicBezTo>
                  <a:pt x="4318075" y="3768274"/>
                  <a:pt x="4325215" y="3774522"/>
                  <a:pt x="4325215" y="3794158"/>
                </a:cubicBezTo>
                <a:cubicBezTo>
                  <a:pt x="4324322" y="4008366"/>
                  <a:pt x="4325215" y="4222574"/>
                  <a:pt x="4325215" y="4437674"/>
                </a:cubicBezTo>
                <a:cubicBezTo>
                  <a:pt x="4325215" y="4456418"/>
                  <a:pt x="4318075" y="4461773"/>
                  <a:pt x="4302009" y="4461773"/>
                </a:cubicBezTo>
                <a:cubicBezTo>
                  <a:pt x="4152956" y="4461773"/>
                  <a:pt x="4155634" y="4460880"/>
                  <a:pt x="4007473" y="4461773"/>
                </a:cubicBezTo>
                <a:cubicBezTo>
                  <a:pt x="3989622" y="4461773"/>
                  <a:pt x="3984267" y="4454632"/>
                  <a:pt x="3984267" y="4435889"/>
                </a:cubicBezTo>
                <a:cubicBezTo>
                  <a:pt x="3984267" y="4201153"/>
                  <a:pt x="3984267" y="3965524"/>
                  <a:pt x="3984267" y="3730788"/>
                </a:cubicBezTo>
                <a:cubicBezTo>
                  <a:pt x="3984267" y="3712938"/>
                  <a:pt x="3987837" y="3705797"/>
                  <a:pt x="4005688" y="3706690"/>
                </a:cubicBezTo>
                <a:cubicBezTo>
                  <a:pt x="4040497" y="3707582"/>
                  <a:pt x="4040497" y="3706690"/>
                  <a:pt x="4040497" y="3669203"/>
                </a:cubicBezTo>
                <a:cubicBezTo>
                  <a:pt x="4040497" y="3662956"/>
                  <a:pt x="4040497" y="3657600"/>
                  <a:pt x="4040497" y="3651353"/>
                </a:cubicBezTo>
                <a:cubicBezTo>
                  <a:pt x="4042282" y="3632610"/>
                  <a:pt x="4034249" y="3625469"/>
                  <a:pt x="4016398" y="3626362"/>
                </a:cubicBezTo>
                <a:cubicBezTo>
                  <a:pt x="3969987" y="3627254"/>
                  <a:pt x="3923575" y="3625469"/>
                  <a:pt x="3877163" y="3627254"/>
                </a:cubicBezTo>
                <a:cubicBezTo>
                  <a:pt x="3858420" y="3628147"/>
                  <a:pt x="3851280" y="3621899"/>
                  <a:pt x="3851280" y="3599586"/>
                </a:cubicBezTo>
                <a:cubicBezTo>
                  <a:pt x="3852172" y="3391626"/>
                  <a:pt x="3852172" y="3183665"/>
                  <a:pt x="3851280" y="2976598"/>
                </a:cubicBezTo>
                <a:cubicBezTo>
                  <a:pt x="3851280" y="2955177"/>
                  <a:pt x="3857528" y="2948929"/>
                  <a:pt x="3877163" y="2948929"/>
                </a:cubicBezTo>
                <a:cubicBezTo>
                  <a:pt x="3985160" y="2949822"/>
                  <a:pt x="4093156" y="2948929"/>
                  <a:pt x="4201153" y="2948929"/>
                </a:cubicBezTo>
                <a:cubicBezTo>
                  <a:pt x="4228821" y="2948929"/>
                  <a:pt x="4229714" y="2948037"/>
                  <a:pt x="4229714" y="2918583"/>
                </a:cubicBezTo>
                <a:cubicBezTo>
                  <a:pt x="4229714" y="2866816"/>
                  <a:pt x="4229714" y="2815049"/>
                  <a:pt x="4229714" y="2764175"/>
                </a:cubicBezTo>
                <a:cubicBezTo>
                  <a:pt x="4229714" y="2745432"/>
                  <a:pt x="4225251" y="2738291"/>
                  <a:pt x="4207400" y="2738291"/>
                </a:cubicBezTo>
                <a:cubicBezTo>
                  <a:pt x="4032464" y="2739184"/>
                  <a:pt x="3857528" y="2739184"/>
                  <a:pt x="3682591" y="2738291"/>
                </a:cubicBezTo>
                <a:cubicBezTo>
                  <a:pt x="3660278" y="2738291"/>
                  <a:pt x="3660278" y="2750787"/>
                  <a:pt x="3660278" y="2768637"/>
                </a:cubicBezTo>
                <a:cubicBezTo>
                  <a:pt x="3660278" y="3043538"/>
                  <a:pt x="3660278" y="3318438"/>
                  <a:pt x="3660278" y="3593338"/>
                </a:cubicBezTo>
                <a:cubicBezTo>
                  <a:pt x="3660278" y="3628147"/>
                  <a:pt x="3660278" y="3628147"/>
                  <a:pt x="3629039" y="3628147"/>
                </a:cubicBezTo>
                <a:cubicBezTo>
                  <a:pt x="3465706" y="3628147"/>
                  <a:pt x="3303265" y="3628147"/>
                  <a:pt x="3139931" y="3628147"/>
                </a:cubicBezTo>
                <a:cubicBezTo>
                  <a:pt x="3111370" y="3628147"/>
                  <a:pt x="3111370" y="3628147"/>
                  <a:pt x="3111370" y="3596016"/>
                </a:cubicBezTo>
                <a:cubicBezTo>
                  <a:pt x="3111370" y="3526398"/>
                  <a:pt x="3112263" y="3457673"/>
                  <a:pt x="3111370" y="3388055"/>
                </a:cubicBezTo>
                <a:cubicBezTo>
                  <a:pt x="3109585" y="3280951"/>
                  <a:pt x="3055140" y="3203301"/>
                  <a:pt x="2964995" y="3180095"/>
                </a:cubicBezTo>
                <a:cubicBezTo>
                  <a:pt x="2868601" y="3155104"/>
                  <a:pt x="2773993" y="3200623"/>
                  <a:pt x="2735614" y="3290769"/>
                </a:cubicBezTo>
                <a:cubicBezTo>
                  <a:pt x="2724011" y="3316653"/>
                  <a:pt x="2717763" y="3345214"/>
                  <a:pt x="2717763" y="3373775"/>
                </a:cubicBezTo>
                <a:cubicBezTo>
                  <a:pt x="2717763" y="3448748"/>
                  <a:pt x="2717763" y="3523720"/>
                  <a:pt x="2717763" y="3599586"/>
                </a:cubicBezTo>
                <a:cubicBezTo>
                  <a:pt x="2717763" y="3627254"/>
                  <a:pt x="2716870" y="3628147"/>
                  <a:pt x="2691879" y="3628147"/>
                </a:cubicBezTo>
                <a:cubicBezTo>
                  <a:pt x="2504448" y="3628147"/>
                  <a:pt x="2398236" y="3628147"/>
                  <a:pt x="2210804" y="3628147"/>
                </a:cubicBezTo>
                <a:cubicBezTo>
                  <a:pt x="2191168" y="3628147"/>
                  <a:pt x="2184921" y="3621007"/>
                  <a:pt x="2185813" y="3600478"/>
                </a:cubicBezTo>
                <a:cubicBezTo>
                  <a:pt x="2186706" y="3479986"/>
                  <a:pt x="2185813" y="3358602"/>
                  <a:pt x="2185813" y="3238110"/>
                </a:cubicBezTo>
                <a:cubicBezTo>
                  <a:pt x="2185813" y="3208656"/>
                  <a:pt x="2185813" y="3208656"/>
                  <a:pt x="2159037" y="3208656"/>
                </a:cubicBezTo>
                <a:cubicBezTo>
                  <a:pt x="2135831" y="3208656"/>
                  <a:pt x="2113518" y="3207764"/>
                  <a:pt x="2090312" y="3208656"/>
                </a:cubicBezTo>
                <a:cubicBezTo>
                  <a:pt x="2073354" y="3209549"/>
                  <a:pt x="2063536" y="3203301"/>
                  <a:pt x="2055503" y="3186343"/>
                </a:cubicBezTo>
                <a:cubicBezTo>
                  <a:pt x="2014447" y="3104230"/>
                  <a:pt x="1951970" y="3053355"/>
                  <a:pt x="1867179" y="3035505"/>
                </a:cubicBezTo>
                <a:cubicBezTo>
                  <a:pt x="1750257" y="3009621"/>
                  <a:pt x="1634228" y="3066743"/>
                  <a:pt x="1574428" y="3180988"/>
                </a:cubicBezTo>
                <a:cubicBezTo>
                  <a:pt x="1563718" y="3201516"/>
                  <a:pt x="1552115" y="3211334"/>
                  <a:pt x="1530694" y="3208656"/>
                </a:cubicBezTo>
                <a:cubicBezTo>
                  <a:pt x="1509273" y="3206871"/>
                  <a:pt x="1487853" y="3209549"/>
                  <a:pt x="1466432" y="3207764"/>
                </a:cubicBezTo>
                <a:cubicBezTo>
                  <a:pt x="1447689" y="3206871"/>
                  <a:pt x="1442333" y="3214011"/>
                  <a:pt x="1442333" y="3234540"/>
                </a:cubicBezTo>
                <a:cubicBezTo>
                  <a:pt x="1443226" y="3354139"/>
                  <a:pt x="1442333" y="3472846"/>
                  <a:pt x="1442333" y="3592446"/>
                </a:cubicBezTo>
                <a:cubicBezTo>
                  <a:pt x="1442333" y="3628147"/>
                  <a:pt x="1442333" y="3628147"/>
                  <a:pt x="1410202" y="3628147"/>
                </a:cubicBezTo>
                <a:cubicBezTo>
                  <a:pt x="1209382" y="3628147"/>
                  <a:pt x="1079965" y="3628147"/>
                  <a:pt x="896996" y="3628147"/>
                </a:cubicBezTo>
                <a:cubicBezTo>
                  <a:pt x="867542" y="3628147"/>
                  <a:pt x="866650" y="3628147"/>
                  <a:pt x="866650" y="3594231"/>
                </a:cubicBezTo>
                <a:cubicBezTo>
                  <a:pt x="866650" y="3333611"/>
                  <a:pt x="866650" y="3072991"/>
                  <a:pt x="866650" y="2811479"/>
                </a:cubicBezTo>
                <a:cubicBezTo>
                  <a:pt x="866650" y="2790058"/>
                  <a:pt x="872897" y="2776670"/>
                  <a:pt x="888963" y="2765067"/>
                </a:cubicBezTo>
                <a:cubicBezTo>
                  <a:pt x="966613" y="2707945"/>
                  <a:pt x="1021058" y="2630295"/>
                  <a:pt x="1052296" y="2533009"/>
                </a:cubicBezTo>
                <a:cubicBezTo>
                  <a:pt x="1058544" y="2513373"/>
                  <a:pt x="1065684" y="2509803"/>
                  <a:pt x="1084428" y="2514266"/>
                </a:cubicBezTo>
                <a:cubicBezTo>
                  <a:pt x="1295958" y="2566925"/>
                  <a:pt x="1476250" y="2507125"/>
                  <a:pt x="1626195" y="2335759"/>
                </a:cubicBezTo>
                <a:cubicBezTo>
                  <a:pt x="1638691" y="2321478"/>
                  <a:pt x="1648508" y="2325049"/>
                  <a:pt x="1661896" y="2328619"/>
                </a:cubicBezTo>
                <a:cubicBezTo>
                  <a:pt x="1859146" y="2381278"/>
                  <a:pt x="2026942" y="2325049"/>
                  <a:pt x="2166178" y="2163500"/>
                </a:cubicBezTo>
                <a:cubicBezTo>
                  <a:pt x="2194739" y="2130476"/>
                  <a:pt x="2217944" y="2092098"/>
                  <a:pt x="2235795" y="2050148"/>
                </a:cubicBezTo>
                <a:cubicBezTo>
                  <a:pt x="2242935" y="2032298"/>
                  <a:pt x="2250968" y="2027835"/>
                  <a:pt x="2269711" y="2033190"/>
                </a:cubicBezTo>
                <a:cubicBezTo>
                  <a:pt x="2472316" y="2093883"/>
                  <a:pt x="2644575" y="2037653"/>
                  <a:pt x="2782918" y="1864502"/>
                </a:cubicBezTo>
                <a:cubicBezTo>
                  <a:pt x="2824867" y="1812735"/>
                  <a:pt x="2853428" y="1751150"/>
                  <a:pt x="2871279" y="1685102"/>
                </a:cubicBezTo>
                <a:cubicBezTo>
                  <a:pt x="2874849" y="1671714"/>
                  <a:pt x="2880204" y="1662789"/>
                  <a:pt x="2892699" y="1659219"/>
                </a:cubicBezTo>
                <a:cubicBezTo>
                  <a:pt x="2962317" y="1640476"/>
                  <a:pt x="3022117" y="1602097"/>
                  <a:pt x="3074776" y="1551222"/>
                </a:cubicBezTo>
                <a:cubicBezTo>
                  <a:pt x="3201516" y="1427160"/>
                  <a:pt x="3290769" y="1277215"/>
                  <a:pt x="3338966" y="1097816"/>
                </a:cubicBezTo>
                <a:cubicBezTo>
                  <a:pt x="3399658" y="869327"/>
                  <a:pt x="3277381" y="616740"/>
                  <a:pt x="3070313" y="545338"/>
                </a:cubicBezTo>
                <a:cubicBezTo>
                  <a:pt x="3053355" y="539090"/>
                  <a:pt x="3044430" y="530165"/>
                  <a:pt x="3038182" y="511421"/>
                </a:cubicBezTo>
                <a:cubicBezTo>
                  <a:pt x="2953392" y="234736"/>
                  <a:pt x="2778455" y="68725"/>
                  <a:pt x="2519621" y="8925"/>
                </a:cubicBezTo>
                <a:cubicBezTo>
                  <a:pt x="2502662" y="5355"/>
                  <a:pt x="2484812" y="3570"/>
                  <a:pt x="2467854" y="0"/>
                </a:cubicBezTo>
                <a:cubicBezTo>
                  <a:pt x="2427690" y="0"/>
                  <a:pt x="2387526" y="0"/>
                  <a:pt x="2347362" y="0"/>
                </a:cubicBezTo>
                <a:cubicBezTo>
                  <a:pt x="2304520" y="6248"/>
                  <a:pt x="2262571" y="13388"/>
                  <a:pt x="2221515" y="27669"/>
                </a:cubicBezTo>
                <a:cubicBezTo>
                  <a:pt x="2076032" y="79435"/>
                  <a:pt x="1964465" y="180292"/>
                  <a:pt x="1876997" y="315064"/>
                </a:cubicBezTo>
                <a:cubicBezTo>
                  <a:pt x="1802024" y="431986"/>
                  <a:pt x="1758290" y="562296"/>
                  <a:pt x="1747580" y="705101"/>
                </a:cubicBezTo>
                <a:cubicBezTo>
                  <a:pt x="1741332" y="785429"/>
                  <a:pt x="1744009" y="865757"/>
                  <a:pt x="1761860" y="944300"/>
                </a:cubicBezTo>
                <a:cubicBezTo>
                  <a:pt x="1766323" y="964828"/>
                  <a:pt x="1762753" y="980001"/>
                  <a:pt x="1750257" y="996067"/>
                </a:cubicBezTo>
                <a:cubicBezTo>
                  <a:pt x="1665467" y="1107634"/>
                  <a:pt x="1616377" y="1236158"/>
                  <a:pt x="1601204" y="1380749"/>
                </a:cubicBezTo>
                <a:cubicBezTo>
                  <a:pt x="1591386" y="1475357"/>
                  <a:pt x="1596742" y="1569073"/>
                  <a:pt x="1620840" y="1661004"/>
                </a:cubicBezTo>
                <a:cubicBezTo>
                  <a:pt x="1627088" y="1685102"/>
                  <a:pt x="1626195" y="1685995"/>
                  <a:pt x="1603882" y="1683317"/>
                </a:cubicBezTo>
                <a:cubicBezTo>
                  <a:pt x="1556578" y="1678855"/>
                  <a:pt x="1511951" y="1693135"/>
                  <a:pt x="1468217" y="1707416"/>
                </a:cubicBezTo>
                <a:cubicBezTo>
                  <a:pt x="1339692" y="1750257"/>
                  <a:pt x="1236158" y="1833263"/>
                  <a:pt x="1158508" y="1953755"/>
                </a:cubicBezTo>
                <a:cubicBezTo>
                  <a:pt x="1151368" y="1964465"/>
                  <a:pt x="1143335" y="1973391"/>
                  <a:pt x="1131732" y="1977853"/>
                </a:cubicBezTo>
                <a:cubicBezTo>
                  <a:pt x="947870" y="2052826"/>
                  <a:pt x="842551" y="2198309"/>
                  <a:pt x="815775" y="2411624"/>
                </a:cubicBezTo>
                <a:cubicBezTo>
                  <a:pt x="813990" y="2428582"/>
                  <a:pt x="807742" y="2437508"/>
                  <a:pt x="794354" y="2444648"/>
                </a:cubicBezTo>
                <a:cubicBezTo>
                  <a:pt x="660474" y="2519621"/>
                  <a:pt x="562296" y="2632080"/>
                  <a:pt x="498033" y="2781133"/>
                </a:cubicBezTo>
                <a:cubicBezTo>
                  <a:pt x="490893" y="2797199"/>
                  <a:pt x="488216" y="2812372"/>
                  <a:pt x="488216" y="2830222"/>
                </a:cubicBezTo>
                <a:cubicBezTo>
                  <a:pt x="488216" y="3084594"/>
                  <a:pt x="488216" y="3338966"/>
                  <a:pt x="488216" y="3592446"/>
                </a:cubicBezTo>
                <a:cubicBezTo>
                  <a:pt x="488216" y="3626362"/>
                  <a:pt x="488216" y="3626362"/>
                  <a:pt x="456977" y="3626362"/>
                </a:cubicBezTo>
                <a:cubicBezTo>
                  <a:pt x="398070" y="3626362"/>
                  <a:pt x="339163" y="3626362"/>
                  <a:pt x="280255" y="3626362"/>
                </a:cubicBezTo>
                <a:cubicBezTo>
                  <a:pt x="248124" y="3626362"/>
                  <a:pt x="248124" y="3626362"/>
                  <a:pt x="248124" y="3661171"/>
                </a:cubicBezTo>
                <a:cubicBezTo>
                  <a:pt x="248124" y="3954814"/>
                  <a:pt x="248124" y="4249350"/>
                  <a:pt x="248124" y="4542993"/>
                </a:cubicBezTo>
                <a:cubicBezTo>
                  <a:pt x="248124" y="4585835"/>
                  <a:pt x="248124" y="4585835"/>
                  <a:pt x="208853" y="4585835"/>
                </a:cubicBezTo>
                <a:cubicBezTo>
                  <a:pt x="172259" y="4585835"/>
                  <a:pt x="136558" y="4584943"/>
                  <a:pt x="99964" y="4585835"/>
                </a:cubicBezTo>
                <a:cubicBezTo>
                  <a:pt x="83898" y="4585835"/>
                  <a:pt x="76758" y="4579587"/>
                  <a:pt x="77650" y="4561736"/>
                </a:cubicBezTo>
                <a:cubicBezTo>
                  <a:pt x="78543" y="4534960"/>
                  <a:pt x="77650" y="4509077"/>
                  <a:pt x="77650" y="4482301"/>
                </a:cubicBezTo>
                <a:cubicBezTo>
                  <a:pt x="77650" y="4467128"/>
                  <a:pt x="72295" y="4461773"/>
                  <a:pt x="58907" y="4461773"/>
                </a:cubicBezTo>
                <a:cubicBezTo>
                  <a:pt x="37486" y="4461773"/>
                  <a:pt x="15173" y="4459095"/>
                  <a:pt x="0" y="4481408"/>
                </a:cubicBezTo>
                <a:cubicBezTo>
                  <a:pt x="0" y="4601900"/>
                  <a:pt x="0" y="4723285"/>
                  <a:pt x="0" y="4843777"/>
                </a:cubicBezTo>
                <a:cubicBezTo>
                  <a:pt x="15173" y="4865198"/>
                  <a:pt x="46412" y="4875016"/>
                  <a:pt x="68725" y="4866090"/>
                </a:cubicBezTo>
                <a:cubicBezTo>
                  <a:pt x="78543" y="4862520"/>
                  <a:pt x="77650" y="4854487"/>
                  <a:pt x="77650" y="4846455"/>
                </a:cubicBezTo>
                <a:cubicBezTo>
                  <a:pt x="77650" y="4816108"/>
                  <a:pt x="78543" y="4785762"/>
                  <a:pt x="77650" y="4755416"/>
                </a:cubicBezTo>
                <a:cubicBezTo>
                  <a:pt x="76758" y="4736673"/>
                  <a:pt x="82113" y="4728640"/>
                  <a:pt x="99964" y="4728640"/>
                </a:cubicBezTo>
                <a:cubicBezTo>
                  <a:pt x="141913" y="4729532"/>
                  <a:pt x="184754" y="4729532"/>
                  <a:pt x="226703" y="4728640"/>
                </a:cubicBezTo>
                <a:cubicBezTo>
                  <a:pt x="241876" y="4728640"/>
                  <a:pt x="249017" y="4734888"/>
                  <a:pt x="248124" y="4751846"/>
                </a:cubicBezTo>
                <a:cubicBezTo>
                  <a:pt x="247232" y="4777729"/>
                  <a:pt x="248124" y="4803613"/>
                  <a:pt x="248124" y="4829496"/>
                </a:cubicBezTo>
                <a:cubicBezTo>
                  <a:pt x="248124" y="4866090"/>
                  <a:pt x="248124" y="4866090"/>
                  <a:pt x="281148" y="4866090"/>
                </a:cubicBezTo>
                <a:cubicBezTo>
                  <a:pt x="417705" y="4866090"/>
                  <a:pt x="555156" y="4866090"/>
                  <a:pt x="691713" y="4865198"/>
                </a:cubicBezTo>
                <a:cubicBezTo>
                  <a:pt x="790784" y="4865198"/>
                  <a:pt x="889855" y="4865198"/>
                  <a:pt x="989819" y="4865198"/>
                </a:cubicBezTo>
                <a:cubicBezTo>
                  <a:pt x="997852" y="4865198"/>
                  <a:pt x="1005885" y="4865198"/>
                  <a:pt x="1014810" y="4866983"/>
                </a:cubicBezTo>
                <a:cubicBezTo>
                  <a:pt x="1013917" y="4866983"/>
                  <a:pt x="1013917" y="4867875"/>
                  <a:pt x="1013025" y="4867875"/>
                </a:cubicBezTo>
                <a:lnTo>
                  <a:pt x="1322734" y="4867875"/>
                </a:lnTo>
                <a:lnTo>
                  <a:pt x="1807379" y="4867875"/>
                </a:lnTo>
                <a:close/>
              </a:path>
            </a:pathLst>
          </a:custGeom>
          <a:solidFill>
            <a:schemeClr val="accent4"/>
          </a:solidFill>
          <a:ln w="9000">
            <a:noFill/>
          </a:ln>
        </p:spPr>
        <p:style>
          <a:lnRef idx="0"/>
          <a:fillRef idx="0"/>
          <a:effectRef idx="0"/>
          <a:fontRef idx="minor"/>
        </p:style>
      </p:sp>
      <p:sp>
        <p:nvSpPr>
          <p:cNvPr id="1167" name="CustomShape 13"/>
          <p:cNvSpPr/>
          <p:nvPr/>
        </p:nvSpPr>
        <p:spPr>
          <a:xfrm>
            <a:off x="909360" y="2158920"/>
            <a:ext cx="69120" cy="69120"/>
          </a:xfrm>
          <a:custGeom>
            <a:avLst/>
            <a:gdLst/>
            <a:ahLst/>
            <a:rect l="l" t="t" r="r" b="b"/>
            <a:pathLst>
              <a:path w="794354" h="794354">
                <a:moveTo>
                  <a:pt x="797924" y="398962"/>
                </a:moveTo>
                <a:cubicBezTo>
                  <a:pt x="797924" y="619303"/>
                  <a:pt x="619303" y="797925"/>
                  <a:pt x="398962" y="797925"/>
                </a:cubicBezTo>
                <a:cubicBezTo>
                  <a:pt x="178622" y="797925"/>
                  <a:pt x="0" y="619303"/>
                  <a:pt x="0" y="398962"/>
                </a:cubicBezTo>
                <a:cubicBezTo>
                  <a:pt x="0" y="178622"/>
                  <a:pt x="178622" y="0"/>
                  <a:pt x="398962" y="0"/>
                </a:cubicBezTo>
                <a:cubicBezTo>
                  <a:pt x="619303" y="0"/>
                  <a:pt x="797924" y="178622"/>
                  <a:pt x="797924" y="398962"/>
                </a:cubicBezTo>
                <a:close/>
              </a:path>
            </a:pathLst>
          </a:custGeom>
          <a:solidFill>
            <a:schemeClr val="accent4"/>
          </a:solidFill>
          <a:ln w="9000">
            <a:noFill/>
          </a:ln>
        </p:spPr>
        <p:style>
          <a:lnRef idx="0"/>
          <a:fillRef idx="0"/>
          <a:effectRef idx="0"/>
          <a:fontRef idx="minor"/>
        </p:style>
      </p:sp>
      <p:sp>
        <p:nvSpPr>
          <p:cNvPr id="1168" name="CustomShape 14"/>
          <p:cNvSpPr/>
          <p:nvPr/>
        </p:nvSpPr>
        <p:spPr>
          <a:xfrm>
            <a:off x="996480" y="2158920"/>
            <a:ext cx="69120" cy="6912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2" y="0"/>
                  <a:pt x="398962" y="0"/>
                </a:cubicBezTo>
                <a:cubicBezTo>
                  <a:pt x="619303" y="0"/>
                  <a:pt x="797925" y="178622"/>
                  <a:pt x="797925" y="398962"/>
                </a:cubicBezTo>
                <a:close/>
              </a:path>
            </a:pathLst>
          </a:custGeom>
          <a:solidFill>
            <a:schemeClr val="accent4"/>
          </a:solidFill>
          <a:ln w="9000">
            <a:noFill/>
          </a:ln>
        </p:spPr>
        <p:style>
          <a:lnRef idx="0"/>
          <a:fillRef idx="0"/>
          <a:effectRef idx="0"/>
          <a:fontRef idx="minor"/>
        </p:style>
      </p:sp>
      <p:sp>
        <p:nvSpPr>
          <p:cNvPr id="1169" name="CustomShape 15"/>
          <p:cNvSpPr/>
          <p:nvPr/>
        </p:nvSpPr>
        <p:spPr>
          <a:xfrm>
            <a:off x="1083960" y="2158920"/>
            <a:ext cx="69120" cy="6912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solidFill>
            <a:schemeClr val="accent4"/>
          </a:solidFill>
          <a:ln w="9000">
            <a:noFill/>
          </a:ln>
        </p:spPr>
        <p:style>
          <a:lnRef idx="0"/>
          <a:fillRef idx="0"/>
          <a:effectRef idx="0"/>
          <a:fontRef idx="minor"/>
        </p:style>
      </p:sp>
      <p:sp>
        <p:nvSpPr>
          <p:cNvPr id="1170" name="CustomShape 16"/>
          <p:cNvSpPr/>
          <p:nvPr/>
        </p:nvSpPr>
        <p:spPr>
          <a:xfrm>
            <a:off x="1171080" y="2158920"/>
            <a:ext cx="69120" cy="6912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solidFill>
            <a:schemeClr val="accent4"/>
          </a:solidFill>
          <a:ln w="9000">
            <a:noFill/>
          </a:ln>
        </p:spPr>
        <p:style>
          <a:lnRef idx="0"/>
          <a:fillRef idx="0"/>
          <a:effectRef idx="0"/>
          <a:fontRef idx="minor"/>
        </p:style>
      </p:sp>
      <p:sp>
        <p:nvSpPr>
          <p:cNvPr id="1171" name="CustomShape 17"/>
          <p:cNvSpPr/>
          <p:nvPr/>
        </p:nvSpPr>
        <p:spPr>
          <a:xfrm>
            <a:off x="717840" y="5107320"/>
            <a:ext cx="719640" cy="719640"/>
          </a:xfrm>
          <a:prstGeom prst="ellipse">
            <a:avLst/>
          </a:prstGeom>
          <a:solidFill>
            <a:schemeClr val="bg1"/>
          </a:solidFill>
          <a:ln w="38160">
            <a:solidFill>
              <a:schemeClr val="accent3"/>
            </a:solidFill>
          </a:ln>
        </p:spPr>
        <p:style>
          <a:lnRef idx="2">
            <a:schemeClr val="accent1">
              <a:shade val="50000"/>
            </a:schemeClr>
          </a:lnRef>
          <a:fillRef idx="1">
            <a:schemeClr val="accent1"/>
          </a:fillRef>
          <a:effectRef idx="0">
            <a:schemeClr val="accent1"/>
          </a:effectRef>
          <a:fontRef idx="minor"/>
        </p:style>
      </p:sp>
      <p:sp>
        <p:nvSpPr>
          <p:cNvPr id="1172" name="CustomShape 18"/>
          <p:cNvSpPr/>
          <p:nvPr/>
        </p:nvSpPr>
        <p:spPr>
          <a:xfrm>
            <a:off x="952920" y="5303880"/>
            <a:ext cx="11880" cy="392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1173" name="CustomShape 19"/>
          <p:cNvSpPr/>
          <p:nvPr/>
        </p:nvSpPr>
        <p:spPr>
          <a:xfrm>
            <a:off x="952200" y="5343480"/>
            <a:ext cx="11880" cy="392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1174" name="CustomShape 20"/>
          <p:cNvSpPr/>
          <p:nvPr/>
        </p:nvSpPr>
        <p:spPr>
          <a:xfrm>
            <a:off x="1202400" y="5342760"/>
            <a:ext cx="11880" cy="392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360">
            <a:noFill/>
          </a:ln>
        </p:spPr>
        <p:style>
          <a:lnRef idx="0"/>
          <a:fillRef idx="0"/>
          <a:effectRef idx="0"/>
          <a:fontRef idx="minor"/>
        </p:style>
      </p:sp>
      <p:sp>
        <p:nvSpPr>
          <p:cNvPr id="1175" name="CustomShape 21"/>
          <p:cNvSpPr/>
          <p:nvPr/>
        </p:nvSpPr>
        <p:spPr>
          <a:xfrm>
            <a:off x="956160" y="5226120"/>
            <a:ext cx="258840" cy="490680"/>
          </a:xfrm>
          <a:custGeom>
            <a:avLst/>
            <a:gdLst/>
            <a:ah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360">
            <a:noFill/>
          </a:ln>
        </p:spPr>
        <p:style>
          <a:lnRef idx="0"/>
          <a:fillRef idx="0"/>
          <a:effectRef idx="0"/>
          <a:fontRef idx="minor"/>
        </p:style>
      </p:sp>
      <p:sp>
        <p:nvSpPr>
          <p:cNvPr id="1176" name="CustomShape 22"/>
          <p:cNvSpPr/>
          <p:nvPr/>
        </p:nvSpPr>
        <p:spPr>
          <a:xfrm>
            <a:off x="957960" y="5228280"/>
            <a:ext cx="252720" cy="484920"/>
          </a:xfrm>
          <a:custGeom>
            <a:avLst/>
            <a:gdLst/>
            <a:ah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chemeClr val="accent3"/>
          </a:solidFill>
          <a:ln w="9360">
            <a:noFill/>
          </a:ln>
        </p:spPr>
        <p:style>
          <a:lnRef idx="0"/>
          <a:fillRef idx="0"/>
          <a:effectRef idx="0"/>
          <a:fontRef idx="minor"/>
        </p:style>
      </p:sp>
      <p:sp>
        <p:nvSpPr>
          <p:cNvPr id="1177" name="CustomShape 23"/>
          <p:cNvSpPr/>
          <p:nvPr/>
        </p:nvSpPr>
        <p:spPr>
          <a:xfrm>
            <a:off x="977040" y="5301000"/>
            <a:ext cx="215640" cy="349560"/>
          </a:xfrm>
          <a:custGeom>
            <a:avLst/>
            <a:gdLst/>
            <a:ah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360">
            <a:noFill/>
          </a:ln>
        </p:spPr>
        <p:style>
          <a:lnRef idx="0"/>
          <a:fillRef idx="0"/>
          <a:effectRef idx="0"/>
          <a:fontRef idx="minor"/>
        </p:style>
      </p:sp>
      <p:sp>
        <p:nvSpPr>
          <p:cNvPr id="1178" name="CustomShape 24"/>
          <p:cNvSpPr/>
          <p:nvPr/>
        </p:nvSpPr>
        <p:spPr>
          <a:xfrm>
            <a:off x="1067400" y="5666760"/>
            <a:ext cx="33480" cy="30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179" name="CustomShape 25"/>
          <p:cNvSpPr/>
          <p:nvPr/>
        </p:nvSpPr>
        <p:spPr>
          <a:xfrm>
            <a:off x="1075320" y="5673960"/>
            <a:ext cx="18360" cy="1656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180" name="CustomShape 26"/>
          <p:cNvSpPr/>
          <p:nvPr/>
        </p:nvSpPr>
        <p:spPr>
          <a:xfrm>
            <a:off x="1015200" y="5306760"/>
            <a:ext cx="177480" cy="338040"/>
          </a:xfrm>
          <a:custGeom>
            <a:avLst/>
            <a:gdLst/>
            <a:ah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360">
            <a:noFill/>
          </a:ln>
        </p:spPr>
        <p:style>
          <a:lnRef idx="0"/>
          <a:fillRef idx="0"/>
          <a:effectRef idx="0"/>
          <a:fontRef idx="minor"/>
        </p:style>
      </p:sp>
      <p:sp>
        <p:nvSpPr>
          <p:cNvPr id="1181" name="CustomShape 27"/>
          <p:cNvSpPr/>
          <p:nvPr/>
        </p:nvSpPr>
        <p:spPr>
          <a:xfrm>
            <a:off x="1061640" y="5274720"/>
            <a:ext cx="49680" cy="1008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182" name="CustomShape 28"/>
          <p:cNvSpPr/>
          <p:nvPr/>
        </p:nvSpPr>
        <p:spPr>
          <a:xfrm>
            <a:off x="1035000" y="5274720"/>
            <a:ext cx="11160" cy="1008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183" name="CustomShape 29"/>
          <p:cNvSpPr/>
          <p:nvPr/>
        </p:nvSpPr>
        <p:spPr>
          <a:xfrm>
            <a:off x="992160" y="5420520"/>
            <a:ext cx="177480" cy="130680"/>
          </a:xfrm>
          <a:custGeom>
            <a:avLst/>
            <a:gdLst/>
            <a:ah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4" name="CustomShape 1"/>
          <p:cNvSpPr/>
          <p:nvPr/>
        </p:nvSpPr>
        <p:spPr>
          <a:xfrm>
            <a:off x="323640" y="339480"/>
            <a:ext cx="11571840" cy="72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Fetching Data with REST</a:t>
            </a:r>
            <a:endParaRPr b="0" lang="en-US" sz="1800" spc="-1" strike="noStrike">
              <a:solidFill>
                <a:srgbClr val="000000"/>
              </a:solidFill>
              <a:uFill>
                <a:solidFill>
                  <a:srgbClr val="ffffff"/>
                </a:solidFill>
              </a:uFill>
              <a:latin typeface="Arial"/>
            </a:endParaRPr>
          </a:p>
        </p:txBody>
      </p:sp>
      <p:sp>
        <p:nvSpPr>
          <p:cNvPr id="1185" name="CustomShape 2"/>
          <p:cNvSpPr/>
          <p:nvPr/>
        </p:nvSpPr>
        <p:spPr>
          <a:xfrm flipH="1">
            <a:off x="4104720" y="3446280"/>
            <a:ext cx="3809520" cy="45360"/>
          </a:xfrm>
          <a:custGeom>
            <a:avLst/>
            <a:gdLst/>
            <a:ahLst/>
            <a:rect l="l" t="t" r="r" b="b"/>
            <a:pathLst>
              <a:path w="21600" h="21600">
                <a:moveTo>
                  <a:pt x="0" y="0"/>
                </a:moveTo>
                <a:lnTo>
                  <a:pt x="21600" y="21600"/>
                </a:lnTo>
              </a:path>
            </a:pathLst>
          </a:custGeom>
          <a:noFill/>
          <a:ln w="57240">
            <a:solidFill>
              <a:srgbClr val="c40c8b"/>
            </a:solidFill>
            <a:round/>
            <a:tailEnd len="med" type="arrow" w="med"/>
          </a:ln>
        </p:spPr>
        <p:style>
          <a:lnRef idx="1">
            <a:schemeClr val="accent1"/>
          </a:lnRef>
          <a:fillRef idx="0">
            <a:schemeClr val="accent1"/>
          </a:fillRef>
          <a:effectRef idx="0">
            <a:schemeClr val="accent1"/>
          </a:effectRef>
          <a:fontRef idx="minor"/>
        </p:style>
      </p:sp>
      <p:sp>
        <p:nvSpPr>
          <p:cNvPr id="1186" name="CustomShape 3"/>
          <p:cNvSpPr/>
          <p:nvPr/>
        </p:nvSpPr>
        <p:spPr>
          <a:xfrm flipH="1" rot="10800000">
            <a:off x="7914600" y="2915640"/>
            <a:ext cx="3809520" cy="45360"/>
          </a:xfrm>
          <a:custGeom>
            <a:avLst/>
            <a:gdLst/>
            <a:ahLst/>
            <a:rect l="l" t="t" r="r" b="b"/>
            <a:pathLst>
              <a:path w="21600" h="21600">
                <a:moveTo>
                  <a:pt x="0" y="0"/>
                </a:moveTo>
                <a:lnTo>
                  <a:pt x="21600" y="21600"/>
                </a:lnTo>
              </a:path>
            </a:pathLst>
          </a:custGeom>
          <a:noFill/>
          <a:ln w="57240">
            <a:solidFill>
              <a:srgbClr val="c40c8b"/>
            </a:solidFill>
            <a:round/>
            <a:tailEnd len="med" type="arrow" w="med"/>
          </a:ln>
        </p:spPr>
        <p:style>
          <a:lnRef idx="1">
            <a:schemeClr val="accent1"/>
          </a:lnRef>
          <a:fillRef idx="0">
            <a:schemeClr val="accent1"/>
          </a:fillRef>
          <a:effectRef idx="0">
            <a:schemeClr val="accent1"/>
          </a:effectRef>
          <a:fontRef idx="minor"/>
        </p:style>
      </p:sp>
      <p:sp>
        <p:nvSpPr>
          <p:cNvPr id="1187" name="CustomShape 4"/>
          <p:cNvSpPr/>
          <p:nvPr/>
        </p:nvSpPr>
        <p:spPr>
          <a:xfrm>
            <a:off x="1699200" y="4367880"/>
            <a:ext cx="972000" cy="397080"/>
          </a:xfrm>
          <a:custGeom>
            <a:avLst/>
            <a:gdLst/>
            <a:ah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a:gradFill>
          <a:ln w="9360">
            <a:noFill/>
          </a:ln>
        </p:spPr>
        <p:style>
          <a:lnRef idx="0"/>
          <a:fillRef idx="0"/>
          <a:effectRef idx="0"/>
          <a:fontRef idx="minor"/>
        </p:style>
      </p:sp>
      <p:sp>
        <p:nvSpPr>
          <p:cNvPr id="1188" name="CustomShape 5"/>
          <p:cNvSpPr/>
          <p:nvPr/>
        </p:nvSpPr>
        <p:spPr>
          <a:xfrm>
            <a:off x="568800" y="1993320"/>
            <a:ext cx="3265560" cy="2404080"/>
          </a:xfrm>
          <a:custGeom>
            <a:avLst/>
            <a:gdLst/>
            <a:ah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360">
            <a:noFill/>
          </a:ln>
        </p:spPr>
        <p:style>
          <a:lnRef idx="0"/>
          <a:fillRef idx="0"/>
          <a:effectRef idx="0"/>
          <a:fontRef idx="minor"/>
        </p:style>
      </p:sp>
      <p:sp>
        <p:nvSpPr>
          <p:cNvPr id="1189" name="CustomShape 6"/>
          <p:cNvSpPr/>
          <p:nvPr/>
        </p:nvSpPr>
        <p:spPr>
          <a:xfrm>
            <a:off x="3377160" y="4363920"/>
            <a:ext cx="219960" cy="39240"/>
          </a:xfrm>
          <a:custGeom>
            <a:avLst/>
            <a:gdLst/>
            <a:ah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360">
            <a:noFill/>
          </a:ln>
        </p:spPr>
        <p:style>
          <a:lnRef idx="0"/>
          <a:fillRef idx="0"/>
          <a:effectRef idx="0"/>
          <a:fontRef idx="minor"/>
        </p:style>
      </p:sp>
      <p:sp>
        <p:nvSpPr>
          <p:cNvPr id="1190" name="CustomShape 7"/>
          <p:cNvSpPr/>
          <p:nvPr/>
        </p:nvSpPr>
        <p:spPr>
          <a:xfrm>
            <a:off x="585360" y="2013120"/>
            <a:ext cx="3228840" cy="2106000"/>
          </a:xfrm>
          <a:custGeom>
            <a:avLst/>
            <a:gdLst/>
            <a:ah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360">
            <a:noFill/>
          </a:ln>
        </p:spPr>
        <p:style>
          <a:lnRef idx="0"/>
          <a:fillRef idx="0"/>
          <a:effectRef idx="0"/>
          <a:fontRef idx="minor"/>
        </p:style>
      </p:sp>
      <p:sp>
        <p:nvSpPr>
          <p:cNvPr id="1191" name="CustomShape 8"/>
          <p:cNvSpPr/>
          <p:nvPr/>
        </p:nvSpPr>
        <p:spPr>
          <a:xfrm>
            <a:off x="1701000" y="4715640"/>
            <a:ext cx="972000" cy="59400"/>
          </a:xfrm>
          <a:custGeom>
            <a:avLst/>
            <a:gdLst/>
            <a:ah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360">
            <a:noFill/>
          </a:ln>
        </p:spPr>
        <p:style>
          <a:lnRef idx="0"/>
          <a:fillRef idx="0"/>
          <a:effectRef idx="0"/>
          <a:fontRef idx="minor"/>
        </p:style>
      </p:sp>
      <p:sp>
        <p:nvSpPr>
          <p:cNvPr id="1192" name="CustomShape 9"/>
          <p:cNvSpPr/>
          <p:nvPr/>
        </p:nvSpPr>
        <p:spPr>
          <a:xfrm>
            <a:off x="585360" y="4105440"/>
            <a:ext cx="3228840" cy="277920"/>
          </a:xfrm>
          <a:custGeom>
            <a:avLst/>
            <a:gdLst/>
            <a:ah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360">
            <a:noFill/>
          </a:ln>
        </p:spPr>
        <p:style>
          <a:lnRef idx="0"/>
          <a:fillRef idx="0"/>
          <a:effectRef idx="0"/>
          <a:fontRef idx="minor"/>
        </p:style>
      </p:sp>
      <p:sp>
        <p:nvSpPr>
          <p:cNvPr id="1193" name="CustomShape 10"/>
          <p:cNvSpPr/>
          <p:nvPr/>
        </p:nvSpPr>
        <p:spPr>
          <a:xfrm>
            <a:off x="704880" y="2166120"/>
            <a:ext cx="2993760" cy="1827720"/>
          </a:xfrm>
          <a:custGeom>
            <a:avLst/>
            <a:gdLst/>
            <a:ahLst/>
            <a:rect l="l" t="t" r="r" b="b"/>
            <a:pathLst>
              <a:path w="6586571" h="3763755">
                <a:moveTo>
                  <a:pt x="30683" y="30683"/>
                </a:moveTo>
                <a:lnTo>
                  <a:pt x="6564071" y="30683"/>
                </a:lnTo>
                <a:lnTo>
                  <a:pt x="6564071" y="3753528"/>
                </a:lnTo>
                <a:lnTo>
                  <a:pt x="30683" y="3753528"/>
                </a:lnTo>
                <a:close/>
              </a:path>
            </a:pathLst>
          </a:custGeom>
          <a:solidFill>
            <a:srgbClr val="f2f2f2"/>
          </a:solidFill>
          <a:ln w="9360">
            <a:noFill/>
          </a:ln>
        </p:spPr>
        <p:style>
          <a:lnRef idx="0"/>
          <a:fillRef idx="0"/>
          <a:effectRef idx="0"/>
          <a:fontRef idx="minor"/>
        </p:style>
      </p:sp>
      <p:sp>
        <p:nvSpPr>
          <p:cNvPr id="1194" name="CustomShape 11"/>
          <p:cNvSpPr/>
          <p:nvPr/>
        </p:nvSpPr>
        <p:spPr>
          <a:xfrm>
            <a:off x="2008440" y="2179800"/>
            <a:ext cx="1689840" cy="1814400"/>
          </a:xfrm>
          <a:custGeom>
            <a:avLst/>
            <a:gdLst/>
            <a:ah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fillRef idx="0"/>
          <a:effectRef idx="0"/>
          <a:fontRef idx="minor"/>
        </p:style>
      </p:sp>
      <p:sp>
        <p:nvSpPr>
          <p:cNvPr id="1195" name="CustomShape 12"/>
          <p:cNvSpPr/>
          <p:nvPr/>
        </p:nvSpPr>
        <p:spPr>
          <a:xfrm flipH="1">
            <a:off x="8356680" y="1965240"/>
            <a:ext cx="3357720" cy="1809000"/>
          </a:xfrm>
          <a:custGeom>
            <a:avLst/>
            <a:gdLst/>
            <a:ah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algn="ctr" blurRad="635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1" lang="en-US" sz="4000" spc="-1" strike="noStrike">
                <a:solidFill>
                  <a:srgbClr val="000000"/>
                </a:solidFill>
                <a:uFill>
                  <a:solidFill>
                    <a:srgbClr val="ffffff"/>
                  </a:solidFill>
                </a:uFill>
                <a:latin typeface="Tahoma"/>
                <a:ea typeface="Tahoma"/>
              </a:rPr>
              <a:t>REST</a:t>
            </a:r>
            <a:endParaRPr b="0" lang="en-US" sz="1800" spc="-1" strike="noStrike">
              <a:solidFill>
                <a:srgbClr val="000000"/>
              </a:solidFill>
              <a:uFill>
                <a:solidFill>
                  <a:srgbClr val="ffffff"/>
                </a:solidFill>
              </a:uFill>
              <a:latin typeface="Arial"/>
            </a:endParaRPr>
          </a:p>
        </p:txBody>
      </p:sp>
      <p:sp>
        <p:nvSpPr>
          <p:cNvPr id="1196" name="CustomShape 13"/>
          <p:cNvSpPr/>
          <p:nvPr/>
        </p:nvSpPr>
        <p:spPr>
          <a:xfrm>
            <a:off x="4187160" y="1593000"/>
            <a:ext cx="3499920" cy="3952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Constantia"/>
                <a:ea typeface="Arial Unicode MS"/>
              </a:rPr>
              <a:t>/api/user/&lt;id&gt;</a:t>
            </a:r>
            <a:endParaRPr b="0" lang="en-US" sz="1800" spc="-1" strike="noStrike">
              <a:solidFill>
                <a:srgbClr val="000000"/>
              </a:solidFill>
              <a:uFill>
                <a:solidFill>
                  <a:srgbClr val="ffffff"/>
                </a:solidFill>
              </a:uFill>
              <a:latin typeface="Arial"/>
            </a:endParaRPr>
          </a:p>
        </p:txBody>
      </p:sp>
      <p:sp>
        <p:nvSpPr>
          <p:cNvPr id="1197" name="CustomShape 14"/>
          <p:cNvSpPr/>
          <p:nvPr/>
        </p:nvSpPr>
        <p:spPr>
          <a:xfrm>
            <a:off x="4187160" y="1962360"/>
            <a:ext cx="3127680" cy="3952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Constantia"/>
                <a:ea typeface="Arial Unicode MS"/>
              </a:rPr>
              <a:t>/api/order/&lt;id&gt;/posts</a:t>
            </a:r>
            <a:endParaRPr b="0" lang="en-US" sz="1800" spc="-1" strike="noStrike">
              <a:solidFill>
                <a:srgbClr val="000000"/>
              </a:solidFill>
              <a:uFill>
                <a:solidFill>
                  <a:srgbClr val="ffffff"/>
                </a:solidFill>
              </a:uFill>
              <a:latin typeface="Arial"/>
            </a:endParaRPr>
          </a:p>
        </p:txBody>
      </p:sp>
      <p:sp>
        <p:nvSpPr>
          <p:cNvPr id="1198" name="CustomShape 15"/>
          <p:cNvSpPr/>
          <p:nvPr/>
        </p:nvSpPr>
        <p:spPr>
          <a:xfrm>
            <a:off x="4187160" y="2329920"/>
            <a:ext cx="3499920" cy="3952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Constantia"/>
                <a:ea typeface="Arial Unicode MS"/>
              </a:rPr>
              <a:t>/api/order/&lt;id&gt;/followers</a:t>
            </a:r>
            <a:endParaRPr b="0" lang="en-US" sz="1800" spc="-1" strike="noStrike">
              <a:solidFill>
                <a:srgbClr val="000000"/>
              </a:solidFill>
              <a:uFill>
                <a:solidFill>
                  <a:srgbClr val="ffffff"/>
                </a:solidFill>
              </a:uFill>
              <a:latin typeface="Arial"/>
            </a:endParaRPr>
          </a:p>
        </p:txBody>
      </p:sp>
      <p:pic>
        <p:nvPicPr>
          <p:cNvPr id="1199" name="Picture 1" descr=""/>
          <p:cNvPicPr/>
          <p:nvPr/>
        </p:nvPicPr>
        <p:blipFill>
          <a:blip r:embed="rId1"/>
          <a:stretch/>
        </p:blipFill>
        <p:spPr>
          <a:xfrm>
            <a:off x="4187160" y="3800520"/>
            <a:ext cx="3930120" cy="1986480"/>
          </a:xfrm>
          <a:prstGeom prst="rect">
            <a:avLst/>
          </a:prstGeom>
          <a:ln>
            <a:noFill/>
          </a:ln>
        </p:spPr>
      </p:pic>
      <p:pic>
        <p:nvPicPr>
          <p:cNvPr id="1200" name="Picture 2" descr=""/>
          <p:cNvPicPr/>
          <p:nvPr/>
        </p:nvPicPr>
        <p:blipFill>
          <a:blip r:embed="rId2"/>
          <a:stretch/>
        </p:blipFill>
        <p:spPr>
          <a:xfrm>
            <a:off x="4251960" y="3914640"/>
            <a:ext cx="4273920" cy="1898280"/>
          </a:xfrm>
          <a:prstGeom prst="rect">
            <a:avLst/>
          </a:prstGeom>
          <a:ln>
            <a:noFill/>
          </a:ln>
        </p:spPr>
      </p:pic>
      <p:pic>
        <p:nvPicPr>
          <p:cNvPr id="1201" name="Picture 3" descr=""/>
          <p:cNvPicPr/>
          <p:nvPr/>
        </p:nvPicPr>
        <p:blipFill>
          <a:blip r:embed="rId3"/>
          <a:stretch/>
        </p:blipFill>
        <p:spPr>
          <a:xfrm>
            <a:off x="4592880" y="3960360"/>
            <a:ext cx="3591720" cy="19670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2" name="CustomShape 1"/>
          <p:cNvSpPr/>
          <p:nvPr/>
        </p:nvSpPr>
        <p:spPr>
          <a:xfrm>
            <a:off x="323640" y="339480"/>
            <a:ext cx="11571840" cy="72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REST Drawbacks</a:t>
            </a:r>
            <a:endParaRPr b="0" lang="en-US" sz="1800" spc="-1" strike="noStrike">
              <a:solidFill>
                <a:srgbClr val="000000"/>
              </a:solidFill>
              <a:uFill>
                <a:solidFill>
                  <a:srgbClr val="ffffff"/>
                </a:solidFill>
              </a:uFill>
              <a:latin typeface="Arial"/>
            </a:endParaRPr>
          </a:p>
        </p:txBody>
      </p:sp>
      <p:sp>
        <p:nvSpPr>
          <p:cNvPr id="1203" name="CustomShape 2"/>
          <p:cNvSpPr/>
          <p:nvPr/>
        </p:nvSpPr>
        <p:spPr>
          <a:xfrm>
            <a:off x="3291840" y="2256480"/>
            <a:ext cx="5519160" cy="22240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Constantia"/>
                <a:ea typeface="Arial Unicode MS"/>
              </a:rPr>
              <a:t>The number of API endpoints is too much</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Constantia"/>
                <a:ea typeface="Arial Unicode MS"/>
              </a:rPr>
              <a:t>Overfetching: Downloading unnecessary data</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Constantia"/>
                <a:ea typeface="Arial Unicode MS"/>
              </a:rPr>
              <a:t>Underfetching: An endpoint doesn’t return enough of the required information; need to send multiple requests (n+1 problem)</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4164</TotalTime>
  <Application>LibreOffice/5.2.0.4$Windows_X86_64 LibreOffice_project/066b007f5ebcc236395c7d282ba488bca6720265</Application>
  <Words>4424</Words>
  <Paragraphs>593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2019-01-14T06:35:35Z</dcterms:created>
  <dc:creator>Allppt.com</dc:creator>
  <dc:description/>
  <dc:language>en-US</dc:language>
  <cp:lastModifiedBy/>
  <dcterms:modified xsi:type="dcterms:W3CDTF">2019-04-12T14:43:12Z</dcterms:modified>
  <cp:revision>158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5</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60</vt:i4>
  </property>
</Properties>
</file>