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3.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37.png" ContentType="image/png"/>
  <Override PartName="/ppt/media/image26.jpeg" ContentType="image/jpe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59.gif" ContentType="image/gif"/>
  <Override PartName="/ppt/media/image38.png" ContentType="image/png"/>
  <Override PartName="/ppt/media/image39.png" ContentType="image/png"/>
  <Override PartName="/ppt/media/image40.png" ContentType="image/png"/>
  <Override PartName="/ppt/media/image62.gif" ContentType="image/gif"/>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3.png" ContentType="image/png"/>
  <Override PartName="/ppt/media/image64.png" ContentType="image/png"/>
  <Override PartName="/ppt/media/image65.png" ContentType="image/png"/>
  <Override PartName="/ppt/media/image66.jpeg" ContentType="image/jpe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56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56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56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565" name="PlaceHolder 5"/>
          <p:cNvSpPr>
            <a:spLocks noGrp="1"/>
          </p:cNvSpPr>
          <p:nvPr>
            <p:ph type="sldNum"/>
          </p:nvPr>
        </p:nvSpPr>
        <p:spPr>
          <a:xfrm>
            <a:off x="4399200" y="9555480"/>
            <a:ext cx="3372840" cy="502560"/>
          </a:xfrm>
          <a:prstGeom prst="rect">
            <a:avLst/>
          </a:prstGeom>
        </p:spPr>
        <p:txBody>
          <a:bodyPr lIns="0" rIns="0" tIns="0" bIns="0" anchor="b"/>
          <a:p>
            <a:pPr algn="r"/>
            <a:fld id="{04AD3605-C701-4A4B-B25E-92285FED041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blog.graph.cool/graphql-sdl-schema-definition-language-6755bcb9ce51" TargetMode="External"/><Relationship Id="rId2" Type="http://schemas.openxmlformats.org/officeDocument/2006/relationships/slide" Target="../slides/slide14.xml"/><Relationship Id="rId3"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hyperlink" Target="http://facebook.github.io/graphql/October2016/#sec-Executing-Requests" TargetMode="External"/><Relationship Id="rId2" Type="http://schemas.openxmlformats.org/officeDocument/2006/relationships/slide" Target="../slides/slide24.xml"/><Relationship Id="rId3"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https://facebook.github.io/react/blog/2015/02/20/introducing-relay-and-graphql.html" TargetMode="External"/><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With graphql you would actually only send a single request to the server and the server would respond with all the information that you need.</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The way how this works is by sending a post request to the server where you in the body of that request you include the query that describe all the data requirement of the client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So in this case we are asking for user with a particular ID and then we can specify all the data that we want from that user so we want name of user, we want to have the titles of the posts of the user, and we want to have the name of the last three followers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When the server receives that query. They will process and resolve it to fetch exactly the data that’ specified in the query and read it from the database. It will then package it up into a JSON object the it just return to the client.</a:t>
            </a:r>
            <a:endParaRPr b="0" lang="en-US" sz="2000" spc="-1" strike="noStrike">
              <a:solidFill>
                <a:srgbClr val="000000"/>
              </a:solidFill>
              <a:uFill>
                <a:solidFill>
                  <a:srgbClr val="ffffff"/>
                </a:solidFill>
              </a:uFill>
              <a:latin typeface="Arial"/>
            </a:endParaRPr>
          </a:p>
        </p:txBody>
      </p:sp>
      <p:sp>
        <p:nvSpPr>
          <p:cNvPr id="1356" name="TextShape 2"/>
          <p:cNvSpPr txBox="1"/>
          <p:nvPr/>
        </p:nvSpPr>
        <p:spPr>
          <a:xfrm>
            <a:off x="3884760" y="8685360"/>
            <a:ext cx="2971440" cy="458280"/>
          </a:xfrm>
          <a:prstGeom prst="rect">
            <a:avLst/>
          </a:prstGeom>
          <a:noFill/>
          <a:ln>
            <a:noFill/>
          </a:ln>
        </p:spPr>
        <p:txBody>
          <a:bodyPr anchor="b"/>
          <a:p>
            <a:pPr algn="r">
              <a:lnSpc>
                <a:spcPct val="100000"/>
              </a:lnSpc>
            </a:pPr>
            <a:fld id="{B8A7211A-509A-4B60-A7D7-480D136E3753}"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As you can see in the picture, for the rest api you will have to send many endpoints to the server to get the data.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As for graphql, you only need to send a single endpoint to the server to get the data you need, no more or missing data</a:t>
            </a:r>
            <a:endParaRPr b="0" lang="en-US" sz="2000" spc="-1" strike="noStrike">
              <a:solidFill>
                <a:srgbClr val="000000"/>
              </a:solidFill>
              <a:uFill>
                <a:solidFill>
                  <a:srgbClr val="ffffff"/>
                </a:solidFill>
              </a:uFill>
              <a:latin typeface="Arial"/>
            </a:endParaRPr>
          </a:p>
        </p:txBody>
      </p:sp>
      <p:sp>
        <p:nvSpPr>
          <p:cNvPr id="1358" name="TextShape 2"/>
          <p:cNvSpPr txBox="1"/>
          <p:nvPr/>
        </p:nvSpPr>
        <p:spPr>
          <a:xfrm>
            <a:off x="3884760" y="8685360"/>
            <a:ext cx="2971440" cy="458280"/>
          </a:xfrm>
          <a:prstGeom prst="rect">
            <a:avLst/>
          </a:prstGeom>
          <a:noFill/>
          <a:ln>
            <a:noFill/>
          </a:ln>
        </p:spPr>
        <p:txBody>
          <a:bodyPr anchor="b"/>
          <a:p>
            <a:pPr algn="r">
              <a:lnSpc>
                <a:spcPct val="100000"/>
              </a:lnSpc>
            </a:pPr>
            <a:fld id="{D6E90044-946F-4C0B-8D40-A79A037F399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uFill>
                  <a:solidFill>
                    <a:srgbClr val="ffffff"/>
                  </a:solidFill>
                </a:uFill>
                <a:latin typeface="+mn-lt"/>
                <a:ea typeface="+mn-ea"/>
              </a:rPr>
              <a:t>So how did GraphQL get started? What does it look like in practice? And how do you start using it? Follow me to find out!</a:t>
            </a:r>
            <a:endParaRPr b="0" lang="en-US" sz="2000" spc="-1" strike="noStrike">
              <a:solidFill>
                <a:srgbClr val="000000"/>
              </a:solidFill>
              <a:uFill>
                <a:solidFill>
                  <a:srgbClr val="ffffff"/>
                </a:solidFill>
              </a:uFill>
              <a:latin typeface="Arial"/>
            </a:endParaRPr>
          </a:p>
        </p:txBody>
      </p:sp>
      <p:sp>
        <p:nvSpPr>
          <p:cNvPr id="1360" name="TextShape 2"/>
          <p:cNvSpPr txBox="1"/>
          <p:nvPr/>
        </p:nvSpPr>
        <p:spPr>
          <a:xfrm>
            <a:off x="3884760" y="8685360"/>
            <a:ext cx="2971440" cy="458280"/>
          </a:xfrm>
          <a:prstGeom prst="rect">
            <a:avLst/>
          </a:prstGeom>
          <a:noFill/>
          <a:ln>
            <a:noFill/>
          </a:ln>
        </p:spPr>
        <p:txBody>
          <a:bodyPr anchor="b"/>
          <a:p>
            <a:pPr algn="r">
              <a:lnSpc>
                <a:spcPct val="100000"/>
              </a:lnSpc>
            </a:pPr>
            <a:fld id="{D2717621-9033-4450-B4AE-AF3D0C5A666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Schema is used as a transaction between the client and server to determine how the client can access the data</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The request you make to your GraphQL is the query and mutation.</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A resolver tells GraphQL how and where to fetch the data corresponding to a given field</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Another important requirement for many applications is realtime, to be able to connect to the server to get information about events immediately.</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62" name="TextShape 2"/>
          <p:cNvSpPr txBox="1"/>
          <p:nvPr/>
        </p:nvSpPr>
        <p:spPr>
          <a:xfrm>
            <a:off x="3884760" y="8685360"/>
            <a:ext cx="2971440" cy="458280"/>
          </a:xfrm>
          <a:prstGeom prst="rect">
            <a:avLst/>
          </a:prstGeom>
          <a:noFill/>
          <a:ln>
            <a:noFill/>
          </a:ln>
        </p:spPr>
        <p:txBody>
          <a:bodyPr anchor="b"/>
          <a:p>
            <a:pPr algn="r">
              <a:lnSpc>
                <a:spcPct val="100000"/>
              </a:lnSpc>
            </a:pPr>
            <a:fld id="{3D3EEC3F-333B-4310-A68D-2353C48C86D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GraphQL has its own type system that’s used to define the </a:t>
            </a:r>
            <a:r>
              <a:rPr b="0" i="1" lang="en-US" sz="1200" spc="-1" strike="noStrike">
                <a:solidFill>
                  <a:srgbClr val="000000"/>
                </a:solidFill>
                <a:uFill>
                  <a:solidFill>
                    <a:srgbClr val="ffffff"/>
                  </a:solidFill>
                </a:uFill>
                <a:latin typeface="+mn-lt"/>
                <a:ea typeface="+mn-ea"/>
              </a:rPr>
              <a:t>schema</a:t>
            </a:r>
            <a:r>
              <a:rPr b="0" lang="en-US" sz="1200" spc="-1" strike="noStrike">
                <a:solidFill>
                  <a:srgbClr val="000000"/>
                </a:solidFill>
                <a:uFill>
                  <a:solidFill>
                    <a:srgbClr val="ffffff"/>
                  </a:solidFill>
                </a:uFill>
                <a:latin typeface="+mn-lt"/>
                <a:ea typeface="+mn-ea"/>
              </a:rPr>
              <a:t> of an API. The syntax for writing schemas is called </a:t>
            </a:r>
            <a:r>
              <a:rPr b="0" lang="en-US" sz="1200" spc="-1" strike="noStrike">
                <a:solidFill>
                  <a:srgbClr val="000000"/>
                </a:solidFill>
                <a:uFill>
                  <a:solidFill>
                    <a:srgbClr val="ffffff"/>
                  </a:solidFill>
                </a:uFill>
                <a:latin typeface="+mn-lt"/>
                <a:ea typeface="+mn-ea"/>
                <a:hlinkClick r:id="rId1"/>
              </a:rPr>
              <a:t>Schema Definition Language</a:t>
            </a:r>
            <a:r>
              <a:rPr b="0" lang="en-US" sz="1200" spc="-1" strike="noStrike">
                <a:solidFill>
                  <a:srgbClr val="000000"/>
                </a:solidFill>
                <a:uFill>
                  <a:solidFill>
                    <a:srgbClr val="ffffff"/>
                  </a:solidFill>
                </a:uFill>
                <a:latin typeface="+mn-lt"/>
                <a:ea typeface="+mn-ea"/>
              </a:rPr>
              <a:t> (SDL).</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The most basic components of a GraphQL schema are object types, which just represent a kind of object you can fetch from your service, and what fields it has. In the GraphQL schema language, we might represent it like this: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Here is an example how we can use the SDL to define a simple type called Person: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This type has two </a:t>
            </a:r>
            <a:r>
              <a:rPr b="0" i="1" lang="en-US" sz="1200" spc="-1" strike="noStrike">
                <a:solidFill>
                  <a:srgbClr val="000000"/>
                </a:solidFill>
                <a:uFill>
                  <a:solidFill>
                    <a:srgbClr val="ffffff"/>
                  </a:solidFill>
                </a:uFill>
                <a:latin typeface="+mn-lt"/>
                <a:ea typeface="+mn-ea"/>
              </a:rPr>
              <a:t>fields</a:t>
            </a:r>
            <a:r>
              <a:rPr b="0" lang="en-US" sz="1200" spc="-1" strike="noStrike">
                <a:solidFill>
                  <a:srgbClr val="000000"/>
                </a:solidFill>
                <a:uFill>
                  <a:solidFill>
                    <a:srgbClr val="ffffff"/>
                  </a:solidFill>
                </a:uFill>
                <a:latin typeface="+mn-lt"/>
                <a:ea typeface="+mn-ea"/>
              </a:rPr>
              <a:t>, they’re called name and age and are respectively of type String and Int. The !following the type means that this field is </a:t>
            </a:r>
            <a:r>
              <a:rPr b="0" i="1" lang="en-US" sz="1200" spc="-1" strike="noStrike">
                <a:solidFill>
                  <a:srgbClr val="000000"/>
                </a:solidFill>
                <a:uFill>
                  <a:solidFill>
                    <a:srgbClr val="ffffff"/>
                  </a:solidFill>
                </a:uFill>
                <a:latin typeface="+mn-lt"/>
                <a:ea typeface="+mn-ea"/>
              </a:rPr>
              <a:t>required</a:t>
            </a:r>
            <a:r>
              <a:rPr b="0" lang="en-US" sz="1200" spc="-1" strike="noStrike">
                <a:solidFill>
                  <a:srgbClr val="000000"/>
                </a:solidFill>
                <a:uFill>
                  <a:solidFill>
                    <a:srgbClr val="ffffff"/>
                  </a:solidFill>
                </a:uFill>
                <a:latin typeface="+mn-lt"/>
                <a:ea typeface="+mn-ea"/>
              </a:rPr>
              <a: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It’s also possible to express relationships between types. A Person could be associated with a Post: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Conversely, the other end of the relationship needs to be placed on the Person type:</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Note that we just created a </a:t>
            </a:r>
            <a:r>
              <a:rPr b="0" i="1" lang="en-US" sz="1200" spc="-1" strike="noStrike">
                <a:solidFill>
                  <a:srgbClr val="000000"/>
                </a:solidFill>
                <a:uFill>
                  <a:solidFill>
                    <a:srgbClr val="ffffff"/>
                  </a:solidFill>
                </a:uFill>
                <a:latin typeface="+mn-lt"/>
                <a:ea typeface="+mn-ea"/>
              </a:rPr>
              <a:t>one-to-many</a:t>
            </a:r>
            <a:r>
              <a:rPr b="0" lang="en-US" sz="1200" spc="-1" strike="noStrike">
                <a:solidFill>
                  <a:srgbClr val="000000"/>
                </a:solidFill>
                <a:uFill>
                  <a:solidFill>
                    <a:srgbClr val="ffffff"/>
                  </a:solidFill>
                </a:uFill>
                <a:latin typeface="+mn-lt"/>
                <a:ea typeface="+mn-ea"/>
              </a:rPr>
              <a:t>-relationship between Person and Post since the posts field on Personis actually an </a:t>
            </a:r>
            <a:r>
              <a:rPr b="0" i="1" lang="en-US" sz="1200" spc="-1" strike="noStrike">
                <a:solidFill>
                  <a:srgbClr val="000000"/>
                </a:solidFill>
                <a:uFill>
                  <a:solidFill>
                    <a:srgbClr val="ffffff"/>
                  </a:solidFill>
                </a:uFill>
                <a:latin typeface="+mn-lt"/>
                <a:ea typeface="+mn-ea"/>
              </a:rPr>
              <a:t>array</a:t>
            </a:r>
            <a:r>
              <a:rPr b="0" lang="en-US" sz="1200" spc="-1" strike="noStrike">
                <a:solidFill>
                  <a:srgbClr val="000000"/>
                </a:solidFill>
                <a:uFill>
                  <a:solidFill>
                    <a:srgbClr val="ffffff"/>
                  </a:solidFill>
                </a:uFill>
                <a:latin typeface="+mn-lt"/>
                <a:ea typeface="+mn-ea"/>
              </a:rPr>
              <a:t> of posts.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64" name="TextShape 2"/>
          <p:cNvSpPr txBox="1"/>
          <p:nvPr/>
        </p:nvSpPr>
        <p:spPr>
          <a:xfrm>
            <a:off x="3884760" y="8685360"/>
            <a:ext cx="2971440" cy="458280"/>
          </a:xfrm>
          <a:prstGeom prst="rect">
            <a:avLst/>
          </a:prstGeom>
          <a:noFill/>
          <a:ln>
            <a:noFill/>
          </a:ln>
        </p:spPr>
        <p:txBody>
          <a:bodyPr anchor="b"/>
          <a:p>
            <a:pPr algn="r">
              <a:lnSpc>
                <a:spcPct val="100000"/>
              </a:lnSpc>
            </a:pPr>
            <a:fld id="{F4FB723C-5B99-4C14-8334-B6CF4E13601C}"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The request you make to your GraphQL is the query.</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You can specify the fields you need to retrieve, then send to the server via queries. The server will return the correct fields that you have requested without redundancy</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Let’s take a look at an example query that a client could send to a server:</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The products field in this query is called the </a:t>
            </a:r>
            <a:r>
              <a:rPr b="0" i="1" lang="en-US" sz="1200" spc="-1" strike="noStrike">
                <a:solidFill>
                  <a:srgbClr val="000000"/>
                </a:solidFill>
                <a:uFill>
                  <a:solidFill>
                    <a:srgbClr val="ffffff"/>
                  </a:solidFill>
                </a:uFill>
                <a:latin typeface="+mn-lt"/>
                <a:ea typeface="+mn-ea"/>
              </a:rPr>
              <a:t>root field</a:t>
            </a:r>
            <a:r>
              <a:rPr b="0" lang="en-US" sz="1200" spc="-1" strike="noStrike">
                <a:solidFill>
                  <a:srgbClr val="000000"/>
                </a:solidFill>
                <a:uFill>
                  <a:solidFill>
                    <a:srgbClr val="ffffff"/>
                  </a:solidFill>
                </a:uFill>
                <a:latin typeface="+mn-lt"/>
                <a:ea typeface="+mn-ea"/>
              </a:rPr>
              <a:t> of the query. Everything that follows the root field, is called the </a:t>
            </a:r>
            <a:r>
              <a:rPr b="0" i="1" lang="en-US" sz="1200" spc="-1" strike="noStrike">
                <a:solidFill>
                  <a:srgbClr val="000000"/>
                </a:solidFill>
                <a:uFill>
                  <a:solidFill>
                    <a:srgbClr val="ffffff"/>
                  </a:solidFill>
                </a:uFill>
                <a:latin typeface="+mn-lt"/>
                <a:ea typeface="+mn-ea"/>
              </a:rPr>
              <a:t>payload</a:t>
            </a:r>
            <a:r>
              <a:rPr b="0" lang="en-US" sz="1200" spc="-1" strike="noStrike">
                <a:solidFill>
                  <a:srgbClr val="000000"/>
                </a:solidFill>
                <a:uFill>
                  <a:solidFill>
                    <a:srgbClr val="ffffff"/>
                  </a:solidFill>
                </a:uFill>
                <a:latin typeface="+mn-lt"/>
                <a:ea typeface="+mn-ea"/>
              </a:rPr>
              <a:t> of the query. The only field that’s specified in this query’s payload is name.</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This query would return a list of all persons currently stored in the database. Here’s an example response:</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66" name="TextShape 2"/>
          <p:cNvSpPr txBox="1"/>
          <p:nvPr/>
        </p:nvSpPr>
        <p:spPr>
          <a:xfrm>
            <a:off x="3884760" y="8685360"/>
            <a:ext cx="2971440" cy="458280"/>
          </a:xfrm>
          <a:prstGeom prst="rect">
            <a:avLst/>
          </a:prstGeom>
          <a:noFill/>
          <a:ln>
            <a:noFill/>
          </a:ln>
        </p:spPr>
        <p:txBody>
          <a:bodyPr anchor="b"/>
          <a:p>
            <a:pPr algn="r">
              <a:lnSpc>
                <a:spcPct val="100000"/>
              </a:lnSpc>
            </a:pPr>
            <a:fld id="{7EC41538-4419-47B0-923E-A3CB12B0329B}"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If the client also needed the products’ import_price, we can slightly adjust the query and include the new field in the query’s payload</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So the result will reponse name and import_price in json.</a:t>
            </a:r>
            <a:endParaRPr b="0" lang="en-US" sz="2000" spc="-1" strike="noStrike">
              <a:solidFill>
                <a:srgbClr val="000000"/>
              </a:solidFill>
              <a:uFill>
                <a:solidFill>
                  <a:srgbClr val="ffffff"/>
                </a:solidFill>
              </a:uFill>
              <a:latin typeface="Arial"/>
            </a:endParaRPr>
          </a:p>
        </p:txBody>
      </p:sp>
      <p:sp>
        <p:nvSpPr>
          <p:cNvPr id="1368" name="TextShape 2"/>
          <p:cNvSpPr txBox="1"/>
          <p:nvPr/>
        </p:nvSpPr>
        <p:spPr>
          <a:xfrm>
            <a:off x="3884760" y="8685360"/>
            <a:ext cx="2971440" cy="458280"/>
          </a:xfrm>
          <a:prstGeom prst="rect">
            <a:avLst/>
          </a:prstGeom>
          <a:noFill/>
          <a:ln>
            <a:noFill/>
          </a:ln>
        </p:spPr>
        <p:txBody>
          <a:bodyPr anchor="b"/>
          <a:p>
            <a:pPr algn="r">
              <a:lnSpc>
                <a:spcPct val="100000"/>
              </a:lnSpc>
            </a:pPr>
            <a:fld id="{09354AF2-43EC-45E6-A61B-02381A192D9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One of the major advantages of GraphQL is that it allows for naturally querying </a:t>
            </a:r>
            <a:r>
              <a:rPr b="0" i="1" lang="en-US" sz="1200" spc="-1" strike="noStrike">
                <a:solidFill>
                  <a:srgbClr val="000000"/>
                </a:solidFill>
                <a:uFill>
                  <a:solidFill>
                    <a:srgbClr val="ffffff"/>
                  </a:solidFill>
                </a:uFill>
                <a:latin typeface="+mn-lt"/>
                <a:ea typeface="+mn-ea"/>
              </a:rPr>
              <a:t>nested</a:t>
            </a:r>
            <a:r>
              <a:rPr b="0" lang="en-US" sz="1200" spc="-1" strike="noStrike">
                <a:solidFill>
                  <a:srgbClr val="000000"/>
                </a:solidFill>
                <a:uFill>
                  <a:solidFill>
                    <a:srgbClr val="ffffff"/>
                  </a:solidFill>
                </a:uFill>
                <a:latin typeface="+mn-lt"/>
                <a:ea typeface="+mn-ea"/>
              </a:rPr>
              <a:t> information.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For example, if you wanted to load a brand of product, you could simply follow the structure of your types to request this information: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70" name="TextShape 2"/>
          <p:cNvSpPr txBox="1"/>
          <p:nvPr/>
        </p:nvSpPr>
        <p:spPr>
          <a:xfrm>
            <a:off x="3884760" y="8685360"/>
            <a:ext cx="2971440" cy="458280"/>
          </a:xfrm>
          <a:prstGeom prst="rect">
            <a:avLst/>
          </a:prstGeom>
          <a:noFill/>
          <a:ln>
            <a:noFill/>
          </a:ln>
        </p:spPr>
        <p:txBody>
          <a:bodyPr anchor="b"/>
          <a:p>
            <a:pPr algn="r">
              <a:lnSpc>
                <a:spcPct val="100000"/>
              </a:lnSpc>
            </a:pPr>
            <a:fld id="{CDF6BB96-D725-4242-A1FB-D806C4ADC16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Next to requesting information from a server, the majority of applications also need some way of making changes to the data that’s currently stored in the backend.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With GraphQL, these changes are made using so-called </a:t>
            </a:r>
            <a:r>
              <a:rPr b="0" i="1" lang="en-US" sz="1200" spc="-1" strike="noStrike">
                <a:solidFill>
                  <a:srgbClr val="000000"/>
                </a:solidFill>
                <a:uFill>
                  <a:solidFill>
                    <a:srgbClr val="ffffff"/>
                  </a:solidFill>
                </a:uFill>
                <a:latin typeface="+mn-lt"/>
                <a:ea typeface="+mn-ea"/>
              </a:rPr>
              <a:t>mutations</a:t>
            </a:r>
            <a:r>
              <a:rPr b="0" lang="en-US" sz="1200" spc="-1" strike="noStrike">
                <a:solidFill>
                  <a:srgbClr val="000000"/>
                </a:solidFill>
                <a:uFill>
                  <a:solidFill>
                    <a:srgbClr val="ffffff"/>
                  </a:solidFill>
                </a:uFill>
                <a:latin typeface="+mn-lt"/>
                <a:ea typeface="+mn-ea"/>
              </a:rPr>
              <a:t>. There generally are three kinds of mutations: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Courier New"/>
              <a:buChar char="o"/>
            </a:pPr>
            <a:r>
              <a:rPr b="0" lang="en-US" sz="1200" spc="-1" strike="noStrike">
                <a:solidFill>
                  <a:srgbClr val="000000"/>
                </a:solidFill>
                <a:uFill>
                  <a:solidFill>
                    <a:srgbClr val="ffffff"/>
                  </a:solidFill>
                </a:uFill>
                <a:latin typeface="+mn-lt"/>
                <a:ea typeface="+mn-ea"/>
              </a:rPr>
              <a:t>creating new data</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Courier New"/>
              <a:buChar char="o"/>
            </a:pPr>
            <a:r>
              <a:rPr b="0" lang="en-US" sz="1200" spc="-1" strike="noStrike">
                <a:solidFill>
                  <a:srgbClr val="000000"/>
                </a:solidFill>
                <a:uFill>
                  <a:solidFill>
                    <a:srgbClr val="ffffff"/>
                  </a:solidFill>
                </a:uFill>
                <a:latin typeface="+mn-lt"/>
                <a:ea typeface="+mn-ea"/>
              </a:rPr>
              <a:t>updating existing data</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Courier New"/>
              <a:buChar char="o"/>
            </a:pPr>
            <a:r>
              <a:rPr b="0" lang="en-US" sz="1200" spc="-1" strike="noStrike">
                <a:solidFill>
                  <a:srgbClr val="000000"/>
                </a:solidFill>
                <a:uFill>
                  <a:solidFill>
                    <a:srgbClr val="ffffff"/>
                  </a:solidFill>
                </a:uFill>
                <a:latin typeface="+mn-lt"/>
                <a:ea typeface="+mn-ea"/>
              </a:rPr>
              <a:t>deleting existing data</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72" name="TextShape 2"/>
          <p:cNvSpPr txBox="1"/>
          <p:nvPr/>
        </p:nvSpPr>
        <p:spPr>
          <a:xfrm>
            <a:off x="3884760" y="8685360"/>
            <a:ext cx="2971440" cy="458280"/>
          </a:xfrm>
          <a:prstGeom prst="rect">
            <a:avLst/>
          </a:prstGeom>
          <a:noFill/>
          <a:ln>
            <a:noFill/>
          </a:ln>
        </p:spPr>
        <p:txBody>
          <a:bodyPr anchor="b"/>
          <a:p>
            <a:pPr algn="r">
              <a:lnSpc>
                <a:spcPct val="100000"/>
              </a:lnSpc>
            </a:pPr>
            <a:fld id="{38309C3E-FCB8-4F84-8279-3183D580682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Mutations follow the same syntactical structure as queries, but they always need to start with the mutation keyword.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Here’s an example for how we might create a new Brand:</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74" name="TextShape 2"/>
          <p:cNvSpPr txBox="1"/>
          <p:nvPr/>
        </p:nvSpPr>
        <p:spPr>
          <a:xfrm>
            <a:off x="3884760" y="8685360"/>
            <a:ext cx="2971440" cy="458280"/>
          </a:xfrm>
          <a:prstGeom prst="rect">
            <a:avLst/>
          </a:prstGeom>
          <a:noFill/>
          <a:ln>
            <a:noFill/>
          </a:ln>
        </p:spPr>
        <p:txBody>
          <a:bodyPr anchor="b"/>
          <a:p>
            <a:pPr algn="r">
              <a:lnSpc>
                <a:spcPct val="100000"/>
              </a:lnSpc>
            </a:pPr>
            <a:fld id="{C6AA3D5F-9D4D-4835-9FD7-E8A79C83F89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9"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 In my presentation. I will go through 4 main parts</a:t>
            </a:r>
            <a:endParaRPr b="0" lang="en-US" sz="2000" spc="-1" strike="noStrike">
              <a:solidFill>
                <a:srgbClr val="000000"/>
              </a:solidFill>
              <a:uFill>
                <a:solidFill>
                  <a:srgbClr val="ffffff"/>
                </a:solidFill>
              </a:uFill>
              <a:latin typeface="Arial"/>
            </a:endParaRPr>
          </a:p>
        </p:txBody>
      </p:sp>
      <p:sp>
        <p:nvSpPr>
          <p:cNvPr id="1340" name="TextShape 2"/>
          <p:cNvSpPr txBox="1"/>
          <p:nvPr/>
        </p:nvSpPr>
        <p:spPr>
          <a:xfrm>
            <a:off x="3884760" y="8685360"/>
            <a:ext cx="2971440" cy="458280"/>
          </a:xfrm>
          <a:prstGeom prst="rect">
            <a:avLst/>
          </a:prstGeom>
          <a:noFill/>
          <a:ln>
            <a:noFill/>
          </a:ln>
        </p:spPr>
        <p:txBody>
          <a:bodyPr anchor="b"/>
          <a:p>
            <a:pPr algn="r">
              <a:lnSpc>
                <a:spcPct val="100000"/>
              </a:lnSpc>
            </a:pPr>
            <a:fld id="{CA4751AE-FF54-4D88-90DF-C06DD89E15B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Now that you have a basic understanding of what queries, mutations.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Let’s put it all together and learn how you can write a schema that would allow you to execute the examples you’ve seen so far.</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The </a:t>
            </a:r>
            <a:r>
              <a:rPr b="0" i="1" lang="en-US" sz="1200" spc="-1" strike="noStrike">
                <a:solidFill>
                  <a:srgbClr val="000000"/>
                </a:solidFill>
                <a:uFill>
                  <a:solidFill>
                    <a:srgbClr val="ffffff"/>
                  </a:solidFill>
                </a:uFill>
                <a:latin typeface="+mn-lt"/>
                <a:ea typeface="+mn-ea"/>
              </a:rPr>
              <a:t>schema</a:t>
            </a:r>
            <a:r>
              <a:rPr b="0" lang="en-US" sz="1200" spc="-1" strike="noStrike">
                <a:solidFill>
                  <a:srgbClr val="000000"/>
                </a:solidFill>
                <a:uFill>
                  <a:solidFill>
                    <a:srgbClr val="ffffff"/>
                  </a:solidFill>
                </a:uFill>
                <a:latin typeface="+mn-lt"/>
                <a:ea typeface="+mn-ea"/>
              </a:rPr>
              <a:t> is one of the most important concepts when working with a GraphQL API.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1" lang="en-US" sz="1200" spc="-1" strike="noStrike">
                <a:solidFill>
                  <a:srgbClr val="000000"/>
                </a:solidFill>
                <a:uFill>
                  <a:solidFill>
                    <a:srgbClr val="ffffff"/>
                  </a:solidFill>
                </a:uFill>
                <a:latin typeface="+mn-lt"/>
                <a:ea typeface="+mn-ea"/>
              </a:rPr>
              <a:t>It specifies the capabilities of the API and defines how clients can request the data.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1" lang="en-US" sz="1200" spc="-1" strike="noStrike">
                <a:solidFill>
                  <a:srgbClr val="000000"/>
                </a:solidFill>
                <a:uFill>
                  <a:solidFill>
                    <a:srgbClr val="ffffff"/>
                  </a:solidFill>
                </a:uFill>
                <a:latin typeface="+mn-lt"/>
                <a:ea typeface="+mn-ea"/>
              </a:rPr>
              <a:t>It is often seen as a </a:t>
            </a:r>
            <a:r>
              <a:rPr b="1" i="1" lang="en-US" sz="1200" spc="-1" strike="noStrike">
                <a:solidFill>
                  <a:srgbClr val="000000"/>
                </a:solidFill>
                <a:uFill>
                  <a:solidFill>
                    <a:srgbClr val="ffffff"/>
                  </a:solidFill>
                </a:uFill>
                <a:latin typeface="+mn-lt"/>
                <a:ea typeface="+mn-ea"/>
              </a:rPr>
              <a:t>contract</a:t>
            </a:r>
            <a:r>
              <a:rPr b="1" lang="en-US" sz="1200" spc="-1" strike="noStrike">
                <a:solidFill>
                  <a:srgbClr val="000000"/>
                </a:solidFill>
                <a:uFill>
                  <a:solidFill>
                    <a:srgbClr val="ffffff"/>
                  </a:solidFill>
                </a:uFill>
                <a:latin typeface="+mn-lt"/>
                <a:ea typeface="+mn-ea"/>
              </a:rPr>
              <a:t> between the server and client.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1" lang="en-US" sz="1200" spc="-1" strike="noStrike">
                <a:solidFill>
                  <a:srgbClr val="000000"/>
                </a:solidFill>
                <a:uFill>
                  <a:solidFill>
                    <a:srgbClr val="ffffff"/>
                  </a:solidFill>
                </a:uFill>
                <a:latin typeface="+mn-lt"/>
                <a:ea typeface="+mn-ea"/>
              </a:rPr>
              <a:t>Generally, a schema is simply a collection of GraphQL types.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76" name="TextShape 2"/>
          <p:cNvSpPr txBox="1"/>
          <p:nvPr/>
        </p:nvSpPr>
        <p:spPr>
          <a:xfrm>
            <a:off x="3884760" y="8685360"/>
            <a:ext cx="2971440" cy="458280"/>
          </a:xfrm>
          <a:prstGeom prst="rect">
            <a:avLst/>
          </a:prstGeom>
          <a:noFill/>
          <a:ln>
            <a:noFill/>
          </a:ln>
        </p:spPr>
        <p:txBody>
          <a:bodyPr anchor="b"/>
          <a:p>
            <a:pPr algn="r">
              <a:lnSpc>
                <a:spcPct val="100000"/>
              </a:lnSpc>
            </a:pPr>
            <a:fld id="{F3D355A6-4A67-4202-8335-C481DFABA51F}"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The object type is the most common type used in a schema and represents a group of fields. </a:t>
            </a:r>
            <a:endParaRPr b="0" lang="en-US" sz="2000" spc="-1" strike="noStrike">
              <a:solidFill>
                <a:srgbClr val="000000"/>
              </a:solidFill>
              <a:uFill>
                <a:solidFill>
                  <a:srgbClr val="ffffff"/>
                </a:solidFill>
              </a:uFill>
              <a:latin typeface="Arial"/>
            </a:endParaRPr>
          </a:p>
        </p:txBody>
      </p:sp>
      <p:sp>
        <p:nvSpPr>
          <p:cNvPr id="1378" name="TextShape 2"/>
          <p:cNvSpPr txBox="1"/>
          <p:nvPr/>
        </p:nvSpPr>
        <p:spPr>
          <a:xfrm>
            <a:off x="3884760" y="8685360"/>
            <a:ext cx="2971440" cy="458280"/>
          </a:xfrm>
          <a:prstGeom prst="rect">
            <a:avLst/>
          </a:prstGeom>
          <a:noFill/>
          <a:ln>
            <a:noFill/>
          </a:ln>
        </p:spPr>
        <p:txBody>
          <a:bodyPr anchor="b"/>
          <a:p>
            <a:pPr algn="r">
              <a:lnSpc>
                <a:spcPct val="100000"/>
              </a:lnSpc>
            </a:pPr>
            <a:fld id="{B8C15C5C-A04F-48BF-8A51-8C1B73779799}"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A GraphQL query is for </a:t>
            </a:r>
            <a:r>
              <a:rPr b="0" i="1" lang="en-US" sz="1200" spc="-1" strike="noStrike">
                <a:solidFill>
                  <a:srgbClr val="000000"/>
                </a:solidFill>
                <a:uFill>
                  <a:solidFill>
                    <a:srgbClr val="ffffff"/>
                  </a:solidFill>
                </a:uFill>
                <a:latin typeface="+mn-lt"/>
                <a:ea typeface="+mn-ea"/>
              </a:rPr>
              <a:t>fetching</a:t>
            </a:r>
            <a:r>
              <a:rPr b="0" lang="en-US" sz="1200" spc="-1" strike="noStrike">
                <a:solidFill>
                  <a:srgbClr val="000000"/>
                </a:solidFill>
                <a:uFill>
                  <a:solidFill>
                    <a:srgbClr val="ffffff"/>
                  </a:solidFill>
                </a:uFill>
                <a:latin typeface="+mn-lt"/>
                <a:ea typeface="+mn-ea"/>
              </a:rPr>
              <a:t> data.</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In order to define what queries are possible on a server, the Query type is used within the SDL. The Query type is one of many root-level types which defines functionality for clients and acts as an entry-point to other more specific types within the schema.</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In this Query type, we define two types of queries which are available on this GraphQL server:</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getBooks: which returns a list of Book objects.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As mentioned in the previous section, the structure in which types are organized in the SDL is important because of the relationships it creates. When a client makes a query to the server, the server will return results in a shape that matches that of the query.</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Based on the SDL defined above, a client could request a list of all products by sending a single query with exactly what it wishes to receive in return:</a:t>
            </a:r>
            <a:endParaRPr b="0" lang="en-US" sz="2000" spc="-1" strike="noStrike">
              <a:solidFill>
                <a:srgbClr val="000000"/>
              </a:solidFill>
              <a:uFill>
                <a:solidFill>
                  <a:srgbClr val="ffffff"/>
                </a:solidFill>
              </a:uFill>
              <a:latin typeface="Arial"/>
            </a:endParaRPr>
          </a:p>
        </p:txBody>
      </p:sp>
      <p:sp>
        <p:nvSpPr>
          <p:cNvPr id="1380" name="TextShape 2"/>
          <p:cNvSpPr txBox="1"/>
          <p:nvPr/>
        </p:nvSpPr>
        <p:spPr>
          <a:xfrm>
            <a:off x="3884760" y="8685360"/>
            <a:ext cx="2971440" cy="458280"/>
          </a:xfrm>
          <a:prstGeom prst="rect">
            <a:avLst/>
          </a:prstGeom>
          <a:noFill/>
          <a:ln>
            <a:noFill/>
          </a:ln>
        </p:spPr>
        <p:txBody>
          <a:bodyPr anchor="b"/>
          <a:p>
            <a:pPr algn="r">
              <a:lnSpc>
                <a:spcPct val="100000"/>
              </a:lnSpc>
            </a:pPr>
            <a:fld id="{AAEBCD6B-69FC-441D-ADD9-FC8CDB8C82E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Much like how the Query type defines the entry-points for data-fetching operations on a GraphQL server, the root-level Mutation type specifies the entry points for data-manipulation operations.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For example, when imagining a situation where the API supported adding a new Brand, the SDL might implement the following Mutation type:</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This implements a single addBrand mutation which accepts name as arguments, but the important thing to note here is that this mutation will return the newly-created Brandobject.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82" name="TextShape 2"/>
          <p:cNvSpPr txBox="1"/>
          <p:nvPr/>
        </p:nvSpPr>
        <p:spPr>
          <a:xfrm>
            <a:off x="3884760" y="8685360"/>
            <a:ext cx="2971440" cy="458280"/>
          </a:xfrm>
          <a:prstGeom prst="rect">
            <a:avLst/>
          </a:prstGeom>
          <a:noFill/>
          <a:ln>
            <a:noFill/>
          </a:ln>
        </p:spPr>
        <p:txBody>
          <a:bodyPr anchor="b"/>
          <a:p>
            <a:pPr algn="r">
              <a:lnSpc>
                <a:spcPct val="100000"/>
              </a:lnSpc>
            </a:pPr>
            <a:fld id="{6214FB28-AC0A-4203-BC9D-20F3E73D947A}"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In its most basic form, a GraphQL server will have </a:t>
            </a:r>
            <a:r>
              <a:rPr b="0" i="1" lang="en-US" sz="1200" spc="-1" strike="noStrike">
                <a:solidFill>
                  <a:srgbClr val="000000"/>
                </a:solidFill>
                <a:uFill>
                  <a:solidFill>
                    <a:srgbClr val="ffffff"/>
                  </a:solidFill>
                </a:uFill>
                <a:latin typeface="+mn-lt"/>
                <a:ea typeface="+mn-ea"/>
              </a:rPr>
              <a:t>one </a:t>
            </a:r>
            <a:r>
              <a:rPr b="0" lang="en-US" sz="1200" spc="-1" strike="noStrike">
                <a:solidFill>
                  <a:srgbClr val="000000"/>
                </a:solidFill>
                <a:uFill>
                  <a:solidFill>
                    <a:srgbClr val="ffffff"/>
                  </a:solidFill>
                </a:uFill>
                <a:latin typeface="+mn-lt"/>
                <a:ea typeface="+mn-ea"/>
              </a:rPr>
              <a:t>resolver function </a:t>
            </a:r>
            <a:r>
              <a:rPr b="0" i="1" lang="en-US" sz="1200" spc="-1" strike="noStrike">
                <a:solidFill>
                  <a:srgbClr val="000000"/>
                </a:solidFill>
                <a:uFill>
                  <a:solidFill>
                    <a:srgbClr val="ffffff"/>
                  </a:solidFill>
                </a:uFill>
                <a:latin typeface="+mn-lt"/>
                <a:ea typeface="+mn-ea"/>
              </a:rPr>
              <a:t>per field </a:t>
            </a:r>
            <a:r>
              <a:rPr b="0" lang="en-US" sz="1200" spc="-1" strike="noStrike">
                <a:solidFill>
                  <a:srgbClr val="000000"/>
                </a:solidFill>
                <a:uFill>
                  <a:solidFill>
                    <a:srgbClr val="ffffff"/>
                  </a:solidFill>
                </a:uFill>
                <a:latin typeface="+mn-lt"/>
                <a:ea typeface="+mn-ea"/>
              </a:rPr>
              <a:t>in its schema. Each resolver knows how to fetch the data for its field. Since a GraphQL query at its essence is just a collection of fields, all a GraphQL server actually needs to do in order to gather the requested data is invoke all the resolver functions for the fields specified in the query</a:t>
            </a:r>
            <a:r>
              <a:rPr b="0" i="1" lang="en-US" sz="1200" spc="-1" strike="noStrike">
                <a:solidFill>
                  <a:srgbClr val="000000"/>
                </a:solidFill>
                <a:uFill>
                  <a:solidFill>
                    <a:srgbClr val="ffffff"/>
                  </a:solidFill>
                </a:uFill>
                <a:latin typeface="+mn-lt"/>
                <a:ea typeface="+mn-ea"/>
              </a:rPr>
              <a:t>.</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When using GraphQL.js, each of the fields on a type in the GraphQLSchema</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object can have a resolve</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function attached to it. Let’s consider our example from above, in particular the user</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field on the Query</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type — here we can add a simple resolvefunction as follows:</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Assuming a function fetchProductById</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is actually available and returns a User</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instance (a JS object with id</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and name</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fields), the resolve</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function now enables </a:t>
            </a:r>
            <a:r>
              <a:rPr b="0" i="1" lang="en-US" sz="1200" spc="-1" strike="noStrike">
                <a:solidFill>
                  <a:srgbClr val="000000"/>
                </a:solidFill>
                <a:uFill>
                  <a:solidFill>
                    <a:srgbClr val="ffffff"/>
                  </a:solidFill>
                </a:uFill>
                <a:latin typeface="+mn-lt"/>
                <a:ea typeface="+mn-ea"/>
                <a:hlinkClick r:id="rId1"/>
              </a:rPr>
              <a:t>execution</a:t>
            </a:r>
            <a:r>
              <a:rPr b="0" i="1"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of the schema.</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84" name="TextShape 2"/>
          <p:cNvSpPr txBox="1"/>
          <p:nvPr/>
        </p:nvSpPr>
        <p:spPr>
          <a:xfrm>
            <a:off x="3884760" y="8685360"/>
            <a:ext cx="2971440" cy="458280"/>
          </a:xfrm>
          <a:prstGeom prst="rect">
            <a:avLst/>
          </a:prstGeom>
          <a:noFill/>
          <a:ln>
            <a:noFill/>
          </a:ln>
        </p:spPr>
        <p:txBody>
          <a:bodyPr anchor="b"/>
          <a:p>
            <a:pPr algn="r">
              <a:lnSpc>
                <a:spcPct val="100000"/>
              </a:lnSpc>
            </a:pPr>
            <a:fld id="{B2F61AA7-9A24-41B0-A120-554B976DEE08}"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So, we will go to the final part in this presentaion</a:t>
            </a:r>
            <a:endParaRPr b="0" lang="en-US" sz="2000" spc="-1" strike="noStrike">
              <a:solidFill>
                <a:srgbClr val="000000"/>
              </a:solidFill>
              <a:uFill>
                <a:solidFill>
                  <a:srgbClr val="ffffff"/>
                </a:solidFill>
              </a:uFill>
              <a:latin typeface="Arial"/>
            </a:endParaRPr>
          </a:p>
        </p:txBody>
      </p:sp>
      <p:sp>
        <p:nvSpPr>
          <p:cNvPr id="1386" name="TextShape 2"/>
          <p:cNvSpPr txBox="1"/>
          <p:nvPr/>
        </p:nvSpPr>
        <p:spPr>
          <a:xfrm>
            <a:off x="3884760" y="8685360"/>
            <a:ext cx="2971440" cy="458280"/>
          </a:xfrm>
          <a:prstGeom prst="rect">
            <a:avLst/>
          </a:prstGeom>
          <a:noFill/>
          <a:ln>
            <a:noFill/>
          </a:ln>
        </p:spPr>
        <p:txBody>
          <a:bodyPr anchor="b"/>
          <a:p>
            <a:pPr algn="r">
              <a:lnSpc>
                <a:spcPct val="100000"/>
              </a:lnSpc>
            </a:pPr>
            <a:fld id="{C58D2423-275E-461A-9052-66A9A1883751}"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Ecosystem GraphQL composes of participants, programming languages, communities, platforms support for graphql</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Here I devide into 2 main part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The first brick you’ll need is a GraphQL server. GraphQL itself </a:t>
            </a:r>
            <a:r>
              <a:rPr b="0" lang="en-US" sz="1200" spc="-1" strike="noStrike">
                <a:solidFill>
                  <a:srgbClr val="000000"/>
                </a:solidFill>
                <a:uFill>
                  <a:solidFill>
                    <a:srgbClr val="ffffff"/>
                  </a:solidFill>
                </a:uFill>
                <a:latin typeface="Arial"/>
              </a:rPr>
              <a:t>is just a specification after all, so this leaves the door open to a few competing implementations.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Arial"/>
              </a:rPr>
              <a:t>Although you can technically query your GraphQL API directly without the need for a dedicated client library, it can definely make your life easier.</a:t>
            </a:r>
            <a:endParaRPr b="0" lang="en-US" sz="2000" spc="-1" strike="noStrike">
              <a:solidFill>
                <a:srgbClr val="000000"/>
              </a:solidFill>
              <a:uFill>
                <a:solidFill>
                  <a:srgbClr val="ffffff"/>
                </a:solidFill>
              </a:uFill>
              <a:latin typeface="Arial"/>
            </a:endParaRPr>
          </a:p>
        </p:txBody>
      </p:sp>
      <p:sp>
        <p:nvSpPr>
          <p:cNvPr id="1388" name="TextShape 2"/>
          <p:cNvSpPr txBox="1"/>
          <p:nvPr/>
        </p:nvSpPr>
        <p:spPr>
          <a:xfrm>
            <a:off x="3884760" y="8685360"/>
            <a:ext cx="2971440" cy="458280"/>
          </a:xfrm>
          <a:prstGeom prst="rect">
            <a:avLst/>
          </a:prstGeom>
          <a:noFill/>
          <a:ln>
            <a:noFill/>
          </a:ln>
        </p:spPr>
        <p:txBody>
          <a:bodyPr anchor="b"/>
          <a:p>
            <a:pPr algn="r">
              <a:lnSpc>
                <a:spcPct val="100000"/>
              </a:lnSpc>
            </a:pPr>
            <a:fld id="{1279433D-D794-41A9-96A5-8F029136A05C}"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GraphQL – JS (Node): This is the original reference implementation of GraphQL. You can use it together with express-graphql to create your API server.</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GraphQL - Server (Node): The Apollo team also has their own all-in-one GraphQL server implementation. It’s not as popular as the original yet, but is very well documentation and supported.</a:t>
            </a:r>
            <a:endParaRPr b="0" lang="en-US" sz="2000" spc="-1" strike="noStrike">
              <a:solidFill>
                <a:srgbClr val="000000"/>
              </a:solidFill>
              <a:uFill>
                <a:solidFill>
                  <a:srgbClr val="ffffff"/>
                </a:solidFill>
              </a:uFill>
              <a:latin typeface="Arial"/>
            </a:endParaRPr>
          </a:p>
          <a:p>
            <a:pPr marL="171360" indent="-171000">
              <a:lnSpc>
                <a:spcPct val="100000"/>
              </a:lnSpc>
              <a:buClr>
                <a:srgbClr val="404040"/>
              </a:buClr>
              <a:buFont typeface="Arial"/>
              <a:buChar char="•"/>
            </a:pPr>
            <a:r>
              <a:rPr b="0" lang="en-US" sz="1200" spc="-1" strike="noStrike">
                <a:solidFill>
                  <a:srgbClr val="404040"/>
                </a:solidFill>
                <a:uFill>
                  <a:solidFill>
                    <a:srgbClr val="ffffff"/>
                  </a:solidFill>
                </a:uFill>
                <a:latin typeface="+mn-lt"/>
                <a:ea typeface="+mn-ea"/>
              </a:rPr>
              <a:t>Beside, GraphQL implement for various other platform (PHP, Ruby, Python, etc.)</a:t>
            </a:r>
            <a:endParaRPr b="0" lang="en-US" sz="2000" spc="-1" strike="noStrike">
              <a:solidFill>
                <a:srgbClr val="000000"/>
              </a:solidFill>
              <a:uFill>
                <a:solidFill>
                  <a:srgbClr val="ffffff"/>
                </a:solidFill>
              </a:uFill>
              <a:latin typeface="Arial"/>
            </a:endParaRPr>
          </a:p>
        </p:txBody>
      </p:sp>
      <p:sp>
        <p:nvSpPr>
          <p:cNvPr id="1390" name="TextShape 2"/>
          <p:cNvSpPr txBox="1"/>
          <p:nvPr/>
        </p:nvSpPr>
        <p:spPr>
          <a:xfrm>
            <a:off x="3884760" y="8685360"/>
            <a:ext cx="2971440" cy="458280"/>
          </a:xfrm>
          <a:prstGeom prst="rect">
            <a:avLst/>
          </a:prstGeom>
          <a:noFill/>
          <a:ln>
            <a:noFill/>
          </a:ln>
        </p:spPr>
        <p:txBody>
          <a:bodyPr anchor="b"/>
          <a:p>
            <a:pPr algn="r">
              <a:lnSpc>
                <a:spcPct val="100000"/>
              </a:lnSpc>
            </a:pPr>
            <a:fld id="{710C489F-B763-4B7F-AECA-9FDABD17805E}"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Normally, You can technically query your GraphQL API directly without the need for a dedicated client library.</a:t>
            </a:r>
            <a:endParaRPr b="0" lang="en-US" sz="2000" spc="-1" strike="noStrike">
              <a:solidFill>
                <a:srgbClr val="000000"/>
              </a:solidFill>
              <a:uFill>
                <a:solidFill>
                  <a:srgbClr val="ffffff"/>
                </a:solidFill>
              </a:uFill>
              <a:latin typeface="Arial"/>
            </a:endParaRPr>
          </a:p>
          <a:p>
            <a:pPr marL="171360" indent="-171000">
              <a:lnSpc>
                <a:spcPct val="100000"/>
              </a:lnSpc>
              <a:buClr>
                <a:srgbClr val="404040"/>
              </a:buClr>
              <a:buFont typeface="Arial"/>
              <a:buChar char="•"/>
            </a:pPr>
            <a:r>
              <a:rPr b="0" lang="en-US" sz="2000" spc="-1" strike="noStrike">
                <a:solidFill>
                  <a:srgbClr val="404040"/>
                </a:solidFill>
                <a:uFill>
                  <a:solidFill>
                    <a:srgbClr val="ffffff"/>
                  </a:solidFill>
                </a:uFill>
                <a:latin typeface="Arial"/>
              </a:rPr>
              <a:t>But, Here I would like to introduce 2 popular GraphQL client and support you to easily connect to graphql.</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404040"/>
                </a:solidFill>
                <a:uFill>
                  <a:solidFill>
                    <a:srgbClr val="ffffff"/>
                  </a:solidFill>
                </a:uFill>
                <a:latin typeface="Arial"/>
              </a:rPr>
              <a:t>Relay is Facebook’s own GraphQL toolkit. It support Facebook’s own needs, and might be a bit over-engineered for most usages.</a:t>
            </a:r>
            <a:endParaRPr b="0" lang="en-US" sz="2000" spc="-1" strike="noStrike">
              <a:solidFill>
                <a:srgbClr val="000000"/>
              </a:solidFill>
              <a:uFill>
                <a:solidFill>
                  <a:srgbClr val="ffffff"/>
                </a:solidFill>
              </a:uFill>
              <a:latin typeface="Arial"/>
            </a:endParaRPr>
          </a:p>
          <a:p>
            <a:pPr marL="171360" indent="-171000">
              <a:lnSpc>
                <a:spcPct val="100000"/>
              </a:lnSpc>
              <a:buClr>
                <a:srgbClr val="404040"/>
              </a:buClr>
              <a:buFont typeface="Arial"/>
              <a:buChar char="•"/>
            </a:pPr>
            <a:r>
              <a:rPr b="0" lang="en-US" sz="1200" spc="-1" strike="noStrike">
                <a:solidFill>
                  <a:srgbClr val="404040"/>
                </a:solidFill>
                <a:uFill>
                  <a:solidFill>
                    <a:srgbClr val="ffffff"/>
                  </a:solidFill>
                </a:uFill>
                <a:latin typeface="Arial"/>
              </a:rPr>
              <a:t>Apollo Client is the best way to use GraphQL to build client applications. The client is designed to help you quickly build a UI that fetches data with GraphQL, and can be used with any JavaScript front-end.</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92" name="TextShape 2"/>
          <p:cNvSpPr txBox="1"/>
          <p:nvPr/>
        </p:nvSpPr>
        <p:spPr>
          <a:xfrm>
            <a:off x="3884760" y="8685360"/>
            <a:ext cx="2971440" cy="458280"/>
          </a:xfrm>
          <a:prstGeom prst="rect">
            <a:avLst/>
          </a:prstGeom>
          <a:noFill/>
          <a:ln>
            <a:noFill/>
          </a:ln>
        </p:spPr>
        <p:txBody>
          <a:bodyPr anchor="b"/>
          <a:p>
            <a:pPr algn="r">
              <a:lnSpc>
                <a:spcPct val="100000"/>
              </a:lnSpc>
            </a:pPr>
            <a:fld id="{BF9C68BF-04D9-4AB4-A20A-10EACA48AB02}"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We will go to the first part</a:t>
            </a:r>
            <a:endParaRPr b="0" lang="en-US" sz="2000" spc="-1" strike="noStrike">
              <a:solidFill>
                <a:srgbClr val="000000"/>
              </a:solidFill>
              <a:uFill>
                <a:solidFill>
                  <a:srgbClr val="ffffff"/>
                </a:solidFill>
              </a:uFill>
              <a:latin typeface="Arial"/>
            </a:endParaRPr>
          </a:p>
        </p:txBody>
      </p:sp>
      <p:sp>
        <p:nvSpPr>
          <p:cNvPr id="1342" name="TextShape 2"/>
          <p:cNvSpPr txBox="1"/>
          <p:nvPr/>
        </p:nvSpPr>
        <p:spPr>
          <a:xfrm>
            <a:off x="3884760" y="8685360"/>
            <a:ext cx="2971440" cy="458280"/>
          </a:xfrm>
          <a:prstGeom prst="rect">
            <a:avLst/>
          </a:prstGeom>
          <a:noFill/>
          <a:ln>
            <a:noFill/>
          </a:ln>
        </p:spPr>
        <p:txBody>
          <a:bodyPr anchor="b"/>
          <a:p>
            <a:pPr algn="r">
              <a:lnSpc>
                <a:spcPct val="100000"/>
              </a:lnSpc>
            </a:pPr>
            <a:fld id="{3C86C6CB-BA20-4937-9E70-F5283D3A33A5}"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GraphQL is a query language for APIs that provides a more efficient, powerful and flexible alternative to REST.</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At its core, GraphQL enables </a:t>
            </a:r>
            <a:r>
              <a:rPr b="0" i="1" lang="en-US" sz="1200" spc="-1" strike="noStrike">
                <a:solidFill>
                  <a:srgbClr val="000000"/>
                </a:solidFill>
                <a:uFill>
                  <a:solidFill>
                    <a:srgbClr val="ffffff"/>
                  </a:solidFill>
                </a:uFill>
                <a:latin typeface="+mn-lt"/>
                <a:ea typeface="+mn-ea"/>
              </a:rPr>
              <a:t>declarative data fetching</a:t>
            </a:r>
            <a:r>
              <a:rPr b="0" lang="en-US" sz="1200" spc="-1" strike="noStrike">
                <a:solidFill>
                  <a:srgbClr val="000000"/>
                </a:solidFill>
                <a:uFill>
                  <a:solidFill>
                    <a:srgbClr val="ffffff"/>
                  </a:solidFill>
                </a:uFill>
                <a:latin typeface="+mn-lt"/>
                <a:ea typeface="+mn-ea"/>
              </a:rPr>
              <a:t> where a client can specify exactly what data it needs from an API. Send a GraphQL query to your API and get exactly what you need, nothing more and nothing less.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Instead of multiple endpoints that return fixed data structures, a GraphQL server only exposes a single endpoint and responds with precisely the data a client asked for.</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It makes it easier to aggregate data from multiple sources.</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 </a:t>
            </a:r>
            <a:r>
              <a:rPr b="0" lang="en-US" sz="1200" spc="-1" strike="noStrike">
                <a:solidFill>
                  <a:srgbClr val="000000"/>
                </a:solidFill>
                <a:uFill>
                  <a:solidFill>
                    <a:srgbClr val="ffffff"/>
                  </a:solidFill>
                </a:uFill>
                <a:latin typeface="+mn-lt"/>
                <a:ea typeface="+mn-ea"/>
              </a:rPr>
              <a:t>It uses a type system to describe data. GraphQL APIs are organized in terms of types and fields, not endpoints. Access the full capabilities of your data from a single endpoint.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1200" spc="-1" strike="noStrike">
                <a:solidFill>
                  <a:srgbClr val="000000"/>
                </a:solidFill>
                <a:uFill>
                  <a:solidFill>
                    <a:srgbClr val="ffffff"/>
                  </a:solidFill>
                </a:uFill>
                <a:latin typeface="+mn-lt"/>
                <a:ea typeface="+mn-ea"/>
              </a:rPr>
              <a:t>It was developed and </a:t>
            </a:r>
            <a:r>
              <a:rPr b="0" lang="en-US" sz="1200" spc="-1" strike="noStrike">
                <a:solidFill>
                  <a:srgbClr val="000000"/>
                </a:solidFill>
                <a:uFill>
                  <a:solidFill>
                    <a:srgbClr val="ffffff"/>
                  </a:solidFill>
                </a:uFill>
                <a:latin typeface="+mn-lt"/>
                <a:ea typeface="+mn-ea"/>
                <a:hlinkClick r:id="rId1"/>
              </a:rPr>
              <a:t>open-sourced by Facebook</a:t>
            </a:r>
            <a:r>
              <a:rPr b="0" lang="en-US" sz="1200" spc="-1" strike="noStrike">
                <a:solidFill>
                  <a:srgbClr val="000000"/>
                </a:solidFill>
                <a:uFill>
                  <a:solidFill>
                    <a:srgbClr val="ffffff"/>
                  </a:solidFill>
                </a:uFill>
                <a:latin typeface="+mn-lt"/>
                <a:ea typeface="+mn-ea"/>
              </a:rPr>
              <a:t> and is now maintained by a large community of companies and individuals from all over the world.</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mn-lt"/>
                <a:ea typeface="+mn-ea"/>
              </a:rPr>
              <a:t>So how did GraphQL get started? What does it look like in practice? And how do you start using it? Follow me to find out!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44" name="TextShape 2"/>
          <p:cNvSpPr txBox="1"/>
          <p:nvPr/>
        </p:nvSpPr>
        <p:spPr>
          <a:xfrm>
            <a:off x="3884760" y="8685360"/>
            <a:ext cx="2971440" cy="458280"/>
          </a:xfrm>
          <a:prstGeom prst="rect">
            <a:avLst/>
          </a:prstGeom>
          <a:noFill/>
          <a:ln>
            <a:noFill/>
          </a:ln>
        </p:spPr>
        <p:txBody>
          <a:bodyPr anchor="b"/>
          <a:p>
            <a:pPr algn="r">
              <a:lnSpc>
                <a:spcPct val="100000"/>
              </a:lnSpc>
            </a:pPr>
            <a:fld id="{9C3211A9-B5BF-4161-BA0B-CEFBCEC84567}"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5" name="PlaceHolder 1"/>
          <p:cNvSpPr>
            <a:spLocks noGrp="1"/>
          </p:cNvSpPr>
          <p:nvPr>
            <p:ph type="body"/>
          </p:nvPr>
        </p:nvSpPr>
        <p:spPr>
          <a:xfrm>
            <a:off x="685800" y="4400640"/>
            <a:ext cx="5486040" cy="360000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In the previous slide, I mentioned a feature of GraphQL that </a:t>
            </a:r>
            <a:r>
              <a:rPr b="0" lang="en-US" sz="1200" spc="-1" strike="noStrike">
                <a:solidFill>
                  <a:srgbClr val="404040"/>
                </a:solidFill>
                <a:uFill>
                  <a:solidFill>
                    <a:srgbClr val="ffffff"/>
                  </a:solidFill>
                </a:uFill>
                <a:latin typeface="Arial"/>
              </a:rPr>
              <a:t>It makes it easier to aggregate data from multiple sources.</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404040"/>
                </a:solidFill>
                <a:uFill>
                  <a:solidFill>
                    <a:srgbClr val="ffffff"/>
                  </a:solidFill>
                </a:uFill>
                <a:latin typeface="Arial"/>
              </a:rPr>
              <a:t>So as you see, </a:t>
            </a:r>
            <a:r>
              <a:rPr b="0" lang="en-US" sz="1800" spc="-1" strike="noStrike">
                <a:solidFill>
                  <a:srgbClr val="404040"/>
                </a:solidFill>
                <a:uFill>
                  <a:solidFill>
                    <a:srgbClr val="ffffff"/>
                  </a:solidFill>
                </a:uFill>
                <a:latin typeface="Arial"/>
              </a:rPr>
              <a:t>When you have multiple clients requesting data from multiple services, a GraphQL layer in the middle can simplify and standardize this communication.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46" name="TextShape 2"/>
          <p:cNvSpPr txBox="1"/>
          <p:nvPr/>
        </p:nvSpPr>
        <p:spPr>
          <a:xfrm>
            <a:off x="3884760" y="8685360"/>
            <a:ext cx="2971440" cy="458280"/>
          </a:xfrm>
          <a:prstGeom prst="rect">
            <a:avLst/>
          </a:prstGeom>
          <a:noFill/>
          <a:ln>
            <a:noFill/>
          </a:ln>
        </p:spPr>
        <p:txBody>
          <a:bodyPr anchor="b"/>
          <a:p>
            <a:pPr algn="r">
              <a:lnSpc>
                <a:spcPct val="100000"/>
              </a:lnSpc>
            </a:pPr>
            <a:fld id="{C1A23254-712B-4327-AB35-3C9269FD2E66}"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We will go to next part</a:t>
            </a:r>
            <a:endParaRPr b="0" lang="en-US" sz="2000" spc="-1" strike="noStrike">
              <a:solidFill>
                <a:srgbClr val="000000"/>
              </a:solidFill>
              <a:uFill>
                <a:solidFill>
                  <a:srgbClr val="ffffff"/>
                </a:solidFill>
              </a:uFill>
              <a:latin typeface="Arial"/>
            </a:endParaRPr>
          </a:p>
        </p:txBody>
      </p:sp>
      <p:sp>
        <p:nvSpPr>
          <p:cNvPr id="1348" name="TextShape 2"/>
          <p:cNvSpPr txBox="1"/>
          <p:nvPr/>
        </p:nvSpPr>
        <p:spPr>
          <a:xfrm>
            <a:off x="3884760" y="8685360"/>
            <a:ext cx="2971440" cy="458280"/>
          </a:xfrm>
          <a:prstGeom prst="rect">
            <a:avLst/>
          </a:prstGeom>
          <a:noFill/>
          <a:ln>
            <a:noFill/>
          </a:ln>
        </p:spPr>
        <p:txBody>
          <a:bodyPr anchor="b"/>
          <a:p>
            <a:pPr algn="r">
              <a:lnSpc>
                <a:spcPct val="100000"/>
              </a:lnSpc>
            </a:pPr>
            <a:fld id="{15A62D41-210A-436F-8134-BA2AD6983AF4}"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PlaceHolder 1"/>
          <p:cNvSpPr>
            <a:spLocks noGrp="1"/>
          </p:cNvSpPr>
          <p:nvPr>
            <p:ph type="body"/>
          </p:nvPr>
        </p:nvSpPr>
        <p:spPr>
          <a:xfrm>
            <a:off x="685800" y="4400640"/>
            <a:ext cx="5486040" cy="3600000"/>
          </a:xfrm>
          <a:prstGeom prst="rect">
            <a:avLst/>
          </a:prstGeom>
        </p:spPr>
        <p:txBody>
          <a:bodyPr/>
          <a:p>
            <a:pPr>
              <a:lnSpc>
                <a:spcPct val="100000"/>
              </a:lnSpc>
            </a:pPr>
            <a:r>
              <a:rPr b="0" lang="en-US" sz="2000" spc="-1" strike="noStrike">
                <a:solidFill>
                  <a:srgbClr val="000000"/>
                </a:solidFill>
                <a:uFill>
                  <a:solidFill>
                    <a:srgbClr val="ffffff"/>
                  </a:solidFill>
                </a:uFill>
                <a:latin typeface="Arial"/>
              </a:rPr>
              <a:t>Graphql and rest have some similarities</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50" name="TextShape 2"/>
          <p:cNvSpPr txBox="1"/>
          <p:nvPr/>
        </p:nvSpPr>
        <p:spPr>
          <a:xfrm>
            <a:off x="3884760" y="8685360"/>
            <a:ext cx="2971440" cy="458280"/>
          </a:xfrm>
          <a:prstGeom prst="rect">
            <a:avLst/>
          </a:prstGeom>
          <a:noFill/>
          <a:ln>
            <a:noFill/>
          </a:ln>
        </p:spPr>
        <p:txBody>
          <a:bodyPr anchor="b"/>
          <a:p>
            <a:pPr algn="r">
              <a:lnSpc>
                <a:spcPct val="100000"/>
              </a:lnSpc>
            </a:pPr>
            <a:fld id="{1C365C6C-AE78-4326-BA48-3DC53413A84F}"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1" name="PlaceHolder 1"/>
          <p:cNvSpPr>
            <a:spLocks noGrp="1"/>
          </p:cNvSpPr>
          <p:nvPr>
            <p:ph type="body"/>
          </p:nvPr>
        </p:nvSpPr>
        <p:spPr>
          <a:xfrm>
            <a:off x="685800" y="4400640"/>
            <a:ext cx="5486040" cy="3600000"/>
          </a:xfrm>
          <a:prstGeom prst="rect">
            <a:avLst/>
          </a:prstGeom>
        </p:spPr>
        <p:txBody>
          <a:bodyPr/>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With a REST API, you would typically gather the data by accessing multiple endpoints.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In the example, these could be /users/&lt;id&gt; endpoint to fetch the initial user data.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Secondly, there’s likely to be a /users/&lt;id&gt;/posts endpoint that returns all the posts for a user. </a:t>
            </a:r>
            <a:endParaRPr b="0" lang="en-US" sz="2000" spc="-1" strike="noStrike">
              <a:solidFill>
                <a:srgbClr val="000000"/>
              </a:solidFill>
              <a:uFill>
                <a:solidFill>
                  <a:srgbClr val="ffffff"/>
                </a:solidFill>
              </a:uFill>
              <a:latin typeface="Arial"/>
            </a:endParaRPr>
          </a:p>
          <a:p>
            <a:pPr marL="171360" indent="-171000">
              <a:lnSpc>
                <a:spcPct val="100000"/>
              </a:lnSpc>
              <a:buClr>
                <a:srgbClr val="000000"/>
              </a:buClr>
              <a:buFont typeface="Arial"/>
              <a:buChar char="•"/>
            </a:pPr>
            <a:r>
              <a:rPr b="0" lang="en-US" sz="2000" spc="-1" strike="noStrike">
                <a:solidFill>
                  <a:srgbClr val="000000"/>
                </a:solidFill>
                <a:uFill>
                  <a:solidFill>
                    <a:srgbClr val="ffffff"/>
                  </a:solidFill>
                </a:uFill>
                <a:latin typeface="Arial"/>
              </a:rPr>
              <a:t>The third endpoint will then be the /users/&lt;id&gt;/followers that returns a list of followers per user.</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52" name="TextShape 2"/>
          <p:cNvSpPr txBox="1"/>
          <p:nvPr/>
        </p:nvSpPr>
        <p:spPr>
          <a:xfrm>
            <a:off x="3884760" y="8685360"/>
            <a:ext cx="2971440" cy="458280"/>
          </a:xfrm>
          <a:prstGeom prst="rect">
            <a:avLst/>
          </a:prstGeom>
          <a:noFill/>
          <a:ln>
            <a:noFill/>
          </a:ln>
        </p:spPr>
        <p:txBody>
          <a:bodyPr anchor="b"/>
          <a:p>
            <a:pPr algn="r">
              <a:lnSpc>
                <a:spcPct val="100000"/>
              </a:lnSpc>
            </a:pPr>
            <a:fld id="{8AE9CD64-0DD0-43E0-9996-4477CEA54DA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85800" y="4400640"/>
            <a:ext cx="5486040" cy="3600000"/>
          </a:xfrm>
          <a:prstGeom prst="rect">
            <a:avLst/>
          </a:prstGeom>
        </p:spPr>
        <p:txBody>
          <a:bodyPr/>
          <a:p>
            <a:r>
              <a:rPr b="1" lang="en-US" sz="1200" spc="-1" strike="noStrike">
                <a:solidFill>
                  <a:srgbClr val="000000"/>
                </a:solidFill>
                <a:uFill>
                  <a:solidFill>
                    <a:srgbClr val="ffffff"/>
                  </a:solidFill>
                </a:uFill>
                <a:latin typeface="Arial"/>
              </a:rPr>
              <a:t>Overfetching: Downloading superfluous data</a:t>
            </a:r>
            <a:endParaRPr b="0" lang="en-US"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i="1" lang="en-US" sz="1200" spc="-1" strike="noStrike">
                <a:solidFill>
                  <a:srgbClr val="000000"/>
                </a:solidFill>
                <a:uFill>
                  <a:solidFill>
                    <a:srgbClr val="ffffff"/>
                  </a:solidFill>
                </a:uFill>
                <a:latin typeface="Arial"/>
              </a:rPr>
              <a:t>Overfetching</a:t>
            </a:r>
            <a:r>
              <a:rPr b="0" lang="en-US" sz="1200" spc="-1" strike="noStrike">
                <a:solidFill>
                  <a:srgbClr val="000000"/>
                </a:solidFill>
                <a:uFill>
                  <a:solidFill>
                    <a:srgbClr val="ffffff"/>
                  </a:solidFill>
                </a:uFill>
                <a:latin typeface="Arial"/>
              </a:rPr>
              <a:t> means that a client downloads more information than is actually required in the app. </a:t>
            </a:r>
            <a:endParaRPr b="0" lang="en-US" sz="2000" spc="-1" strike="noStrike">
              <a:solidFill>
                <a:srgbClr val="000000"/>
              </a:solidFill>
              <a:uFill>
                <a:solidFill>
                  <a:srgbClr val="ffffff"/>
                </a:solidFill>
              </a:uFill>
              <a:latin typeface="Arial"/>
            </a:endParaRPr>
          </a:p>
          <a:p>
            <a:pPr>
              <a:lnSpc>
                <a:spcPct val="100000"/>
              </a:lnSpc>
            </a:pPr>
            <a:r>
              <a:rPr b="1" lang="en-US" sz="1200" spc="-1" strike="noStrike">
                <a:solidFill>
                  <a:srgbClr val="000000"/>
                </a:solidFill>
                <a:uFill>
                  <a:solidFill>
                    <a:srgbClr val="ffffff"/>
                  </a:solidFill>
                </a:uFill>
                <a:latin typeface="Arial"/>
              </a:rPr>
              <a:t>Underfetching and the n+1 problem</a:t>
            </a:r>
            <a:endParaRPr b="0" lang="en-US"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1200" spc="-1" strike="noStrike">
                <a:solidFill>
                  <a:srgbClr val="000000"/>
                </a:solidFill>
                <a:uFill>
                  <a:solidFill>
                    <a:srgbClr val="ffffff"/>
                  </a:solidFill>
                </a:uFill>
                <a:latin typeface="Arial"/>
              </a:rPr>
              <a:t>Another issue is </a:t>
            </a:r>
            <a:r>
              <a:rPr b="0" i="1" lang="en-US" sz="1200" spc="-1" strike="noStrike">
                <a:solidFill>
                  <a:srgbClr val="000000"/>
                </a:solidFill>
                <a:uFill>
                  <a:solidFill>
                    <a:srgbClr val="ffffff"/>
                  </a:solidFill>
                </a:uFill>
                <a:latin typeface="Arial"/>
              </a:rPr>
              <a:t>underfetching</a:t>
            </a:r>
            <a:r>
              <a:rPr b="0" lang="en-US" sz="1200" spc="-1" strike="noStrike">
                <a:solidFill>
                  <a:srgbClr val="000000"/>
                </a:solidFill>
                <a:uFill>
                  <a:solidFill>
                    <a:srgbClr val="ffffff"/>
                  </a:solidFill>
                </a:uFill>
                <a:latin typeface="Arial"/>
              </a:rPr>
              <a:t> and the </a:t>
            </a:r>
            <a:r>
              <a:rPr b="0" i="1" lang="en-US" sz="1200" spc="-1" strike="noStrike">
                <a:solidFill>
                  <a:srgbClr val="000000"/>
                </a:solidFill>
                <a:uFill>
                  <a:solidFill>
                    <a:srgbClr val="ffffff"/>
                  </a:solidFill>
                </a:uFill>
                <a:latin typeface="Arial"/>
              </a:rPr>
              <a:t>n+1</a:t>
            </a:r>
            <a:r>
              <a:rPr b="0" lang="en-US" sz="1200" spc="-1" strike="noStrike">
                <a:solidFill>
                  <a:srgbClr val="000000"/>
                </a:solidFill>
                <a:uFill>
                  <a:solidFill>
                    <a:srgbClr val="ffffff"/>
                  </a:solidFill>
                </a:uFill>
                <a:latin typeface="Arial"/>
              </a:rPr>
              <a:t>-requests problem. </a:t>
            </a:r>
            <a:endParaRPr b="0" lang="en-US" sz="2000" spc="-1" strike="noStrike">
              <a:solidFill>
                <a:srgbClr val="000000"/>
              </a:solidFill>
              <a:uFill>
                <a:solidFill>
                  <a:srgbClr val="ffffff"/>
                </a:solidFill>
              </a:uFill>
              <a:latin typeface="Arial"/>
            </a:endParaRPr>
          </a:p>
          <a:p>
            <a:pPr marL="343080" indent="-342720">
              <a:lnSpc>
                <a:spcPct val="100000"/>
              </a:lnSpc>
              <a:buClr>
                <a:srgbClr val="000000"/>
              </a:buClr>
              <a:buFont typeface="Arial"/>
              <a:buChar char="•"/>
            </a:pPr>
            <a:r>
              <a:rPr b="0" lang="en-US" sz="1200" spc="-1" strike="noStrike">
                <a:solidFill>
                  <a:srgbClr val="000000"/>
                </a:solidFill>
                <a:uFill>
                  <a:solidFill>
                    <a:srgbClr val="ffffff"/>
                  </a:solidFill>
                </a:uFill>
                <a:latin typeface="Arial"/>
              </a:rPr>
              <a:t>Underfetching generally means that a specific endpoint doesn’t provide enough of the required information. The client will have to make additional requests to fetch everything it needs.</a:t>
            </a:r>
            <a:endParaRPr b="0" lang="en-US" sz="20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Arial"/>
              </a:rPr>
              <a:t>So it very trouble!!!</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354" name="TextShape 2"/>
          <p:cNvSpPr txBox="1"/>
          <p:nvPr/>
        </p:nvSpPr>
        <p:spPr>
          <a:xfrm>
            <a:off x="3884760" y="8685360"/>
            <a:ext cx="2971440" cy="458280"/>
          </a:xfrm>
          <a:prstGeom prst="rect">
            <a:avLst/>
          </a:prstGeom>
          <a:noFill/>
          <a:ln>
            <a:noFill/>
          </a:ln>
        </p:spPr>
        <p:txBody>
          <a:bodyPr anchor="b"/>
          <a:p>
            <a:pPr algn="r">
              <a:lnSpc>
                <a:spcPct val="100000"/>
              </a:lnSpc>
            </a:pPr>
            <a:fld id="{1657902E-B37A-4424-808A-99FABCBBC590}" type="slidenum">
              <a:rPr b="0" lang="en-US" sz="12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9.png"/><Relationship Id="rId3" Type="http://schemas.openxmlformats.org/officeDocument/2006/relationships/image" Target="../media/image20.png"/>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23.png"/><Relationship Id="rId3" Type="http://schemas.openxmlformats.org/officeDocument/2006/relationships/image" Target="../media/image24.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0"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1"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99"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1"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02"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0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0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07"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0"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11" name="" descr=""/>
          <p:cNvPicPr/>
          <p:nvPr/>
        </p:nvPicPr>
        <p:blipFill>
          <a:blip r:embed="rId2"/>
          <a:stretch/>
        </p:blipFill>
        <p:spPr>
          <a:xfrm>
            <a:off x="3602880" y="1604520"/>
            <a:ext cx="4984920" cy="3977280"/>
          </a:xfrm>
          <a:prstGeom prst="rect">
            <a:avLst/>
          </a:prstGeom>
          <a:ln>
            <a:noFill/>
          </a:ln>
        </p:spPr>
      </p:pic>
      <p:pic>
        <p:nvPicPr>
          <p:cNvPr id="412" name="" descr=""/>
          <p:cNvPicPr/>
          <p:nvPr/>
        </p:nvPicPr>
        <p:blipFill>
          <a:blip r:embed="rId3"/>
          <a:stretch/>
        </p:blipFill>
        <p:spPr>
          <a:xfrm>
            <a:off x="3602880" y="1604520"/>
            <a:ext cx="4984920" cy="3977280"/>
          </a:xfrm>
          <a:prstGeom prst="rect">
            <a:avLst/>
          </a:prstGeom>
          <a:ln>
            <a:noFill/>
          </a:ln>
        </p:spPr>
      </p:pic>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8"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1"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6"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7"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2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5"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7"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38"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3"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62" name="" descr=""/>
          <p:cNvPicPr/>
          <p:nvPr/>
        </p:nvPicPr>
        <p:blipFill>
          <a:blip r:embed="rId2"/>
          <a:stretch/>
        </p:blipFill>
        <p:spPr>
          <a:xfrm>
            <a:off x="3602880" y="1604520"/>
            <a:ext cx="4984920" cy="3977280"/>
          </a:xfrm>
          <a:prstGeom prst="rect">
            <a:avLst/>
          </a:prstGeom>
          <a:ln>
            <a:noFill/>
          </a:ln>
        </p:spPr>
      </p:pic>
      <p:pic>
        <p:nvPicPr>
          <p:cNvPr id="63" name="" descr=""/>
          <p:cNvPicPr/>
          <p:nvPr/>
        </p:nvPicPr>
        <p:blipFill>
          <a:blip r:embed="rId3"/>
          <a:stretch/>
        </p:blipFill>
        <p:spPr>
          <a:xfrm>
            <a:off x="3602880" y="1604520"/>
            <a:ext cx="4984920" cy="3977280"/>
          </a:xfrm>
          <a:prstGeom prst="rect">
            <a:avLst/>
          </a:prstGeom>
          <a:ln>
            <a:noFill/>
          </a:ln>
        </p:spPr>
      </p:pic>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46"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47" name="" descr=""/>
          <p:cNvPicPr/>
          <p:nvPr/>
        </p:nvPicPr>
        <p:blipFill>
          <a:blip r:embed="rId2"/>
          <a:stretch/>
        </p:blipFill>
        <p:spPr>
          <a:xfrm>
            <a:off x="3602880" y="1604520"/>
            <a:ext cx="4984920" cy="3977280"/>
          </a:xfrm>
          <a:prstGeom prst="rect">
            <a:avLst/>
          </a:prstGeom>
          <a:ln>
            <a:noFill/>
          </a:ln>
        </p:spPr>
      </p:pic>
      <p:pic>
        <p:nvPicPr>
          <p:cNvPr id="448" name="" descr=""/>
          <p:cNvPicPr/>
          <p:nvPr/>
        </p:nvPicPr>
        <p:blipFill>
          <a:blip r:embed="rId3"/>
          <a:stretch/>
        </p:blipFill>
        <p:spPr>
          <a:xfrm>
            <a:off x="3602880" y="1604520"/>
            <a:ext cx="4984920" cy="3977280"/>
          </a:xfrm>
          <a:prstGeom prst="rect">
            <a:avLst/>
          </a:prstGeom>
          <a:ln>
            <a:noFill/>
          </a:ln>
        </p:spPr>
      </p:pic>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7"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2"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3"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6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1"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3"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4"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7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79"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82"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483" name="" descr=""/>
          <p:cNvPicPr/>
          <p:nvPr/>
        </p:nvPicPr>
        <p:blipFill>
          <a:blip r:embed="rId2"/>
          <a:stretch/>
        </p:blipFill>
        <p:spPr>
          <a:xfrm>
            <a:off x="3602880" y="1604520"/>
            <a:ext cx="4984920" cy="3977280"/>
          </a:xfrm>
          <a:prstGeom prst="rect">
            <a:avLst/>
          </a:prstGeom>
          <a:ln>
            <a:noFill/>
          </a:ln>
        </p:spPr>
      </p:pic>
      <p:pic>
        <p:nvPicPr>
          <p:cNvPr id="484" name="" descr=""/>
          <p:cNvPicPr/>
          <p:nvPr/>
        </p:nvPicPr>
        <p:blipFill>
          <a:blip r:embed="rId3"/>
          <a:stretch/>
        </p:blipFill>
        <p:spPr>
          <a:xfrm>
            <a:off x="3602880" y="1604520"/>
            <a:ext cx="4984920" cy="3977280"/>
          </a:xfrm>
          <a:prstGeom prst="rect">
            <a:avLst/>
          </a:prstGeom>
          <a:ln>
            <a:noFill/>
          </a:ln>
        </p:spPr>
      </p:pic>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3"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3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8"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39"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47"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9"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0"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5"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5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8"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559" name="" descr=""/>
          <p:cNvPicPr/>
          <p:nvPr/>
        </p:nvPicPr>
        <p:blipFill>
          <a:blip r:embed="rId2"/>
          <a:stretch/>
        </p:blipFill>
        <p:spPr>
          <a:xfrm>
            <a:off x="3602880" y="1604520"/>
            <a:ext cx="4984920" cy="3977280"/>
          </a:xfrm>
          <a:prstGeom prst="rect">
            <a:avLst/>
          </a:prstGeom>
          <a:ln>
            <a:noFill/>
          </a:ln>
        </p:spPr>
      </p:pic>
      <p:pic>
        <p:nvPicPr>
          <p:cNvPr id="560" name="" descr=""/>
          <p:cNvPicPr/>
          <p:nvPr/>
        </p:nvPicPr>
        <p:blipFill>
          <a:blip r:embed="rId3"/>
          <a:stretch/>
        </p:blipFill>
        <p:spPr>
          <a:xfrm>
            <a:off x="3602880" y="1604520"/>
            <a:ext cx="4984920" cy="3977280"/>
          </a:xfrm>
          <a:prstGeom prst="rect">
            <a:avLst/>
          </a:prstGeom>
          <a:ln>
            <a:noFill/>
          </a:ln>
        </p:spPr>
      </p:pic>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4"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47"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48" name="" descr=""/>
          <p:cNvPicPr/>
          <p:nvPr/>
        </p:nvPicPr>
        <p:blipFill>
          <a:blip r:embed="rId2"/>
          <a:stretch/>
        </p:blipFill>
        <p:spPr>
          <a:xfrm>
            <a:off x="3602880" y="1604520"/>
            <a:ext cx="4984920" cy="3977280"/>
          </a:xfrm>
          <a:prstGeom prst="rect">
            <a:avLst/>
          </a:prstGeom>
          <a:ln>
            <a:noFill/>
          </a:ln>
        </p:spPr>
      </p:pic>
      <p:pic>
        <p:nvPicPr>
          <p:cNvPr id="149"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3"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4"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2"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4"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5"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7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0"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83"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184" name="" descr=""/>
          <p:cNvPicPr/>
          <p:nvPr/>
        </p:nvPicPr>
        <p:blipFill>
          <a:blip r:embed="rId2"/>
          <a:stretch/>
        </p:blipFill>
        <p:spPr>
          <a:xfrm>
            <a:off x="3602880" y="1604520"/>
            <a:ext cx="4984920" cy="3977280"/>
          </a:xfrm>
          <a:prstGeom prst="rect">
            <a:avLst/>
          </a:prstGeom>
          <a:ln>
            <a:noFill/>
          </a:ln>
        </p:spPr>
      </p:pic>
      <p:pic>
        <p:nvPicPr>
          <p:cNvPr id="185"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3"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4"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9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9"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0"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2"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4"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8"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0"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1"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5"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6"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1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19"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20" name="" descr=""/>
          <p:cNvPicPr/>
          <p:nvPr/>
        </p:nvPicPr>
        <p:blipFill>
          <a:blip r:embed="rId2"/>
          <a:stretch/>
        </p:blipFill>
        <p:spPr>
          <a:xfrm>
            <a:off x="3602880" y="1604520"/>
            <a:ext cx="4984920" cy="3977280"/>
          </a:xfrm>
          <a:prstGeom prst="rect">
            <a:avLst/>
          </a:prstGeom>
          <a:ln>
            <a:noFill/>
          </a:ln>
        </p:spPr>
      </p:pic>
      <p:pic>
        <p:nvPicPr>
          <p:cNvPr id="221" name="" descr=""/>
          <p:cNvPicPr/>
          <p:nvPr/>
        </p:nvPicPr>
        <p:blipFill>
          <a:blip r:embed="rId3"/>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0"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5"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6"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3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4"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6"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7"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2"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5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55"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56" name="" descr=""/>
          <p:cNvPicPr/>
          <p:nvPr/>
        </p:nvPicPr>
        <p:blipFill>
          <a:blip r:embed="rId2"/>
          <a:stretch/>
        </p:blipFill>
        <p:spPr>
          <a:xfrm>
            <a:off x="3602880" y="1604520"/>
            <a:ext cx="4984920" cy="3977280"/>
          </a:xfrm>
          <a:prstGeom prst="rect">
            <a:avLst/>
          </a:prstGeom>
          <a:ln>
            <a:noFill/>
          </a:ln>
        </p:spPr>
      </p:pic>
      <p:pic>
        <p:nvPicPr>
          <p:cNvPr id="257" name="" descr=""/>
          <p:cNvPicPr/>
          <p:nvPr/>
        </p:nvPicPr>
        <p:blipFill>
          <a:blip r:embed="rId3"/>
          <a:stretch/>
        </p:blipFill>
        <p:spPr>
          <a:xfrm>
            <a:off x="36028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5"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66"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1"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2"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0"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2"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3"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8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6"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7"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88"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0"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91"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292" name="" descr=""/>
          <p:cNvPicPr/>
          <p:nvPr/>
        </p:nvPicPr>
        <p:blipFill>
          <a:blip r:embed="rId2"/>
          <a:stretch/>
        </p:blipFill>
        <p:spPr>
          <a:xfrm>
            <a:off x="3602880" y="1604520"/>
            <a:ext cx="4984920" cy="3977280"/>
          </a:xfrm>
          <a:prstGeom prst="rect">
            <a:avLst/>
          </a:prstGeom>
          <a:ln>
            <a:noFill/>
          </a:ln>
        </p:spPr>
      </p:pic>
      <p:pic>
        <p:nvPicPr>
          <p:cNvPr id="293" name="" descr=""/>
          <p:cNvPicPr/>
          <p:nvPr/>
        </p:nvPicPr>
        <p:blipFill>
          <a:blip r:embed="rId3"/>
          <a:stretch/>
        </p:blipFill>
        <p:spPr>
          <a:xfrm>
            <a:off x="360288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7"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8"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3"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4"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7"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28" name="" descr=""/>
          <p:cNvPicPr/>
          <p:nvPr/>
        </p:nvPicPr>
        <p:blipFill>
          <a:blip r:embed="rId2"/>
          <a:stretch/>
        </p:blipFill>
        <p:spPr>
          <a:xfrm>
            <a:off x="3602880" y="1604520"/>
            <a:ext cx="4984920" cy="3977280"/>
          </a:xfrm>
          <a:prstGeom prst="rect">
            <a:avLst/>
          </a:prstGeom>
          <a:ln>
            <a:noFill/>
          </a:ln>
        </p:spPr>
      </p:pic>
      <p:pic>
        <p:nvPicPr>
          <p:cNvPr id="329" name="" descr=""/>
          <p:cNvPicPr/>
          <p:nvPr/>
        </p:nvPicPr>
        <p:blipFill>
          <a:blip r:embed="rId3"/>
          <a:stretch/>
        </p:blipFill>
        <p:spPr>
          <a:xfrm>
            <a:off x="360288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49"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4"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5"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5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3"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5"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6"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6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6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1"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74"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75" name="" descr=""/>
          <p:cNvPicPr/>
          <p:nvPr/>
        </p:nvPicPr>
        <p:blipFill>
          <a:blip r:embed="rId2"/>
          <a:stretch/>
        </p:blipFill>
        <p:spPr>
          <a:xfrm>
            <a:off x="3602880" y="1604520"/>
            <a:ext cx="4984920" cy="3977280"/>
          </a:xfrm>
          <a:prstGeom prst="rect">
            <a:avLst/>
          </a:prstGeom>
          <a:ln>
            <a:noFill/>
          </a:ln>
        </p:spPr>
      </p:pic>
      <p:pic>
        <p:nvPicPr>
          <p:cNvPr id="376" name="" descr=""/>
          <p:cNvPicPr/>
          <p:nvPr/>
        </p:nvPicPr>
        <p:blipFill>
          <a:blip r:embed="rId3"/>
          <a:stretch/>
        </p:blipFill>
        <p:spPr>
          <a:xfrm>
            <a:off x="360288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82"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0" name="CustomShape 1"/>
          <p:cNvSpPr/>
          <p:nvPr/>
        </p:nvSpPr>
        <p:spPr>
          <a:xfrm>
            <a:off x="-8280" y="1423080"/>
            <a:ext cx="12208320" cy="5434560"/>
          </a:xfrm>
          <a:custGeom>
            <a:avLst/>
            <a:gdLst/>
            <a:ah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style>
          <a:lnRef idx="0"/>
          <a:fillRef idx="0"/>
          <a:effectRef idx="0"/>
          <a:fontRef idx="minor"/>
        </p:style>
      </p:sp>
      <p:sp>
        <p:nvSpPr>
          <p:cNvPr id="1" name="CustomShape 2"/>
          <p:cNvSpPr/>
          <p:nvPr/>
        </p:nvSpPr>
        <p:spPr>
          <a:xfrm rot="12367200">
            <a:off x="11071440" y="5341320"/>
            <a:ext cx="771120" cy="7689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2" name="CustomShape 3"/>
          <p:cNvSpPr/>
          <p:nvPr/>
        </p:nvSpPr>
        <p:spPr>
          <a:xfrm rot="12367200">
            <a:off x="10074240" y="5359680"/>
            <a:ext cx="1076040" cy="1073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3" name="CustomShape 4"/>
          <p:cNvSpPr/>
          <p:nvPr/>
        </p:nvSpPr>
        <p:spPr>
          <a:xfrm rot="12367200">
            <a:off x="10230480" y="5516640"/>
            <a:ext cx="762840" cy="76068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4" name="CustomShape 5"/>
          <p:cNvSpPr/>
          <p:nvPr/>
        </p:nvSpPr>
        <p:spPr>
          <a:xfrm>
            <a:off x="10132560" y="423792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5" name="CustomShape 6"/>
          <p:cNvSpPr/>
          <p:nvPr/>
        </p:nvSpPr>
        <p:spPr>
          <a:xfrm rot="2159400">
            <a:off x="10189800" y="278676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6" name="CustomShape 7"/>
          <p:cNvSpPr/>
          <p:nvPr/>
        </p:nvSpPr>
        <p:spPr>
          <a:xfrm rot="2159400">
            <a:off x="10647360" y="315648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7" name="CustomShape 8"/>
          <p:cNvSpPr/>
          <p:nvPr/>
        </p:nvSpPr>
        <p:spPr>
          <a:xfrm rot="2159400">
            <a:off x="10907640" y="341676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 name="CustomShape 9"/>
          <p:cNvSpPr/>
          <p:nvPr/>
        </p:nvSpPr>
        <p:spPr>
          <a:xfrm>
            <a:off x="5436720" y="36734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9" name="CustomShape 10"/>
          <p:cNvSpPr/>
          <p:nvPr/>
        </p:nvSpPr>
        <p:spPr>
          <a:xfrm>
            <a:off x="4032720" y="262296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10" name="CustomShape 11"/>
          <p:cNvSpPr/>
          <p:nvPr/>
        </p:nvSpPr>
        <p:spPr>
          <a:xfrm>
            <a:off x="4673160" y="4204440"/>
            <a:ext cx="853560" cy="85356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11" name="CustomShape 12"/>
          <p:cNvSpPr/>
          <p:nvPr/>
        </p:nvSpPr>
        <p:spPr>
          <a:xfrm rot="2247000">
            <a:off x="2030040" y="298188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12" name="CustomShape 13"/>
          <p:cNvSpPr/>
          <p:nvPr/>
        </p:nvSpPr>
        <p:spPr>
          <a:xfrm rot="2247000">
            <a:off x="2578680" y="345888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13" name="CustomShape 14"/>
          <p:cNvSpPr/>
          <p:nvPr/>
        </p:nvSpPr>
        <p:spPr>
          <a:xfrm rot="2247000">
            <a:off x="2901240" y="378108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14" name="CustomShape 15"/>
          <p:cNvSpPr/>
          <p:nvPr/>
        </p:nvSpPr>
        <p:spPr>
          <a:xfrm rot="2247000">
            <a:off x="1016280" y="265608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15" name="CustomShape 16"/>
          <p:cNvSpPr/>
          <p:nvPr/>
        </p:nvSpPr>
        <p:spPr>
          <a:xfrm>
            <a:off x="6486480" y="380628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16" name="CustomShape 17"/>
          <p:cNvSpPr/>
          <p:nvPr/>
        </p:nvSpPr>
        <p:spPr>
          <a:xfrm>
            <a:off x="7392960" y="264888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17" name="CustomShape 18"/>
          <p:cNvSpPr/>
          <p:nvPr/>
        </p:nvSpPr>
        <p:spPr>
          <a:xfrm>
            <a:off x="7661160" y="291492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18" name="CustomShape 19"/>
          <p:cNvSpPr/>
          <p:nvPr/>
        </p:nvSpPr>
        <p:spPr>
          <a:xfrm rot="18655200">
            <a:off x="8044200" y="531180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19" name="CustomShape 20"/>
          <p:cNvSpPr/>
          <p:nvPr/>
        </p:nvSpPr>
        <p:spPr>
          <a:xfrm rot="18655200">
            <a:off x="8464680" y="456264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20" name="CustomShape 21"/>
          <p:cNvSpPr/>
          <p:nvPr/>
        </p:nvSpPr>
        <p:spPr>
          <a:xfrm rot="18655200">
            <a:off x="8724960" y="482328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21" name="CustomShape 22"/>
          <p:cNvSpPr/>
          <p:nvPr/>
        </p:nvSpPr>
        <p:spPr>
          <a:xfrm>
            <a:off x="218880" y="52344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22" name="CustomShape 23"/>
          <p:cNvSpPr/>
          <p:nvPr/>
        </p:nvSpPr>
        <p:spPr>
          <a:xfrm>
            <a:off x="1125000" y="40770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23" name="CustomShape 24"/>
          <p:cNvSpPr/>
          <p:nvPr/>
        </p:nvSpPr>
        <p:spPr>
          <a:xfrm>
            <a:off x="1393200" y="43430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24" name="CustomShape 25"/>
          <p:cNvSpPr/>
          <p:nvPr/>
        </p:nvSpPr>
        <p:spPr>
          <a:xfrm>
            <a:off x="4309560" y="522432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25" name="CustomShape 26"/>
          <p:cNvSpPr/>
          <p:nvPr/>
        </p:nvSpPr>
        <p:spPr>
          <a:xfrm>
            <a:off x="3166920" y="459576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26" name="CustomShape 27"/>
          <p:cNvSpPr/>
          <p:nvPr/>
        </p:nvSpPr>
        <p:spPr>
          <a:xfrm rot="2247000">
            <a:off x="322200" y="33318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27" name="CustomShape 28"/>
          <p:cNvSpPr/>
          <p:nvPr/>
        </p:nvSpPr>
        <p:spPr>
          <a:xfrm>
            <a:off x="6408360" y="6041880"/>
            <a:ext cx="493920" cy="4914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28" name="PlaceHolder 29"/>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2f45"/>
        </a:solidFill>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414"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9"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450"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485" name="CustomShape 1"/>
          <p:cNvSpPr/>
          <p:nvPr/>
        </p:nvSpPr>
        <p:spPr>
          <a:xfrm rot="12367200">
            <a:off x="11071440" y="5341320"/>
            <a:ext cx="771120" cy="7689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486" name="CustomShape 2"/>
          <p:cNvSpPr/>
          <p:nvPr/>
        </p:nvSpPr>
        <p:spPr>
          <a:xfrm rot="12367200">
            <a:off x="10074240" y="5359680"/>
            <a:ext cx="1076040" cy="1073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487" name="CustomShape 3"/>
          <p:cNvSpPr/>
          <p:nvPr/>
        </p:nvSpPr>
        <p:spPr>
          <a:xfrm rot="12367200">
            <a:off x="10230480" y="5516640"/>
            <a:ext cx="762840" cy="76068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488" name="CustomShape 4"/>
          <p:cNvSpPr/>
          <p:nvPr/>
        </p:nvSpPr>
        <p:spPr>
          <a:xfrm>
            <a:off x="10132560" y="423792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489" name="CustomShape 5"/>
          <p:cNvSpPr/>
          <p:nvPr/>
        </p:nvSpPr>
        <p:spPr>
          <a:xfrm rot="2159400">
            <a:off x="10189800" y="278676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490" name="CustomShape 6"/>
          <p:cNvSpPr/>
          <p:nvPr/>
        </p:nvSpPr>
        <p:spPr>
          <a:xfrm rot="2159400">
            <a:off x="10647360" y="315648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491" name="CustomShape 7"/>
          <p:cNvSpPr/>
          <p:nvPr/>
        </p:nvSpPr>
        <p:spPr>
          <a:xfrm rot="2159400">
            <a:off x="10907640" y="341676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492" name="CustomShape 8"/>
          <p:cNvSpPr/>
          <p:nvPr/>
        </p:nvSpPr>
        <p:spPr>
          <a:xfrm>
            <a:off x="8967600" y="33818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493" name="CustomShape 9"/>
          <p:cNvSpPr/>
          <p:nvPr/>
        </p:nvSpPr>
        <p:spPr>
          <a:xfrm>
            <a:off x="3024000" y="168840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494" name="CustomShape 10"/>
          <p:cNvSpPr/>
          <p:nvPr/>
        </p:nvSpPr>
        <p:spPr>
          <a:xfrm>
            <a:off x="11118960" y="220320"/>
            <a:ext cx="853560" cy="85356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495" name="CustomShape 11"/>
          <p:cNvSpPr/>
          <p:nvPr/>
        </p:nvSpPr>
        <p:spPr>
          <a:xfrm rot="1212000">
            <a:off x="5148000" y="34380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496" name="CustomShape 12"/>
          <p:cNvSpPr/>
          <p:nvPr/>
        </p:nvSpPr>
        <p:spPr>
          <a:xfrm rot="1212000">
            <a:off x="5866560" y="56448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497" name="CustomShape 13"/>
          <p:cNvSpPr/>
          <p:nvPr/>
        </p:nvSpPr>
        <p:spPr>
          <a:xfrm rot="1212000">
            <a:off x="6188400" y="88668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498" name="CustomShape 14"/>
          <p:cNvSpPr/>
          <p:nvPr/>
        </p:nvSpPr>
        <p:spPr>
          <a:xfrm rot="1212000">
            <a:off x="4068720" y="35208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499" name="CustomShape 15"/>
          <p:cNvSpPr/>
          <p:nvPr/>
        </p:nvSpPr>
        <p:spPr>
          <a:xfrm>
            <a:off x="8507520" y="168696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500" name="CustomShape 16"/>
          <p:cNvSpPr/>
          <p:nvPr/>
        </p:nvSpPr>
        <p:spPr>
          <a:xfrm>
            <a:off x="9413640" y="52956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501" name="CustomShape 17"/>
          <p:cNvSpPr/>
          <p:nvPr/>
        </p:nvSpPr>
        <p:spPr>
          <a:xfrm>
            <a:off x="9682200" y="79560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502" name="CustomShape 18"/>
          <p:cNvSpPr/>
          <p:nvPr/>
        </p:nvSpPr>
        <p:spPr>
          <a:xfrm rot="18655200">
            <a:off x="8044200" y="5311800"/>
            <a:ext cx="643320" cy="645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503" name="CustomShape 19"/>
          <p:cNvSpPr/>
          <p:nvPr/>
        </p:nvSpPr>
        <p:spPr>
          <a:xfrm rot="18655200">
            <a:off x="8464680" y="4562640"/>
            <a:ext cx="984600" cy="984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504" name="CustomShape 20"/>
          <p:cNvSpPr/>
          <p:nvPr/>
        </p:nvSpPr>
        <p:spPr>
          <a:xfrm rot="18655200">
            <a:off x="8724960" y="4823280"/>
            <a:ext cx="463680" cy="4636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505" name="CustomShape 21"/>
          <p:cNvSpPr/>
          <p:nvPr/>
        </p:nvSpPr>
        <p:spPr>
          <a:xfrm>
            <a:off x="218880" y="52344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506" name="CustomShape 22"/>
          <p:cNvSpPr/>
          <p:nvPr/>
        </p:nvSpPr>
        <p:spPr>
          <a:xfrm>
            <a:off x="1125000" y="40770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507" name="CustomShape 23"/>
          <p:cNvSpPr/>
          <p:nvPr/>
        </p:nvSpPr>
        <p:spPr>
          <a:xfrm>
            <a:off x="1393200" y="43430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508" name="CustomShape 24"/>
          <p:cNvSpPr/>
          <p:nvPr/>
        </p:nvSpPr>
        <p:spPr>
          <a:xfrm>
            <a:off x="3839760" y="5541840"/>
            <a:ext cx="936360" cy="93096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509" name="CustomShape 25"/>
          <p:cNvSpPr/>
          <p:nvPr/>
        </p:nvSpPr>
        <p:spPr>
          <a:xfrm>
            <a:off x="3024000" y="4785480"/>
            <a:ext cx="1051200" cy="1070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510" name="CustomShape 26"/>
          <p:cNvSpPr/>
          <p:nvPr/>
        </p:nvSpPr>
        <p:spPr>
          <a:xfrm rot="2247000">
            <a:off x="322200" y="33318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511" name="CustomShape 27"/>
          <p:cNvSpPr/>
          <p:nvPr/>
        </p:nvSpPr>
        <p:spPr>
          <a:xfrm>
            <a:off x="6408360" y="6041880"/>
            <a:ext cx="493920" cy="491400"/>
          </a:xfrm>
          <a:custGeom>
            <a:avLst/>
            <a:gdLst/>
            <a:ah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040">
            <a:noFill/>
          </a:ln>
        </p:spPr>
        <p:style>
          <a:lnRef idx="0"/>
          <a:fillRef idx="0"/>
          <a:effectRef idx="0"/>
          <a:fontRef idx="minor"/>
        </p:style>
      </p:sp>
      <p:sp>
        <p:nvSpPr>
          <p:cNvPr id="512" name="CustomShape 28"/>
          <p:cNvSpPr/>
          <p:nvPr/>
        </p:nvSpPr>
        <p:spPr>
          <a:xfrm rot="14140200">
            <a:off x="2364120" y="2518920"/>
            <a:ext cx="919800" cy="91728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513" name="CustomShape 29"/>
          <p:cNvSpPr/>
          <p:nvPr/>
        </p:nvSpPr>
        <p:spPr>
          <a:xfrm rot="14140200">
            <a:off x="1206000" y="2017440"/>
            <a:ext cx="1283400" cy="12808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514" name="CustomShape 30"/>
          <p:cNvSpPr/>
          <p:nvPr/>
        </p:nvSpPr>
        <p:spPr>
          <a:xfrm rot="14140200">
            <a:off x="1391760" y="2204640"/>
            <a:ext cx="909720" cy="907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515" name="CustomShape 31"/>
          <p:cNvSpPr/>
          <p:nvPr/>
        </p:nvSpPr>
        <p:spPr>
          <a:xfrm>
            <a:off x="529920" y="24840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516" name="CustomShape 32"/>
          <p:cNvSpPr/>
          <p:nvPr/>
        </p:nvSpPr>
        <p:spPr>
          <a:xfrm>
            <a:off x="7565760" y="431640"/>
            <a:ext cx="1263240" cy="12862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517" name="CustomShape 33"/>
          <p:cNvSpPr/>
          <p:nvPr/>
        </p:nvSpPr>
        <p:spPr>
          <a:xfrm rot="19800000">
            <a:off x="1204560" y="93276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518" name="CustomShape 34"/>
          <p:cNvSpPr/>
          <p:nvPr/>
        </p:nvSpPr>
        <p:spPr>
          <a:xfrm rot="19800000">
            <a:off x="1919160" y="28404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519" name="CustomShape 35"/>
          <p:cNvSpPr/>
          <p:nvPr/>
        </p:nvSpPr>
        <p:spPr>
          <a:xfrm rot="19800000">
            <a:off x="2241000" y="60696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520" name="CustomShape 36"/>
          <p:cNvSpPr/>
          <p:nvPr/>
        </p:nvSpPr>
        <p:spPr>
          <a:xfrm rot="19800000">
            <a:off x="497160" y="183060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521" name="CustomShape 37"/>
          <p:cNvSpPr/>
          <p:nvPr/>
        </p:nvSpPr>
        <p:spPr>
          <a:xfrm rot="13107600">
            <a:off x="7470000" y="6192000"/>
            <a:ext cx="501480" cy="50328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522" name="CustomShape 38"/>
          <p:cNvSpPr/>
          <p:nvPr/>
        </p:nvSpPr>
        <p:spPr>
          <a:xfrm rot="13107600">
            <a:off x="6866280" y="5619240"/>
            <a:ext cx="767520" cy="76752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523" name="CustomShape 39"/>
          <p:cNvSpPr/>
          <p:nvPr/>
        </p:nvSpPr>
        <p:spPr>
          <a:xfrm rot="13107600">
            <a:off x="7069320" y="5822640"/>
            <a:ext cx="361080" cy="3610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524" name="CustomShape 40"/>
          <p:cNvSpPr/>
          <p:nvPr/>
        </p:nvSpPr>
        <p:spPr>
          <a:xfrm>
            <a:off x="8809200" y="351360"/>
            <a:ext cx="577080" cy="577080"/>
          </a:xfrm>
          <a:custGeom>
            <a:avLst/>
            <a:gdLst/>
            <a:ah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040">
            <a:noFill/>
          </a:ln>
        </p:spPr>
        <p:style>
          <a:lnRef idx="0"/>
          <a:fillRef idx="0"/>
          <a:effectRef idx="0"/>
          <a:fontRef idx="minor"/>
        </p:style>
      </p:sp>
      <p:sp>
        <p:nvSpPr>
          <p:cNvPr id="525" name="PlaceHolder 4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526" name="PlaceHolder 4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CustomShape 1"/>
          <p:cNvSpPr/>
          <p:nvPr/>
        </p:nvSpPr>
        <p:spPr>
          <a:xfrm>
            <a:off x="0" y="0"/>
            <a:ext cx="3981240" cy="6857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65" name="CustomShape 2"/>
          <p:cNvSpPr/>
          <p:nvPr/>
        </p:nvSpPr>
        <p:spPr>
          <a:xfrm flipH="1" rot="8023800">
            <a:off x="3109320" y="4336920"/>
            <a:ext cx="164160" cy="107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 name="CustomShape 3"/>
          <p:cNvSpPr/>
          <p:nvPr/>
        </p:nvSpPr>
        <p:spPr>
          <a:xfrm flipH="1" rot="9389400">
            <a:off x="3246480" y="4585320"/>
            <a:ext cx="119160" cy="1119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7" name="CustomShape 4"/>
          <p:cNvSpPr/>
          <p:nvPr/>
        </p:nvSpPr>
        <p:spPr>
          <a:xfrm flipH="1" rot="8023800">
            <a:off x="2940480" y="4096440"/>
            <a:ext cx="231840" cy="308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8" name="CustomShape 5"/>
          <p:cNvSpPr/>
          <p:nvPr/>
        </p:nvSpPr>
        <p:spPr>
          <a:xfrm flipH="1" rot="9389400">
            <a:off x="3164760" y="4392000"/>
            <a:ext cx="169200" cy="2250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9" name="CustomShape 6"/>
          <p:cNvSpPr/>
          <p:nvPr/>
        </p:nvSpPr>
        <p:spPr>
          <a:xfrm flipH="1" rot="10978800">
            <a:off x="3252240" y="4656240"/>
            <a:ext cx="108000" cy="2084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 name="CustomShape 7"/>
          <p:cNvSpPr/>
          <p:nvPr/>
        </p:nvSpPr>
        <p:spPr>
          <a:xfrm rot="20269800">
            <a:off x="2788560" y="459684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12600">
            <a:noFill/>
          </a:ln>
        </p:spPr>
        <p:style>
          <a:lnRef idx="0"/>
          <a:fillRef idx="0"/>
          <a:effectRef idx="0"/>
          <a:fontRef idx="minor"/>
        </p:style>
      </p:sp>
      <p:sp>
        <p:nvSpPr>
          <p:cNvPr id="71" name="CustomShape 8"/>
          <p:cNvSpPr/>
          <p:nvPr/>
        </p:nvSpPr>
        <p:spPr>
          <a:xfrm rot="20269800">
            <a:off x="2921400" y="472968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solidFill>
          <a:ln w="12600">
            <a:noFill/>
          </a:ln>
        </p:spPr>
        <p:style>
          <a:lnRef idx="0"/>
          <a:fillRef idx="0"/>
          <a:effectRef idx="0"/>
          <a:fontRef idx="minor"/>
        </p:style>
      </p:sp>
      <p:sp>
        <p:nvSpPr>
          <p:cNvPr id="72" name="CustomShape 9"/>
          <p:cNvSpPr/>
          <p:nvPr/>
        </p:nvSpPr>
        <p:spPr>
          <a:xfrm flipH="1" rot="767400">
            <a:off x="2701080" y="4400280"/>
            <a:ext cx="164160" cy="108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3" name="CustomShape 10"/>
          <p:cNvSpPr/>
          <p:nvPr/>
        </p:nvSpPr>
        <p:spPr>
          <a:xfrm flipH="1" rot="767400">
            <a:off x="2703600" y="4108320"/>
            <a:ext cx="231840" cy="308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4" name="CustomShape 11"/>
          <p:cNvSpPr/>
          <p:nvPr/>
        </p:nvSpPr>
        <p:spPr>
          <a:xfrm flipH="1" rot="21002400">
            <a:off x="2765880" y="4671000"/>
            <a:ext cx="119520" cy="1126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5" name="CustomShape 12"/>
          <p:cNvSpPr/>
          <p:nvPr/>
        </p:nvSpPr>
        <p:spPr>
          <a:xfrm flipH="1" rot="21002400">
            <a:off x="2713680" y="4467960"/>
            <a:ext cx="169200" cy="2253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6" name="CustomShape 13"/>
          <p:cNvSpPr/>
          <p:nvPr/>
        </p:nvSpPr>
        <p:spPr>
          <a:xfrm flipH="1" rot="19412400">
            <a:off x="2836080" y="4721760"/>
            <a:ext cx="108000" cy="2127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7" name="CustomShape 14"/>
          <p:cNvSpPr/>
          <p:nvPr/>
        </p:nvSpPr>
        <p:spPr>
          <a:xfrm rot="2247000">
            <a:off x="1981440" y="1632960"/>
            <a:ext cx="796320" cy="79884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78" name="CustomShape 15"/>
          <p:cNvSpPr/>
          <p:nvPr/>
        </p:nvSpPr>
        <p:spPr>
          <a:xfrm rot="2247000">
            <a:off x="2530080" y="21096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79" name="CustomShape 16"/>
          <p:cNvSpPr/>
          <p:nvPr/>
        </p:nvSpPr>
        <p:spPr>
          <a:xfrm rot="2247000">
            <a:off x="2852640" y="2431800"/>
            <a:ext cx="573480" cy="573480"/>
          </a:xfrm>
          <a:custGeom>
            <a:avLst/>
            <a:gdLst/>
            <a:ah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solidFill>
            <a:schemeClr val="bg1">
              <a:alpha val="5000"/>
            </a:schemeClr>
          </a:solidFill>
          <a:ln w="5040">
            <a:noFill/>
          </a:ln>
        </p:spPr>
        <p:style>
          <a:lnRef idx="0"/>
          <a:fillRef idx="0"/>
          <a:effectRef idx="0"/>
          <a:fontRef idx="minor"/>
        </p:style>
      </p:sp>
      <p:sp>
        <p:nvSpPr>
          <p:cNvPr id="80" name="CustomShape 17"/>
          <p:cNvSpPr/>
          <p:nvPr/>
        </p:nvSpPr>
        <p:spPr>
          <a:xfrm rot="2247000">
            <a:off x="2885400" y="1403640"/>
            <a:ext cx="683640" cy="685800"/>
          </a:xfrm>
          <a:custGeom>
            <a:avLst/>
            <a:gdLst/>
            <a:ah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solidFill>
            <a:schemeClr val="bg1">
              <a:alpha val="5000"/>
            </a:schemeClr>
          </a:solidFill>
          <a:ln w="5040">
            <a:noFill/>
          </a:ln>
        </p:spPr>
        <p:style>
          <a:lnRef idx="0"/>
          <a:fillRef idx="0"/>
          <a:effectRef idx="0"/>
          <a:fontRef idx="minor"/>
        </p:style>
      </p:sp>
      <p:sp>
        <p:nvSpPr>
          <p:cNvPr id="81" name="CustomShape 18"/>
          <p:cNvSpPr/>
          <p:nvPr/>
        </p:nvSpPr>
        <p:spPr>
          <a:xfrm>
            <a:off x="0" y="3924000"/>
            <a:ext cx="1317600" cy="131436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82" name="CustomShape 19"/>
          <p:cNvSpPr/>
          <p:nvPr/>
        </p:nvSpPr>
        <p:spPr>
          <a:xfrm>
            <a:off x="906480" y="2766600"/>
            <a:ext cx="1838520" cy="18349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83" name="CustomShape 20"/>
          <p:cNvSpPr/>
          <p:nvPr/>
        </p:nvSpPr>
        <p:spPr>
          <a:xfrm>
            <a:off x="1174680" y="3032640"/>
            <a:ext cx="1303560" cy="1299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84" name="CustomShape 21"/>
          <p:cNvSpPr/>
          <p:nvPr/>
        </p:nvSpPr>
        <p:spPr>
          <a:xfrm>
            <a:off x="3141000" y="3608280"/>
            <a:ext cx="623520" cy="6346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85" name="CustomShape 22"/>
          <p:cNvSpPr/>
          <p:nvPr/>
        </p:nvSpPr>
        <p:spPr>
          <a:xfrm rot="2247000">
            <a:off x="103320" y="2021400"/>
            <a:ext cx="1218600" cy="1218600"/>
          </a:xfrm>
          <a:custGeom>
            <a:avLst/>
            <a:gdLst/>
            <a:ah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040">
            <a:noFill/>
          </a:ln>
        </p:spPr>
        <p:style>
          <a:lnRef idx="0"/>
          <a:fillRef idx="0"/>
          <a:effectRef idx="0"/>
          <a:fontRef idx="minor"/>
        </p:style>
      </p:sp>
      <p:sp>
        <p:nvSpPr>
          <p:cNvPr id="86" name="CustomShape 23"/>
          <p:cNvSpPr/>
          <p:nvPr/>
        </p:nvSpPr>
        <p:spPr>
          <a:xfrm flipH="1" rot="10800000">
            <a:off x="1909800" y="25596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7" name="CustomShape 24"/>
          <p:cNvSpPr/>
          <p:nvPr/>
        </p:nvSpPr>
        <p:spPr>
          <a:xfrm rot="9449400">
            <a:off x="2408760" y="3008160"/>
            <a:ext cx="405000" cy="101340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8" name="CustomShape 25"/>
          <p:cNvSpPr/>
          <p:nvPr/>
        </p:nvSpPr>
        <p:spPr>
          <a:xfrm rot="9449400">
            <a:off x="2418480" y="3057480"/>
            <a:ext cx="147240" cy="101340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9" name="CustomShape 26"/>
          <p:cNvSpPr/>
          <p:nvPr/>
        </p:nvSpPr>
        <p:spPr>
          <a:xfrm rot="4903800">
            <a:off x="2663280" y="3873240"/>
            <a:ext cx="339840" cy="3398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0" name="CustomShape 27"/>
          <p:cNvSpPr/>
          <p:nvPr/>
        </p:nvSpPr>
        <p:spPr>
          <a:xfrm rot="4903800">
            <a:off x="2717280" y="3927240"/>
            <a:ext cx="231840" cy="23184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
        <p:nvSpPr>
          <p:cNvPr id="91" name="CustomShape 28"/>
          <p:cNvSpPr/>
          <p:nvPr/>
        </p:nvSpPr>
        <p:spPr>
          <a:xfrm rot="8044800">
            <a:off x="1297080" y="1670760"/>
            <a:ext cx="487080" cy="16153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2" name="CustomShape 29"/>
          <p:cNvSpPr/>
          <p:nvPr/>
        </p:nvSpPr>
        <p:spPr>
          <a:xfrm rot="8044800">
            <a:off x="1566720" y="1545840"/>
            <a:ext cx="178200" cy="16153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3" name="CustomShape 30"/>
          <p:cNvSpPr/>
          <p:nvPr/>
        </p:nvSpPr>
        <p:spPr>
          <a:xfrm rot="20537400">
            <a:off x="2090880" y="2623680"/>
            <a:ext cx="514080" cy="5148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4" name="CustomShape 31"/>
          <p:cNvSpPr/>
          <p:nvPr/>
        </p:nvSpPr>
        <p:spPr>
          <a:xfrm rot="20537400">
            <a:off x="2146680" y="2679120"/>
            <a:ext cx="403200" cy="4039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95" name="CustomShape 32"/>
          <p:cNvSpPr/>
          <p:nvPr/>
        </p:nvSpPr>
        <p:spPr>
          <a:xfrm rot="20537400">
            <a:off x="2247840" y="2780640"/>
            <a:ext cx="200880" cy="2005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6" name="CustomShape 33"/>
          <p:cNvSpPr/>
          <p:nvPr/>
        </p:nvSpPr>
        <p:spPr>
          <a:xfrm rot="20537400">
            <a:off x="2314800" y="2847600"/>
            <a:ext cx="66600" cy="673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97" name="CustomShape 34"/>
          <p:cNvSpPr/>
          <p:nvPr/>
        </p:nvSpPr>
        <p:spPr>
          <a:xfrm rot="48000">
            <a:off x="863640" y="436680"/>
            <a:ext cx="451800" cy="13312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8" name="CustomShape 35"/>
          <p:cNvSpPr/>
          <p:nvPr/>
        </p:nvSpPr>
        <p:spPr>
          <a:xfrm rot="48000">
            <a:off x="848880" y="438120"/>
            <a:ext cx="165240" cy="13312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99" name="CustomShape 36"/>
          <p:cNvSpPr/>
          <p:nvPr/>
        </p:nvSpPr>
        <p:spPr>
          <a:xfrm flipH="1" rot="10800000">
            <a:off x="1365480" y="2039400"/>
            <a:ext cx="618120" cy="6181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0" name="CustomShape 37"/>
          <p:cNvSpPr/>
          <p:nvPr/>
        </p:nvSpPr>
        <p:spPr>
          <a:xfrm flipH="1" rot="10800000">
            <a:off x="1298880" y="1972800"/>
            <a:ext cx="484920" cy="4849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1" name="CustomShape 38"/>
          <p:cNvSpPr/>
          <p:nvPr/>
        </p:nvSpPr>
        <p:spPr>
          <a:xfrm flipH="1" rot="10800000">
            <a:off x="1178280" y="1850760"/>
            <a:ext cx="241920" cy="240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2" name="CustomShape 39"/>
          <p:cNvSpPr/>
          <p:nvPr/>
        </p:nvSpPr>
        <p:spPr>
          <a:xfrm flipH="1" rot="10800000">
            <a:off x="1096560" y="1770480"/>
            <a:ext cx="80280" cy="802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3" name="CustomShape 40"/>
          <p:cNvSpPr/>
          <p:nvPr/>
        </p:nvSpPr>
        <p:spPr>
          <a:xfrm flipH="1" rot="10800000">
            <a:off x="1724400" y="32688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4" name="CustomShape 41"/>
          <p:cNvSpPr/>
          <p:nvPr/>
        </p:nvSpPr>
        <p:spPr>
          <a:xfrm flipH="1" rot="10800000">
            <a:off x="1561680" y="57816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5" name="CustomShape 42"/>
          <p:cNvSpPr/>
          <p:nvPr/>
        </p:nvSpPr>
        <p:spPr>
          <a:xfrm>
            <a:off x="291960" y="6035760"/>
            <a:ext cx="3433680" cy="49968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p:spPr>
        <p:style>
          <a:lnRef idx="0"/>
          <a:fillRef idx="0"/>
          <a:effectRef idx="0"/>
          <a:fontRef idx="minor"/>
        </p:style>
      </p:sp>
      <p:sp>
        <p:nvSpPr>
          <p:cNvPr id="106" name="CustomShape 43"/>
          <p:cNvSpPr/>
          <p:nvPr/>
        </p:nvSpPr>
        <p:spPr>
          <a:xfrm>
            <a:off x="2153160" y="51991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600">
            <a:noFill/>
          </a:ln>
        </p:spPr>
        <p:style>
          <a:lnRef idx="0"/>
          <a:fillRef idx="0"/>
          <a:effectRef idx="0"/>
          <a:fontRef idx="minor"/>
        </p:style>
      </p:sp>
      <p:sp>
        <p:nvSpPr>
          <p:cNvPr id="107" name="CustomShape 44"/>
          <p:cNvSpPr/>
          <p:nvPr/>
        </p:nvSpPr>
        <p:spPr>
          <a:xfrm>
            <a:off x="1114560" y="891360"/>
            <a:ext cx="771120" cy="76932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108" name="CustomShape 45"/>
          <p:cNvSpPr/>
          <p:nvPr/>
        </p:nvSpPr>
        <p:spPr>
          <a:xfrm>
            <a:off x="1645200" y="213840"/>
            <a:ext cx="1076040" cy="107424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109" name="CustomShape 46"/>
          <p:cNvSpPr/>
          <p:nvPr/>
        </p:nvSpPr>
        <p:spPr>
          <a:xfrm>
            <a:off x="1802160" y="369360"/>
            <a:ext cx="762840" cy="7610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110" name="CustomShape 47"/>
          <p:cNvSpPr/>
          <p:nvPr/>
        </p:nvSpPr>
        <p:spPr>
          <a:xfrm rot="15300000">
            <a:off x="2450880" y="4927320"/>
            <a:ext cx="437760" cy="436320"/>
          </a:xfrm>
          <a:custGeom>
            <a:avLst/>
            <a:gdLst/>
            <a:ah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alpha val="5000"/>
            </a:schemeClr>
          </a:solidFill>
          <a:ln w="5040">
            <a:noFill/>
          </a:ln>
        </p:spPr>
        <p:style>
          <a:lnRef idx="0"/>
          <a:fillRef idx="0"/>
          <a:effectRef idx="0"/>
          <a:fontRef idx="minor"/>
        </p:style>
      </p:sp>
      <p:sp>
        <p:nvSpPr>
          <p:cNvPr id="111" name="CustomShape 48"/>
          <p:cNvSpPr/>
          <p:nvPr/>
        </p:nvSpPr>
        <p:spPr>
          <a:xfrm rot="15300000">
            <a:off x="1976760" y="4543920"/>
            <a:ext cx="610560" cy="6094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alpha val="5000"/>
            </a:schemeClr>
          </a:solidFill>
          <a:ln w="5040">
            <a:noFill/>
          </a:ln>
        </p:spPr>
        <p:style>
          <a:lnRef idx="0"/>
          <a:fillRef idx="0"/>
          <a:effectRef idx="0"/>
          <a:fontRef idx="minor"/>
        </p:style>
      </p:sp>
      <p:sp>
        <p:nvSpPr>
          <p:cNvPr id="112" name="CustomShape 49"/>
          <p:cNvSpPr/>
          <p:nvPr/>
        </p:nvSpPr>
        <p:spPr>
          <a:xfrm rot="15300000">
            <a:off x="2064600" y="4632480"/>
            <a:ext cx="433080" cy="4316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alpha val="5000"/>
            </a:schemeClr>
          </a:solidFill>
          <a:ln w="5040">
            <a:noFill/>
          </a:ln>
        </p:spPr>
        <p:style>
          <a:lnRef idx="0"/>
          <a:fillRef idx="0"/>
          <a:effectRef idx="0"/>
          <a:fontRef idx="minor"/>
        </p:style>
      </p:sp>
      <p:sp>
        <p:nvSpPr>
          <p:cNvPr id="113" name="CustomShape 50"/>
          <p:cNvSpPr/>
          <p:nvPr/>
        </p:nvSpPr>
        <p:spPr>
          <a:xfrm>
            <a:off x="2977920" y="369360"/>
            <a:ext cx="623520" cy="634680"/>
          </a:xfrm>
          <a:custGeom>
            <a:avLst/>
            <a:gdLst/>
            <a:ah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040">
            <a:noFill/>
          </a:ln>
        </p:spPr>
        <p:style>
          <a:lnRef idx="0"/>
          <a:fillRef idx="0"/>
          <a:effectRef idx="0"/>
          <a:fontRef idx="minor"/>
        </p:style>
      </p:sp>
      <p:sp>
        <p:nvSpPr>
          <p:cNvPr id="114" name="PlaceHolder 5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15" name="PlaceHolder 5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PlaceHolder 1"/>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Click to edit the outline text format</a:t>
            </a:r>
            <a:endParaRPr b="0" lang="en-US" sz="5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Second Outline Level</a:t>
            </a:r>
            <a:endParaRPr b="0" lang="en-US" sz="5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Third Outline Level</a:t>
            </a:r>
            <a:endParaRPr b="0" lang="en-US" sz="5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Arial"/>
                <a:ea typeface="Arial Unicode MS"/>
              </a:rPr>
              <a:t>Fourth Outline Level</a:t>
            </a:r>
            <a:endParaRPr b="0" lang="en-US" sz="5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Fifth Outline Level</a:t>
            </a:r>
            <a:endParaRPr b="0" lang="en-US" sz="5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Arial"/>
                <a:ea typeface="Arial Unicode MS"/>
              </a:rPr>
              <a:t>Sixth Outline Level</a:t>
            </a:r>
            <a:endParaRPr b="0" lang="en-US" sz="5400" spc="-1" strike="noStrike">
              <a:solidFill>
                <a:srgbClr val="000000"/>
              </a:solidFill>
              <a:uFill>
                <a:solidFill>
                  <a:srgbClr val="ffffff"/>
                </a:solidFill>
              </a:uFill>
              <a:latin typeface="Arial"/>
            </a:endParaRPr>
          </a:p>
          <a:p>
            <a:pPr algn="ctr">
              <a:lnSpc>
                <a:spcPct val="100000"/>
              </a:lnSpc>
            </a:pPr>
            <a:r>
              <a:rPr b="0" lang="en-US" sz="5400" spc="-1" strike="noStrike">
                <a:solidFill>
                  <a:srgbClr val="262626"/>
                </a:solidFill>
                <a:uFill>
                  <a:solidFill>
                    <a:srgbClr val="ffffff"/>
                  </a:solidFill>
                </a:uFill>
                <a:latin typeface="Arial"/>
                <a:ea typeface="Arial Unicode MS"/>
              </a:rPr>
              <a:t>Seventh Outline LevelBASIC LAYOUT</a:t>
            </a:r>
            <a:endParaRPr b="0" lang="en-US" sz="5400" spc="-1" strike="noStrike">
              <a:solidFill>
                <a:srgbClr val="000000"/>
              </a:solidFill>
              <a:uFill>
                <a:solidFill>
                  <a:srgbClr val="ffffff"/>
                </a:solidFill>
              </a:uFill>
              <a:latin typeface="Arial"/>
            </a:endParaRPr>
          </a:p>
        </p:txBody>
      </p:sp>
      <p:sp>
        <p:nvSpPr>
          <p:cNvPr id="187"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22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Arial"/>
              </a:rPr>
              <a:t>Second Outline Level</a:t>
            </a:r>
            <a:endParaRPr b="0" lang="en-US"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body"/>
          </p:nvPr>
        </p:nvSpPr>
        <p:spPr>
          <a:xfrm>
            <a:off x="6001920" y="665280"/>
            <a:ext cx="5713920" cy="587592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Sixth Outline Level</a:t>
            </a:r>
            <a:endParaRPr b="0" lang="en-US" sz="1400" spc="-1" strike="noStrike">
              <a:solidFill>
                <a:srgbClr val="000000"/>
              </a:solidFill>
              <a:uFill>
                <a:solidFill>
                  <a:srgbClr val="ffffff"/>
                </a:solidFill>
              </a:uFill>
              <a:latin typeface="Arial"/>
            </a:endParaRPr>
          </a:p>
          <a:p>
            <a:pPr algn="ctr">
              <a:lnSpc>
                <a:spcPct val="100000"/>
              </a:lnSpc>
            </a:pPr>
            <a:r>
              <a:rPr b="0" lang="en-US" sz="1400" spc="-1" strike="noStrike">
                <a:solidFill>
                  <a:srgbClr val="404040"/>
                </a:solidFill>
                <a:uFill>
                  <a:solidFill>
                    <a:srgbClr val="ffffff"/>
                  </a:solidFill>
                </a:uFill>
                <a:latin typeface="Arial"/>
                <a:ea typeface="Arial Unicode MS"/>
              </a:rPr>
              <a:t>Seventh Outline LevelPlace Your Picture Here</a:t>
            </a:r>
            <a:endParaRPr b="0" lang="en-US" sz="1400" spc="-1" strike="noStrike">
              <a:solidFill>
                <a:srgbClr val="000000"/>
              </a:solidFill>
              <a:uFill>
                <a:solidFill>
                  <a:srgbClr val="ffffff"/>
                </a:solidFill>
              </a:uFill>
              <a:latin typeface="Arial"/>
            </a:endParaRPr>
          </a:p>
        </p:txBody>
      </p:sp>
      <p:sp>
        <p:nvSpPr>
          <p:cNvPr id="259"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295"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CustomShape 1"/>
          <p:cNvSpPr/>
          <p:nvPr/>
        </p:nvSpPr>
        <p:spPr>
          <a:xfrm>
            <a:off x="7119360" y="5067720"/>
            <a:ext cx="4297320" cy="434880"/>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p:style>
      </p:sp>
      <p:sp>
        <p:nvSpPr>
          <p:cNvPr id="331" name="CustomShape 2"/>
          <p:cNvSpPr/>
          <p:nvPr/>
        </p:nvSpPr>
        <p:spPr>
          <a:xfrm>
            <a:off x="0" y="1989000"/>
            <a:ext cx="12191760" cy="288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32" name="CustomShape 3"/>
          <p:cNvSpPr/>
          <p:nvPr/>
        </p:nvSpPr>
        <p:spPr>
          <a:xfrm>
            <a:off x="8597160" y="4716360"/>
            <a:ext cx="1488240" cy="56124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fillRef idx="0"/>
          <a:effectRef idx="0"/>
          <a:fontRef idx="minor"/>
        </p:style>
      </p:sp>
      <p:sp>
        <p:nvSpPr>
          <p:cNvPr id="333" name="CustomShape 4"/>
          <p:cNvSpPr/>
          <p:nvPr/>
        </p:nvSpPr>
        <p:spPr>
          <a:xfrm>
            <a:off x="6867360" y="1360080"/>
            <a:ext cx="4998960" cy="339804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334" name="CustomShape 5"/>
          <p:cNvSpPr/>
          <p:nvPr/>
        </p:nvSpPr>
        <p:spPr>
          <a:xfrm>
            <a:off x="11166120" y="4710960"/>
            <a:ext cx="336600" cy="5580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335" name="CustomShape 6"/>
          <p:cNvSpPr/>
          <p:nvPr/>
        </p:nvSpPr>
        <p:spPr>
          <a:xfrm>
            <a:off x="6892560" y="1388160"/>
            <a:ext cx="4942800" cy="297684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336" name="CustomShape 7"/>
          <p:cNvSpPr/>
          <p:nvPr/>
        </p:nvSpPr>
        <p:spPr>
          <a:xfrm>
            <a:off x="8600400" y="5208120"/>
            <a:ext cx="1488240" cy="8388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fillRef idx="0"/>
          <a:effectRef idx="0"/>
          <a:fontRef idx="minor"/>
        </p:style>
      </p:sp>
      <p:sp>
        <p:nvSpPr>
          <p:cNvPr id="337" name="CustomShape 8"/>
          <p:cNvSpPr/>
          <p:nvPr/>
        </p:nvSpPr>
        <p:spPr>
          <a:xfrm>
            <a:off x="6892560" y="4345920"/>
            <a:ext cx="4942800" cy="39276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fillRef idx="0"/>
          <a:effectRef idx="0"/>
          <a:fontRef idx="minor"/>
        </p:style>
      </p:sp>
      <p:sp>
        <p:nvSpPr>
          <p:cNvPr id="338" name="CustomShape 9"/>
          <p:cNvSpPr/>
          <p:nvPr/>
        </p:nvSpPr>
        <p:spPr>
          <a:xfrm>
            <a:off x="7075440" y="1604520"/>
            <a:ext cx="4583160" cy="258372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339" name="CustomShape 10"/>
          <p:cNvSpPr/>
          <p:nvPr/>
        </p:nvSpPr>
        <p:spPr>
          <a:xfrm>
            <a:off x="9070920" y="1624320"/>
            <a:ext cx="2587320" cy="256464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340" name="PlaceHolder 11"/>
          <p:cNvSpPr>
            <a:spLocks noGrp="1"/>
          </p:cNvSpPr>
          <p:nvPr>
            <p:ph type="body"/>
          </p:nvPr>
        </p:nvSpPr>
        <p:spPr>
          <a:xfrm>
            <a:off x="7103880" y="1624320"/>
            <a:ext cx="4579560" cy="2588760"/>
          </a:xfrm>
          <a:prstGeom prst="rect">
            <a:avLst/>
          </a:prstGeom>
        </p:spPr>
        <p:txBody>
          <a:bodyPr lIns="90000" rIns="90000" tIns="45000" bIns="45000" anchor="ctr"/>
          <a:p>
            <a:pPr marL="432000" indent="-324000">
              <a:buClr>
                <a:srgbClr val="000000"/>
              </a:buClr>
              <a:buSzPct val="45000"/>
              <a:buFont typeface="Wingdings" charset="2"/>
              <a:buChar char=""/>
            </a:pPr>
            <a:r>
              <a:rPr b="0" lang="en-US" sz="1200" spc="-1" strike="noStrike">
                <a:solidFill>
                  <a:srgbClr val="404040"/>
                </a:solidFill>
                <a:uFill>
                  <a:solidFill>
                    <a:srgbClr val="ffffff"/>
                  </a:solidFill>
                </a:uFill>
                <a:latin typeface="Calibri"/>
              </a:rPr>
              <a:t>Click to edit the outline text format</a:t>
            </a:r>
            <a:endParaRPr b="0" lang="en-US" sz="1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200" spc="-1" strike="noStrike">
                <a:solidFill>
                  <a:srgbClr val="404040"/>
                </a:solidFill>
                <a:uFill>
                  <a:solidFill>
                    <a:srgbClr val="ffffff"/>
                  </a:solidFill>
                </a:uFill>
                <a:latin typeface="Calibri"/>
              </a:rPr>
              <a:t>Second Outline Level</a:t>
            </a:r>
            <a:endParaRPr b="0" lang="en-US" sz="1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200" spc="-1" strike="noStrike">
                <a:solidFill>
                  <a:srgbClr val="404040"/>
                </a:solidFill>
                <a:uFill>
                  <a:solidFill>
                    <a:srgbClr val="ffffff"/>
                  </a:solidFill>
                </a:uFill>
                <a:latin typeface="Calibri"/>
              </a:rPr>
              <a:t>Third Outline Level</a:t>
            </a:r>
            <a:endParaRPr b="0" lang="en-US" sz="1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200" spc="-1" strike="noStrike">
                <a:solidFill>
                  <a:srgbClr val="404040"/>
                </a:solidFill>
                <a:uFill>
                  <a:solidFill>
                    <a:srgbClr val="ffffff"/>
                  </a:solidFill>
                </a:uFill>
                <a:latin typeface="Calibri"/>
              </a:rPr>
              <a:t>Fourth Outline Level</a:t>
            </a:r>
            <a:endParaRPr b="0" lang="en-US" sz="1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1200" spc="-1" strike="noStrike">
                <a:solidFill>
                  <a:srgbClr val="404040"/>
                </a:solidFill>
                <a:uFill>
                  <a:solidFill>
                    <a:srgbClr val="ffffff"/>
                  </a:solidFill>
                </a:uFill>
                <a:latin typeface="Calibri"/>
              </a:rPr>
              <a:t>Fifth Outline Level</a:t>
            </a:r>
            <a:endParaRPr b="0" lang="en-US" sz="1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1200" spc="-1" strike="noStrike">
                <a:solidFill>
                  <a:srgbClr val="404040"/>
                </a:solidFill>
                <a:uFill>
                  <a:solidFill>
                    <a:srgbClr val="ffffff"/>
                  </a:solidFill>
                </a:uFill>
                <a:latin typeface="Calibri"/>
              </a:rPr>
              <a:t>Sixth Outline Level</a:t>
            </a:r>
            <a:endParaRPr b="0" lang="en-US" sz="1200" spc="-1" strike="noStrike">
              <a:solidFill>
                <a:srgbClr val="000000"/>
              </a:solidFill>
              <a:uFill>
                <a:solidFill>
                  <a:srgbClr val="ffffff"/>
                </a:solidFill>
              </a:uFill>
              <a:latin typeface="Calibri"/>
            </a:endParaRPr>
          </a:p>
          <a:p>
            <a:pPr algn="ctr">
              <a:lnSpc>
                <a:spcPct val="100000"/>
              </a:lnSpc>
            </a:pPr>
            <a:r>
              <a:rPr b="0" lang="en-US" sz="1200" spc="-1" strike="noStrike">
                <a:solidFill>
                  <a:srgbClr val="404040"/>
                </a:solidFill>
                <a:uFill>
                  <a:solidFill>
                    <a:srgbClr val="ffffff"/>
                  </a:solidFill>
                </a:uFill>
                <a:latin typeface="Calibri"/>
              </a:rPr>
              <a:t>Seventh Outline LevelYour Picture Here</a:t>
            </a:r>
            <a:endParaRPr b="0" lang="en-US" sz="1200" spc="-1" strike="noStrike">
              <a:solidFill>
                <a:srgbClr val="000000"/>
              </a:solidFill>
              <a:uFill>
                <a:solidFill>
                  <a:srgbClr val="ffffff"/>
                </a:solidFill>
              </a:uFill>
              <a:latin typeface="Calibri"/>
            </a:endParaRPr>
          </a:p>
        </p:txBody>
      </p:sp>
      <p:sp>
        <p:nvSpPr>
          <p:cNvPr id="341" name="PlaceHolder 12"/>
          <p:cNvSpPr>
            <a:spLocks noGrp="1"/>
          </p:cNvSpPr>
          <p:nvPr>
            <p:ph type="body"/>
          </p:nvPr>
        </p:nvSpPr>
        <p:spPr>
          <a:xfrm>
            <a:off x="323640" y="339480"/>
            <a:ext cx="11572920" cy="723960"/>
          </a:xfrm>
          <a:prstGeom prst="rect">
            <a:avLst/>
          </a:prstGeom>
        </p:spPr>
        <p:txBody>
          <a:bodyPr lIns="90000" rIns="90000" tIns="45000" bIns="45000" anchor="ctr"/>
          <a:p>
            <a:pPr marL="432000" indent="-324000">
              <a:buClr>
                <a:srgbClr val="000000"/>
              </a:buClr>
              <a:buSzPct val="45000"/>
              <a:buFont typeface="Wingdings" charset="2"/>
              <a:buChar char=""/>
            </a:pPr>
            <a:r>
              <a:rPr b="0" lang="en-US" sz="5400" spc="-1" strike="noStrike">
                <a:solidFill>
                  <a:srgbClr val="262626"/>
                </a:solidFill>
                <a:uFill>
                  <a:solidFill>
                    <a:srgbClr val="ffffff"/>
                  </a:solidFill>
                </a:uFill>
                <a:latin typeface="Calibri Light"/>
              </a:rPr>
              <a:t>Click to edit the outline text format</a:t>
            </a:r>
            <a:endParaRPr b="0" lang="en-US" sz="5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5400" spc="-1" strike="noStrike">
                <a:solidFill>
                  <a:srgbClr val="262626"/>
                </a:solidFill>
                <a:uFill>
                  <a:solidFill>
                    <a:srgbClr val="ffffff"/>
                  </a:solidFill>
                </a:uFill>
                <a:latin typeface="Calibri Light"/>
              </a:rPr>
              <a:t>Second Outline Level</a:t>
            </a:r>
            <a:endParaRPr b="0" lang="en-US" sz="5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5400" spc="-1" strike="noStrike">
                <a:solidFill>
                  <a:srgbClr val="262626"/>
                </a:solidFill>
                <a:uFill>
                  <a:solidFill>
                    <a:srgbClr val="ffffff"/>
                  </a:solidFill>
                </a:uFill>
                <a:latin typeface="Calibri Light"/>
              </a:rPr>
              <a:t>Third Outline Level</a:t>
            </a:r>
            <a:endParaRPr b="0" lang="en-US" sz="5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5400" spc="-1" strike="noStrike">
                <a:solidFill>
                  <a:srgbClr val="262626"/>
                </a:solidFill>
                <a:uFill>
                  <a:solidFill>
                    <a:srgbClr val="ffffff"/>
                  </a:solidFill>
                </a:uFill>
                <a:latin typeface="Calibri Light"/>
              </a:rPr>
              <a:t>Fourth Outline Level</a:t>
            </a:r>
            <a:endParaRPr b="0" lang="en-US" sz="5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5400" spc="-1" strike="noStrike">
                <a:solidFill>
                  <a:srgbClr val="262626"/>
                </a:solidFill>
                <a:uFill>
                  <a:solidFill>
                    <a:srgbClr val="ffffff"/>
                  </a:solidFill>
                </a:uFill>
                <a:latin typeface="Calibri Light"/>
              </a:rPr>
              <a:t>Fifth Outline Level</a:t>
            </a:r>
            <a:endParaRPr b="0" lang="en-US" sz="5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5400" spc="-1" strike="noStrike">
                <a:solidFill>
                  <a:srgbClr val="262626"/>
                </a:solidFill>
                <a:uFill>
                  <a:solidFill>
                    <a:srgbClr val="ffffff"/>
                  </a:solidFill>
                </a:uFill>
                <a:latin typeface="Calibri Light"/>
              </a:rPr>
              <a:t>Sixth Outline Level</a:t>
            </a:r>
            <a:endParaRPr b="0" lang="en-US" sz="5400" spc="-1" strike="noStrike">
              <a:solidFill>
                <a:srgbClr val="000000"/>
              </a:solidFill>
              <a:uFill>
                <a:solidFill>
                  <a:srgbClr val="ffffff"/>
                </a:solidFill>
              </a:uFill>
              <a:latin typeface="Calibri"/>
            </a:endParaRPr>
          </a:p>
          <a:p>
            <a:pPr algn="ctr">
              <a:lnSpc>
                <a:spcPct val="100000"/>
              </a:lnSpc>
            </a:pPr>
            <a:r>
              <a:rPr b="0" lang="en-US" sz="5400" spc="-1" strike="noStrike">
                <a:solidFill>
                  <a:srgbClr val="262626"/>
                </a:solidFill>
                <a:uFill>
                  <a:solidFill>
                    <a:srgbClr val="ffffff"/>
                  </a:solidFill>
                </a:uFill>
                <a:latin typeface="Calibri Light"/>
              </a:rPr>
              <a:t>Seventh Outline LevelBASIC LAYOUT</a:t>
            </a:r>
            <a:endParaRPr b="0" lang="en-US" sz="5400" spc="-1" strike="noStrike">
              <a:solidFill>
                <a:srgbClr val="000000"/>
              </a:solidFill>
              <a:uFill>
                <a:solidFill>
                  <a:srgbClr val="ffffff"/>
                </a:solidFill>
              </a:uFill>
              <a:latin typeface="Calibri"/>
            </a:endParaRPr>
          </a:p>
        </p:txBody>
      </p:sp>
      <p:sp>
        <p:nvSpPr>
          <p:cNvPr id="342" name="PlaceHolder 13"/>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7" name="PlaceHolder 1"/>
          <p:cNvSpPr>
            <a:spLocks noGrp="1"/>
          </p:cNvSpPr>
          <p:nvPr>
            <p:ph type="body"/>
          </p:nvPr>
        </p:nvSpPr>
        <p:spPr>
          <a:xfrm>
            <a:off x="1282680" y="0"/>
            <a:ext cx="9626760" cy="6857640"/>
          </a:xfrm>
          <a:prstGeom prst="rect">
            <a:avLst/>
          </a:prstGeom>
        </p:spPr>
        <p:txBody>
          <a:bodyPr lIns="90000" rIns="90000" tIns="45000" bIns="45000" anchor="ctr"/>
          <a:p>
            <a:pPr marL="432000" indent="-324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404040"/>
                </a:solidFill>
                <a:uFill>
                  <a:solidFill>
                    <a:srgbClr val="ffffff"/>
                  </a:solidFill>
                </a:uFill>
                <a:latin typeface="Arial"/>
                <a:ea typeface="Arial Unicode MS"/>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Fifth Outline Level</a:t>
            </a:r>
            <a:endParaRPr b="0" lang="en-US" sz="1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400" spc="-1" strike="noStrike">
                <a:solidFill>
                  <a:srgbClr val="404040"/>
                </a:solidFill>
                <a:uFill>
                  <a:solidFill>
                    <a:srgbClr val="ffffff"/>
                  </a:solidFill>
                </a:uFill>
                <a:latin typeface="Arial"/>
                <a:ea typeface="Arial Unicode MS"/>
              </a:rPr>
              <a:t>Sixth Outline Level</a:t>
            </a:r>
            <a:endParaRPr b="0" lang="en-US" sz="1400" spc="-1" strike="noStrike">
              <a:solidFill>
                <a:srgbClr val="000000"/>
              </a:solidFill>
              <a:uFill>
                <a:solidFill>
                  <a:srgbClr val="ffffff"/>
                </a:solidFill>
              </a:uFill>
              <a:latin typeface="Arial"/>
            </a:endParaRPr>
          </a:p>
          <a:p>
            <a:pPr algn="ctr">
              <a:lnSpc>
                <a:spcPct val="100000"/>
              </a:lnSpc>
            </a:pPr>
            <a:r>
              <a:rPr b="0" lang="en-US" sz="1400" spc="-1" strike="noStrike">
                <a:solidFill>
                  <a:srgbClr val="404040"/>
                </a:solidFill>
                <a:uFill>
                  <a:solidFill>
                    <a:srgbClr val="ffffff"/>
                  </a:solidFill>
                </a:uFill>
                <a:latin typeface="Arial"/>
                <a:ea typeface="Arial Unicode MS"/>
              </a:rPr>
              <a:t>Seventh Outline LevelPlace Your Picture Here</a:t>
            </a:r>
            <a:endParaRPr b="0" lang="en-US" sz="1400" spc="-1" strike="noStrike">
              <a:solidFill>
                <a:srgbClr val="000000"/>
              </a:solidFill>
              <a:uFill>
                <a:solidFill>
                  <a:srgbClr val="ffffff"/>
                </a:solidFill>
              </a:uFill>
              <a:latin typeface="Arial"/>
            </a:endParaRPr>
          </a:p>
        </p:txBody>
      </p:sp>
      <p:sp>
        <p:nvSpPr>
          <p:cNvPr id="378" name="PlaceHolder 2"/>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73.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7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slideLayout" Target="../slideLayouts/slideLayout97.xml"/><Relationship Id="rId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49.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49.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49.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49.xml"/><Relationship Id="rId6"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49.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gif"/><Relationship Id="rId4" Type="http://schemas.openxmlformats.org/officeDocument/2006/relationships/slideLayout" Target="../slideLayouts/slideLayout49.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gif"/><Relationship Id="rId4" Type="http://schemas.openxmlformats.org/officeDocument/2006/relationships/slideLayout" Target="../slideLayouts/slideLayout49.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4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jpe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image" Target="../media/image71.png"/><Relationship Id="rId9" Type="http://schemas.openxmlformats.org/officeDocument/2006/relationships/image" Target="../media/image72.png"/><Relationship Id="rId10" Type="http://schemas.openxmlformats.org/officeDocument/2006/relationships/slideLayout" Target="../slideLayouts/slideLayout121.xml"/><Relationship Id="rId11"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slideLayout" Target="../slideLayouts/slideLayout37.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7"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6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7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8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5455e"/>
        </a:solidFill>
      </p:bgPr>
    </p:bg>
    <p:spTree>
      <p:nvGrpSpPr>
        <p:cNvPr id="1" name=""/>
        <p:cNvGrpSpPr/>
        <p:nvPr/>
      </p:nvGrpSpPr>
      <p:grpSpPr>
        <a:xfrm>
          <a:off x="0" y="0"/>
          <a:ext cx="0" cy="0"/>
          <a:chOff x="0" y="0"/>
          <a:chExt cx="0" cy="0"/>
        </a:xfrm>
      </p:grpSpPr>
      <p:sp>
        <p:nvSpPr>
          <p:cNvPr id="566" name="CustomShape 1"/>
          <p:cNvSpPr/>
          <p:nvPr/>
        </p:nvSpPr>
        <p:spPr>
          <a:xfrm flipH="1" rot="2110200">
            <a:off x="2782080" y="2128680"/>
            <a:ext cx="192600" cy="1270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67" name="CustomShape 2"/>
          <p:cNvSpPr/>
          <p:nvPr/>
        </p:nvSpPr>
        <p:spPr>
          <a:xfrm flipH="1" rot="2110200">
            <a:off x="2865960" y="1819800"/>
            <a:ext cx="271800" cy="362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68" name="CustomShape 3"/>
          <p:cNvSpPr/>
          <p:nvPr/>
        </p:nvSpPr>
        <p:spPr>
          <a:xfrm flipH="1" rot="744000">
            <a:off x="2732040" y="2441160"/>
            <a:ext cx="140040" cy="1317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69" name="CustomShape 4"/>
          <p:cNvSpPr/>
          <p:nvPr/>
        </p:nvSpPr>
        <p:spPr>
          <a:xfrm flipH="1" rot="744000">
            <a:off x="2739240" y="2203920"/>
            <a:ext cx="198360" cy="264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0" name="CustomShape 5"/>
          <p:cNvSpPr/>
          <p:nvPr/>
        </p:nvSpPr>
        <p:spPr>
          <a:xfrm flipH="1" rot="20754600">
            <a:off x="2764080" y="2520000"/>
            <a:ext cx="126720" cy="249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1" name="CustomShape 6"/>
          <p:cNvSpPr/>
          <p:nvPr/>
        </p:nvSpPr>
        <p:spPr>
          <a:xfrm rot="19596600">
            <a:off x="-208440" y="561240"/>
            <a:ext cx="676800" cy="19933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2" name="CustomShape 7"/>
          <p:cNvSpPr/>
          <p:nvPr/>
        </p:nvSpPr>
        <p:spPr>
          <a:xfrm rot="19596600">
            <a:off x="-194400" y="687240"/>
            <a:ext cx="247680" cy="19933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3" name="CustomShape 8"/>
          <p:cNvSpPr/>
          <p:nvPr/>
        </p:nvSpPr>
        <p:spPr>
          <a:xfrm rot="13329000">
            <a:off x="1026360" y="219600"/>
            <a:ext cx="729720" cy="24184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4" name="CustomShape 9"/>
          <p:cNvSpPr/>
          <p:nvPr/>
        </p:nvSpPr>
        <p:spPr>
          <a:xfrm rot="13329000">
            <a:off x="1442520" y="394560"/>
            <a:ext cx="267120" cy="24184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5" name="CustomShape 10"/>
          <p:cNvSpPr/>
          <p:nvPr/>
        </p:nvSpPr>
        <p:spPr>
          <a:xfrm>
            <a:off x="182160" y="1854360"/>
            <a:ext cx="926280" cy="92628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76" name="CustomShape 11"/>
          <p:cNvSpPr/>
          <p:nvPr/>
        </p:nvSpPr>
        <p:spPr>
          <a:xfrm>
            <a:off x="282240" y="1954440"/>
            <a:ext cx="726480" cy="7264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577" name="CustomShape 12"/>
          <p:cNvSpPr/>
          <p:nvPr/>
        </p:nvSpPr>
        <p:spPr>
          <a:xfrm>
            <a:off x="464400" y="2137320"/>
            <a:ext cx="362160" cy="36036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78" name="CustomShape 13"/>
          <p:cNvSpPr/>
          <p:nvPr/>
        </p:nvSpPr>
        <p:spPr>
          <a:xfrm>
            <a:off x="585360" y="2257200"/>
            <a:ext cx="120240" cy="1202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579" name="CustomShape 14"/>
          <p:cNvSpPr/>
          <p:nvPr/>
        </p:nvSpPr>
        <p:spPr>
          <a:xfrm rot="8721000">
            <a:off x="2465640" y="429480"/>
            <a:ext cx="606600" cy="151812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0" name="CustomShape 15"/>
          <p:cNvSpPr/>
          <p:nvPr/>
        </p:nvSpPr>
        <p:spPr>
          <a:xfrm rot="8721000">
            <a:off x="2499840" y="539280"/>
            <a:ext cx="220680" cy="151812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1" name="CustomShape 16"/>
          <p:cNvSpPr/>
          <p:nvPr/>
        </p:nvSpPr>
        <p:spPr>
          <a:xfrm>
            <a:off x="1986840" y="242640"/>
            <a:ext cx="770040" cy="770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2" name="CustomShape 17"/>
          <p:cNvSpPr/>
          <p:nvPr/>
        </p:nvSpPr>
        <p:spPr>
          <a:xfrm>
            <a:off x="2070000" y="325800"/>
            <a:ext cx="604080" cy="60408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583" name="CustomShape 18"/>
          <p:cNvSpPr/>
          <p:nvPr/>
        </p:nvSpPr>
        <p:spPr>
          <a:xfrm>
            <a:off x="2221560" y="478080"/>
            <a:ext cx="301320" cy="2995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84" name="CustomShape 19"/>
          <p:cNvSpPr/>
          <p:nvPr/>
        </p:nvSpPr>
        <p:spPr>
          <a:xfrm>
            <a:off x="2322000" y="577800"/>
            <a:ext cx="100080" cy="10008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585" name="CustomShape 20"/>
          <p:cNvSpPr/>
          <p:nvPr/>
        </p:nvSpPr>
        <p:spPr>
          <a:xfrm flipH="1" rot="7835400">
            <a:off x="9771480" y="3266640"/>
            <a:ext cx="192240" cy="1274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6" name="CustomShape 21"/>
          <p:cNvSpPr/>
          <p:nvPr/>
        </p:nvSpPr>
        <p:spPr>
          <a:xfrm flipH="1" rot="6470400">
            <a:off x="9491760" y="3159360"/>
            <a:ext cx="140040" cy="13212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7" name="CustomShape 22"/>
          <p:cNvSpPr/>
          <p:nvPr/>
        </p:nvSpPr>
        <p:spPr>
          <a:xfrm flipH="1" rot="7835400">
            <a:off x="9910800" y="3291120"/>
            <a:ext cx="271800" cy="3625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8" name="CustomShape 23"/>
          <p:cNvSpPr/>
          <p:nvPr/>
        </p:nvSpPr>
        <p:spPr>
          <a:xfrm flipH="1" rot="6470400">
            <a:off x="9628920" y="3144960"/>
            <a:ext cx="198720" cy="264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89" name="CustomShape 24"/>
          <p:cNvSpPr/>
          <p:nvPr/>
        </p:nvSpPr>
        <p:spPr>
          <a:xfrm flipH="1" rot="4880400">
            <a:off x="9360000" y="3117240"/>
            <a:ext cx="126720" cy="24516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90" name="CustomShape 25"/>
          <p:cNvSpPr/>
          <p:nvPr/>
        </p:nvSpPr>
        <p:spPr>
          <a:xfrm rot="19319400">
            <a:off x="9794880" y="5389560"/>
            <a:ext cx="676800" cy="199404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91" name="CustomShape 26"/>
          <p:cNvSpPr/>
          <p:nvPr/>
        </p:nvSpPr>
        <p:spPr>
          <a:xfrm rot="19319400">
            <a:off x="9825840" y="5539320"/>
            <a:ext cx="247680" cy="199404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92" name="CustomShape 27"/>
          <p:cNvSpPr/>
          <p:nvPr/>
        </p:nvSpPr>
        <p:spPr>
          <a:xfrm rot="3987000">
            <a:off x="10383120" y="4227120"/>
            <a:ext cx="729720" cy="241920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93" name="CustomShape 28"/>
          <p:cNvSpPr/>
          <p:nvPr/>
        </p:nvSpPr>
        <p:spPr>
          <a:xfrm rot="3987000">
            <a:off x="10506960" y="3996360"/>
            <a:ext cx="267120" cy="241920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94" name="CustomShape 29"/>
          <p:cNvSpPr/>
          <p:nvPr/>
        </p:nvSpPr>
        <p:spPr>
          <a:xfrm rot="17316000">
            <a:off x="9114480" y="5192280"/>
            <a:ext cx="926280" cy="9270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595" name="CustomShape 30"/>
          <p:cNvSpPr/>
          <p:nvPr/>
        </p:nvSpPr>
        <p:spPr>
          <a:xfrm rot="17316000">
            <a:off x="9214920" y="5292000"/>
            <a:ext cx="726480" cy="727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596" name="CustomShape 31"/>
          <p:cNvSpPr/>
          <p:nvPr/>
        </p:nvSpPr>
        <p:spPr>
          <a:xfrm rot="17316000">
            <a:off x="9396360" y="5475240"/>
            <a:ext cx="362160" cy="3610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97" name="CustomShape 32"/>
          <p:cNvSpPr/>
          <p:nvPr/>
        </p:nvSpPr>
        <p:spPr>
          <a:xfrm rot="17316000">
            <a:off x="9517680" y="5595480"/>
            <a:ext cx="120240" cy="12096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598" name="CustomShape 33"/>
          <p:cNvSpPr/>
          <p:nvPr/>
        </p:nvSpPr>
        <p:spPr>
          <a:xfrm rot="7032600">
            <a:off x="10612080" y="3327840"/>
            <a:ext cx="606600" cy="151884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599" name="CustomShape 34"/>
          <p:cNvSpPr/>
          <p:nvPr/>
        </p:nvSpPr>
        <p:spPr>
          <a:xfrm rot="7032600">
            <a:off x="10716840" y="3499200"/>
            <a:ext cx="220680" cy="151884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00" name="CustomShape 35"/>
          <p:cNvSpPr/>
          <p:nvPr/>
        </p:nvSpPr>
        <p:spPr>
          <a:xfrm rot="17316000">
            <a:off x="11345040" y="4173120"/>
            <a:ext cx="770040" cy="77076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01" name="CustomShape 36"/>
          <p:cNvSpPr/>
          <p:nvPr/>
        </p:nvSpPr>
        <p:spPr>
          <a:xfrm rot="17316000">
            <a:off x="11427840" y="4255560"/>
            <a:ext cx="604080" cy="6048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602" name="CustomShape 37"/>
          <p:cNvSpPr/>
          <p:nvPr/>
        </p:nvSpPr>
        <p:spPr>
          <a:xfrm rot="17316000">
            <a:off x="11579400" y="4408200"/>
            <a:ext cx="301320" cy="30024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03" name="CustomShape 38"/>
          <p:cNvSpPr/>
          <p:nvPr/>
        </p:nvSpPr>
        <p:spPr>
          <a:xfrm rot="17316000">
            <a:off x="11680200" y="4507920"/>
            <a:ext cx="100080" cy="10080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604" name="CustomShape 39"/>
          <p:cNvSpPr/>
          <p:nvPr/>
        </p:nvSpPr>
        <p:spPr>
          <a:xfrm rot="787200">
            <a:off x="2690280" y="2394000"/>
            <a:ext cx="6099480" cy="1813320"/>
          </a:xfrm>
          <a:custGeom>
            <a:avLst/>
            <a:gdLst/>
            <a:ahLst/>
            <a:rect l="l" t="t" r="r" b="b"/>
            <a:pathLst>
              <a:path w="6099817" h="1813579">
                <a:moveTo>
                  <a:pt x="5972478" y="542899"/>
                </a:moveTo>
                <a:cubicBezTo>
                  <a:pt x="5983539" y="538538"/>
                  <a:pt x="5995642" y="536358"/>
                  <a:pt x="6008787" y="536357"/>
                </a:cubicBezTo>
                <a:cubicBezTo>
                  <a:pt x="6034079" y="536357"/>
                  <a:pt x="6055574" y="545079"/>
                  <a:pt x="6073272" y="562525"/>
                </a:cubicBezTo>
                <a:cubicBezTo>
                  <a:pt x="6090970" y="579971"/>
                  <a:pt x="6099817" y="601339"/>
                  <a:pt x="6099817" y="626631"/>
                </a:cubicBezTo>
                <a:cubicBezTo>
                  <a:pt x="6099817" y="651914"/>
                  <a:pt x="6090970" y="673405"/>
                  <a:pt x="6073271" y="691109"/>
                </a:cubicBezTo>
                <a:cubicBezTo>
                  <a:pt x="6055574" y="708810"/>
                  <a:pt x="6034079" y="717660"/>
                  <a:pt x="6008787" y="717660"/>
                </a:cubicBezTo>
                <a:cubicBezTo>
                  <a:pt x="5982496" y="717660"/>
                  <a:pt x="5960376" y="708810"/>
                  <a:pt x="5942423" y="691108"/>
                </a:cubicBezTo>
                <a:cubicBezTo>
                  <a:pt x="5924469" y="673405"/>
                  <a:pt x="5915494" y="651914"/>
                  <a:pt x="5915494" y="626631"/>
                </a:cubicBezTo>
                <a:cubicBezTo>
                  <a:pt x="5915494" y="601339"/>
                  <a:pt x="5924469" y="579971"/>
                  <a:pt x="5942423" y="562525"/>
                </a:cubicBezTo>
                <a:cubicBezTo>
                  <a:pt x="5951400" y="553802"/>
                  <a:pt x="5961418" y="547260"/>
                  <a:pt x="5972478" y="542899"/>
                </a:cubicBezTo>
                <a:close/>
                <a:moveTo>
                  <a:pt x="1460552" y="1222681"/>
                </a:moveTo>
                <a:lnTo>
                  <a:pt x="1419580" y="1232230"/>
                </a:lnTo>
                <a:lnTo>
                  <a:pt x="1510505" y="1622414"/>
                </a:lnTo>
                <a:lnTo>
                  <a:pt x="1551478" y="1612866"/>
                </a:lnTo>
                <a:cubicBezTo>
                  <a:pt x="1621956" y="1596441"/>
                  <a:pt x="1669266" y="1560695"/>
                  <a:pt x="1693407" y="1505626"/>
                </a:cubicBezTo>
                <a:cubicBezTo>
                  <a:pt x="1711715" y="1463654"/>
                  <a:pt x="1715327" y="1418883"/>
                  <a:pt x="1704242" y="1371313"/>
                </a:cubicBezTo>
                <a:cubicBezTo>
                  <a:pt x="1693157" y="1323745"/>
                  <a:pt x="1670164" y="1285350"/>
                  <a:pt x="1635267" y="1256132"/>
                </a:cubicBezTo>
                <a:cubicBezTo>
                  <a:pt x="1588933" y="1217488"/>
                  <a:pt x="1530692" y="1206337"/>
                  <a:pt x="1460552" y="1222681"/>
                </a:cubicBezTo>
                <a:close/>
                <a:moveTo>
                  <a:pt x="3991260" y="619107"/>
                </a:moveTo>
                <a:lnTo>
                  <a:pt x="3957827" y="626898"/>
                </a:lnTo>
                <a:lnTo>
                  <a:pt x="3997820" y="798517"/>
                </a:lnTo>
                <a:lnTo>
                  <a:pt x="4031253" y="790726"/>
                </a:lnTo>
                <a:cubicBezTo>
                  <a:pt x="4069078" y="781912"/>
                  <a:pt x="4094427" y="767692"/>
                  <a:pt x="4107299" y="748068"/>
                </a:cubicBezTo>
                <a:cubicBezTo>
                  <a:pt x="4121209" y="726782"/>
                  <a:pt x="4125310" y="703894"/>
                  <a:pt x="4119603" y="679401"/>
                </a:cubicBezTo>
                <a:cubicBezTo>
                  <a:pt x="4113896" y="654910"/>
                  <a:pt x="4100138" y="636361"/>
                  <a:pt x="4078330" y="623754"/>
                </a:cubicBezTo>
                <a:cubicBezTo>
                  <a:pt x="4057767" y="611921"/>
                  <a:pt x="4028744" y="610372"/>
                  <a:pt x="3991260" y="619107"/>
                </a:cubicBezTo>
                <a:close/>
                <a:moveTo>
                  <a:pt x="5546591" y="251558"/>
                </a:moveTo>
                <a:lnTo>
                  <a:pt x="5408347" y="466855"/>
                </a:lnTo>
                <a:lnTo>
                  <a:pt x="5546591" y="466855"/>
                </a:lnTo>
                <a:close/>
                <a:moveTo>
                  <a:pt x="1470067" y="1062943"/>
                </a:moveTo>
                <a:cubicBezTo>
                  <a:pt x="1534677" y="1047886"/>
                  <a:pt x="1598770" y="1051930"/>
                  <a:pt x="1662349" y="1075076"/>
                </a:cubicBezTo>
                <a:cubicBezTo>
                  <a:pt x="1724682" y="1097448"/>
                  <a:pt x="1777141" y="1134539"/>
                  <a:pt x="1819726" y="1186347"/>
                </a:cubicBezTo>
                <a:cubicBezTo>
                  <a:pt x="1854573" y="1229314"/>
                  <a:pt x="1877995" y="1276541"/>
                  <a:pt x="1889992" y="1328027"/>
                </a:cubicBezTo>
                <a:cubicBezTo>
                  <a:pt x="1906696" y="1399703"/>
                  <a:pt x="1900543" y="1471119"/>
                  <a:pt x="1871534" y="1542271"/>
                </a:cubicBezTo>
                <a:cubicBezTo>
                  <a:pt x="1842528" y="1613424"/>
                  <a:pt x="1797116" y="1668620"/>
                  <a:pt x="1735303" y="1707859"/>
                </a:cubicBezTo>
                <a:cubicBezTo>
                  <a:pt x="1702535" y="1728622"/>
                  <a:pt x="1667643" y="1743317"/>
                  <a:pt x="1630628" y="1751943"/>
                </a:cubicBezTo>
                <a:lnTo>
                  <a:pt x="1366133" y="1813579"/>
                </a:lnTo>
                <a:lnTo>
                  <a:pt x="1205573" y="1124579"/>
                </a:lnTo>
                <a:close/>
                <a:moveTo>
                  <a:pt x="3746878" y="532370"/>
                </a:moveTo>
                <a:lnTo>
                  <a:pt x="4025506" y="467441"/>
                </a:lnTo>
                <a:cubicBezTo>
                  <a:pt x="4106942" y="448463"/>
                  <a:pt x="4172861" y="458823"/>
                  <a:pt x="4223267" y="498520"/>
                </a:cubicBezTo>
                <a:cubicBezTo>
                  <a:pt x="4264073" y="530520"/>
                  <a:pt x="4290672" y="573103"/>
                  <a:pt x="4303063" y="626272"/>
                </a:cubicBezTo>
                <a:cubicBezTo>
                  <a:pt x="4317256" y="687180"/>
                  <a:pt x="4310416" y="740041"/>
                  <a:pt x="4282541" y="784854"/>
                </a:cubicBezTo>
                <a:cubicBezTo>
                  <a:pt x="4264733" y="813482"/>
                  <a:pt x="4236530" y="837085"/>
                  <a:pt x="4197929" y="855660"/>
                </a:cubicBezTo>
                <a:lnTo>
                  <a:pt x="4480343" y="1087865"/>
                </a:lnTo>
                <a:lnTo>
                  <a:pt x="4257743" y="1139738"/>
                </a:lnTo>
                <a:lnTo>
                  <a:pt x="4024992" y="915118"/>
                </a:lnTo>
                <a:lnTo>
                  <a:pt x="4086628" y="1179613"/>
                </a:lnTo>
                <a:lnTo>
                  <a:pt x="3907438" y="1221370"/>
                </a:lnTo>
                <a:close/>
                <a:moveTo>
                  <a:pt x="4777601" y="292177"/>
                </a:moveTo>
                <a:lnTo>
                  <a:pt x="4994649" y="241598"/>
                </a:lnTo>
                <a:lnTo>
                  <a:pt x="4820113" y="659581"/>
                </a:lnTo>
                <a:lnTo>
                  <a:pt x="4897276" y="990705"/>
                </a:lnTo>
                <a:lnTo>
                  <a:pt x="4718084" y="1032463"/>
                </a:lnTo>
                <a:lnTo>
                  <a:pt x="4640921" y="701339"/>
                </a:lnTo>
                <a:lnTo>
                  <a:pt x="4308173" y="401570"/>
                </a:lnTo>
                <a:lnTo>
                  <a:pt x="4522192" y="351696"/>
                </a:lnTo>
                <a:lnTo>
                  <a:pt x="4696177" y="509119"/>
                </a:lnTo>
                <a:close/>
                <a:moveTo>
                  <a:pt x="3667070" y="550968"/>
                </a:moveTo>
                <a:lnTo>
                  <a:pt x="3701887" y="700376"/>
                </a:lnTo>
                <a:lnTo>
                  <a:pt x="3553486" y="734959"/>
                </a:lnTo>
                <a:lnTo>
                  <a:pt x="3679230" y="1274551"/>
                </a:lnTo>
                <a:lnTo>
                  <a:pt x="3500040" y="1316308"/>
                </a:lnTo>
                <a:lnTo>
                  <a:pt x="3374296" y="776715"/>
                </a:lnTo>
                <a:lnTo>
                  <a:pt x="3228421" y="810709"/>
                </a:lnTo>
                <a:lnTo>
                  <a:pt x="3193604" y="661302"/>
                </a:lnTo>
                <a:close/>
                <a:moveTo>
                  <a:pt x="2102644" y="915531"/>
                </a:moveTo>
                <a:lnTo>
                  <a:pt x="2189491" y="1288212"/>
                </a:lnTo>
                <a:cubicBezTo>
                  <a:pt x="2196463" y="1318128"/>
                  <a:pt x="2202179" y="1340368"/>
                  <a:pt x="2206636" y="1354927"/>
                </a:cubicBezTo>
                <a:cubicBezTo>
                  <a:pt x="2220892" y="1400876"/>
                  <a:pt x="2249859" y="1428507"/>
                  <a:pt x="2293539" y="1437818"/>
                </a:cubicBezTo>
                <a:cubicBezTo>
                  <a:pt x="2311493" y="1441789"/>
                  <a:pt x="2330229" y="1441501"/>
                  <a:pt x="2349747" y="1436952"/>
                </a:cubicBezTo>
                <a:cubicBezTo>
                  <a:pt x="2393493" y="1426758"/>
                  <a:pt x="2422905" y="1403775"/>
                  <a:pt x="2437985" y="1368004"/>
                </a:cubicBezTo>
                <a:cubicBezTo>
                  <a:pt x="2449225" y="1341635"/>
                  <a:pt x="2447324" y="1296177"/>
                  <a:pt x="2432283" y="1231634"/>
                </a:cubicBezTo>
                <a:lnTo>
                  <a:pt x="2345436" y="858953"/>
                </a:lnTo>
                <a:lnTo>
                  <a:pt x="2524626" y="817196"/>
                </a:lnTo>
                <a:lnTo>
                  <a:pt x="2617198" y="1214443"/>
                </a:lnTo>
                <a:cubicBezTo>
                  <a:pt x="2626844" y="1255833"/>
                  <a:pt x="2631712" y="1291951"/>
                  <a:pt x="2631805" y="1322795"/>
                </a:cubicBezTo>
                <a:cubicBezTo>
                  <a:pt x="2631958" y="1370656"/>
                  <a:pt x="2616702" y="1417849"/>
                  <a:pt x="2586036" y="1464376"/>
                </a:cubicBezTo>
                <a:cubicBezTo>
                  <a:pt x="2542487" y="1530225"/>
                  <a:pt x="2473938" y="1574048"/>
                  <a:pt x="2380390" y="1595849"/>
                </a:cubicBezTo>
                <a:cubicBezTo>
                  <a:pt x="2285158" y="1618041"/>
                  <a:pt x="2204516" y="1608452"/>
                  <a:pt x="2138464" y="1567078"/>
                </a:cubicBezTo>
                <a:cubicBezTo>
                  <a:pt x="2103611" y="1545399"/>
                  <a:pt x="2075988" y="1514406"/>
                  <a:pt x="2055598" y="1474100"/>
                </a:cubicBezTo>
                <a:cubicBezTo>
                  <a:pt x="2041137" y="1445540"/>
                  <a:pt x="2027947" y="1405684"/>
                  <a:pt x="2016028" y="1354536"/>
                </a:cubicBezTo>
                <a:lnTo>
                  <a:pt x="1923455" y="957288"/>
                </a:lnTo>
                <a:close/>
                <a:moveTo>
                  <a:pt x="2897352" y="712775"/>
                </a:moveTo>
                <a:cubicBezTo>
                  <a:pt x="2971721" y="695444"/>
                  <a:pt x="3048928" y="697143"/>
                  <a:pt x="3128971" y="717872"/>
                </a:cubicBezTo>
                <a:lnTo>
                  <a:pt x="3089758" y="873889"/>
                </a:lnTo>
                <a:cubicBezTo>
                  <a:pt x="3043488" y="852386"/>
                  <a:pt x="3000447" y="846274"/>
                  <a:pt x="2960633" y="855553"/>
                </a:cubicBezTo>
                <a:cubicBezTo>
                  <a:pt x="2941406" y="860033"/>
                  <a:pt x="2925340" y="868941"/>
                  <a:pt x="2912438" y="882273"/>
                </a:cubicBezTo>
                <a:cubicBezTo>
                  <a:pt x="2897831" y="897430"/>
                  <a:pt x="2892694" y="914297"/>
                  <a:pt x="2897023" y="932872"/>
                </a:cubicBezTo>
                <a:cubicBezTo>
                  <a:pt x="2901272" y="951106"/>
                  <a:pt x="2916221" y="964180"/>
                  <a:pt x="2941874" y="972087"/>
                </a:cubicBezTo>
                <a:cubicBezTo>
                  <a:pt x="2953407" y="975814"/>
                  <a:pt x="2986187" y="979215"/>
                  <a:pt x="3040209" y="982291"/>
                </a:cubicBezTo>
                <a:cubicBezTo>
                  <a:pt x="3107902" y="986053"/>
                  <a:pt x="3159192" y="1001807"/>
                  <a:pt x="3194086" y="1029552"/>
                </a:cubicBezTo>
                <a:cubicBezTo>
                  <a:pt x="3224098" y="1053103"/>
                  <a:pt x="3244405" y="1087618"/>
                  <a:pt x="3255003" y="1133099"/>
                </a:cubicBezTo>
                <a:cubicBezTo>
                  <a:pt x="3282166" y="1249663"/>
                  <a:pt x="3248720" y="1337552"/>
                  <a:pt x="3154665" y="1396767"/>
                </a:cubicBezTo>
                <a:cubicBezTo>
                  <a:pt x="3121900" y="1417545"/>
                  <a:pt x="3084991" y="1432718"/>
                  <a:pt x="3043937" y="1442285"/>
                </a:cubicBezTo>
                <a:cubicBezTo>
                  <a:pt x="2957790" y="1462359"/>
                  <a:pt x="2871794" y="1454906"/>
                  <a:pt x="2785943" y="1419919"/>
                </a:cubicBezTo>
                <a:lnTo>
                  <a:pt x="2829025" y="1257678"/>
                </a:lnTo>
                <a:cubicBezTo>
                  <a:pt x="2894347" y="1293899"/>
                  <a:pt x="2952803" y="1306000"/>
                  <a:pt x="3004395" y="1293977"/>
                </a:cubicBezTo>
                <a:cubicBezTo>
                  <a:pt x="3027661" y="1288555"/>
                  <a:pt x="3046123" y="1278518"/>
                  <a:pt x="3059777" y="1263866"/>
                </a:cubicBezTo>
                <a:cubicBezTo>
                  <a:pt x="3075807" y="1247231"/>
                  <a:pt x="3081207" y="1227697"/>
                  <a:pt x="3075979" y="1205260"/>
                </a:cubicBezTo>
                <a:cubicBezTo>
                  <a:pt x="3071226" y="1184864"/>
                  <a:pt x="3056815" y="1170304"/>
                  <a:pt x="3032747" y="1161577"/>
                </a:cubicBezTo>
                <a:cubicBezTo>
                  <a:pt x="3014863" y="1154990"/>
                  <a:pt x="2986323" y="1150711"/>
                  <a:pt x="2947125" y="1148733"/>
                </a:cubicBezTo>
                <a:cubicBezTo>
                  <a:pt x="2899578" y="1145994"/>
                  <a:pt x="2869486" y="1143440"/>
                  <a:pt x="2856848" y="1141069"/>
                </a:cubicBezTo>
                <a:cubicBezTo>
                  <a:pt x="2836844" y="1137581"/>
                  <a:pt x="2819224" y="1132117"/>
                  <a:pt x="2803987" y="1124682"/>
                </a:cubicBezTo>
                <a:cubicBezTo>
                  <a:pt x="2760194" y="1102995"/>
                  <a:pt x="2731172" y="1061566"/>
                  <a:pt x="2716918" y="1000395"/>
                </a:cubicBezTo>
                <a:cubicBezTo>
                  <a:pt x="2702035" y="936533"/>
                  <a:pt x="2708712" y="879165"/>
                  <a:pt x="2736948" y="828294"/>
                </a:cubicBezTo>
                <a:cubicBezTo>
                  <a:pt x="2769852" y="768532"/>
                  <a:pt x="2823320" y="730027"/>
                  <a:pt x="2897352" y="712775"/>
                </a:cubicBezTo>
                <a:close/>
                <a:moveTo>
                  <a:pt x="5546591" y="0"/>
                </a:moveTo>
                <a:lnTo>
                  <a:pt x="5699187" y="0"/>
                </a:lnTo>
                <a:lnTo>
                  <a:pt x="5699187" y="466856"/>
                </a:lnTo>
                <a:lnTo>
                  <a:pt x="5779264" y="466855"/>
                </a:lnTo>
                <a:lnTo>
                  <a:pt x="5724118" y="602080"/>
                </a:lnTo>
                <a:lnTo>
                  <a:pt x="5699187" y="602080"/>
                </a:lnTo>
                <a:lnTo>
                  <a:pt x="5699187" y="705574"/>
                </a:lnTo>
                <a:lnTo>
                  <a:pt x="5546591" y="705574"/>
                </a:lnTo>
                <a:lnTo>
                  <a:pt x="5546591" y="602080"/>
                </a:lnTo>
                <a:lnTo>
                  <a:pt x="5254995" y="602080"/>
                </a:lnTo>
                <a:lnTo>
                  <a:pt x="5254995" y="478944"/>
                </a:lnTo>
                <a:close/>
                <a:moveTo>
                  <a:pt x="434793" y="805520"/>
                </a:moveTo>
                <a:lnTo>
                  <a:pt x="616970" y="831282"/>
                </a:lnTo>
                <a:lnTo>
                  <a:pt x="891481" y="1307176"/>
                </a:lnTo>
                <a:lnTo>
                  <a:pt x="952077" y="878670"/>
                </a:lnTo>
                <a:lnTo>
                  <a:pt x="1134256" y="904433"/>
                </a:lnTo>
                <a:lnTo>
                  <a:pt x="1035198" y="1604924"/>
                </a:lnTo>
                <a:lnTo>
                  <a:pt x="853019" y="1579162"/>
                </a:lnTo>
                <a:lnTo>
                  <a:pt x="578581" y="1102753"/>
                </a:lnTo>
                <a:lnTo>
                  <a:pt x="517912" y="1531774"/>
                </a:lnTo>
                <a:lnTo>
                  <a:pt x="335735" y="1506012"/>
                </a:lnTo>
                <a:close/>
                <a:moveTo>
                  <a:pt x="99058" y="758043"/>
                </a:moveTo>
                <a:lnTo>
                  <a:pt x="281236" y="783805"/>
                </a:lnTo>
                <a:lnTo>
                  <a:pt x="182178" y="1484297"/>
                </a:lnTo>
                <a:lnTo>
                  <a:pt x="0" y="1458535"/>
                </a:lnTo>
                <a:close/>
              </a:path>
            </a:pathLst>
          </a:custGeom>
          <a:gradFill>
            <a:gsLst>
              <a:gs pos="0">
                <a:schemeClr val="accent4"/>
              </a:gs>
              <a:gs pos="25000">
                <a:schemeClr val="accent5"/>
              </a:gs>
              <a:gs pos="53000">
                <a:schemeClr val="accent2"/>
              </a:gs>
              <a:gs pos="80000">
                <a:schemeClr val="accent1"/>
              </a:gs>
              <a:gs pos="100000">
                <a:schemeClr val="bg1"/>
              </a:gs>
            </a:gsLst>
            <a:lin ang="0"/>
          </a:gradFill>
          <a:ln>
            <a:noFill/>
          </a:ln>
        </p:spPr>
        <p:style>
          <a:lnRef idx="0"/>
          <a:fillRef idx="0"/>
          <a:effectRef idx="0"/>
          <a:fontRef idx="minor"/>
        </p:style>
      </p:sp>
      <p:sp>
        <p:nvSpPr>
          <p:cNvPr id="605" name="CustomShape 40"/>
          <p:cNvSpPr/>
          <p:nvPr/>
        </p:nvSpPr>
        <p:spPr>
          <a:xfrm>
            <a:off x="8831520" y="2981160"/>
            <a:ext cx="892800" cy="892080"/>
          </a:xfrm>
          <a:custGeom>
            <a:avLst/>
            <a:gdLst/>
            <a:ah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040">
            <a:noFill/>
          </a:ln>
        </p:spPr>
        <p:style>
          <a:lnRef idx="0"/>
          <a:fillRef idx="0"/>
          <a:effectRef idx="0"/>
          <a:fontRef idx="minor"/>
        </p:style>
      </p:sp>
      <p:sp>
        <p:nvSpPr>
          <p:cNvPr id="606" name="CustomShape 41"/>
          <p:cNvSpPr/>
          <p:nvPr/>
        </p:nvSpPr>
        <p:spPr>
          <a:xfrm flipH="1" rot="15564600">
            <a:off x="9667800" y="3819240"/>
            <a:ext cx="192240" cy="126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07" name="CustomShape 42"/>
          <p:cNvSpPr/>
          <p:nvPr/>
        </p:nvSpPr>
        <p:spPr>
          <a:xfrm flipH="1" rot="15564600">
            <a:off x="9853560" y="3667680"/>
            <a:ext cx="271800" cy="3618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08" name="CustomShape 43"/>
          <p:cNvSpPr/>
          <p:nvPr/>
        </p:nvSpPr>
        <p:spPr>
          <a:xfrm flipH="1" rot="16929600">
            <a:off x="9376920" y="3754800"/>
            <a:ext cx="140040" cy="1310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09" name="CustomShape 44"/>
          <p:cNvSpPr/>
          <p:nvPr/>
        </p:nvSpPr>
        <p:spPr>
          <a:xfrm flipH="1" rot="16929600">
            <a:off x="9517320" y="3726360"/>
            <a:ext cx="198360" cy="2642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0" name="CustomShape 45"/>
          <p:cNvSpPr/>
          <p:nvPr/>
        </p:nvSpPr>
        <p:spPr>
          <a:xfrm flipH="1" rot="18519600">
            <a:off x="9268200" y="3616920"/>
            <a:ext cx="126720" cy="248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1" name="CustomShape 46"/>
          <p:cNvSpPr/>
          <p:nvPr/>
        </p:nvSpPr>
        <p:spPr>
          <a:xfrm rot="13779600">
            <a:off x="10033200" y="3498840"/>
            <a:ext cx="509040" cy="50976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2" name="CustomShape 47"/>
          <p:cNvSpPr/>
          <p:nvPr/>
        </p:nvSpPr>
        <p:spPr>
          <a:xfrm rot="13779600">
            <a:off x="10113120" y="3579840"/>
            <a:ext cx="347760" cy="3481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
        <p:nvSpPr>
          <p:cNvPr id="613" name="CustomShape 48"/>
          <p:cNvSpPr/>
          <p:nvPr/>
        </p:nvSpPr>
        <p:spPr>
          <a:xfrm>
            <a:off x="0" y="4116240"/>
            <a:ext cx="9105480" cy="14313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8800" spc="-1" strike="noStrike">
                <a:solidFill>
                  <a:srgbClr val="ffffff"/>
                </a:solidFill>
                <a:uFill>
                  <a:solidFill>
                    <a:srgbClr val="ffffff"/>
                  </a:solidFill>
                </a:uFill>
                <a:latin typeface="Arial"/>
                <a:ea typeface="Arial Unicode MS"/>
              </a:rPr>
              <a:t>GRAPHQL</a:t>
            </a:r>
            <a:endParaRPr b="0" lang="en-US" sz="1800" spc="-1" strike="noStrike">
              <a:solidFill>
                <a:srgbClr val="000000"/>
              </a:solidFill>
              <a:uFill>
                <a:solidFill>
                  <a:srgbClr val="ffffff"/>
                </a:solidFill>
              </a:uFill>
              <a:latin typeface="Arial"/>
            </a:endParaRPr>
          </a:p>
        </p:txBody>
      </p:sp>
      <p:sp>
        <p:nvSpPr>
          <p:cNvPr id="614" name="CustomShape 49"/>
          <p:cNvSpPr/>
          <p:nvPr/>
        </p:nvSpPr>
        <p:spPr>
          <a:xfrm flipH="1" rot="9261000">
            <a:off x="3324960" y="2210400"/>
            <a:ext cx="192240" cy="126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5" name="CustomShape 50"/>
          <p:cNvSpPr/>
          <p:nvPr/>
        </p:nvSpPr>
        <p:spPr>
          <a:xfrm flipH="1" rot="10626000">
            <a:off x="3373560" y="2530800"/>
            <a:ext cx="140400" cy="1310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6" name="CustomShape 51"/>
          <p:cNvSpPr/>
          <p:nvPr/>
        </p:nvSpPr>
        <p:spPr>
          <a:xfrm flipH="1" rot="9261000">
            <a:off x="3194640" y="1883160"/>
            <a:ext cx="271800" cy="3618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7" name="CustomShape 52"/>
          <p:cNvSpPr/>
          <p:nvPr/>
        </p:nvSpPr>
        <p:spPr>
          <a:xfrm flipH="1" rot="10626000">
            <a:off x="3337200" y="2290320"/>
            <a:ext cx="198360" cy="263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8" name="CustomShape 53"/>
          <p:cNvSpPr/>
          <p:nvPr/>
        </p:nvSpPr>
        <p:spPr>
          <a:xfrm flipH="1" rot="12216000">
            <a:off x="3331080" y="2603880"/>
            <a:ext cx="126720" cy="24444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19" name="CustomShape 54"/>
          <p:cNvSpPr/>
          <p:nvPr/>
        </p:nvSpPr>
        <p:spPr>
          <a:xfrm rot="3536400">
            <a:off x="2904840" y="1491480"/>
            <a:ext cx="509040" cy="509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20" name="CustomShape 55"/>
          <p:cNvSpPr/>
          <p:nvPr/>
        </p:nvSpPr>
        <p:spPr>
          <a:xfrm rot="3536400">
            <a:off x="2984760" y="1572840"/>
            <a:ext cx="347760" cy="34740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CustomShape 1"/>
          <p:cNvSpPr/>
          <p:nvPr/>
        </p:nvSpPr>
        <p:spPr>
          <a:xfrm>
            <a:off x="1948320" y="518400"/>
            <a:ext cx="9022680" cy="7225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800" spc="-1" strike="noStrike">
                <a:solidFill>
                  <a:srgbClr val="262626"/>
                </a:solidFill>
                <a:uFill>
                  <a:solidFill>
                    <a:srgbClr val="ffffff"/>
                  </a:solidFill>
                </a:uFill>
                <a:latin typeface="Arial"/>
                <a:ea typeface="Arial Unicode MS"/>
              </a:rPr>
              <a:t>Fetching everything with a single request</a:t>
            </a:r>
            <a:endParaRPr b="0" lang="en-US" sz="1800" spc="-1" strike="noStrike">
              <a:solidFill>
                <a:srgbClr val="000000"/>
              </a:solidFill>
              <a:uFill>
                <a:solidFill>
                  <a:srgbClr val="ffffff"/>
                </a:solidFill>
              </a:uFill>
              <a:latin typeface="Arial"/>
            </a:endParaRPr>
          </a:p>
        </p:txBody>
      </p:sp>
      <p:sp>
        <p:nvSpPr>
          <p:cNvPr id="788" name="CustomShape 2"/>
          <p:cNvSpPr/>
          <p:nvPr/>
        </p:nvSpPr>
        <p:spPr>
          <a:xfrm flipH="1">
            <a:off x="4284000" y="3662280"/>
            <a:ext cx="3809160" cy="4500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789" name="CustomShape 3"/>
          <p:cNvSpPr/>
          <p:nvPr/>
        </p:nvSpPr>
        <p:spPr>
          <a:xfrm flipH="1" rot="10800000">
            <a:off x="8236440" y="3721680"/>
            <a:ext cx="3809160" cy="4500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790" name="CustomShape 4"/>
          <p:cNvSpPr/>
          <p:nvPr/>
        </p:nvSpPr>
        <p:spPr>
          <a:xfrm>
            <a:off x="1652040" y="4609080"/>
            <a:ext cx="931320" cy="37224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fillRef idx="0"/>
          <a:effectRef idx="0"/>
          <a:fontRef idx="minor"/>
        </p:style>
      </p:sp>
      <p:sp>
        <p:nvSpPr>
          <p:cNvPr id="791" name="CustomShape 5"/>
          <p:cNvSpPr/>
          <p:nvPr/>
        </p:nvSpPr>
        <p:spPr>
          <a:xfrm>
            <a:off x="568800" y="2382120"/>
            <a:ext cx="3129120" cy="225432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792" name="CustomShape 6"/>
          <p:cNvSpPr/>
          <p:nvPr/>
        </p:nvSpPr>
        <p:spPr>
          <a:xfrm>
            <a:off x="3260160" y="4605480"/>
            <a:ext cx="210240" cy="3636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793" name="CustomShape 7"/>
          <p:cNvSpPr/>
          <p:nvPr/>
        </p:nvSpPr>
        <p:spPr>
          <a:xfrm>
            <a:off x="584640" y="2400840"/>
            <a:ext cx="3093840" cy="197460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794" name="CustomShape 8"/>
          <p:cNvSpPr/>
          <p:nvPr/>
        </p:nvSpPr>
        <p:spPr>
          <a:xfrm>
            <a:off x="1653840" y="4935240"/>
            <a:ext cx="930960" cy="5544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fillRef idx="0"/>
          <a:effectRef idx="0"/>
          <a:fontRef idx="minor"/>
        </p:style>
      </p:sp>
      <p:sp>
        <p:nvSpPr>
          <p:cNvPr id="795" name="CustomShape 9"/>
          <p:cNvSpPr/>
          <p:nvPr/>
        </p:nvSpPr>
        <p:spPr>
          <a:xfrm>
            <a:off x="584640" y="4363200"/>
            <a:ext cx="3093840" cy="26028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fillRef idx="0"/>
          <a:effectRef idx="0"/>
          <a:fontRef idx="minor"/>
        </p:style>
      </p:sp>
      <p:sp>
        <p:nvSpPr>
          <p:cNvPr id="796" name="CustomShape 10"/>
          <p:cNvSpPr/>
          <p:nvPr/>
        </p:nvSpPr>
        <p:spPr>
          <a:xfrm>
            <a:off x="699120" y="2544120"/>
            <a:ext cx="2868840" cy="171396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797" name="CustomShape 11"/>
          <p:cNvSpPr/>
          <p:nvPr/>
        </p:nvSpPr>
        <p:spPr>
          <a:xfrm>
            <a:off x="1948320" y="2557080"/>
            <a:ext cx="1619280" cy="17013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pic>
        <p:nvPicPr>
          <p:cNvPr id="798" name="Picture 1214" descr=""/>
          <p:cNvPicPr/>
          <p:nvPr/>
        </p:nvPicPr>
        <p:blipFill>
          <a:blip r:embed="rId1"/>
          <a:stretch/>
        </p:blipFill>
        <p:spPr>
          <a:xfrm>
            <a:off x="8843040" y="2194560"/>
            <a:ext cx="2703960" cy="2703960"/>
          </a:xfrm>
          <a:prstGeom prst="rect">
            <a:avLst/>
          </a:prstGeom>
          <a:ln>
            <a:noFill/>
          </a:ln>
        </p:spPr>
      </p:pic>
      <p:pic>
        <p:nvPicPr>
          <p:cNvPr id="799" name="Picture 1215" descr=""/>
          <p:cNvPicPr/>
          <p:nvPr/>
        </p:nvPicPr>
        <p:blipFill>
          <a:blip r:embed="rId2"/>
          <a:stretch/>
        </p:blipFill>
        <p:spPr>
          <a:xfrm>
            <a:off x="4875480" y="1674360"/>
            <a:ext cx="2459520" cy="1884600"/>
          </a:xfrm>
          <a:prstGeom prst="rect">
            <a:avLst/>
          </a:prstGeom>
          <a:ln>
            <a:noFill/>
          </a:ln>
        </p:spPr>
      </p:pic>
      <p:pic>
        <p:nvPicPr>
          <p:cNvPr id="800" name="Picture 1216" descr=""/>
          <p:cNvPicPr/>
          <p:nvPr/>
        </p:nvPicPr>
        <p:blipFill>
          <a:blip r:embed="rId3"/>
          <a:stretch/>
        </p:blipFill>
        <p:spPr>
          <a:xfrm>
            <a:off x="4515480" y="3847320"/>
            <a:ext cx="3809160" cy="2846520"/>
          </a:xfrm>
          <a:prstGeom prst="rect">
            <a:avLst/>
          </a:prstGeom>
          <a:ln>
            <a:noFill/>
          </a:ln>
        </p:spPr>
      </p:pic>
    </p:spTree>
  </p:cSld>
  <p:timing>
    <p:tnLst>
      <p:par>
        <p:cTn id="210" dur="indefinite" restart="never" nodeType="tmRoot">
          <p:childTnLst>
            <p:seq>
              <p:cTn id="211" nodeType="mainSeq">
                <p:childTnLst>
                  <p:par>
                    <p:cTn id="212" fill="hold">
                      <p:stCondLst>
                        <p:cond delay="indefinite"/>
                      </p:stCondLst>
                      <p:childTnLst>
                        <p:par>
                          <p:cTn id="213" fill="hold">
                            <p:stCondLst>
                              <p:cond delay="0"/>
                            </p:stCondLst>
                            <p:childTnLst>
                              <p:par>
                                <p:cTn id="214" nodeType="clickEffect" fill="hold" presetClass="entr" presetID="6" presetSubtype="16">
                                  <p:stCondLst>
                                    <p:cond delay="0"/>
                                  </p:stCondLst>
                                  <p:childTnLst>
                                    <p:set>
                                      <p:cBhvr>
                                        <p:cTn id="215" dur="1" fill="hold">
                                          <p:stCondLst>
                                            <p:cond delay="0"/>
                                          </p:stCondLst>
                                        </p:cTn>
                                        <p:tgtEl>
                                          <p:spTgt spid="799"/>
                                        </p:tgtEl>
                                        <p:attrNameLst>
                                          <p:attrName>style.visibility</p:attrName>
                                        </p:attrNameLst>
                                      </p:cBhvr>
                                      <p:to>
                                        <p:strVal val="visible"/>
                                      </p:to>
                                    </p:set>
                                    <p:animEffect filter="circle(in)" transition="out">
                                      <p:cBhvr additive="repl">
                                        <p:cTn id="216" dur="500"/>
                                        <p:tgtEl>
                                          <p:spTgt spid="799"/>
                                        </p:tgtEl>
                                      </p:cBhvr>
                                    </p:animEffec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6" presetSubtype="16">
                                  <p:stCondLst>
                                    <p:cond delay="0"/>
                                  </p:stCondLst>
                                  <p:childTnLst>
                                    <p:set>
                                      <p:cBhvr>
                                        <p:cTn id="220" dur="1" fill="hold">
                                          <p:stCondLst>
                                            <p:cond delay="0"/>
                                          </p:stCondLst>
                                        </p:cTn>
                                        <p:tgtEl>
                                          <p:spTgt spid="800"/>
                                        </p:tgtEl>
                                        <p:attrNameLst>
                                          <p:attrName>style.visibility</p:attrName>
                                        </p:attrNameLst>
                                      </p:cBhvr>
                                      <p:to>
                                        <p:strVal val="visible"/>
                                      </p:to>
                                    </p:set>
                                    <p:animEffect filter="circle(in)" transition="out">
                                      <p:cBhvr additive="repl">
                                        <p:cTn id="221" dur="500"/>
                                        <p:tgtEl>
                                          <p:spTgt spid="8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CustomShape 1"/>
          <p:cNvSpPr/>
          <p:nvPr/>
        </p:nvSpPr>
        <p:spPr>
          <a:xfrm>
            <a:off x="323640" y="339480"/>
            <a:ext cx="11571480" cy="7225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GraphQL is the better REST </a:t>
            </a:r>
            <a:endParaRPr b="0" lang="en-US" sz="1800" spc="-1" strike="noStrike">
              <a:solidFill>
                <a:srgbClr val="000000"/>
              </a:solidFill>
              <a:uFill>
                <a:solidFill>
                  <a:srgbClr val="ffffff"/>
                </a:solidFill>
              </a:uFill>
              <a:latin typeface="Arial"/>
            </a:endParaRPr>
          </a:p>
        </p:txBody>
      </p:sp>
      <p:pic>
        <p:nvPicPr>
          <p:cNvPr id="802" name="Picture 1218" descr=""/>
          <p:cNvPicPr/>
          <p:nvPr/>
        </p:nvPicPr>
        <p:blipFill>
          <a:blip r:embed="rId1"/>
          <a:stretch/>
        </p:blipFill>
        <p:spPr>
          <a:xfrm>
            <a:off x="1920240" y="1737360"/>
            <a:ext cx="8822880" cy="4490640"/>
          </a:xfrm>
          <a:prstGeom prst="rect">
            <a:avLst/>
          </a:prstGeom>
          <a:ln>
            <a:noFill/>
          </a:ln>
        </p:spPr>
      </p:pic>
    </p:spTree>
  </p:cSld>
  <p:timing>
    <p:tnLst>
      <p:par>
        <p:cTn id="222" dur="indefinite" restart="never" nodeType="tmRoot">
          <p:childTnLst>
            <p:seq>
              <p:cTn id="223"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804"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05"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06"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07"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08"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Calibri"/>
              </a:rPr>
              <a:t>Component</a:t>
            </a:r>
            <a:endParaRPr b="0" lang="en-US" sz="1800" spc="-1" strike="noStrike">
              <a:solidFill>
                <a:srgbClr val="000000"/>
              </a:solidFill>
              <a:uFill>
                <a:solidFill>
                  <a:srgbClr val="ffffff"/>
                </a:solidFill>
              </a:uFill>
              <a:latin typeface="Arial"/>
            </a:endParaRPr>
          </a:p>
        </p:txBody>
      </p:sp>
      <p:sp>
        <p:nvSpPr>
          <p:cNvPr id="809"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0"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1"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2"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3"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4"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5"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6"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7"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8"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19"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820"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1"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822"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23"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24"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25"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26"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827"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8"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829"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30"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31"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2"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33"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834"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835"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836"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837"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38"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39"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40"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41"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42"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843"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224" dur="indefinite" restart="never" nodeType="tmRoot">
          <p:childTnLst>
            <p:seq>
              <p:cTn id="225"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Component</a:t>
            </a:r>
            <a:endParaRPr b="0" lang="en-US" sz="2800" spc="-1" strike="noStrike">
              <a:solidFill>
                <a:srgbClr val="000000"/>
              </a:solidFill>
              <a:uFill>
                <a:solidFill>
                  <a:srgbClr val="ffffff"/>
                </a:solidFill>
              </a:uFill>
              <a:latin typeface="Arial"/>
            </a:endParaRPr>
          </a:p>
        </p:txBody>
      </p:sp>
      <p:sp>
        <p:nvSpPr>
          <p:cNvPr id="845" name="CustomShape 2"/>
          <p:cNvSpPr/>
          <p:nvPr/>
        </p:nvSpPr>
        <p:spPr>
          <a:xfrm>
            <a:off x="8686440" y="1666080"/>
            <a:ext cx="2930040" cy="456480"/>
          </a:xfrm>
          <a:prstGeom prst="rect">
            <a:avLst/>
          </a:prstGeom>
          <a:noFill/>
          <a:ln>
            <a:noFill/>
          </a:ln>
        </p:spPr>
        <p:style>
          <a:lnRef idx="0"/>
          <a:fillRef idx="0"/>
          <a:effectRef idx="0"/>
          <a:fontRef idx="minor"/>
        </p:style>
        <p:txBody>
          <a:bodyPr lIns="0" rIns="90000" tIns="45000" bIns="45000" anchor="ctr"/>
          <a:p>
            <a:pPr>
              <a:lnSpc>
                <a:spcPct val="100000"/>
              </a:lnSpc>
            </a:pPr>
            <a:r>
              <a:rPr b="1" lang="en-US" sz="2400" spc="-1" strike="noStrike">
                <a:solidFill>
                  <a:srgbClr val="404040"/>
                </a:solidFill>
                <a:uFill>
                  <a:solidFill>
                    <a:srgbClr val="ffffff"/>
                  </a:solidFill>
                </a:uFill>
                <a:latin typeface="Arial"/>
                <a:ea typeface="Arial Unicode MS"/>
              </a:rPr>
              <a:t>Queries &amp; Mutation</a:t>
            </a:r>
            <a:endParaRPr b="0" lang="en-US" sz="1800" spc="-1" strike="noStrike">
              <a:solidFill>
                <a:srgbClr val="000000"/>
              </a:solidFill>
              <a:uFill>
                <a:solidFill>
                  <a:srgbClr val="ffffff"/>
                </a:solidFill>
              </a:uFill>
              <a:latin typeface="Arial"/>
            </a:endParaRPr>
          </a:p>
        </p:txBody>
      </p:sp>
      <p:sp>
        <p:nvSpPr>
          <p:cNvPr id="846" name="CustomShape 3"/>
          <p:cNvSpPr/>
          <p:nvPr/>
        </p:nvSpPr>
        <p:spPr>
          <a:xfrm>
            <a:off x="8686440" y="2043000"/>
            <a:ext cx="2737800" cy="639000"/>
          </a:xfrm>
          <a:prstGeom prst="rect">
            <a:avLst/>
          </a:prstGeom>
          <a:noFill/>
          <a:ln>
            <a:noFill/>
          </a:ln>
        </p:spPr>
        <p:style>
          <a:lnRef idx="0"/>
          <a:fillRef idx="0"/>
          <a:effectRef idx="0"/>
          <a:fontRef idx="minor"/>
        </p:style>
        <p:txBody>
          <a:bodyPr lIns="0" rIns="90000" tIns="45000" bIns="45000"/>
          <a:p>
            <a:pPr>
              <a:lnSpc>
                <a:spcPct val="100000"/>
              </a:lnSpc>
            </a:pPr>
            <a:r>
              <a:rPr b="0" lang="en-US" sz="1800" spc="-1" strike="noStrike">
                <a:solidFill>
                  <a:srgbClr val="000000"/>
                </a:solidFill>
                <a:uFill>
                  <a:solidFill>
                    <a:srgbClr val="ffffff"/>
                  </a:solidFill>
                </a:uFill>
                <a:latin typeface="Arial"/>
                <a:ea typeface="Arial Unicode MS"/>
              </a:rPr>
              <a:t>The request you make to your GraphQL</a:t>
            </a:r>
            <a:endParaRPr b="0" lang="en-US" sz="1800" spc="-1" strike="noStrike">
              <a:solidFill>
                <a:srgbClr val="000000"/>
              </a:solidFill>
              <a:uFill>
                <a:solidFill>
                  <a:srgbClr val="ffffff"/>
                </a:solidFill>
              </a:uFill>
              <a:latin typeface="Arial"/>
            </a:endParaRPr>
          </a:p>
        </p:txBody>
      </p:sp>
      <p:sp>
        <p:nvSpPr>
          <p:cNvPr id="847" name="CustomShape 4"/>
          <p:cNvSpPr/>
          <p:nvPr/>
        </p:nvSpPr>
        <p:spPr>
          <a:xfrm>
            <a:off x="810360" y="4924080"/>
            <a:ext cx="2737800" cy="4564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2400" spc="-1" strike="noStrike">
                <a:solidFill>
                  <a:srgbClr val="404040"/>
                </a:solidFill>
                <a:uFill>
                  <a:solidFill>
                    <a:srgbClr val="ffffff"/>
                  </a:solidFill>
                </a:uFill>
                <a:latin typeface="Arial"/>
                <a:ea typeface="Arial Unicode MS"/>
              </a:rPr>
              <a:t>Resolvers</a:t>
            </a:r>
            <a:endParaRPr b="0" lang="en-US" sz="1800" spc="-1" strike="noStrike">
              <a:solidFill>
                <a:srgbClr val="000000"/>
              </a:solidFill>
              <a:uFill>
                <a:solidFill>
                  <a:srgbClr val="ffffff"/>
                </a:solidFill>
              </a:uFill>
              <a:latin typeface="Arial"/>
            </a:endParaRPr>
          </a:p>
        </p:txBody>
      </p:sp>
      <p:sp>
        <p:nvSpPr>
          <p:cNvPr id="848" name="CustomShape 5"/>
          <p:cNvSpPr/>
          <p:nvPr/>
        </p:nvSpPr>
        <p:spPr>
          <a:xfrm>
            <a:off x="599400" y="5269320"/>
            <a:ext cx="2948760" cy="1187640"/>
          </a:xfrm>
          <a:prstGeom prst="rect">
            <a:avLst/>
          </a:prstGeom>
          <a:noFill/>
          <a:ln>
            <a:noFill/>
          </a:ln>
        </p:spPr>
        <p:style>
          <a:lnRef idx="0"/>
          <a:fillRef idx="0"/>
          <a:effectRef idx="0"/>
          <a:fontRef idx="minor"/>
        </p:style>
        <p:txBody>
          <a:bodyPr lIns="0" rIns="90000" tIns="45000" bIns="45000"/>
          <a:p>
            <a:pPr algn="r">
              <a:lnSpc>
                <a:spcPct val="100000"/>
              </a:lnSpc>
            </a:pPr>
            <a:r>
              <a:rPr b="0" lang="en-US" sz="1800" spc="-1" strike="noStrike">
                <a:solidFill>
                  <a:srgbClr val="000000"/>
                </a:solidFill>
                <a:uFill>
                  <a:solidFill>
                    <a:srgbClr val="ffffff"/>
                  </a:solidFill>
                </a:uFill>
                <a:latin typeface="Arial"/>
                <a:ea typeface="Arial Unicode MS"/>
              </a:rPr>
              <a:t>A resolver tells GraphQL how and where to fetch the data corresponding to a given field</a:t>
            </a:r>
            <a:endParaRPr b="0" lang="en-US" sz="1800" spc="-1" strike="noStrike">
              <a:solidFill>
                <a:srgbClr val="000000"/>
              </a:solidFill>
              <a:uFill>
                <a:solidFill>
                  <a:srgbClr val="ffffff"/>
                </a:solidFill>
              </a:uFill>
              <a:latin typeface="Arial"/>
            </a:endParaRPr>
          </a:p>
        </p:txBody>
      </p:sp>
      <p:sp>
        <p:nvSpPr>
          <p:cNvPr id="849" name="CustomShape 6"/>
          <p:cNvSpPr/>
          <p:nvPr/>
        </p:nvSpPr>
        <p:spPr>
          <a:xfrm>
            <a:off x="497880" y="1756440"/>
            <a:ext cx="3050280" cy="4564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2400" spc="-1" strike="noStrike">
                <a:solidFill>
                  <a:srgbClr val="404040"/>
                </a:solidFill>
                <a:uFill>
                  <a:solidFill>
                    <a:srgbClr val="ffffff"/>
                  </a:solidFill>
                </a:uFill>
                <a:latin typeface="Arial"/>
                <a:ea typeface="Arial Unicode MS"/>
              </a:rPr>
              <a:t>Schema</a:t>
            </a:r>
            <a:endParaRPr b="0" lang="en-US" sz="1800" spc="-1" strike="noStrike">
              <a:solidFill>
                <a:srgbClr val="000000"/>
              </a:solidFill>
              <a:uFill>
                <a:solidFill>
                  <a:srgbClr val="ffffff"/>
                </a:solidFill>
              </a:uFill>
              <a:latin typeface="Arial"/>
            </a:endParaRPr>
          </a:p>
        </p:txBody>
      </p:sp>
      <p:sp>
        <p:nvSpPr>
          <p:cNvPr id="850" name="CustomShape 7"/>
          <p:cNvSpPr/>
          <p:nvPr/>
        </p:nvSpPr>
        <p:spPr>
          <a:xfrm>
            <a:off x="497880" y="2101680"/>
            <a:ext cx="3073320" cy="1461960"/>
          </a:xfrm>
          <a:prstGeom prst="rect">
            <a:avLst/>
          </a:prstGeom>
          <a:noFill/>
          <a:ln>
            <a:noFill/>
          </a:ln>
        </p:spPr>
        <p:style>
          <a:lnRef idx="0"/>
          <a:fillRef idx="0"/>
          <a:effectRef idx="0"/>
          <a:fontRef idx="minor"/>
        </p:style>
        <p:txBody>
          <a:bodyPr lIns="0" rIns="90000" tIns="45000" bIns="45000"/>
          <a:p>
            <a:pPr algn="r">
              <a:lnSpc>
                <a:spcPct val="100000"/>
              </a:lnSpc>
            </a:pPr>
            <a:r>
              <a:rPr b="0" lang="en-US" sz="1800" spc="-1" strike="noStrike">
                <a:solidFill>
                  <a:srgbClr val="000000"/>
                </a:solidFill>
                <a:uFill>
                  <a:solidFill>
                    <a:srgbClr val="ffffff"/>
                  </a:solidFill>
                </a:uFill>
                <a:latin typeface="Arial"/>
                <a:ea typeface="Arial Unicode MS"/>
              </a:rPr>
              <a:t>This Schema is used as a transaction between the client and server to determine how the client can access the data</a:t>
            </a:r>
            <a:endParaRPr b="0" lang="en-US" sz="1800" spc="-1" strike="noStrike">
              <a:solidFill>
                <a:srgbClr val="000000"/>
              </a:solidFill>
              <a:uFill>
                <a:solidFill>
                  <a:srgbClr val="ffffff"/>
                </a:solidFill>
              </a:uFill>
              <a:latin typeface="Arial"/>
            </a:endParaRPr>
          </a:p>
        </p:txBody>
      </p:sp>
      <p:sp>
        <p:nvSpPr>
          <p:cNvPr id="851" name="CustomShape 8"/>
          <p:cNvSpPr/>
          <p:nvPr/>
        </p:nvSpPr>
        <p:spPr>
          <a:xfrm>
            <a:off x="8686440" y="4924080"/>
            <a:ext cx="2737800" cy="456480"/>
          </a:xfrm>
          <a:prstGeom prst="rect">
            <a:avLst/>
          </a:prstGeom>
          <a:noFill/>
          <a:ln>
            <a:noFill/>
          </a:ln>
        </p:spPr>
        <p:style>
          <a:lnRef idx="0"/>
          <a:fillRef idx="0"/>
          <a:effectRef idx="0"/>
          <a:fontRef idx="minor"/>
        </p:style>
        <p:txBody>
          <a:bodyPr lIns="0" rIns="90000" tIns="45000" bIns="45000" anchor="ctr"/>
          <a:p>
            <a:pPr>
              <a:lnSpc>
                <a:spcPct val="100000"/>
              </a:lnSpc>
            </a:pPr>
            <a:r>
              <a:rPr b="1" lang="en-US" sz="2400" spc="-1" strike="noStrike">
                <a:solidFill>
                  <a:srgbClr val="000000"/>
                </a:solidFill>
                <a:uFill>
                  <a:solidFill>
                    <a:srgbClr val="ffffff"/>
                  </a:solidFill>
                </a:uFill>
                <a:latin typeface="Arial"/>
                <a:ea typeface="Arial Unicode MS"/>
              </a:rPr>
              <a:t>Subcription</a:t>
            </a:r>
            <a:endParaRPr b="0" lang="en-US" sz="1800" spc="-1" strike="noStrike">
              <a:solidFill>
                <a:srgbClr val="000000"/>
              </a:solidFill>
              <a:uFill>
                <a:solidFill>
                  <a:srgbClr val="ffffff"/>
                </a:solidFill>
              </a:uFill>
              <a:latin typeface="Arial"/>
            </a:endParaRPr>
          </a:p>
        </p:txBody>
      </p:sp>
      <p:sp>
        <p:nvSpPr>
          <p:cNvPr id="852" name="CustomShape 9"/>
          <p:cNvSpPr/>
          <p:nvPr/>
        </p:nvSpPr>
        <p:spPr>
          <a:xfrm>
            <a:off x="8686440" y="5269320"/>
            <a:ext cx="2737800" cy="913320"/>
          </a:xfrm>
          <a:prstGeom prst="rect">
            <a:avLst/>
          </a:prstGeom>
          <a:noFill/>
          <a:ln>
            <a:noFill/>
          </a:ln>
        </p:spPr>
        <p:style>
          <a:lnRef idx="0"/>
          <a:fillRef idx="0"/>
          <a:effectRef idx="0"/>
          <a:fontRef idx="minor"/>
        </p:style>
        <p:txBody>
          <a:bodyPr lIns="0" rIns="90000" tIns="45000" bIns="45000"/>
          <a:p>
            <a:pPr>
              <a:lnSpc>
                <a:spcPct val="100000"/>
              </a:lnSpc>
            </a:pPr>
            <a:r>
              <a:rPr b="0" lang="en-US" sz="1800" spc="-1" strike="noStrike">
                <a:solidFill>
                  <a:srgbClr val="000000"/>
                </a:solidFill>
                <a:uFill>
                  <a:solidFill>
                    <a:srgbClr val="ffffff"/>
                  </a:solidFill>
                </a:uFill>
                <a:latin typeface="Arial"/>
                <a:ea typeface="Arial Unicode MS"/>
              </a:rPr>
              <a:t>Enable to connect to the server to get information about events immediately.</a:t>
            </a:r>
            <a:endParaRPr b="0" lang="en-US" sz="1800" spc="-1" strike="noStrike">
              <a:solidFill>
                <a:srgbClr val="000000"/>
              </a:solidFill>
              <a:uFill>
                <a:solidFill>
                  <a:srgbClr val="ffffff"/>
                </a:solidFill>
              </a:uFill>
              <a:latin typeface="Arial"/>
            </a:endParaRPr>
          </a:p>
        </p:txBody>
      </p:sp>
      <p:sp>
        <p:nvSpPr>
          <p:cNvPr id="853" name="CustomShape 10"/>
          <p:cNvSpPr/>
          <p:nvPr/>
        </p:nvSpPr>
        <p:spPr>
          <a:xfrm flipV="1">
            <a:off x="6692760" y="1926000"/>
            <a:ext cx="1779840" cy="1331640"/>
          </a:xfrm>
          <a:prstGeom prst="bentConnector3">
            <a:avLst>
              <a:gd name="adj1" fmla="val -274"/>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854" name="CustomShape 11"/>
          <p:cNvSpPr/>
          <p:nvPr/>
        </p:nvSpPr>
        <p:spPr>
          <a:xfrm rot="10800000">
            <a:off x="8472960" y="5152680"/>
            <a:ext cx="1332360" cy="758520"/>
          </a:xfrm>
          <a:prstGeom prst="bentConnector3">
            <a:avLst>
              <a:gd name="adj1" fmla="val 98905"/>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855" name="CustomShape 12"/>
          <p:cNvSpPr/>
          <p:nvPr/>
        </p:nvSpPr>
        <p:spPr>
          <a:xfrm flipV="1">
            <a:off x="2845440" y="4422240"/>
            <a:ext cx="1597320" cy="528840"/>
          </a:xfrm>
          <a:prstGeom prst="bentConnector3">
            <a:avLst>
              <a:gd name="adj1" fmla="val -530"/>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856" name="CustomShape 13"/>
          <p:cNvSpPr/>
          <p:nvPr/>
        </p:nvSpPr>
        <p:spPr>
          <a:xfrm>
            <a:off x="3720960" y="1985040"/>
            <a:ext cx="1150200" cy="269640"/>
          </a:xfrm>
          <a:prstGeom prst="bentConnector3">
            <a:avLst>
              <a:gd name="adj1" fmla="val 99880"/>
            </a:avLst>
          </a:prstGeom>
          <a:noFill/>
          <a:ln>
            <a:solidFill>
              <a:schemeClr val="bg1">
                <a:lumMod val="6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857" name="CustomShape 14"/>
          <p:cNvSpPr/>
          <p:nvPr/>
        </p:nvSpPr>
        <p:spPr>
          <a:xfrm>
            <a:off x="5151600" y="3025800"/>
            <a:ext cx="1810080" cy="181404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858" name="CustomShape 15"/>
          <p:cNvSpPr/>
          <p:nvPr/>
        </p:nvSpPr>
        <p:spPr>
          <a:xfrm>
            <a:off x="6952680" y="335700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59" name="CustomShape 16"/>
          <p:cNvSpPr/>
          <p:nvPr/>
        </p:nvSpPr>
        <p:spPr>
          <a:xfrm>
            <a:off x="4407480" y="227124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60" name="CustomShape 17"/>
          <p:cNvSpPr/>
          <p:nvPr/>
        </p:nvSpPr>
        <p:spPr>
          <a:xfrm>
            <a:off x="4354560" y="4282920"/>
            <a:ext cx="1253880" cy="1256760"/>
          </a:xfrm>
          <a:custGeom>
            <a:avLst/>
            <a:gdLst/>
            <a:ah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61" name="CustomShape 18"/>
          <p:cNvSpPr/>
          <p:nvPr/>
        </p:nvSpPr>
        <p:spPr>
          <a:xfrm>
            <a:off x="4816440" y="2751480"/>
            <a:ext cx="435240" cy="3189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862" name="CustomShape 19"/>
          <p:cNvSpPr/>
          <p:nvPr/>
        </p:nvSpPr>
        <p:spPr>
          <a:xfrm>
            <a:off x="7353360" y="3868200"/>
            <a:ext cx="461520" cy="234720"/>
          </a:xfrm>
          <a:custGeom>
            <a:avLst/>
            <a:gdLst/>
            <a:ah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3" name="CustomShape 20"/>
          <p:cNvSpPr/>
          <p:nvPr/>
        </p:nvSpPr>
        <p:spPr>
          <a:xfrm>
            <a:off x="4813920" y="4734360"/>
            <a:ext cx="370440" cy="379800"/>
          </a:xfrm>
          <a:custGeom>
            <a:avLst/>
            <a:gdLst/>
            <a:ah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64" name="CustomShape 21"/>
          <p:cNvSpPr/>
          <p:nvPr/>
        </p:nvSpPr>
        <p:spPr>
          <a:xfrm rot="2700000">
            <a:off x="5928120" y="3558600"/>
            <a:ext cx="305640" cy="749880"/>
          </a:xfrm>
          <a:custGeom>
            <a:avLst/>
            <a:gdLst/>
            <a:ah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Tree>
  </p:cSld>
  <p:timing>
    <p:tnLst>
      <p:par>
        <p:cTn id="226" dur="indefinite" restart="never" nodeType="tmRoot">
          <p:childTnLst>
            <p:seq>
              <p:cTn id="227" dur="indefinite" nodeType="mainSeq">
                <p:childTnLst>
                  <p:par>
                    <p:cTn id="228" fill="hold">
                      <p:stCondLst>
                        <p:cond delay="indefinite"/>
                      </p:stCondLst>
                      <p:childTnLst>
                        <p:par>
                          <p:cTn id="229" fill="hold">
                            <p:stCondLst>
                              <p:cond delay="0"/>
                            </p:stCondLst>
                            <p:childTnLst>
                              <p:par>
                                <p:cTn id="230" nodeType="clickEffect" fill="hold" presetClass="entr" presetID="16" presetSubtype="21">
                                  <p:stCondLst>
                                    <p:cond delay="0"/>
                                  </p:stCondLst>
                                  <p:childTnLst>
                                    <p:set>
                                      <p:cBhvr>
                                        <p:cTn id="231" dur="1" fill="hold">
                                          <p:stCondLst>
                                            <p:cond delay="0"/>
                                          </p:stCondLst>
                                        </p:cTn>
                                        <p:tgtEl>
                                          <p:spTgt spid="-1"/>
                                        </p:tgtEl>
                                        <p:attrNameLst>
                                          <p:attrName>style.visibility</p:attrName>
                                        </p:attrNameLst>
                                      </p:cBhvr>
                                      <p:to>
                                        <p:strVal val="visible"/>
                                      </p:to>
                                    </p:set>
                                    <p:animEffect filter="barn(inVertical)" transition="out">
                                      <p:cBhvr additive="repl">
                                        <p:cTn id="232" dur="500"/>
                                        <p:tgtEl>
                                          <p:spTgt spid="-1"/>
                                        </p:tgtEl>
                                      </p:cBhvr>
                                    </p:animEffec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6" presetSubtype="21">
                                  <p:stCondLst>
                                    <p:cond delay="0"/>
                                  </p:stCondLst>
                                  <p:childTnLst>
                                    <p:set>
                                      <p:cBhvr>
                                        <p:cTn id="236" dur="1" fill="hold">
                                          <p:stCondLst>
                                            <p:cond delay="0"/>
                                          </p:stCondLst>
                                        </p:cTn>
                                        <p:tgtEl>
                                          <p:spTgt spid="-1"/>
                                        </p:tgtEl>
                                        <p:attrNameLst>
                                          <p:attrName>style.visibility</p:attrName>
                                        </p:attrNameLst>
                                      </p:cBhvr>
                                      <p:to>
                                        <p:strVal val="visible"/>
                                      </p:to>
                                    </p:set>
                                    <p:animEffect filter="barn(inVertical)" transition="out">
                                      <p:cBhvr additive="repl">
                                        <p:cTn id="237" dur="500"/>
                                        <p:tgtEl>
                                          <p:spTgt spid="-1"/>
                                        </p:tgtEl>
                                      </p:cBhvr>
                                    </p:animEffec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6" presetSubtype="21">
                                  <p:stCondLst>
                                    <p:cond delay="0"/>
                                  </p:stCondLst>
                                  <p:childTnLst>
                                    <p:set>
                                      <p:cBhvr>
                                        <p:cTn id="241" dur="1" fill="hold">
                                          <p:stCondLst>
                                            <p:cond delay="0"/>
                                          </p:stCondLst>
                                        </p:cTn>
                                        <p:tgtEl>
                                          <p:spTgt spid="-1"/>
                                        </p:tgtEl>
                                        <p:attrNameLst>
                                          <p:attrName>style.visibility</p:attrName>
                                        </p:attrNameLst>
                                      </p:cBhvr>
                                      <p:to>
                                        <p:strVal val="visible"/>
                                      </p:to>
                                    </p:set>
                                    <p:animEffect filter="barn(inVertical)" transition="out">
                                      <p:cBhvr additive="repl">
                                        <p:cTn id="242" dur="500"/>
                                        <p:tgtEl>
                                          <p:spTgt spid="-1"/>
                                        </p:tgtEl>
                                      </p:cBhvr>
                                    </p:animEffec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6" presetSubtype="21">
                                  <p:stCondLst>
                                    <p:cond delay="0"/>
                                  </p:stCondLst>
                                  <p:childTnLst>
                                    <p:set>
                                      <p:cBhvr>
                                        <p:cTn id="246" dur="1" fill="hold">
                                          <p:stCondLst>
                                            <p:cond delay="0"/>
                                          </p:stCondLst>
                                        </p:cTn>
                                        <p:tgtEl>
                                          <p:spTgt spid="-1"/>
                                        </p:tgtEl>
                                        <p:attrNameLst>
                                          <p:attrName>style.visibility</p:attrName>
                                        </p:attrNameLst>
                                      </p:cBhvr>
                                      <p:to>
                                        <p:strVal val="visible"/>
                                      </p:to>
                                    </p:set>
                                    <p:animEffect filter="barn(inVertical)" transition="out">
                                      <p:cBhvr additive="repl">
                                        <p:cTn id="247" dur="500"/>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CustomShape 1"/>
          <p:cNvSpPr/>
          <p:nvPr/>
        </p:nvSpPr>
        <p:spPr>
          <a:xfrm flipH="1">
            <a:off x="8541720" y="3359880"/>
            <a:ext cx="2913120" cy="3508560"/>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66" name="CustomShape 2"/>
          <p:cNvSpPr/>
          <p:nvPr/>
        </p:nvSpPr>
        <p:spPr>
          <a:xfrm flipH="1">
            <a:off x="8930520" y="3359880"/>
            <a:ext cx="2913120" cy="3508560"/>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67" name="CustomShape 3"/>
          <p:cNvSpPr/>
          <p:nvPr/>
        </p:nvSpPr>
        <p:spPr>
          <a:xfrm flipH="1">
            <a:off x="331920" y="0"/>
            <a:ext cx="2913120" cy="3508560"/>
          </a:xfrm>
          <a:prstGeom prst="parallelogram">
            <a:avLst>
              <a:gd name="adj" fmla="val 8648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68" name="CustomShape 4"/>
          <p:cNvSpPr/>
          <p:nvPr/>
        </p:nvSpPr>
        <p:spPr>
          <a:xfrm flipH="1">
            <a:off x="720720" y="0"/>
            <a:ext cx="2913120" cy="3508560"/>
          </a:xfrm>
          <a:prstGeom prst="parallelogram">
            <a:avLst>
              <a:gd name="adj" fmla="val 86487"/>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869" name="Line 5"/>
          <p:cNvSpPr/>
          <p:nvPr/>
        </p:nvSpPr>
        <p:spPr>
          <a:xfrm>
            <a:off x="6179040" y="0"/>
            <a:ext cx="2321640" cy="32547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870" name="Line 6"/>
          <p:cNvSpPr/>
          <p:nvPr/>
        </p:nvSpPr>
        <p:spPr>
          <a:xfrm flipH="1">
            <a:off x="8500680" y="3254760"/>
            <a:ext cx="3691080" cy="3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871" name="Line 7"/>
          <p:cNvSpPr/>
          <p:nvPr/>
        </p:nvSpPr>
        <p:spPr>
          <a:xfrm flipH="1" flipV="1">
            <a:off x="3697560" y="3602880"/>
            <a:ext cx="2322000" cy="325512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872" name="Line 8"/>
          <p:cNvSpPr/>
          <p:nvPr/>
        </p:nvSpPr>
        <p:spPr>
          <a:xfrm>
            <a:off x="0" y="3602880"/>
            <a:ext cx="3697560" cy="360"/>
          </a:xfrm>
          <a:prstGeom prst="line">
            <a:avLst/>
          </a:prstGeom>
          <a:ln w="38160">
            <a:solidFill>
              <a:schemeClr val="accent6"/>
            </a:solidFill>
          </a:ln>
        </p:spPr>
        <p:style>
          <a:lnRef idx="1">
            <a:schemeClr val="accent1"/>
          </a:lnRef>
          <a:fillRef idx="0">
            <a:schemeClr val="accent1"/>
          </a:fillRef>
          <a:effectRef idx="0">
            <a:schemeClr val="accent1"/>
          </a:effectRef>
          <a:fontRef idx="minor"/>
        </p:style>
      </p:sp>
      <p:sp>
        <p:nvSpPr>
          <p:cNvPr id="873" name="CustomShape 9"/>
          <p:cNvSpPr/>
          <p:nvPr/>
        </p:nvSpPr>
        <p:spPr>
          <a:xfrm rot="6778800">
            <a:off x="10202760" y="1711080"/>
            <a:ext cx="163080" cy="542520"/>
          </a:xfrm>
          <a:prstGeom prst="trapezoid">
            <a:avLst>
              <a:gd name="adj" fmla="val 11476"/>
            </a:avLst>
          </a:prstGeom>
          <a:solidFill>
            <a:schemeClr val="accent4"/>
          </a:solidFill>
          <a:ln w="9360">
            <a:noFill/>
          </a:ln>
        </p:spPr>
        <p:style>
          <a:lnRef idx="0"/>
          <a:fillRef idx="0"/>
          <a:effectRef idx="0"/>
          <a:fontRef idx="minor"/>
        </p:style>
      </p:sp>
      <p:sp>
        <p:nvSpPr>
          <p:cNvPr id="874" name="CustomShape 10"/>
          <p:cNvSpPr/>
          <p:nvPr/>
        </p:nvSpPr>
        <p:spPr>
          <a:xfrm rot="19750200">
            <a:off x="9634680" y="1863000"/>
            <a:ext cx="529920" cy="174240"/>
          </a:xfrm>
          <a:prstGeom prst="roundRect">
            <a:avLst>
              <a:gd name="adj" fmla="val 50000"/>
            </a:avLst>
          </a:prstGeom>
          <a:solidFill>
            <a:schemeClr val="accent4">
              <a:lumMod val="75000"/>
            </a:schemeClr>
          </a:solidFill>
          <a:ln w="9360">
            <a:noFill/>
          </a:ln>
        </p:spPr>
        <p:style>
          <a:lnRef idx="0"/>
          <a:fillRef idx="0"/>
          <a:effectRef idx="0"/>
          <a:fontRef idx="minor"/>
        </p:style>
      </p:sp>
      <p:sp>
        <p:nvSpPr>
          <p:cNvPr id="875" name="CustomShape 11"/>
          <p:cNvSpPr/>
          <p:nvPr/>
        </p:nvSpPr>
        <p:spPr>
          <a:xfrm>
            <a:off x="10009080" y="18270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fillRef idx="0"/>
          <a:effectRef idx="0"/>
          <a:fontRef idx="minor"/>
        </p:style>
      </p:sp>
      <p:sp>
        <p:nvSpPr>
          <p:cNvPr id="876" name="CustomShape 12"/>
          <p:cNvSpPr/>
          <p:nvPr/>
        </p:nvSpPr>
        <p:spPr>
          <a:xfrm rot="19119600">
            <a:off x="9522000" y="2010600"/>
            <a:ext cx="428400" cy="473760"/>
          </a:xfrm>
          <a:custGeom>
            <a:avLst/>
            <a:gdLst/>
            <a:ah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360">
            <a:noFill/>
          </a:ln>
        </p:spPr>
        <p:style>
          <a:lnRef idx="0"/>
          <a:fillRef idx="0"/>
          <a:effectRef idx="0"/>
          <a:fontRef idx="minor"/>
        </p:style>
      </p:sp>
      <p:sp>
        <p:nvSpPr>
          <p:cNvPr id="877" name="CustomShape 13"/>
          <p:cNvSpPr/>
          <p:nvPr/>
        </p:nvSpPr>
        <p:spPr>
          <a:xfrm>
            <a:off x="9693720" y="20250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360">
            <a:noFill/>
          </a:ln>
        </p:spPr>
        <p:style>
          <a:lnRef idx="0"/>
          <a:fillRef idx="0"/>
          <a:effectRef idx="0"/>
          <a:fontRef idx="minor"/>
        </p:style>
      </p:sp>
      <p:sp>
        <p:nvSpPr>
          <p:cNvPr id="878" name="CustomShape 14"/>
          <p:cNvSpPr/>
          <p:nvPr/>
        </p:nvSpPr>
        <p:spPr>
          <a:xfrm rot="5400000">
            <a:off x="10481400" y="2153160"/>
            <a:ext cx="269640" cy="120240"/>
          </a:xfrm>
          <a:custGeom>
            <a:avLst/>
            <a:gdLst/>
            <a:ah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360">
            <a:noFill/>
          </a:ln>
        </p:spPr>
        <p:style>
          <a:lnRef idx="0"/>
          <a:fillRef idx="0"/>
          <a:effectRef idx="0"/>
          <a:fontRef idx="minor"/>
        </p:style>
      </p:sp>
      <p:sp>
        <p:nvSpPr>
          <p:cNvPr id="879" name="CustomShape 15"/>
          <p:cNvSpPr/>
          <p:nvPr/>
        </p:nvSpPr>
        <p:spPr>
          <a:xfrm rot="5400000">
            <a:off x="10337040" y="2161440"/>
            <a:ext cx="262800" cy="140400"/>
          </a:xfrm>
          <a:custGeom>
            <a:avLst/>
            <a:gdLst/>
            <a:ah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360">
            <a:noFill/>
          </a:ln>
        </p:spPr>
        <p:style>
          <a:lnRef idx="0"/>
          <a:fillRef idx="0"/>
          <a:effectRef idx="0"/>
          <a:fontRef idx="minor"/>
        </p:style>
      </p:sp>
      <p:sp>
        <p:nvSpPr>
          <p:cNvPr id="880" name="CustomShape 16"/>
          <p:cNvSpPr/>
          <p:nvPr/>
        </p:nvSpPr>
        <p:spPr>
          <a:xfrm rot="5400000">
            <a:off x="10417320" y="1991160"/>
            <a:ext cx="172800" cy="167040"/>
          </a:xfrm>
          <a:custGeom>
            <a:avLst/>
            <a:gdLst/>
            <a:ah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360">
            <a:noFill/>
          </a:ln>
        </p:spPr>
        <p:style>
          <a:lnRef idx="0"/>
          <a:fillRef idx="0"/>
          <a:effectRef idx="0"/>
          <a:fontRef idx="minor"/>
        </p:style>
      </p:sp>
      <p:sp>
        <p:nvSpPr>
          <p:cNvPr id="881" name="CustomShape 17"/>
          <p:cNvSpPr/>
          <p:nvPr/>
        </p:nvSpPr>
        <p:spPr>
          <a:xfrm>
            <a:off x="9519480" y="2360880"/>
            <a:ext cx="415080" cy="345960"/>
          </a:xfrm>
          <a:custGeom>
            <a:avLst/>
            <a:gdLst/>
            <a:ah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360">
            <a:noFill/>
          </a:ln>
        </p:spPr>
        <p:style>
          <a:lnRef idx="0"/>
          <a:fillRef idx="0"/>
          <a:effectRef idx="0"/>
          <a:fontRef idx="minor"/>
        </p:style>
      </p:sp>
      <p:sp>
        <p:nvSpPr>
          <p:cNvPr id="882" name="CustomShape 18"/>
          <p:cNvSpPr/>
          <p:nvPr/>
        </p:nvSpPr>
        <p:spPr>
          <a:xfrm>
            <a:off x="9471600" y="2656080"/>
            <a:ext cx="522000" cy="96480"/>
          </a:xfrm>
          <a:custGeom>
            <a:avLst/>
            <a:gdLst/>
            <a:ah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360">
            <a:noFill/>
          </a:ln>
        </p:spPr>
        <p:style>
          <a:lnRef idx="0"/>
          <a:fillRef idx="0"/>
          <a:effectRef idx="0"/>
          <a:fontRef idx="minor"/>
        </p:style>
      </p:sp>
      <p:sp>
        <p:nvSpPr>
          <p:cNvPr id="883" name="CustomShape 19"/>
          <p:cNvSpPr/>
          <p:nvPr/>
        </p:nvSpPr>
        <p:spPr>
          <a:xfrm>
            <a:off x="9693720" y="2401200"/>
            <a:ext cx="66600" cy="68760"/>
          </a:xfrm>
          <a:custGeom>
            <a:avLst/>
            <a:gdLst/>
            <a:ah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360">
            <a:noFill/>
          </a:ln>
        </p:spPr>
        <p:style>
          <a:lnRef idx="0"/>
          <a:fillRef idx="0"/>
          <a:effectRef idx="0"/>
          <a:fontRef idx="minor"/>
        </p:style>
      </p:sp>
      <p:sp>
        <p:nvSpPr>
          <p:cNvPr id="884" name="CustomShape 20"/>
          <p:cNvSpPr/>
          <p:nvPr/>
        </p:nvSpPr>
        <p:spPr>
          <a:xfrm>
            <a:off x="9377640" y="2744280"/>
            <a:ext cx="1667520" cy="26964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85" name="CustomShape 21"/>
          <p:cNvSpPr/>
          <p:nvPr/>
        </p:nvSpPr>
        <p:spPr>
          <a:xfrm>
            <a:off x="9411120" y="2778120"/>
            <a:ext cx="1600920" cy="20196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6" name="CustomShape 22"/>
          <p:cNvSpPr/>
          <p:nvPr/>
        </p:nvSpPr>
        <p:spPr>
          <a:xfrm>
            <a:off x="94456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87" name="CustomShape 23"/>
          <p:cNvSpPr/>
          <p:nvPr/>
        </p:nvSpPr>
        <p:spPr>
          <a:xfrm>
            <a:off x="967500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88" name="CustomShape 24"/>
          <p:cNvSpPr/>
          <p:nvPr/>
        </p:nvSpPr>
        <p:spPr>
          <a:xfrm>
            <a:off x="990396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89" name="CustomShape 25"/>
          <p:cNvSpPr/>
          <p:nvPr/>
        </p:nvSpPr>
        <p:spPr>
          <a:xfrm>
            <a:off x="101332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90" name="CustomShape 26"/>
          <p:cNvSpPr/>
          <p:nvPr/>
        </p:nvSpPr>
        <p:spPr>
          <a:xfrm>
            <a:off x="1036260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91" name="CustomShape 27"/>
          <p:cNvSpPr/>
          <p:nvPr/>
        </p:nvSpPr>
        <p:spPr>
          <a:xfrm>
            <a:off x="1059156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92" name="CustomShape 28"/>
          <p:cNvSpPr/>
          <p:nvPr/>
        </p:nvSpPr>
        <p:spPr>
          <a:xfrm>
            <a:off x="10820880" y="2797560"/>
            <a:ext cx="160920" cy="166320"/>
          </a:xfrm>
          <a:prstGeom prst="donut">
            <a:avLst>
              <a:gd name="adj" fmla="val 2500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93" name="CustomShape 29"/>
          <p:cNvSpPr/>
          <p:nvPr/>
        </p:nvSpPr>
        <p:spPr>
          <a:xfrm>
            <a:off x="1015956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894" name="CustomShape 30"/>
          <p:cNvSpPr/>
          <p:nvPr/>
        </p:nvSpPr>
        <p:spPr>
          <a:xfrm>
            <a:off x="1033668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895" name="CustomShape 31"/>
          <p:cNvSpPr/>
          <p:nvPr/>
        </p:nvSpPr>
        <p:spPr>
          <a:xfrm>
            <a:off x="1051380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896" name="CustomShape 32"/>
          <p:cNvSpPr/>
          <p:nvPr/>
        </p:nvSpPr>
        <p:spPr>
          <a:xfrm>
            <a:off x="10690920" y="2397600"/>
            <a:ext cx="101160" cy="346320"/>
          </a:xfrm>
          <a:custGeom>
            <a:avLst/>
            <a:gdLst/>
            <a:ah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360">
            <a:noFill/>
          </a:ln>
        </p:spPr>
        <p:style>
          <a:lnRef idx="0"/>
          <a:fillRef idx="0"/>
          <a:effectRef idx="0"/>
          <a:fontRef idx="minor"/>
        </p:style>
      </p:sp>
      <p:sp>
        <p:nvSpPr>
          <p:cNvPr id="897" name="CustomShape 33"/>
          <p:cNvSpPr/>
          <p:nvPr/>
        </p:nvSpPr>
        <p:spPr>
          <a:xfrm>
            <a:off x="7401960" y="433080"/>
            <a:ext cx="4788720" cy="1186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Arial"/>
                <a:ea typeface="Arial Unicode MS"/>
              </a:rPr>
              <a:t>The Schema Definition Language  </a:t>
            </a:r>
            <a:r>
              <a:rPr b="1" lang="en-US" sz="3600" spc="-1" strike="noStrike">
                <a:solidFill>
                  <a:srgbClr val="fba200"/>
                </a:solidFill>
                <a:uFill>
                  <a:solidFill>
                    <a:srgbClr val="ffffff"/>
                  </a:solidFill>
                </a:uFill>
                <a:latin typeface="Arial"/>
                <a:ea typeface="Arial Unicode MS"/>
              </a:rPr>
              <a:t>(SDL)</a:t>
            </a:r>
            <a:endParaRPr b="0" lang="en-US" sz="1800" spc="-1" strike="noStrike">
              <a:solidFill>
                <a:srgbClr val="000000"/>
              </a:solidFill>
              <a:uFill>
                <a:solidFill>
                  <a:srgbClr val="ffffff"/>
                </a:solidFill>
              </a:uFill>
              <a:latin typeface="Arial"/>
            </a:endParaRPr>
          </a:p>
        </p:txBody>
      </p:sp>
      <p:sp>
        <p:nvSpPr>
          <p:cNvPr id="898" name="CustomShape 34"/>
          <p:cNvSpPr/>
          <p:nvPr/>
        </p:nvSpPr>
        <p:spPr>
          <a:xfrm>
            <a:off x="231840" y="4319640"/>
            <a:ext cx="3890880" cy="1001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000" spc="-1" strike="noStrike">
                <a:solidFill>
                  <a:srgbClr val="404040"/>
                </a:solidFill>
                <a:uFill>
                  <a:solidFill>
                    <a:srgbClr val="ffffff"/>
                  </a:solidFill>
                </a:uFill>
                <a:latin typeface="Arial"/>
                <a:ea typeface="Arial Unicode MS"/>
              </a:rPr>
              <a:t>GraphQL has its own type system that’s used to define the schema of an API. The syntax for writing schemas is called Schema Definition Language (SDL).</a:t>
            </a:r>
            <a:endParaRPr b="0" lang="en-US" sz="1800" spc="-1" strike="noStrike">
              <a:solidFill>
                <a:srgbClr val="000000"/>
              </a:solidFill>
              <a:uFill>
                <a:solidFill>
                  <a:srgbClr val="ffffff"/>
                </a:solidFill>
              </a:uFill>
              <a:latin typeface="Arial"/>
            </a:endParaRPr>
          </a:p>
        </p:txBody>
      </p:sp>
      <p:pic>
        <p:nvPicPr>
          <p:cNvPr id="899" name="Picture 69" descr=""/>
          <p:cNvPicPr/>
          <p:nvPr/>
        </p:nvPicPr>
        <p:blipFill>
          <a:blip r:embed="rId1"/>
          <a:stretch/>
        </p:blipFill>
        <p:spPr>
          <a:xfrm>
            <a:off x="5303880" y="3481200"/>
            <a:ext cx="2993400" cy="1861560"/>
          </a:xfrm>
          <a:prstGeom prst="rect">
            <a:avLst/>
          </a:prstGeom>
          <a:ln>
            <a:noFill/>
          </a:ln>
        </p:spPr>
      </p:pic>
      <p:pic>
        <p:nvPicPr>
          <p:cNvPr id="900" name="Picture 73" descr=""/>
          <p:cNvPicPr/>
          <p:nvPr/>
        </p:nvPicPr>
        <p:blipFill>
          <a:blip r:embed="rId2"/>
          <a:stretch/>
        </p:blipFill>
        <p:spPr>
          <a:xfrm>
            <a:off x="3955320" y="1469880"/>
            <a:ext cx="2993400" cy="1861560"/>
          </a:xfrm>
          <a:prstGeom prst="rect">
            <a:avLst/>
          </a:prstGeom>
          <a:ln>
            <a:noFill/>
          </a:ln>
        </p:spPr>
      </p:pic>
      <p:pic>
        <p:nvPicPr>
          <p:cNvPr id="901" name="Picture 105" descr=""/>
          <p:cNvPicPr/>
          <p:nvPr/>
        </p:nvPicPr>
        <p:blipFill>
          <a:blip r:embed="rId3"/>
          <a:stretch/>
        </p:blipFill>
        <p:spPr>
          <a:xfrm>
            <a:off x="3783600" y="1413720"/>
            <a:ext cx="3291480" cy="1797480"/>
          </a:xfrm>
          <a:prstGeom prst="rect">
            <a:avLst/>
          </a:prstGeom>
          <a:ln>
            <a:noFill/>
          </a:ln>
        </p:spPr>
      </p:pic>
      <p:pic>
        <p:nvPicPr>
          <p:cNvPr id="902" name="Picture 106" descr=""/>
          <p:cNvPicPr/>
          <p:nvPr/>
        </p:nvPicPr>
        <p:blipFill>
          <a:blip r:embed="rId4"/>
          <a:stretch/>
        </p:blipFill>
        <p:spPr>
          <a:xfrm>
            <a:off x="5158080" y="3331800"/>
            <a:ext cx="3285000" cy="1989720"/>
          </a:xfrm>
          <a:prstGeom prst="rect">
            <a:avLst/>
          </a:prstGeom>
          <a:ln>
            <a:noFill/>
          </a:ln>
        </p:spPr>
      </p:pic>
    </p:spTree>
  </p:cSld>
  <p:timing>
    <p:tnLst>
      <p:par>
        <p:cTn id="248" dur="indefinite" restart="never" nodeType="tmRoot">
          <p:childTnLst>
            <p:seq>
              <p:cTn id="249" dur="indefinite" nodeType="mainSeq">
                <p:childTnLst>
                  <p:par>
                    <p:cTn id="250" fill="hold">
                      <p:stCondLst>
                        <p:cond delay="indefinite"/>
                      </p:stCondLst>
                      <p:childTnLst>
                        <p:par>
                          <p:cTn id="251" fill="hold">
                            <p:stCondLst>
                              <p:cond delay="0"/>
                            </p:stCondLst>
                            <p:childTnLst>
                              <p:par>
                                <p:cTn id="252" nodeType="clickEffect" fill="hold" presetClass="entr" presetID="42">
                                  <p:stCondLst>
                                    <p:cond delay="0"/>
                                  </p:stCondLst>
                                  <p:childTnLst>
                                    <p:set>
                                      <p:cBhvr>
                                        <p:cTn id="253" dur="1" fill="hold">
                                          <p:stCondLst>
                                            <p:cond delay="0"/>
                                          </p:stCondLst>
                                        </p:cTn>
                                        <p:tgtEl>
                                          <p:spTgt spid="898"/>
                                        </p:tgtEl>
                                        <p:attrNameLst>
                                          <p:attrName>style.visibility</p:attrName>
                                        </p:attrNameLst>
                                      </p:cBhvr>
                                      <p:to>
                                        <p:strVal val="visible"/>
                                      </p:to>
                                    </p:set>
                                    <p:animEffect filter="fade" transition="in">
                                      <p:cBhvr additive="repl">
                                        <p:cTn id="254" dur="500"/>
                                        <p:tgtEl>
                                          <p:spTgt spid="898"/>
                                        </p:tgtEl>
                                      </p:cBhvr>
                                    </p:animEffect>
                                    <p:anim calcmode="lin" valueType="num">
                                      <p:cBhvr additive="repl">
                                        <p:cTn id="255" dur="500" fill="hold"/>
                                        <p:tgtEl>
                                          <p:spTgt spid="898"/>
                                        </p:tgtEl>
                                        <p:attrNameLst>
                                          <p:attrName>ppt_x</p:attrName>
                                        </p:attrNameLst>
                                      </p:cBhvr>
                                      <p:tavLst>
                                        <p:tav tm="0">
                                          <p:val>
                                            <p:strVal val="#ppt_x"/>
                                          </p:val>
                                        </p:tav>
                                        <p:tav tm="100000">
                                          <p:val>
                                            <p:strVal val="#ppt_x"/>
                                          </p:val>
                                        </p:tav>
                                      </p:tavLst>
                                    </p:anim>
                                    <p:anim calcmode="lin" valueType="num">
                                      <p:cBhvr additive="repl">
                                        <p:cTn id="256" dur="500" fill="hold"/>
                                        <p:tgtEl>
                                          <p:spTgt spid="898"/>
                                        </p:tgtEl>
                                        <p:attrNameLst>
                                          <p:attrName>ppt_y</p:attrName>
                                        </p:attrNameLst>
                                      </p:cBhvr>
                                      <p:tavLst>
                                        <p:tav tm="0">
                                          <p:val>
                                            <p:strVal val="#ppt_y+.1"/>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22" presetSubtype="4">
                                  <p:stCondLst>
                                    <p:cond delay="0"/>
                                  </p:stCondLst>
                                  <p:childTnLst>
                                    <p:set>
                                      <p:cBhvr>
                                        <p:cTn id="260" dur="1" fill="hold">
                                          <p:stCondLst>
                                            <p:cond delay="0"/>
                                          </p:stCondLst>
                                        </p:cTn>
                                        <p:tgtEl>
                                          <p:spTgt spid="900"/>
                                        </p:tgtEl>
                                        <p:attrNameLst>
                                          <p:attrName>style.visibility</p:attrName>
                                        </p:attrNameLst>
                                      </p:cBhvr>
                                      <p:to>
                                        <p:strVal val="visible"/>
                                      </p:to>
                                    </p:set>
                                    <p:animEffect filter="wipe(down)" transition="out">
                                      <p:cBhvr additive="repl">
                                        <p:cTn id="261" dur="500"/>
                                        <p:tgtEl>
                                          <p:spTgt spid="900"/>
                                        </p:tgtEl>
                                      </p:cBhvr>
                                    </p:animEffect>
                                  </p:childTnLst>
                                </p:cTn>
                              </p:par>
                              <p:par>
                                <p:cTn id="262" nodeType="withEffect" fill="hold" presetClass="entr" presetID="22" presetSubtype="4">
                                  <p:stCondLst>
                                    <p:cond delay="0"/>
                                  </p:stCondLst>
                                  <p:childTnLst>
                                    <p:set>
                                      <p:cBhvr>
                                        <p:cTn id="263" dur="1" fill="hold">
                                          <p:stCondLst>
                                            <p:cond delay="0"/>
                                          </p:stCondLst>
                                        </p:cTn>
                                        <p:tgtEl>
                                          <p:spTgt spid="899"/>
                                        </p:tgtEl>
                                        <p:attrNameLst>
                                          <p:attrName>style.visibility</p:attrName>
                                        </p:attrNameLst>
                                      </p:cBhvr>
                                      <p:to>
                                        <p:strVal val="visible"/>
                                      </p:to>
                                    </p:set>
                                    <p:animEffect filter="wipe(down)" transition="out">
                                      <p:cBhvr additive="repl">
                                        <p:cTn id="264" dur="500"/>
                                        <p:tgtEl>
                                          <p:spTgt spid="899"/>
                                        </p:tgtEl>
                                      </p:cBhvr>
                                    </p:animEffect>
                                  </p:childTnLst>
                                </p:cTn>
                              </p:par>
                            </p:childTnLst>
                          </p:cTn>
                        </p:par>
                      </p:childTnLst>
                    </p:cTn>
                  </p:par>
                  <p:par>
                    <p:cTn id="265" fill="hold">
                      <p:stCondLst>
                        <p:cond delay="indefinite"/>
                      </p:stCondLst>
                      <p:childTnLst>
                        <p:par>
                          <p:cTn id="266" fill="hold">
                            <p:stCondLst>
                              <p:cond delay="0"/>
                            </p:stCondLst>
                            <p:childTnLst>
                              <p:par>
                                <p:cTn id="267" nodeType="clickEffect" fill="hold" presetClass="exit" presetID="22" presetSubtype="4">
                                  <p:stCondLst>
                                    <p:cond delay="0"/>
                                  </p:stCondLst>
                                  <p:childTnLst>
                                    <p:animEffect filter="wipe(down)" transition="out">
                                      <p:cBhvr additive="repl">
                                        <p:cTn id="268" dur="500"/>
                                        <p:tgtEl>
                                          <p:spTgt spid="900"/>
                                        </p:tgtEl>
                                      </p:cBhvr>
                                    </p:animEffect>
                                    <p:set>
                                      <p:cBhvr>
                                        <p:cTn id="269" dur="1" fill="hold">
                                          <p:stCondLst>
                                            <p:cond delay="499"/>
                                          </p:stCondLst>
                                        </p:cTn>
                                        <p:tgtEl>
                                          <p:spTgt spid="900"/>
                                        </p:tgtEl>
                                        <p:attrNameLst>
                                          <p:attrName>style.visibility</p:attrName>
                                        </p:attrNameLst>
                                      </p:cBhvr>
                                      <p:to>
                                        <p:strVal val="hidden"/>
                                      </p:to>
                                    </p:set>
                                  </p:childTnLst>
                                </p:cTn>
                              </p:par>
                              <p:par>
                                <p:cTn id="270" nodeType="withEffect" fill="hold" presetClass="exit" presetID="22" presetSubtype="4">
                                  <p:stCondLst>
                                    <p:cond delay="0"/>
                                  </p:stCondLst>
                                  <p:childTnLst>
                                    <p:animEffect filter="wipe(down)" transition="out">
                                      <p:cBhvr additive="repl">
                                        <p:cTn id="271" dur="500"/>
                                        <p:tgtEl>
                                          <p:spTgt spid="899"/>
                                        </p:tgtEl>
                                      </p:cBhvr>
                                    </p:animEffect>
                                    <p:set>
                                      <p:cBhvr>
                                        <p:cTn id="272" dur="1" fill="hold">
                                          <p:stCondLst>
                                            <p:cond delay="499"/>
                                          </p:stCondLst>
                                        </p:cTn>
                                        <p:tgtEl>
                                          <p:spTgt spid="899"/>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22" presetSubtype="4">
                                  <p:stCondLst>
                                    <p:cond delay="0"/>
                                  </p:stCondLst>
                                  <p:childTnLst>
                                    <p:set>
                                      <p:cBhvr>
                                        <p:cTn id="276" dur="1" fill="hold">
                                          <p:stCondLst>
                                            <p:cond delay="0"/>
                                          </p:stCondLst>
                                        </p:cTn>
                                        <p:tgtEl>
                                          <p:spTgt spid="902"/>
                                        </p:tgtEl>
                                        <p:attrNameLst>
                                          <p:attrName>style.visibility</p:attrName>
                                        </p:attrNameLst>
                                      </p:cBhvr>
                                      <p:to>
                                        <p:strVal val="visible"/>
                                      </p:to>
                                    </p:set>
                                    <p:animEffect filter="wipe(down)" transition="out">
                                      <p:cBhvr additive="repl">
                                        <p:cTn id="277" dur="500"/>
                                        <p:tgtEl>
                                          <p:spTgt spid="902"/>
                                        </p:tgtEl>
                                      </p:cBhvr>
                                    </p:animEffect>
                                  </p:childTnLst>
                                </p:cTn>
                              </p:par>
                              <p:par>
                                <p:cTn id="278" nodeType="withEffect" fill="hold" presetClass="entr" presetID="22" presetSubtype="4">
                                  <p:stCondLst>
                                    <p:cond delay="0"/>
                                  </p:stCondLst>
                                  <p:childTnLst>
                                    <p:set>
                                      <p:cBhvr>
                                        <p:cTn id="279" dur="1" fill="hold">
                                          <p:stCondLst>
                                            <p:cond delay="0"/>
                                          </p:stCondLst>
                                        </p:cTn>
                                        <p:tgtEl>
                                          <p:spTgt spid="901"/>
                                        </p:tgtEl>
                                        <p:attrNameLst>
                                          <p:attrName>style.visibility</p:attrName>
                                        </p:attrNameLst>
                                      </p:cBhvr>
                                      <p:to>
                                        <p:strVal val="visible"/>
                                      </p:to>
                                    </p:set>
                                    <p:animEffect filter="wipe(down)" transition="out">
                                      <p:cBhvr additive="repl">
                                        <p:cTn id="280" dur="500"/>
                                        <p:tgtEl>
                                          <p:spTgt spid="90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sp>
        <p:nvSpPr>
          <p:cNvPr id="904"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905"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906"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907"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908"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909"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10"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911"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12"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913"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914"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915"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916"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917"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918"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919"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920"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921"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922"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923"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924"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925" name="CustomShape 23"/>
          <p:cNvSpPr/>
          <p:nvPr/>
        </p:nvSpPr>
        <p:spPr>
          <a:xfrm flipH="1">
            <a:off x="4022640" y="3715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926" name="CustomShape 24"/>
          <p:cNvSpPr/>
          <p:nvPr/>
        </p:nvSpPr>
        <p:spPr>
          <a:xfrm flipH="1" rot="10800000">
            <a:off x="7771680" y="316008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927"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928" name="Picture 1240" descr=""/>
          <p:cNvPicPr/>
          <p:nvPr/>
        </p:nvPicPr>
        <p:blipFill>
          <a:blip r:embed="rId1"/>
          <a:stretch/>
        </p:blipFill>
        <p:spPr>
          <a:xfrm>
            <a:off x="9892080" y="2926080"/>
            <a:ext cx="1462680" cy="1554120"/>
          </a:xfrm>
          <a:prstGeom prst="rect">
            <a:avLst/>
          </a:prstGeom>
          <a:ln>
            <a:noFill/>
          </a:ln>
        </p:spPr>
      </p:pic>
      <p:sp>
        <p:nvSpPr>
          <p:cNvPr id="929"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930" name="Picture 1242" descr=""/>
          <p:cNvPicPr/>
          <p:nvPr/>
        </p:nvPicPr>
        <p:blipFill>
          <a:blip r:embed="rId2"/>
          <a:stretch/>
        </p:blipFill>
        <p:spPr>
          <a:xfrm>
            <a:off x="8534880" y="3108960"/>
            <a:ext cx="974520" cy="1096920"/>
          </a:xfrm>
          <a:prstGeom prst="rect">
            <a:avLst/>
          </a:prstGeom>
          <a:ln>
            <a:noFill/>
          </a:ln>
        </p:spPr>
      </p:pic>
      <p:pic>
        <p:nvPicPr>
          <p:cNvPr id="931" name="Picture 1243" descr=""/>
          <p:cNvPicPr/>
          <p:nvPr/>
        </p:nvPicPr>
        <p:blipFill>
          <a:blip r:embed="rId3"/>
          <a:stretch/>
        </p:blipFill>
        <p:spPr>
          <a:xfrm>
            <a:off x="4574160" y="1332720"/>
            <a:ext cx="2009160" cy="1666080"/>
          </a:xfrm>
          <a:prstGeom prst="rect">
            <a:avLst/>
          </a:prstGeom>
          <a:ln>
            <a:noFill/>
          </a:ln>
        </p:spPr>
      </p:pic>
      <p:pic>
        <p:nvPicPr>
          <p:cNvPr id="932" name="Picture 1244" descr=""/>
          <p:cNvPicPr/>
          <p:nvPr/>
        </p:nvPicPr>
        <p:blipFill>
          <a:blip r:embed="rId4"/>
          <a:stretch/>
        </p:blipFill>
        <p:spPr>
          <a:xfrm>
            <a:off x="3844080" y="3840480"/>
            <a:ext cx="4146840" cy="2873160"/>
          </a:xfrm>
          <a:prstGeom prst="rect">
            <a:avLst/>
          </a:prstGeom>
          <a:ln>
            <a:noFill/>
          </a:ln>
        </p:spPr>
      </p:pic>
    </p:spTree>
  </p:cSld>
  <p:timing>
    <p:tnLst>
      <p:par>
        <p:cTn id="281" dur="indefinite" restart="never" nodeType="tmRoot">
          <p:childTnLst>
            <p:seq>
              <p:cTn id="282" nodeType="mainSeq">
                <p:childTnLst>
                  <p:par>
                    <p:cTn id="283" fill="hold">
                      <p:stCondLst>
                        <p:cond delay="indefinite"/>
                      </p:stCondLst>
                      <p:childTnLst>
                        <p:par>
                          <p:cTn id="284" fill="hold">
                            <p:stCondLst>
                              <p:cond delay="0"/>
                            </p:stCondLst>
                            <p:childTnLst>
                              <p:par>
                                <p:cTn id="285" nodeType="clickEffect" fill="hold" presetClass="entr" presetID="16" presetSubtype="21">
                                  <p:stCondLst>
                                    <p:cond delay="0"/>
                                  </p:stCondLst>
                                  <p:childTnLst>
                                    <p:set>
                                      <p:cBhvr>
                                        <p:cTn id="286" dur="1" fill="hold">
                                          <p:stCondLst>
                                            <p:cond delay="0"/>
                                          </p:stCondLst>
                                        </p:cTn>
                                        <p:tgtEl>
                                          <p:spTgt spid="931"/>
                                        </p:tgtEl>
                                        <p:attrNameLst>
                                          <p:attrName>style.visibility</p:attrName>
                                        </p:attrNameLst>
                                      </p:cBhvr>
                                      <p:to>
                                        <p:strVal val="visible"/>
                                      </p:to>
                                    </p:set>
                                    <p:animEffect filter="barn(inVertical)" transition="out">
                                      <p:cBhvr additive="repl">
                                        <p:cTn id="287" dur="500"/>
                                        <p:tgtEl>
                                          <p:spTgt spid="931"/>
                                        </p:tgtEl>
                                      </p:cBhvr>
                                    </p:animEffect>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16" presetSubtype="21">
                                  <p:stCondLst>
                                    <p:cond delay="0"/>
                                  </p:stCondLst>
                                  <p:childTnLst>
                                    <p:set>
                                      <p:cBhvr>
                                        <p:cTn id="291" dur="1" fill="hold">
                                          <p:stCondLst>
                                            <p:cond delay="0"/>
                                          </p:stCondLst>
                                        </p:cTn>
                                        <p:tgtEl>
                                          <p:spTgt spid="932"/>
                                        </p:tgtEl>
                                        <p:attrNameLst>
                                          <p:attrName>style.visibility</p:attrName>
                                        </p:attrNameLst>
                                      </p:cBhvr>
                                      <p:to>
                                        <p:strVal val="visible"/>
                                      </p:to>
                                    </p:set>
                                    <p:animEffect filter="barn(inVertical)" transition="out">
                                      <p:cBhvr additive="repl">
                                        <p:cTn id="292" dur="500"/>
                                        <p:tgtEl>
                                          <p:spTgt spid="93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sp>
        <p:nvSpPr>
          <p:cNvPr id="934"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935"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936"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937"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938"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939"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40"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941"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42"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943"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944"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945"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946"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947"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948"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949"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950"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951"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952"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953"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954"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955" name="CustomShape 23"/>
          <p:cNvSpPr/>
          <p:nvPr/>
        </p:nvSpPr>
        <p:spPr>
          <a:xfrm flipH="1">
            <a:off x="4022640" y="3931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956" name="CustomShape 24"/>
          <p:cNvSpPr/>
          <p:nvPr/>
        </p:nvSpPr>
        <p:spPr>
          <a:xfrm flipH="1" rot="10800000">
            <a:off x="7806240" y="330300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957"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958" name="Picture 1270" descr=""/>
          <p:cNvPicPr/>
          <p:nvPr/>
        </p:nvPicPr>
        <p:blipFill>
          <a:blip r:embed="rId1"/>
          <a:stretch/>
        </p:blipFill>
        <p:spPr>
          <a:xfrm>
            <a:off x="9892080" y="2926080"/>
            <a:ext cx="1462680" cy="1554120"/>
          </a:xfrm>
          <a:prstGeom prst="rect">
            <a:avLst/>
          </a:prstGeom>
          <a:ln>
            <a:noFill/>
          </a:ln>
        </p:spPr>
      </p:pic>
      <p:sp>
        <p:nvSpPr>
          <p:cNvPr id="959"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960" name="Picture 1272" descr=""/>
          <p:cNvPicPr/>
          <p:nvPr/>
        </p:nvPicPr>
        <p:blipFill>
          <a:blip r:embed="rId2"/>
          <a:stretch/>
        </p:blipFill>
        <p:spPr>
          <a:xfrm>
            <a:off x="8534880" y="3108960"/>
            <a:ext cx="974520" cy="1096920"/>
          </a:xfrm>
          <a:prstGeom prst="rect">
            <a:avLst/>
          </a:prstGeom>
          <a:ln>
            <a:noFill/>
          </a:ln>
        </p:spPr>
      </p:pic>
      <p:pic>
        <p:nvPicPr>
          <p:cNvPr id="961" name="Picture 1273" descr=""/>
          <p:cNvPicPr/>
          <p:nvPr/>
        </p:nvPicPr>
        <p:blipFill>
          <a:blip r:embed="rId3"/>
          <a:stretch/>
        </p:blipFill>
        <p:spPr>
          <a:xfrm>
            <a:off x="4637880" y="1550880"/>
            <a:ext cx="2128320" cy="1740600"/>
          </a:xfrm>
          <a:prstGeom prst="rect">
            <a:avLst/>
          </a:prstGeom>
          <a:ln>
            <a:noFill/>
          </a:ln>
        </p:spPr>
      </p:pic>
      <p:pic>
        <p:nvPicPr>
          <p:cNvPr id="962" name="Picture 1274" descr=""/>
          <p:cNvPicPr/>
          <p:nvPr/>
        </p:nvPicPr>
        <p:blipFill>
          <a:blip r:embed="rId4"/>
          <a:stretch/>
        </p:blipFill>
        <p:spPr>
          <a:xfrm>
            <a:off x="4396680" y="4038840"/>
            <a:ext cx="3101040" cy="2779560"/>
          </a:xfrm>
          <a:prstGeom prst="rect">
            <a:avLst/>
          </a:prstGeom>
          <a:ln>
            <a:noFill/>
          </a:ln>
        </p:spPr>
      </p:pic>
    </p:spTree>
  </p:cSld>
  <p:timing>
    <p:tnLst>
      <p:par>
        <p:cTn id="293" dur="indefinite" restart="never" nodeType="tmRoot">
          <p:childTnLst>
            <p:seq>
              <p:cTn id="294" nodeType="mainSeq">
                <p:childTnLst>
                  <p:par>
                    <p:cTn id="295" fill="hold">
                      <p:stCondLst>
                        <p:cond delay="indefinite"/>
                      </p:stCondLst>
                      <p:childTnLst>
                        <p:par>
                          <p:cTn id="296" fill="hold">
                            <p:stCondLst>
                              <p:cond delay="0"/>
                            </p:stCondLst>
                            <p:childTnLst>
                              <p:par>
                                <p:cTn id="297" nodeType="clickEffect" fill="hold" presetClass="entr" presetID="16" presetSubtype="21">
                                  <p:stCondLst>
                                    <p:cond delay="0"/>
                                  </p:stCondLst>
                                  <p:childTnLst>
                                    <p:set>
                                      <p:cBhvr>
                                        <p:cTn id="298" dur="1" fill="hold">
                                          <p:stCondLst>
                                            <p:cond delay="0"/>
                                          </p:stCondLst>
                                        </p:cTn>
                                        <p:tgtEl>
                                          <p:spTgt spid="961"/>
                                        </p:tgtEl>
                                        <p:attrNameLst>
                                          <p:attrName>style.visibility</p:attrName>
                                        </p:attrNameLst>
                                      </p:cBhvr>
                                      <p:to>
                                        <p:strVal val="visible"/>
                                      </p:to>
                                    </p:set>
                                    <p:animEffect filter="barn(inVertical)" transition="out">
                                      <p:cBhvr additive="repl">
                                        <p:cTn id="299" dur="500"/>
                                        <p:tgtEl>
                                          <p:spTgt spid="961"/>
                                        </p:tgtEl>
                                      </p:cBhvr>
                                    </p:animEffect>
                                  </p:childTnLst>
                                </p:cTn>
                              </p:par>
                            </p:childTnLst>
                          </p:cTn>
                        </p:par>
                      </p:childTnLst>
                    </p:cTn>
                  </p:par>
                  <p:par>
                    <p:cTn id="300" fill="hold">
                      <p:stCondLst>
                        <p:cond delay="indefinite"/>
                      </p:stCondLst>
                      <p:childTnLst>
                        <p:par>
                          <p:cTn id="301" fill="hold">
                            <p:stCondLst>
                              <p:cond delay="0"/>
                            </p:stCondLst>
                            <p:childTnLst>
                              <p:par>
                                <p:cTn id="302" nodeType="clickEffect" fill="hold" presetClass="entr" presetID="16" presetSubtype="21">
                                  <p:stCondLst>
                                    <p:cond delay="0"/>
                                  </p:stCondLst>
                                  <p:childTnLst>
                                    <p:set>
                                      <p:cBhvr>
                                        <p:cTn id="303" dur="1" fill="hold">
                                          <p:stCondLst>
                                            <p:cond delay="0"/>
                                          </p:stCondLst>
                                        </p:cTn>
                                        <p:tgtEl>
                                          <p:spTgt spid="962"/>
                                        </p:tgtEl>
                                        <p:attrNameLst>
                                          <p:attrName>style.visibility</p:attrName>
                                        </p:attrNameLst>
                                      </p:cBhvr>
                                      <p:to>
                                        <p:strVal val="visible"/>
                                      </p:to>
                                    </p:set>
                                    <p:animEffect filter="barn(inVertical)" transition="out">
                                      <p:cBhvr additive="repl">
                                        <p:cTn id="304" dur="500"/>
                                        <p:tgtEl>
                                          <p:spTgt spid="96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3"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Fetching Data with Queries</a:t>
            </a:r>
            <a:endParaRPr b="0" lang="en-US" sz="1800" spc="-1" strike="noStrike">
              <a:solidFill>
                <a:srgbClr val="000000"/>
              </a:solidFill>
              <a:uFill>
                <a:solidFill>
                  <a:srgbClr val="ffffff"/>
                </a:solidFill>
              </a:uFill>
              <a:latin typeface="Arial"/>
            </a:endParaRPr>
          </a:p>
        </p:txBody>
      </p:sp>
      <p:pic>
        <p:nvPicPr>
          <p:cNvPr id="964" name="Picture 1276" descr=""/>
          <p:cNvPicPr/>
          <p:nvPr/>
        </p:nvPicPr>
        <p:blipFill>
          <a:blip r:embed="rId1"/>
          <a:stretch/>
        </p:blipFill>
        <p:spPr>
          <a:xfrm>
            <a:off x="528120" y="2519640"/>
            <a:ext cx="2466360" cy="2770920"/>
          </a:xfrm>
          <a:prstGeom prst="rect">
            <a:avLst/>
          </a:prstGeom>
          <a:ln>
            <a:noFill/>
          </a:ln>
        </p:spPr>
      </p:pic>
      <p:pic>
        <p:nvPicPr>
          <p:cNvPr id="965" name="Picture 1277" descr=""/>
          <p:cNvPicPr/>
          <p:nvPr/>
        </p:nvPicPr>
        <p:blipFill>
          <a:blip r:embed="rId2"/>
          <a:stretch/>
        </p:blipFill>
        <p:spPr>
          <a:xfrm>
            <a:off x="7503840" y="1371600"/>
            <a:ext cx="4133160" cy="5120280"/>
          </a:xfrm>
          <a:prstGeom prst="rect">
            <a:avLst/>
          </a:prstGeom>
          <a:ln>
            <a:noFill/>
          </a:ln>
        </p:spPr>
      </p:pic>
      <p:sp>
        <p:nvSpPr>
          <p:cNvPr id="966" name="CustomShape 2"/>
          <p:cNvSpPr/>
          <p:nvPr/>
        </p:nvSpPr>
        <p:spPr>
          <a:xfrm>
            <a:off x="3822840" y="2560320"/>
            <a:ext cx="2559960" cy="228564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967" name="Picture 1279" descr=""/>
          <p:cNvPicPr/>
          <p:nvPr/>
        </p:nvPicPr>
        <p:blipFill>
          <a:blip r:embed="rId3"/>
          <a:stretch/>
        </p:blipFill>
        <p:spPr>
          <a:xfrm>
            <a:off x="5079600" y="3131640"/>
            <a:ext cx="1170000" cy="1214280"/>
          </a:xfrm>
          <a:prstGeom prst="rect">
            <a:avLst/>
          </a:prstGeom>
          <a:ln>
            <a:noFill/>
          </a:ln>
        </p:spPr>
      </p:pic>
      <p:pic>
        <p:nvPicPr>
          <p:cNvPr id="968" name="Picture 1280" descr=""/>
          <p:cNvPicPr/>
          <p:nvPr/>
        </p:nvPicPr>
        <p:blipFill>
          <a:blip r:embed="rId4"/>
          <a:stretch/>
        </p:blipFill>
        <p:spPr>
          <a:xfrm>
            <a:off x="3993840" y="3274560"/>
            <a:ext cx="779760" cy="857160"/>
          </a:xfrm>
          <a:prstGeom prst="rect">
            <a:avLst/>
          </a:prstGeom>
          <a:ln>
            <a:noFill/>
          </a:ln>
        </p:spPr>
      </p:pic>
      <p:sp>
        <p:nvSpPr>
          <p:cNvPr id="969" name="Line 3"/>
          <p:cNvSpPr/>
          <p:nvPr/>
        </p:nvSpPr>
        <p:spPr>
          <a:xfrm flipV="1">
            <a:off x="4919760" y="2560320"/>
            <a:ext cx="360" cy="228600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sp>
        <p:nvSpPr>
          <p:cNvPr id="970" name="CustomShape 4"/>
          <p:cNvSpPr/>
          <p:nvPr/>
        </p:nvSpPr>
        <p:spPr>
          <a:xfrm flipH="1" rot="10800000">
            <a:off x="3668760" y="3594240"/>
            <a:ext cx="674280" cy="5040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971" name="CustomShape 5"/>
          <p:cNvSpPr/>
          <p:nvPr/>
        </p:nvSpPr>
        <p:spPr>
          <a:xfrm flipH="1" rot="10800000">
            <a:off x="7403400" y="3594240"/>
            <a:ext cx="868680" cy="45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Tree>
  </p:cSld>
  <p:timing>
    <p:tnLst>
      <p:par>
        <p:cTn id="305" dur="indefinite" restart="never" nodeType="tmRoot">
          <p:childTnLst>
            <p:seq>
              <p:cTn id="306" nodeType="mainSeq">
                <p:childTnLst>
                  <p:par>
                    <p:cTn id="307" fill="hold">
                      <p:stCondLst>
                        <p:cond delay="indefinite"/>
                      </p:stCondLst>
                      <p:childTnLst>
                        <p:par>
                          <p:cTn id="308" fill="hold">
                            <p:stCondLst>
                              <p:cond delay="0"/>
                            </p:stCondLst>
                            <p:childTnLst>
                              <p:par>
                                <p:cTn id="309" nodeType="clickEffect" fill="hold" presetClass="entr" presetID="3" presetSubtype="10">
                                  <p:stCondLst>
                                    <p:cond delay="0"/>
                                  </p:stCondLst>
                                  <p:childTnLst>
                                    <p:set>
                                      <p:cBhvr>
                                        <p:cTn id="310" dur="1" fill="hold">
                                          <p:stCondLst>
                                            <p:cond delay="0"/>
                                          </p:stCondLst>
                                        </p:cTn>
                                        <p:tgtEl>
                                          <p:spTgt spid="964"/>
                                        </p:tgtEl>
                                        <p:attrNameLst>
                                          <p:attrName>style.visibility</p:attrName>
                                        </p:attrNameLst>
                                      </p:cBhvr>
                                      <p:to>
                                        <p:strVal val="visible"/>
                                      </p:to>
                                    </p:set>
                                    <p:animEffect filter="blinds(horizontal)" transition="in">
                                      <p:cBhvr additive="repl">
                                        <p:cTn id="311" dur="500"/>
                                        <p:tgtEl>
                                          <p:spTgt spid="964"/>
                                        </p:tgtEl>
                                      </p:cBhvr>
                                    </p:animEffec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22" presetSubtype="4">
                                  <p:stCondLst>
                                    <p:cond delay="0"/>
                                  </p:stCondLst>
                                  <p:childTnLst>
                                    <p:set>
                                      <p:cBhvr>
                                        <p:cTn id="315" dur="1" fill="hold">
                                          <p:stCondLst>
                                            <p:cond delay="0"/>
                                          </p:stCondLst>
                                        </p:cTn>
                                        <p:tgtEl>
                                          <p:spTgt spid="970"/>
                                        </p:tgtEl>
                                        <p:attrNameLst>
                                          <p:attrName>style.visibility</p:attrName>
                                        </p:attrNameLst>
                                      </p:cBhvr>
                                      <p:to>
                                        <p:strVal val="visible"/>
                                      </p:to>
                                    </p:set>
                                    <p:animEffect filter="wipe(down)" transition="out">
                                      <p:cBhvr additive="repl">
                                        <p:cTn id="316" dur="500"/>
                                        <p:tgtEl>
                                          <p:spTgt spid="970"/>
                                        </p:tgtEl>
                                      </p:cBhvr>
                                    </p:animEffec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22" presetSubtype="4">
                                  <p:stCondLst>
                                    <p:cond delay="0"/>
                                  </p:stCondLst>
                                  <p:childTnLst>
                                    <p:set>
                                      <p:cBhvr>
                                        <p:cTn id="320" dur="1" fill="hold">
                                          <p:stCondLst>
                                            <p:cond delay="0"/>
                                          </p:stCondLst>
                                        </p:cTn>
                                        <p:tgtEl>
                                          <p:spTgt spid="971"/>
                                        </p:tgtEl>
                                        <p:attrNameLst>
                                          <p:attrName>style.visibility</p:attrName>
                                        </p:attrNameLst>
                                      </p:cBhvr>
                                      <p:to>
                                        <p:strVal val="visible"/>
                                      </p:to>
                                    </p:set>
                                    <p:animEffect filter="wipe(down)" transition="out">
                                      <p:cBhvr additive="repl">
                                        <p:cTn id="321" dur="500"/>
                                        <p:tgtEl>
                                          <p:spTgt spid="971"/>
                                        </p:tgtEl>
                                      </p:cBhvr>
                                    </p:animEffec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3" presetSubtype="10">
                                  <p:stCondLst>
                                    <p:cond delay="0"/>
                                  </p:stCondLst>
                                  <p:childTnLst>
                                    <p:set>
                                      <p:cBhvr>
                                        <p:cTn id="325" dur="1" fill="hold">
                                          <p:stCondLst>
                                            <p:cond delay="0"/>
                                          </p:stCondLst>
                                        </p:cTn>
                                        <p:tgtEl>
                                          <p:spTgt spid="965"/>
                                        </p:tgtEl>
                                        <p:attrNameLst>
                                          <p:attrName>style.visibility</p:attrName>
                                        </p:attrNameLst>
                                      </p:cBhvr>
                                      <p:to>
                                        <p:strVal val="visible"/>
                                      </p:to>
                                    </p:set>
                                    <p:animEffect filter="blinds(horizontal)" transition="in">
                                      <p:cBhvr additive="repl">
                                        <p:cTn id="326" dur="500"/>
                                        <p:tgtEl>
                                          <p:spTgt spid="96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CustomShape 1"/>
          <p:cNvSpPr/>
          <p:nvPr/>
        </p:nvSpPr>
        <p:spPr>
          <a:xfrm rot="60000">
            <a:off x="727920" y="1593360"/>
            <a:ext cx="5067360" cy="461484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lumMod val="85000"/>
            </a:schemeClr>
          </a:solidFill>
          <a:ln w="9360">
            <a:noFill/>
          </a:ln>
        </p:spPr>
        <p:style>
          <a:lnRef idx="0"/>
          <a:fillRef idx="0"/>
          <a:effectRef idx="0"/>
          <a:fontRef idx="minor"/>
        </p:style>
      </p:sp>
      <p:sp>
        <p:nvSpPr>
          <p:cNvPr id="973" name="CustomShape 2"/>
          <p:cNvSpPr/>
          <p:nvPr/>
        </p:nvSpPr>
        <p:spPr>
          <a:xfrm rot="60000">
            <a:off x="1014480" y="1901520"/>
            <a:ext cx="4474800" cy="4075200"/>
          </a:xfrm>
          <a:custGeom>
            <a:avLst/>
            <a:gdLst/>
            <a:ahLst/>
            <a:rect l="l" t="t" r="r" b="b"/>
            <a:pathLst>
              <a:path w="4800600" h="4371975">
                <a:moveTo>
                  <a:pt x="2941389" y="337317"/>
                </a:moveTo>
                <a:lnTo>
                  <a:pt x="4699705" y="3252920"/>
                </a:lnTo>
                <a:cubicBezTo>
                  <a:pt x="4976882" y="3712977"/>
                  <a:pt x="4653032" y="4299717"/>
                  <a:pt x="4115822" y="4310195"/>
                </a:cubicBezTo>
                <a:lnTo>
                  <a:pt x="711587" y="4374965"/>
                </a:lnTo>
                <a:cubicBezTo>
                  <a:pt x="175329" y="4385442"/>
                  <a:pt x="-171381" y="3810132"/>
                  <a:pt x="87699" y="3340550"/>
                </a:cubicBezTo>
                <a:lnTo>
                  <a:pt x="1733620" y="360177"/>
                </a:lnTo>
                <a:cubicBezTo>
                  <a:pt x="1992700" y="-109405"/>
                  <a:pt x="2664212" y="-122740"/>
                  <a:pt x="2941389" y="337317"/>
                </a:cubicBezTo>
                <a:close/>
              </a:path>
            </a:pathLst>
          </a:custGeom>
          <a:solidFill>
            <a:schemeClr val="bg1"/>
          </a:solidFill>
          <a:ln w="9360">
            <a:noFill/>
          </a:ln>
        </p:spPr>
        <p:style>
          <a:lnRef idx="0"/>
          <a:fillRef idx="0"/>
          <a:effectRef idx="0"/>
          <a:fontRef idx="minor"/>
        </p:style>
      </p:sp>
      <p:sp>
        <p:nvSpPr>
          <p:cNvPr id="974" name="CustomShape 3"/>
          <p:cNvSpPr/>
          <p:nvPr/>
        </p:nvSpPr>
        <p:spPr>
          <a:xfrm rot="14190600">
            <a:off x="1972800" y="3387240"/>
            <a:ext cx="405000" cy="2071800"/>
          </a:xfrm>
          <a:prstGeom prst="roundRect">
            <a:avLst>
              <a:gd name="adj" fmla="val 50000"/>
            </a:avLst>
          </a:prstGeom>
          <a:gradFill>
            <a:gsLst>
              <a:gs pos="0">
                <a:schemeClr val="accent3"/>
              </a:gs>
              <a:gs pos="100000">
                <a:schemeClr val="accent6"/>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5" name="CustomShape 4"/>
          <p:cNvSpPr/>
          <p:nvPr/>
        </p:nvSpPr>
        <p:spPr>
          <a:xfrm rot="18091200">
            <a:off x="3544920" y="4110840"/>
            <a:ext cx="405000" cy="2071800"/>
          </a:xfrm>
          <a:prstGeom prst="roundRect">
            <a:avLst>
              <a:gd name="adj" fmla="val 50000"/>
            </a:avLst>
          </a:prstGeom>
          <a:gradFill>
            <a:gsLst>
              <a:gs pos="0">
                <a:schemeClr val="accent6"/>
              </a:gs>
              <a:gs pos="100000">
                <a:schemeClr val="accent2"/>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6" name="CustomShape 5"/>
          <p:cNvSpPr/>
          <p:nvPr/>
        </p:nvSpPr>
        <p:spPr>
          <a:xfrm rot="19725600">
            <a:off x="3067920" y="2392920"/>
            <a:ext cx="405000" cy="2071800"/>
          </a:xfrm>
          <a:prstGeom prst="roundRect">
            <a:avLst>
              <a:gd name="adj" fmla="val 50000"/>
            </a:avLst>
          </a:prstGeom>
          <a:gradFill>
            <a:gsLst>
              <a:gs pos="0">
                <a:schemeClr val="accent1"/>
              </a:gs>
              <a:gs pos="100000">
                <a:schemeClr val="accent6"/>
              </a:gs>
            </a:gsLst>
            <a:lin ang="5400000"/>
          </a:gradFill>
          <a:ln>
            <a:noFill/>
          </a:ln>
        </p:spPr>
        <p:style>
          <a:lnRef idx="2">
            <a:schemeClr val="accent1">
              <a:shade val="50000"/>
            </a:schemeClr>
          </a:lnRef>
          <a:fillRef idx="1">
            <a:schemeClr val="accent1"/>
          </a:fillRef>
          <a:effectRef idx="0">
            <a:schemeClr val="accent1"/>
          </a:effectRef>
          <a:fontRef idx="minor"/>
        </p:style>
      </p:sp>
      <p:sp>
        <p:nvSpPr>
          <p:cNvPr id="977" name="TextShape 6"/>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Writing Data with Mutations</a:t>
            </a:r>
            <a:endParaRPr b="0" lang="en-US" sz="2800" spc="-1" strike="noStrike">
              <a:solidFill>
                <a:srgbClr val="000000"/>
              </a:solidFill>
              <a:uFill>
                <a:solidFill>
                  <a:srgbClr val="ffffff"/>
                </a:solidFill>
              </a:uFill>
              <a:latin typeface="Arial"/>
            </a:endParaRPr>
          </a:p>
        </p:txBody>
      </p:sp>
      <p:sp>
        <p:nvSpPr>
          <p:cNvPr id="978" name="CustomShape 7"/>
          <p:cNvSpPr/>
          <p:nvPr/>
        </p:nvSpPr>
        <p:spPr>
          <a:xfrm>
            <a:off x="2589120" y="3607920"/>
            <a:ext cx="1344600" cy="13446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979" name="CustomShape 8"/>
          <p:cNvSpPr/>
          <p:nvPr/>
        </p:nvSpPr>
        <p:spPr>
          <a:xfrm>
            <a:off x="2655000" y="3674880"/>
            <a:ext cx="1212840" cy="121212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980" name="CustomShape 9"/>
          <p:cNvSpPr/>
          <p:nvPr/>
        </p:nvSpPr>
        <p:spPr>
          <a:xfrm>
            <a:off x="2589120" y="186300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981" name="CustomShape 10"/>
          <p:cNvSpPr/>
          <p:nvPr/>
        </p:nvSpPr>
        <p:spPr>
          <a:xfrm>
            <a:off x="2652480" y="192744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982" name="CustomShape 11"/>
          <p:cNvSpPr/>
          <p:nvPr/>
        </p:nvSpPr>
        <p:spPr>
          <a:xfrm>
            <a:off x="99216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983" name="CustomShape 12"/>
          <p:cNvSpPr/>
          <p:nvPr/>
        </p:nvSpPr>
        <p:spPr>
          <a:xfrm>
            <a:off x="105552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984" name="CustomShape 13"/>
          <p:cNvSpPr/>
          <p:nvPr/>
        </p:nvSpPr>
        <p:spPr>
          <a:xfrm>
            <a:off x="4176720" y="4653720"/>
            <a:ext cx="1297800" cy="1297800"/>
          </a:xfrm>
          <a:custGeom>
            <a:avLst/>
            <a:gdLst/>
            <a:ahLst/>
            <a:rect l="l" t="t" r="r" b="b"/>
            <a:pathLst>
              <a:path w="2968238" h="2968238">
                <a:moveTo>
                  <a:pt x="1484119" y="1312669"/>
                </a:moveTo>
                <a:cubicBezTo>
                  <a:pt x="1389430" y="1312669"/>
                  <a:pt x="1312669" y="1389430"/>
                  <a:pt x="1312669" y="1484119"/>
                </a:cubicBezTo>
                <a:cubicBezTo>
                  <a:pt x="1312669" y="1578808"/>
                  <a:pt x="1389430" y="1655569"/>
                  <a:pt x="1484119" y="1655569"/>
                </a:cubicBezTo>
                <a:cubicBezTo>
                  <a:pt x="1578808" y="1655569"/>
                  <a:pt x="1655569" y="1578808"/>
                  <a:pt x="1655569" y="1484119"/>
                </a:cubicBezTo>
                <a:cubicBezTo>
                  <a:pt x="1655569" y="1389430"/>
                  <a:pt x="1578808" y="1312669"/>
                  <a:pt x="1484119" y="1312669"/>
                </a:cubicBezTo>
                <a:close/>
                <a:moveTo>
                  <a:pt x="1484119" y="0"/>
                </a:moveTo>
                <a:cubicBezTo>
                  <a:pt x="2303775" y="0"/>
                  <a:pt x="2968238" y="664463"/>
                  <a:pt x="2968238" y="1484119"/>
                </a:cubicBezTo>
                <a:cubicBezTo>
                  <a:pt x="2968238" y="2303775"/>
                  <a:pt x="2303775" y="2968238"/>
                  <a:pt x="1484119" y="2968238"/>
                </a:cubicBezTo>
                <a:cubicBezTo>
                  <a:pt x="664463" y="2968238"/>
                  <a:pt x="0" y="2303775"/>
                  <a:pt x="0" y="1484119"/>
                </a:cubicBezTo>
                <a:cubicBezTo>
                  <a:pt x="0" y="664463"/>
                  <a:pt x="664463" y="0"/>
                  <a:pt x="148411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85" name="CustomShape 14"/>
          <p:cNvSpPr/>
          <p:nvPr/>
        </p:nvSpPr>
        <p:spPr>
          <a:xfrm>
            <a:off x="4240080" y="4718160"/>
            <a:ext cx="1170720" cy="1170000"/>
          </a:xfrm>
          <a:custGeom>
            <a:avLst/>
            <a:gdLst/>
            <a:ahLst/>
            <a:rect l="l" t="t" r="r" b="b"/>
            <a:pathLst>
              <a:path w="2678023" h="2676273">
                <a:moveTo>
                  <a:pt x="1338961" y="855269"/>
                </a:moveTo>
                <a:cubicBezTo>
                  <a:pt x="1073250" y="855269"/>
                  <a:pt x="857849" y="1070670"/>
                  <a:pt x="857849" y="1336381"/>
                </a:cubicBezTo>
                <a:cubicBezTo>
                  <a:pt x="857849" y="1602092"/>
                  <a:pt x="1073250" y="1817493"/>
                  <a:pt x="1338961" y="1817493"/>
                </a:cubicBezTo>
                <a:cubicBezTo>
                  <a:pt x="1604672" y="1817493"/>
                  <a:pt x="1820073" y="1602092"/>
                  <a:pt x="1820073" y="1336381"/>
                </a:cubicBezTo>
                <a:cubicBezTo>
                  <a:pt x="1820073" y="1070670"/>
                  <a:pt x="1604672" y="855269"/>
                  <a:pt x="1338961" y="855269"/>
                </a:cubicBezTo>
                <a:close/>
                <a:moveTo>
                  <a:pt x="1338961" y="545806"/>
                </a:moveTo>
                <a:cubicBezTo>
                  <a:pt x="1775584" y="545806"/>
                  <a:pt x="2129536" y="899758"/>
                  <a:pt x="2129536" y="1336381"/>
                </a:cubicBezTo>
                <a:cubicBezTo>
                  <a:pt x="2129536" y="1773004"/>
                  <a:pt x="1775584" y="2126956"/>
                  <a:pt x="1338961" y="2126956"/>
                </a:cubicBezTo>
                <a:cubicBezTo>
                  <a:pt x="902338" y="2126956"/>
                  <a:pt x="548386" y="1773004"/>
                  <a:pt x="548386" y="1336381"/>
                </a:cubicBezTo>
                <a:cubicBezTo>
                  <a:pt x="548386" y="899758"/>
                  <a:pt x="902338" y="545806"/>
                  <a:pt x="1338961" y="545806"/>
                </a:cubicBezTo>
                <a:close/>
                <a:moveTo>
                  <a:pt x="1340068" y="359376"/>
                </a:moveTo>
                <a:cubicBezTo>
                  <a:pt x="796228" y="358860"/>
                  <a:pt x="363839" y="794861"/>
                  <a:pt x="361775" y="1331995"/>
                </a:cubicBezTo>
                <a:cubicBezTo>
                  <a:pt x="359711" y="1882027"/>
                  <a:pt x="806032" y="2314416"/>
                  <a:pt x="1338521" y="2312868"/>
                </a:cubicBezTo>
                <a:cubicBezTo>
                  <a:pt x="1869461" y="2314932"/>
                  <a:pt x="2317329" y="1887702"/>
                  <a:pt x="2316814" y="1335606"/>
                </a:cubicBezTo>
                <a:cubicBezTo>
                  <a:pt x="2316298" y="792797"/>
                  <a:pt x="1880813" y="359892"/>
                  <a:pt x="1340068" y="359376"/>
                </a:cubicBezTo>
                <a:close/>
                <a:moveTo>
                  <a:pt x="1190637" y="143"/>
                </a:moveTo>
                <a:cubicBezTo>
                  <a:pt x="1216299" y="1546"/>
                  <a:pt x="1225780" y="13543"/>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3"/>
                  <a:pt x="2498437" y="942948"/>
                  <a:pt x="2461287" y="964103"/>
                </a:cubicBezTo>
                <a:cubicBezTo>
                  <a:pt x="2440132" y="976486"/>
                  <a:pt x="2434456" y="992998"/>
                  <a:pt x="2438068" y="1014669"/>
                </a:cubicBezTo>
                <a:cubicBezTo>
                  <a:pt x="2441164" y="1034792"/>
                  <a:pt x="2446840" y="1054399"/>
                  <a:pt x="2454063" y="1073490"/>
                </a:cubicBezTo>
                <a:cubicBezTo>
                  <a:pt x="2460771" y="1091033"/>
                  <a:pt x="2472638" y="1100321"/>
                  <a:pt x="2492762" y="1100837"/>
                </a:cubicBezTo>
                <a:cubicBezTo>
                  <a:pt x="2538168" y="1101353"/>
                  <a:pt x="2583058" y="1104449"/>
                  <a:pt x="2628464" y="1105997"/>
                </a:cubicBezTo>
                <a:cubicBezTo>
                  <a:pt x="2653230" y="1107029"/>
                  <a:pt x="2665614" y="1116832"/>
                  <a:pt x="2672322" y="1140567"/>
                </a:cubicBezTo>
                <a:cubicBezTo>
                  <a:pt x="2676449" y="1153983"/>
                  <a:pt x="2677998" y="1167914"/>
                  <a:pt x="2677998" y="1182361"/>
                </a:cubicBezTo>
                <a:cubicBezTo>
                  <a:pt x="2677998" y="1210224"/>
                  <a:pt x="2670258" y="1221576"/>
                  <a:pt x="2644459" y="1229831"/>
                </a:cubicBezTo>
                <a:cubicBezTo>
                  <a:pt x="2603697" y="1242731"/>
                  <a:pt x="2562934" y="1255114"/>
                  <a:pt x="2522172" y="1267498"/>
                </a:cubicBezTo>
                <a:cubicBezTo>
                  <a:pt x="2492762" y="1276269"/>
                  <a:pt x="2485022" y="1285557"/>
                  <a:pt x="2483990" y="1315999"/>
                </a:cubicBezTo>
                <a:cubicBezTo>
                  <a:pt x="2483474" y="1337154"/>
                  <a:pt x="2481926" y="1358825"/>
                  <a:pt x="2486570" y="1379981"/>
                </a:cubicBezTo>
                <a:cubicBezTo>
                  <a:pt x="2489666" y="1394428"/>
                  <a:pt x="2498437" y="1403200"/>
                  <a:pt x="2512885" y="1407843"/>
                </a:cubicBezTo>
                <a:cubicBezTo>
                  <a:pt x="2555711" y="1420743"/>
                  <a:pt x="2598537" y="1433642"/>
                  <a:pt x="2641363" y="1447058"/>
                </a:cubicBezTo>
                <a:cubicBezTo>
                  <a:pt x="2671290" y="1456345"/>
                  <a:pt x="2678514" y="1466665"/>
                  <a:pt x="2677998" y="1498139"/>
                </a:cubicBezTo>
                <a:cubicBezTo>
                  <a:pt x="2677998" y="1501235"/>
                  <a:pt x="2677998" y="1504331"/>
                  <a:pt x="2677998" y="1507427"/>
                </a:cubicBezTo>
                <a:cubicBezTo>
                  <a:pt x="2675934" y="1555929"/>
                  <a:pt x="2660454" y="1571408"/>
                  <a:pt x="2611952" y="1572956"/>
                </a:cubicBezTo>
                <a:cubicBezTo>
                  <a:pt x="2571190" y="1573988"/>
                  <a:pt x="2530944" y="1576052"/>
                  <a:pt x="2490182" y="1576568"/>
                </a:cubicBezTo>
                <a:cubicBezTo>
                  <a:pt x="2474702" y="1577084"/>
                  <a:pt x="2463867" y="1583792"/>
                  <a:pt x="2457675" y="1596691"/>
                </a:cubicBezTo>
                <a:cubicBezTo>
                  <a:pt x="2446324" y="1620942"/>
                  <a:pt x="2439100" y="1646225"/>
                  <a:pt x="2437036" y="1673056"/>
                </a:cubicBezTo>
                <a:cubicBezTo>
                  <a:pt x="2435488" y="1690083"/>
                  <a:pt x="2442712" y="1701435"/>
                  <a:pt x="2457159" y="1710206"/>
                </a:cubicBezTo>
                <a:cubicBezTo>
                  <a:pt x="2493278" y="1732393"/>
                  <a:pt x="2528880" y="1754580"/>
                  <a:pt x="2564483" y="1777283"/>
                </a:cubicBezTo>
                <a:cubicBezTo>
                  <a:pt x="2596989" y="1797406"/>
                  <a:pt x="2601117" y="1809790"/>
                  <a:pt x="2588733" y="1845908"/>
                </a:cubicBezTo>
                <a:cubicBezTo>
                  <a:pt x="2584606" y="1858292"/>
                  <a:pt x="2578930" y="1870159"/>
                  <a:pt x="2571706" y="1880995"/>
                </a:cubicBezTo>
                <a:cubicBezTo>
                  <a:pt x="2564998" y="1890798"/>
                  <a:pt x="2554163" y="1897506"/>
                  <a:pt x="2538684" y="1897506"/>
                </a:cubicBezTo>
                <a:cubicBezTo>
                  <a:pt x="2511337" y="1891314"/>
                  <a:pt x="2483990" y="1885122"/>
                  <a:pt x="2456643" y="1879447"/>
                </a:cubicBezTo>
                <a:cubicBezTo>
                  <a:pt x="2434456" y="1874287"/>
                  <a:pt x="2411753" y="1869643"/>
                  <a:pt x="2389566" y="1863967"/>
                </a:cubicBezTo>
                <a:cubicBezTo>
                  <a:pt x="2375119" y="1860355"/>
                  <a:pt x="2363767" y="1864483"/>
                  <a:pt x="2354479" y="1874803"/>
                </a:cubicBezTo>
                <a:cubicBezTo>
                  <a:pt x="2335389" y="1896990"/>
                  <a:pt x="2320425" y="1922273"/>
                  <a:pt x="2312170" y="1950652"/>
                </a:cubicBezTo>
                <a:cubicBezTo>
                  <a:pt x="2308042" y="1964067"/>
                  <a:pt x="2314234" y="1973870"/>
                  <a:pt x="2322489" y="1983158"/>
                </a:cubicBezTo>
                <a:cubicBezTo>
                  <a:pt x="2352416" y="2015665"/>
                  <a:pt x="2382858" y="2048171"/>
                  <a:pt x="2412785" y="2080162"/>
                </a:cubicBezTo>
                <a:cubicBezTo>
                  <a:pt x="2435488" y="2104413"/>
                  <a:pt x="2436520" y="2118860"/>
                  <a:pt x="2418461" y="2146723"/>
                </a:cubicBezTo>
                <a:cubicBezTo>
                  <a:pt x="2417429" y="2148271"/>
                  <a:pt x="2416397" y="2150335"/>
                  <a:pt x="2414849" y="2151883"/>
                </a:cubicBezTo>
                <a:cubicBezTo>
                  <a:pt x="2380795" y="2197805"/>
                  <a:pt x="2365831" y="2198321"/>
                  <a:pt x="2324037" y="2174586"/>
                </a:cubicBezTo>
                <a:cubicBezTo>
                  <a:pt x="2289982" y="2154979"/>
                  <a:pt x="2253864" y="2137435"/>
                  <a:pt x="2219294" y="2118860"/>
                </a:cubicBezTo>
                <a:cubicBezTo>
                  <a:pt x="2204846" y="2111121"/>
                  <a:pt x="2191431" y="2111121"/>
                  <a:pt x="2178531" y="2120408"/>
                </a:cubicBezTo>
                <a:cubicBezTo>
                  <a:pt x="2157892" y="2134856"/>
                  <a:pt x="2140349" y="2152399"/>
                  <a:pt x="2125386" y="2172522"/>
                </a:cubicBezTo>
                <a:cubicBezTo>
                  <a:pt x="2114550" y="2186969"/>
                  <a:pt x="2114034" y="2201417"/>
                  <a:pt x="2122806" y="2217412"/>
                </a:cubicBezTo>
                <a:cubicBezTo>
                  <a:pt x="2143961" y="2256110"/>
                  <a:pt x="2164600" y="2295324"/>
                  <a:pt x="2184723" y="2334539"/>
                </a:cubicBezTo>
                <a:cubicBezTo>
                  <a:pt x="2198655" y="2361886"/>
                  <a:pt x="2196591" y="2374269"/>
                  <a:pt x="2174404" y="2395424"/>
                </a:cubicBezTo>
                <a:cubicBezTo>
                  <a:pt x="2170792" y="2398520"/>
                  <a:pt x="2167696" y="2402132"/>
                  <a:pt x="2164084" y="2404712"/>
                </a:cubicBezTo>
                <a:cubicBezTo>
                  <a:pt x="2131062" y="2428963"/>
                  <a:pt x="2114034" y="2440830"/>
                  <a:pt x="2075336" y="2401616"/>
                </a:cubicBezTo>
                <a:cubicBezTo>
                  <a:pt x="2047473" y="2373237"/>
                  <a:pt x="2017547" y="2347954"/>
                  <a:pt x="1988652" y="2320607"/>
                </a:cubicBezTo>
                <a:cubicBezTo>
                  <a:pt x="1975236" y="2307708"/>
                  <a:pt x="1960789" y="2305128"/>
                  <a:pt x="1944277" y="2311836"/>
                </a:cubicBezTo>
                <a:cubicBezTo>
                  <a:pt x="1922607" y="2320607"/>
                  <a:pt x="1901968" y="2331959"/>
                  <a:pt x="1883392" y="2346406"/>
                </a:cubicBezTo>
                <a:cubicBezTo>
                  <a:pt x="1867913" y="2358274"/>
                  <a:pt x="1863785" y="2373237"/>
                  <a:pt x="1868429" y="2391812"/>
                </a:cubicBezTo>
                <a:cubicBezTo>
                  <a:pt x="1879264" y="2436702"/>
                  <a:pt x="1889584" y="2482108"/>
                  <a:pt x="1899388" y="2526998"/>
                </a:cubicBezTo>
                <a:cubicBezTo>
                  <a:pt x="1903516" y="2546605"/>
                  <a:pt x="1896808" y="2561569"/>
                  <a:pt x="1879264" y="2571888"/>
                </a:cubicBezTo>
                <a:cubicBezTo>
                  <a:pt x="1867397" y="2579112"/>
                  <a:pt x="1854498" y="2584788"/>
                  <a:pt x="1841082" y="2588916"/>
                </a:cubicBezTo>
                <a:cubicBezTo>
                  <a:pt x="1813736" y="2597687"/>
                  <a:pt x="1798256" y="2592527"/>
                  <a:pt x="1782777" y="2568277"/>
                </a:cubicBezTo>
                <a:cubicBezTo>
                  <a:pt x="1760074" y="2532158"/>
                  <a:pt x="1736855" y="2496556"/>
                  <a:pt x="1715184" y="2459405"/>
                </a:cubicBezTo>
                <a:cubicBezTo>
                  <a:pt x="1703316" y="2439282"/>
                  <a:pt x="1687837" y="2431543"/>
                  <a:pt x="1664618" y="2435670"/>
                </a:cubicBezTo>
                <a:cubicBezTo>
                  <a:pt x="1646043" y="2439282"/>
                  <a:pt x="1627984" y="2443926"/>
                  <a:pt x="1610440" y="2450118"/>
                </a:cubicBezTo>
                <a:cubicBezTo>
                  <a:pt x="1586190" y="2458889"/>
                  <a:pt x="1578450" y="2469209"/>
                  <a:pt x="1577418" y="2495008"/>
                </a:cubicBezTo>
                <a:cubicBezTo>
                  <a:pt x="1575870" y="2535770"/>
                  <a:pt x="1574838" y="2576016"/>
                  <a:pt x="1573806" y="2616778"/>
                </a:cubicBezTo>
                <a:cubicBezTo>
                  <a:pt x="1572774" y="2653929"/>
                  <a:pt x="1563487" y="2665796"/>
                  <a:pt x="1526852" y="2672504"/>
                </a:cubicBezTo>
                <a:cubicBezTo>
                  <a:pt x="1517049" y="2674568"/>
                  <a:pt x="1507245" y="2675600"/>
                  <a:pt x="1497441" y="2676116"/>
                </a:cubicBezTo>
                <a:cubicBezTo>
                  <a:pt x="1473191" y="2677664"/>
                  <a:pt x="1457711" y="2667860"/>
                  <a:pt x="1449972" y="2644125"/>
                </a:cubicBezTo>
                <a:cubicBezTo>
                  <a:pt x="1436040" y="2600783"/>
                  <a:pt x="1422624" y="2557957"/>
                  <a:pt x="1410241" y="2514615"/>
                </a:cubicBezTo>
                <a:cubicBezTo>
                  <a:pt x="1404565" y="2495008"/>
                  <a:pt x="1392698" y="2485720"/>
                  <a:pt x="1373091" y="2482624"/>
                </a:cubicBezTo>
                <a:cubicBezTo>
                  <a:pt x="1350388" y="2479528"/>
                  <a:pt x="1327685" y="2479528"/>
                  <a:pt x="1304982" y="2483140"/>
                </a:cubicBezTo>
                <a:cubicBezTo>
                  <a:pt x="1287955" y="2485720"/>
                  <a:pt x="1277119" y="2494492"/>
                  <a:pt x="1271959" y="2511519"/>
                </a:cubicBezTo>
                <a:cubicBezTo>
                  <a:pt x="1260092" y="2552281"/>
                  <a:pt x="1247192" y="2593043"/>
                  <a:pt x="1234293" y="2633806"/>
                </a:cubicBezTo>
                <a:cubicBezTo>
                  <a:pt x="1222941" y="2670440"/>
                  <a:pt x="1208494" y="2679728"/>
                  <a:pt x="1170828" y="2674568"/>
                </a:cubicBezTo>
                <a:cubicBezTo>
                  <a:pt x="1114070" y="2666828"/>
                  <a:pt x="1107362" y="2659088"/>
                  <a:pt x="1106847" y="2602331"/>
                </a:cubicBezTo>
                <a:cubicBezTo>
                  <a:pt x="1106331" y="2565181"/>
                  <a:pt x="1104783" y="2528546"/>
                  <a:pt x="1103751" y="2491396"/>
                </a:cubicBezTo>
                <a:cubicBezTo>
                  <a:pt x="1103234" y="2474369"/>
                  <a:pt x="1096527" y="2460953"/>
                  <a:pt x="1080532" y="2454245"/>
                </a:cubicBezTo>
                <a:cubicBezTo>
                  <a:pt x="1056281" y="2443926"/>
                  <a:pt x="1031514" y="2436702"/>
                  <a:pt x="1005199" y="2435154"/>
                </a:cubicBezTo>
                <a:cubicBezTo>
                  <a:pt x="989203" y="2434122"/>
                  <a:pt x="977852" y="2440314"/>
                  <a:pt x="969080" y="2454245"/>
                </a:cubicBezTo>
                <a:cubicBezTo>
                  <a:pt x="946894" y="2491396"/>
                  <a:pt x="923159" y="2527514"/>
                  <a:pt x="900456" y="2564149"/>
                </a:cubicBezTo>
                <a:cubicBezTo>
                  <a:pt x="882396" y="2593043"/>
                  <a:pt x="868465" y="2598203"/>
                  <a:pt x="836474" y="2587368"/>
                </a:cubicBezTo>
                <a:cubicBezTo>
                  <a:pt x="834926" y="2586852"/>
                  <a:pt x="833379" y="2586336"/>
                  <a:pt x="831830" y="2585820"/>
                </a:cubicBezTo>
                <a:cubicBezTo>
                  <a:pt x="782297" y="2565697"/>
                  <a:pt x="772493" y="2554345"/>
                  <a:pt x="785392" y="2504811"/>
                </a:cubicBezTo>
                <a:cubicBezTo>
                  <a:pt x="795196" y="2467145"/>
                  <a:pt x="802420" y="2428963"/>
                  <a:pt x="811707" y="2390780"/>
                </a:cubicBezTo>
                <a:cubicBezTo>
                  <a:pt x="816351" y="2371173"/>
                  <a:pt x="811191" y="2356210"/>
                  <a:pt x="794680" y="2344342"/>
                </a:cubicBezTo>
                <a:cubicBezTo>
                  <a:pt x="777137" y="2331959"/>
                  <a:pt x="759078" y="2321123"/>
                  <a:pt x="739470" y="2312352"/>
                </a:cubicBezTo>
                <a:cubicBezTo>
                  <a:pt x="720895" y="2304096"/>
                  <a:pt x="704900" y="2307192"/>
                  <a:pt x="689421" y="2321639"/>
                </a:cubicBezTo>
                <a:cubicBezTo>
                  <a:pt x="658462" y="2351050"/>
                  <a:pt x="626988" y="2379945"/>
                  <a:pt x="596029" y="2408839"/>
                </a:cubicBezTo>
                <a:cubicBezTo>
                  <a:pt x="572810" y="2431027"/>
                  <a:pt x="557847" y="2432058"/>
                  <a:pt x="530500" y="2415031"/>
                </a:cubicBezTo>
                <a:cubicBezTo>
                  <a:pt x="527404" y="2412967"/>
                  <a:pt x="524308" y="2410903"/>
                  <a:pt x="521212" y="2408839"/>
                </a:cubicBezTo>
                <a:cubicBezTo>
                  <a:pt x="481482" y="2380461"/>
                  <a:pt x="477870" y="2365497"/>
                  <a:pt x="500573" y="2322671"/>
                </a:cubicBezTo>
                <a:cubicBezTo>
                  <a:pt x="519148" y="2287585"/>
                  <a:pt x="537207" y="2252498"/>
                  <a:pt x="556298" y="2217928"/>
                </a:cubicBezTo>
                <a:cubicBezTo>
                  <a:pt x="566102" y="2199869"/>
                  <a:pt x="564555" y="2184389"/>
                  <a:pt x="552171" y="2168910"/>
                </a:cubicBezTo>
                <a:cubicBezTo>
                  <a:pt x="538756" y="2151883"/>
                  <a:pt x="523276" y="2136403"/>
                  <a:pt x="505733" y="2122988"/>
                </a:cubicBezTo>
                <a:cubicBezTo>
                  <a:pt x="490254" y="2111121"/>
                  <a:pt x="474774" y="2110089"/>
                  <a:pt x="457747" y="2119376"/>
                </a:cubicBezTo>
                <a:cubicBezTo>
                  <a:pt x="419564" y="2140015"/>
                  <a:pt x="380866" y="2160654"/>
                  <a:pt x="341652" y="2180778"/>
                </a:cubicBezTo>
                <a:cubicBezTo>
                  <a:pt x="314305" y="2195225"/>
                  <a:pt x="298310" y="2191613"/>
                  <a:pt x="278187" y="2168910"/>
                </a:cubicBezTo>
                <a:cubicBezTo>
                  <a:pt x="276639" y="2167362"/>
                  <a:pt x="275607" y="2165814"/>
                  <a:pt x="274059" y="2164266"/>
                </a:cubicBezTo>
                <a:cubicBezTo>
                  <a:pt x="238456" y="2122988"/>
                  <a:pt x="238972" y="2108541"/>
                  <a:pt x="276639" y="2069326"/>
                </a:cubicBezTo>
                <a:cubicBezTo>
                  <a:pt x="302954" y="2041464"/>
                  <a:pt x="327721" y="2013085"/>
                  <a:pt x="354551" y="1986254"/>
                </a:cubicBezTo>
                <a:cubicBezTo>
                  <a:pt x="367967" y="1972323"/>
                  <a:pt x="370547" y="1957875"/>
                  <a:pt x="363839" y="1940848"/>
                </a:cubicBezTo>
                <a:cubicBezTo>
                  <a:pt x="355067" y="1918661"/>
                  <a:pt x="342684" y="1898022"/>
                  <a:pt x="328237" y="1878931"/>
                </a:cubicBezTo>
                <a:cubicBezTo>
                  <a:pt x="316369" y="1863451"/>
                  <a:pt x="300374" y="1861903"/>
                  <a:pt x="283347" y="1866031"/>
                </a:cubicBezTo>
                <a:cubicBezTo>
                  <a:pt x="245680" y="1874803"/>
                  <a:pt x="208530" y="1883574"/>
                  <a:pt x="170864" y="1891830"/>
                </a:cubicBezTo>
                <a:cubicBezTo>
                  <a:pt x="165704" y="1892862"/>
                  <a:pt x="160544" y="1894410"/>
                  <a:pt x="155900" y="1895442"/>
                </a:cubicBezTo>
                <a:cubicBezTo>
                  <a:pt x="127521" y="1900602"/>
                  <a:pt x="113074" y="1893894"/>
                  <a:pt x="100175" y="1868095"/>
                </a:cubicBezTo>
                <a:cubicBezTo>
                  <a:pt x="95531" y="1858292"/>
                  <a:pt x="90887" y="1848488"/>
                  <a:pt x="87275" y="1838169"/>
                </a:cubicBezTo>
                <a:cubicBezTo>
                  <a:pt x="77988" y="1810822"/>
                  <a:pt x="83147" y="1795342"/>
                  <a:pt x="107915" y="1779863"/>
                </a:cubicBezTo>
                <a:cubicBezTo>
                  <a:pt x="143001" y="1757676"/>
                  <a:pt x="178603" y="1735489"/>
                  <a:pt x="213690" y="1713818"/>
                </a:cubicBezTo>
                <a:cubicBezTo>
                  <a:pt x="241552" y="1696275"/>
                  <a:pt x="245680" y="1686471"/>
                  <a:pt x="238972" y="1654481"/>
                </a:cubicBezTo>
                <a:cubicBezTo>
                  <a:pt x="234845" y="1636421"/>
                  <a:pt x="230201" y="1617846"/>
                  <a:pt x="222977" y="1600819"/>
                </a:cubicBezTo>
                <a:cubicBezTo>
                  <a:pt x="215753" y="1583792"/>
                  <a:pt x="203370" y="1575536"/>
                  <a:pt x="184279" y="1575020"/>
                </a:cubicBezTo>
                <a:cubicBezTo>
                  <a:pt x="142485" y="1574504"/>
                  <a:pt x="101207" y="1572956"/>
                  <a:pt x="59413" y="1571408"/>
                </a:cubicBezTo>
                <a:cubicBezTo>
                  <a:pt x="21746" y="1570376"/>
                  <a:pt x="10395" y="1560573"/>
                  <a:pt x="3687" y="1524454"/>
                </a:cubicBezTo>
                <a:cubicBezTo>
                  <a:pt x="3171" y="1520842"/>
                  <a:pt x="2139" y="1517231"/>
                  <a:pt x="1623" y="1513619"/>
                </a:cubicBezTo>
                <a:cubicBezTo>
                  <a:pt x="-4053" y="1467697"/>
                  <a:pt x="3687" y="1455829"/>
                  <a:pt x="48577" y="1442414"/>
                </a:cubicBezTo>
                <a:cubicBezTo>
                  <a:pt x="85727" y="1431062"/>
                  <a:pt x="122877" y="1418679"/>
                  <a:pt x="160544" y="1408359"/>
                </a:cubicBezTo>
                <a:cubicBezTo>
                  <a:pt x="181183" y="1402684"/>
                  <a:pt x="192018" y="1390816"/>
                  <a:pt x="194083" y="1370693"/>
                </a:cubicBezTo>
                <a:cubicBezTo>
                  <a:pt x="196147" y="1346958"/>
                  <a:pt x="197178" y="1322707"/>
                  <a:pt x="192534" y="1298972"/>
                </a:cubicBezTo>
                <a:cubicBezTo>
                  <a:pt x="189954" y="1283493"/>
                  <a:pt x="181183" y="1274205"/>
                  <a:pt x="166220" y="1269561"/>
                </a:cubicBezTo>
                <a:cubicBezTo>
                  <a:pt x="126490" y="1257694"/>
                  <a:pt x="86759" y="1245311"/>
                  <a:pt x="47029" y="1232927"/>
                </a:cubicBezTo>
                <a:cubicBezTo>
                  <a:pt x="3687" y="1219512"/>
                  <a:pt x="-957" y="1212288"/>
                  <a:pt x="1623" y="1166882"/>
                </a:cubicBezTo>
                <a:cubicBezTo>
                  <a:pt x="2139" y="1157594"/>
                  <a:pt x="4203" y="1148307"/>
                  <a:pt x="6267" y="1139535"/>
                </a:cubicBezTo>
                <a:cubicBezTo>
                  <a:pt x="12459" y="1116832"/>
                  <a:pt x="25358" y="1106513"/>
                  <a:pt x="49093" y="1105481"/>
                </a:cubicBezTo>
                <a:cubicBezTo>
                  <a:pt x="87791" y="1103933"/>
                  <a:pt x="125974" y="1102901"/>
                  <a:pt x="164672" y="1101869"/>
                </a:cubicBezTo>
                <a:cubicBezTo>
                  <a:pt x="170348" y="1101869"/>
                  <a:pt x="176023" y="1101353"/>
                  <a:pt x="181699" y="1101353"/>
                </a:cubicBezTo>
                <a:cubicBezTo>
                  <a:pt x="207498" y="1102385"/>
                  <a:pt x="220913" y="1087937"/>
                  <a:pt x="227621" y="1065234"/>
                </a:cubicBezTo>
                <a:cubicBezTo>
                  <a:pt x="232781" y="1048207"/>
                  <a:pt x="237425" y="1031180"/>
                  <a:pt x="241036" y="1014153"/>
                </a:cubicBezTo>
                <a:cubicBezTo>
                  <a:pt x="245680" y="990418"/>
                  <a:pt x="240005" y="979066"/>
                  <a:pt x="219366" y="965651"/>
                </a:cubicBezTo>
                <a:cubicBezTo>
                  <a:pt x="184279" y="943464"/>
                  <a:pt x="148676" y="921277"/>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171731" y="385"/>
                  <a:pt x="1182083" y="-325"/>
                  <a:pt x="1190637" y="143"/>
                </a:cubicBezTo>
                <a:close/>
              </a:path>
            </a:pathLst>
          </a:custGeom>
          <a:solidFill>
            <a:schemeClr val="bg1"/>
          </a:solidFill>
          <a:ln w="5040">
            <a:noFill/>
          </a:ln>
        </p:spPr>
        <p:style>
          <a:lnRef idx="0"/>
          <a:fillRef idx="0"/>
          <a:effectRef idx="0"/>
          <a:fontRef idx="minor"/>
        </p:style>
      </p:sp>
      <p:sp>
        <p:nvSpPr>
          <p:cNvPr id="986" name="CustomShape 15"/>
          <p:cNvSpPr/>
          <p:nvPr/>
        </p:nvSpPr>
        <p:spPr>
          <a:xfrm>
            <a:off x="6373440" y="1782720"/>
            <a:ext cx="509220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c000"/>
                </a:solidFill>
                <a:uFill>
                  <a:solidFill>
                    <a:srgbClr val="ffffff"/>
                  </a:solidFill>
                </a:uFill>
                <a:latin typeface="Arial"/>
                <a:ea typeface="Arial Unicode MS"/>
              </a:rPr>
              <a:t>There generally are three kinds of mutations:</a:t>
            </a:r>
            <a:r>
              <a:rPr b="1" lang="en-US" sz="2800" spc="-1" strike="noStrike">
                <a:solidFill>
                  <a:srgbClr val="ffc000"/>
                </a:solidFill>
                <a:uFill>
                  <a:solidFill>
                    <a:srgbClr val="ffffff"/>
                  </a:solidFill>
                </a:uFill>
                <a:latin typeface="Arial"/>
                <a:ea typeface="Arial Unicode MS"/>
              </a:rPr>
              <a:t>  </a:t>
            </a:r>
            <a:endParaRPr b="0" lang="en-US" sz="1800" spc="-1" strike="noStrike">
              <a:solidFill>
                <a:srgbClr val="000000"/>
              </a:solidFill>
              <a:uFill>
                <a:solidFill>
                  <a:srgbClr val="ffffff"/>
                </a:solidFill>
              </a:uFill>
              <a:latin typeface="Arial"/>
            </a:endParaRPr>
          </a:p>
        </p:txBody>
      </p:sp>
      <p:sp>
        <p:nvSpPr>
          <p:cNvPr id="987" name="CustomShape 16"/>
          <p:cNvSpPr/>
          <p:nvPr/>
        </p:nvSpPr>
        <p:spPr>
          <a:xfrm>
            <a:off x="6374520" y="3228480"/>
            <a:ext cx="5129280" cy="4543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Creating new data</a:t>
            </a:r>
            <a:endParaRPr b="0" lang="en-US" sz="1800" spc="-1" strike="noStrike">
              <a:solidFill>
                <a:srgbClr val="000000"/>
              </a:solidFill>
              <a:uFill>
                <a:solidFill>
                  <a:srgbClr val="ffffff"/>
                </a:solidFill>
              </a:uFill>
              <a:latin typeface="Arial"/>
            </a:endParaRPr>
          </a:p>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Updating existing data</a:t>
            </a:r>
            <a:endParaRPr b="0" lang="en-US" sz="1800" spc="-1" strike="noStrike">
              <a:solidFill>
                <a:srgbClr val="000000"/>
              </a:solidFill>
              <a:uFill>
                <a:solidFill>
                  <a:srgbClr val="ffffff"/>
                </a:solidFill>
              </a:uFill>
              <a:latin typeface="Arial"/>
            </a:endParaRPr>
          </a:p>
          <a:p>
            <a:pPr marL="343080" indent="-342720">
              <a:lnSpc>
                <a:spcPct val="100000"/>
              </a:lnSpc>
              <a:buClr>
                <a:srgbClr val="404040"/>
              </a:buClr>
              <a:buFont typeface="Arial"/>
              <a:buChar char="•"/>
            </a:pPr>
            <a:r>
              <a:rPr b="0" lang="en-US" sz="3200" spc="-1" strike="noStrike">
                <a:solidFill>
                  <a:srgbClr val="404040"/>
                </a:solidFill>
                <a:uFill>
                  <a:solidFill>
                    <a:srgbClr val="ffffff"/>
                  </a:solidFill>
                </a:uFill>
                <a:latin typeface="Arial"/>
                <a:ea typeface="Arial Unicode MS"/>
              </a:rPr>
              <a:t>Deleting existing data</a:t>
            </a:r>
            <a:endParaRPr b="0" lang="en-US" sz="1800" spc="-1" strike="noStrike">
              <a:solidFill>
                <a:srgbClr val="000000"/>
              </a:solidFill>
              <a:uFill>
                <a:solidFill>
                  <a:srgbClr val="ffffff"/>
                </a:solidFill>
              </a:uFill>
              <a:latin typeface="Arial"/>
            </a:endParaRPr>
          </a:p>
        </p:txBody>
      </p:sp>
    </p:spTree>
  </p:cSld>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10">
                                  <p:stCondLst>
                                    <p:cond delay="0"/>
                                  </p:stCondLst>
                                  <p:childTnLst>
                                    <p:set>
                                      <p:cBhvr>
                                        <p:cTn id="332" dur="1" fill="hold">
                                          <p:stCondLst>
                                            <p:cond delay="0"/>
                                          </p:stCondLst>
                                        </p:cTn>
                                        <p:tgtEl>
                                          <p:spTgt spid="987"/>
                                        </p:tgtEl>
                                        <p:attrNameLst>
                                          <p:attrName>style.visibility</p:attrName>
                                        </p:attrNameLst>
                                      </p:cBhvr>
                                      <p:to>
                                        <p:strVal val="visible"/>
                                      </p:to>
                                    </p:set>
                                    <p:animEffect filter="fade" transition="in">
                                      <p:cBhvr additive="repl">
                                        <p:cTn id="333" dur="500"/>
                                        <p:tgtEl>
                                          <p:spTgt spid="9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Writing Data with Mutations</a:t>
            </a:r>
            <a:endParaRPr b="0" lang="en-US" sz="1800" spc="-1" strike="noStrike">
              <a:solidFill>
                <a:srgbClr val="000000"/>
              </a:solidFill>
              <a:uFill>
                <a:solidFill>
                  <a:srgbClr val="ffffff"/>
                </a:solidFill>
              </a:uFill>
              <a:latin typeface="Arial"/>
            </a:endParaRPr>
          </a:p>
        </p:txBody>
      </p:sp>
      <p:sp>
        <p:nvSpPr>
          <p:cNvPr id="989" name="CustomShape 2"/>
          <p:cNvSpPr/>
          <p:nvPr/>
        </p:nvSpPr>
        <p:spPr>
          <a:xfrm>
            <a:off x="564480" y="4307400"/>
            <a:ext cx="2792520" cy="95760"/>
          </a:xfrm>
          <a:custGeom>
            <a:avLst/>
            <a:gdLst/>
            <a:ah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360">
            <a:noFill/>
          </a:ln>
        </p:spPr>
        <p:style>
          <a:lnRef idx="0"/>
          <a:fillRef idx="0"/>
          <a:effectRef idx="0"/>
          <a:fontRef idx="minor"/>
        </p:style>
      </p:sp>
      <p:sp>
        <p:nvSpPr>
          <p:cNvPr id="990" name="CustomShape 3"/>
          <p:cNvSpPr/>
          <p:nvPr/>
        </p:nvSpPr>
        <p:spPr>
          <a:xfrm>
            <a:off x="853560" y="2836440"/>
            <a:ext cx="2214000" cy="1457640"/>
          </a:xfrm>
          <a:custGeom>
            <a:avLst/>
            <a:gdLst/>
            <a:ah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360">
            <a:noFill/>
          </a:ln>
        </p:spPr>
        <p:style>
          <a:lnRef idx="0"/>
          <a:fillRef idx="0"/>
          <a:effectRef idx="0"/>
          <a:fontRef idx="minor"/>
        </p:style>
      </p:sp>
      <p:sp>
        <p:nvSpPr>
          <p:cNvPr id="991" name="CustomShape 4"/>
          <p:cNvSpPr/>
          <p:nvPr/>
        </p:nvSpPr>
        <p:spPr>
          <a:xfrm>
            <a:off x="948240" y="2925360"/>
            <a:ext cx="2021760" cy="1247040"/>
          </a:xfrm>
          <a:custGeom>
            <a:avLst/>
            <a:gdLst/>
            <a:ahLst/>
            <a:rect l="l" t="t" r="r" b="b"/>
            <a:pathLst>
              <a:path w="1200150" h="733425">
                <a:moveTo>
                  <a:pt x="7144" y="7144"/>
                </a:moveTo>
                <a:lnTo>
                  <a:pt x="1196816" y="7144"/>
                </a:lnTo>
                <a:lnTo>
                  <a:pt x="1196816" y="730091"/>
                </a:lnTo>
                <a:lnTo>
                  <a:pt x="7144" y="730091"/>
                </a:lnTo>
                <a:close/>
              </a:path>
            </a:pathLst>
          </a:custGeom>
          <a:solidFill>
            <a:srgbClr val="f2f2f2"/>
          </a:solidFill>
          <a:ln w="9360">
            <a:noFill/>
          </a:ln>
        </p:spPr>
        <p:style>
          <a:lnRef idx="0"/>
          <a:fillRef idx="0"/>
          <a:effectRef idx="0"/>
          <a:fontRef idx="minor"/>
        </p:style>
      </p:sp>
      <p:sp>
        <p:nvSpPr>
          <p:cNvPr id="992" name="CustomShape 5"/>
          <p:cNvSpPr/>
          <p:nvPr/>
        </p:nvSpPr>
        <p:spPr>
          <a:xfrm>
            <a:off x="548640" y="4239000"/>
            <a:ext cx="2824200" cy="111960"/>
          </a:xfrm>
          <a:custGeom>
            <a:avLst/>
            <a:gdLst/>
            <a:ah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360">
            <a:noFill/>
          </a:ln>
        </p:spPr>
        <p:style>
          <a:lnRef idx="0"/>
          <a:fillRef idx="0"/>
          <a:effectRef idx="0"/>
          <a:fontRef idx="minor"/>
        </p:style>
      </p:sp>
      <p:sp>
        <p:nvSpPr>
          <p:cNvPr id="993" name="CustomShape 6"/>
          <p:cNvSpPr/>
          <p:nvPr/>
        </p:nvSpPr>
        <p:spPr>
          <a:xfrm>
            <a:off x="1766520" y="4251600"/>
            <a:ext cx="393840" cy="43560"/>
          </a:xfrm>
          <a:custGeom>
            <a:avLst/>
            <a:gdLst/>
            <a:ah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360">
            <a:noFill/>
          </a:ln>
        </p:spPr>
        <p:style>
          <a:lnRef idx="0"/>
          <a:fillRef idx="0"/>
          <a:effectRef idx="0"/>
          <a:fontRef idx="minor"/>
        </p:style>
      </p:sp>
      <p:sp>
        <p:nvSpPr>
          <p:cNvPr id="994" name="CustomShape 7"/>
          <p:cNvSpPr/>
          <p:nvPr/>
        </p:nvSpPr>
        <p:spPr>
          <a:xfrm>
            <a:off x="682920" y="4293000"/>
            <a:ext cx="9972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95" name="CustomShape 8"/>
          <p:cNvSpPr/>
          <p:nvPr/>
        </p:nvSpPr>
        <p:spPr>
          <a:xfrm>
            <a:off x="705960" y="4299840"/>
            <a:ext cx="5364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996" name="CustomShape 9"/>
          <p:cNvSpPr/>
          <p:nvPr/>
        </p:nvSpPr>
        <p:spPr>
          <a:xfrm>
            <a:off x="3089520" y="4292280"/>
            <a:ext cx="214560" cy="26640"/>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97" name="CustomShape 10"/>
          <p:cNvSpPr/>
          <p:nvPr/>
        </p:nvSpPr>
        <p:spPr>
          <a:xfrm>
            <a:off x="3130920" y="4299840"/>
            <a:ext cx="132120" cy="11880"/>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998" name="CustomShape 11"/>
          <p:cNvSpPr/>
          <p:nvPr/>
        </p:nvSpPr>
        <p:spPr>
          <a:xfrm>
            <a:off x="1633320" y="2834640"/>
            <a:ext cx="1336680" cy="133776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999" name="CustomShape 12"/>
          <p:cNvSpPr/>
          <p:nvPr/>
        </p:nvSpPr>
        <p:spPr>
          <a:xfrm>
            <a:off x="2713320" y="3353040"/>
            <a:ext cx="2952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000" name="CustomShape 13"/>
          <p:cNvSpPr/>
          <p:nvPr/>
        </p:nvSpPr>
        <p:spPr>
          <a:xfrm>
            <a:off x="2711520" y="34552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1001" name="CustomShape 14"/>
          <p:cNvSpPr/>
          <p:nvPr/>
        </p:nvSpPr>
        <p:spPr>
          <a:xfrm>
            <a:off x="3351240" y="3453480"/>
            <a:ext cx="29880" cy="1004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1002" name="CustomShape 15"/>
          <p:cNvSpPr/>
          <p:nvPr/>
        </p:nvSpPr>
        <p:spPr>
          <a:xfrm>
            <a:off x="2720880" y="3151800"/>
            <a:ext cx="662040" cy="126684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1003" name="CustomShape 16"/>
          <p:cNvSpPr/>
          <p:nvPr/>
        </p:nvSpPr>
        <p:spPr>
          <a:xfrm>
            <a:off x="2725560" y="3157920"/>
            <a:ext cx="646200" cy="125244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360">
            <a:noFill/>
          </a:ln>
        </p:spPr>
        <p:style>
          <a:lnRef idx="0"/>
          <a:fillRef idx="0"/>
          <a:effectRef idx="0"/>
          <a:fontRef idx="minor"/>
        </p:style>
      </p:sp>
      <p:sp>
        <p:nvSpPr>
          <p:cNvPr id="1004" name="CustomShape 17"/>
          <p:cNvSpPr/>
          <p:nvPr/>
        </p:nvSpPr>
        <p:spPr>
          <a:xfrm>
            <a:off x="2774880" y="3345480"/>
            <a:ext cx="551160" cy="90252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1005" name="CustomShape 18"/>
          <p:cNvSpPr/>
          <p:nvPr/>
        </p:nvSpPr>
        <p:spPr>
          <a:xfrm>
            <a:off x="3006360" y="4290840"/>
            <a:ext cx="85320" cy="781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006" name="CustomShape 19"/>
          <p:cNvSpPr/>
          <p:nvPr/>
        </p:nvSpPr>
        <p:spPr>
          <a:xfrm>
            <a:off x="3025800" y="4308840"/>
            <a:ext cx="46080" cy="424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7" name="CustomShape 20"/>
          <p:cNvSpPr/>
          <p:nvPr/>
        </p:nvSpPr>
        <p:spPr>
          <a:xfrm>
            <a:off x="2872080" y="3360600"/>
            <a:ext cx="453600" cy="8726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1008" name="CustomShape 21"/>
          <p:cNvSpPr/>
          <p:nvPr/>
        </p:nvSpPr>
        <p:spPr>
          <a:xfrm>
            <a:off x="2991240" y="3277440"/>
            <a:ext cx="126000" cy="2520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009" name="CustomShape 22"/>
          <p:cNvSpPr/>
          <p:nvPr/>
        </p:nvSpPr>
        <p:spPr>
          <a:xfrm>
            <a:off x="2923200" y="3277440"/>
            <a:ext cx="27720" cy="252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010" name="CustomShape 23"/>
          <p:cNvSpPr/>
          <p:nvPr/>
        </p:nvSpPr>
        <p:spPr>
          <a:xfrm flipH="1">
            <a:off x="4022640" y="371556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011" name="CustomShape 24"/>
          <p:cNvSpPr/>
          <p:nvPr/>
        </p:nvSpPr>
        <p:spPr>
          <a:xfrm flipH="1" rot="10800000">
            <a:off x="7771680" y="3262680"/>
            <a:ext cx="3748680" cy="360"/>
          </a:xfrm>
          <a:custGeom>
            <a:avLst/>
            <a:gdLst/>
            <a:ahLst/>
            <a:rect l="l" t="t" r="r" b="b"/>
            <a:pathLst>
              <a:path w="21600" h="21600">
                <a:moveTo>
                  <a:pt x="0" y="0"/>
                </a:moveTo>
                <a:lnTo>
                  <a:pt x="21600" y="21600"/>
                </a:lnTo>
              </a:path>
            </a:pathLst>
          </a:custGeom>
          <a:noFill/>
          <a:ln w="25560">
            <a:solidFill>
              <a:srgbClr val="7030a0"/>
            </a:solidFill>
            <a:round/>
            <a:tailEnd len="med" type="arrow" w="med"/>
          </a:ln>
        </p:spPr>
        <p:style>
          <a:lnRef idx="1">
            <a:schemeClr val="accent1"/>
          </a:lnRef>
          <a:fillRef idx="0">
            <a:schemeClr val="accent1"/>
          </a:fillRef>
          <a:effectRef idx="0">
            <a:schemeClr val="accent1"/>
          </a:effectRef>
          <a:fontRef idx="minor"/>
        </p:style>
      </p:sp>
      <p:sp>
        <p:nvSpPr>
          <p:cNvPr id="1012" name="CustomShape 25"/>
          <p:cNvSpPr/>
          <p:nvPr/>
        </p:nvSpPr>
        <p:spPr>
          <a:xfrm>
            <a:off x="8321040" y="2194560"/>
            <a:ext cx="3200040" cy="2925720"/>
          </a:xfrm>
          <a:prstGeom prst="rect">
            <a:avLst/>
          </a:prstGeom>
          <a:solidFill>
            <a:schemeClr val="bg1"/>
          </a:solidFill>
          <a:ln w="28440">
            <a:solidFill>
              <a:srgbClr val="7030a0"/>
            </a:solidFill>
            <a:round/>
          </a:ln>
        </p:spPr>
        <p:style>
          <a:lnRef idx="2">
            <a:schemeClr val="accent1">
              <a:shade val="50000"/>
            </a:schemeClr>
          </a:lnRef>
          <a:fillRef idx="1">
            <a:schemeClr val="accent1"/>
          </a:fillRef>
          <a:effectRef idx="0">
            <a:schemeClr val="accent1"/>
          </a:effectRef>
          <a:fontRef idx="minor"/>
        </p:style>
      </p:sp>
      <p:pic>
        <p:nvPicPr>
          <p:cNvPr id="1013" name="Picture 1323" descr=""/>
          <p:cNvPicPr/>
          <p:nvPr/>
        </p:nvPicPr>
        <p:blipFill>
          <a:blip r:embed="rId1"/>
          <a:stretch/>
        </p:blipFill>
        <p:spPr>
          <a:xfrm>
            <a:off x="9892080" y="2926080"/>
            <a:ext cx="1462680" cy="1554120"/>
          </a:xfrm>
          <a:prstGeom prst="rect">
            <a:avLst/>
          </a:prstGeom>
          <a:ln>
            <a:noFill/>
          </a:ln>
        </p:spPr>
      </p:pic>
      <p:sp>
        <p:nvSpPr>
          <p:cNvPr id="1014" name="Line 26"/>
          <p:cNvSpPr/>
          <p:nvPr/>
        </p:nvSpPr>
        <p:spPr>
          <a:xfrm flipV="1">
            <a:off x="9692640" y="2194560"/>
            <a:ext cx="360" cy="2926080"/>
          </a:xfrm>
          <a:prstGeom prst="line">
            <a:avLst/>
          </a:prstGeom>
          <a:ln w="19080">
            <a:solidFill>
              <a:schemeClr val="tx1">
                <a:lumMod val="50000"/>
                <a:lumOff val="50000"/>
              </a:schemeClr>
            </a:solidFill>
            <a:custDash>
              <a:ds d="100000" sp="100000"/>
            </a:custDash>
            <a:round/>
          </a:ln>
        </p:spPr>
        <p:style>
          <a:lnRef idx="2">
            <a:schemeClr val="accent1">
              <a:shade val="50000"/>
            </a:schemeClr>
          </a:lnRef>
          <a:fillRef idx="1">
            <a:schemeClr val="accent1"/>
          </a:fillRef>
          <a:effectRef idx="0">
            <a:schemeClr val="accent1"/>
          </a:effectRef>
          <a:fontRef idx="minor"/>
        </p:style>
      </p:sp>
      <p:pic>
        <p:nvPicPr>
          <p:cNvPr id="1015" name="Picture 1325" descr=""/>
          <p:cNvPicPr/>
          <p:nvPr/>
        </p:nvPicPr>
        <p:blipFill>
          <a:blip r:embed="rId2"/>
          <a:stretch/>
        </p:blipFill>
        <p:spPr>
          <a:xfrm>
            <a:off x="8534880" y="3108960"/>
            <a:ext cx="974520" cy="1096920"/>
          </a:xfrm>
          <a:prstGeom prst="rect">
            <a:avLst/>
          </a:prstGeom>
          <a:ln>
            <a:noFill/>
          </a:ln>
        </p:spPr>
      </p:pic>
      <p:pic>
        <p:nvPicPr>
          <p:cNvPr id="1016" name="Picture 1326" descr=""/>
          <p:cNvPicPr/>
          <p:nvPr/>
        </p:nvPicPr>
        <p:blipFill>
          <a:blip r:embed="rId3"/>
          <a:stretch/>
        </p:blipFill>
        <p:spPr>
          <a:xfrm>
            <a:off x="4403160" y="1419480"/>
            <a:ext cx="3277440" cy="1689120"/>
          </a:xfrm>
          <a:prstGeom prst="rect">
            <a:avLst/>
          </a:prstGeom>
          <a:ln>
            <a:noFill/>
          </a:ln>
        </p:spPr>
      </p:pic>
      <p:pic>
        <p:nvPicPr>
          <p:cNvPr id="1017" name="Picture 1327" descr=""/>
          <p:cNvPicPr/>
          <p:nvPr/>
        </p:nvPicPr>
        <p:blipFill>
          <a:blip r:embed="rId4"/>
          <a:stretch/>
        </p:blipFill>
        <p:spPr>
          <a:xfrm>
            <a:off x="4435200" y="4023360"/>
            <a:ext cx="2971080" cy="2523240"/>
          </a:xfrm>
          <a:prstGeom prst="rect">
            <a:avLst/>
          </a:prstGeom>
          <a:ln>
            <a:noFill/>
          </a:ln>
        </p:spPr>
      </p:pic>
    </p:spTree>
  </p:cSld>
  <p:timing>
    <p:tnLst>
      <p:par>
        <p:cTn id="334" dur="indefinite" restart="never" nodeType="tmRoot">
          <p:childTnLst>
            <p:seq>
              <p:cTn id="335" nodeType="mainSeq">
                <p:childTnLst>
                  <p:par>
                    <p:cTn id="336" fill="hold">
                      <p:stCondLst>
                        <p:cond delay="indefinite"/>
                      </p:stCondLst>
                      <p:childTnLst>
                        <p:par>
                          <p:cTn id="337" fill="hold">
                            <p:stCondLst>
                              <p:cond delay="0"/>
                            </p:stCondLst>
                            <p:childTnLst>
                              <p:par>
                                <p:cTn id="338" nodeType="clickEffect" fill="hold" presetClass="entr" presetID="6" presetSubtype="16">
                                  <p:stCondLst>
                                    <p:cond delay="0"/>
                                  </p:stCondLst>
                                  <p:childTnLst>
                                    <p:set>
                                      <p:cBhvr>
                                        <p:cTn id="339" dur="1" fill="hold">
                                          <p:stCondLst>
                                            <p:cond delay="0"/>
                                          </p:stCondLst>
                                        </p:cTn>
                                        <p:tgtEl>
                                          <p:spTgt spid="1016"/>
                                        </p:tgtEl>
                                        <p:attrNameLst>
                                          <p:attrName>style.visibility</p:attrName>
                                        </p:attrNameLst>
                                      </p:cBhvr>
                                      <p:to>
                                        <p:strVal val="visible"/>
                                      </p:to>
                                    </p:set>
                                    <p:animEffect filter="circle(in)" transition="out">
                                      <p:cBhvr additive="repl">
                                        <p:cTn id="340" dur="500"/>
                                        <p:tgtEl>
                                          <p:spTgt spid="1016"/>
                                        </p:tgtEl>
                                      </p:cBhvr>
                                    </p:animEffec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6" presetSubtype="16">
                                  <p:stCondLst>
                                    <p:cond delay="0"/>
                                  </p:stCondLst>
                                  <p:childTnLst>
                                    <p:set>
                                      <p:cBhvr>
                                        <p:cTn id="344" dur="1" fill="hold">
                                          <p:stCondLst>
                                            <p:cond delay="0"/>
                                          </p:stCondLst>
                                        </p:cTn>
                                        <p:tgtEl>
                                          <p:spTgt spid="1017"/>
                                        </p:tgtEl>
                                        <p:attrNameLst>
                                          <p:attrName>style.visibility</p:attrName>
                                        </p:attrNameLst>
                                      </p:cBhvr>
                                      <p:to>
                                        <p:strVal val="visible"/>
                                      </p:to>
                                    </p:set>
                                    <p:animEffect filter="circle(in)" transition="out">
                                      <p:cBhvr additive="repl">
                                        <p:cTn id="345" dur="500"/>
                                        <p:tgtEl>
                                          <p:spTgt spid="101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4864680" y="367920"/>
            <a:ext cx="6603120" cy="9136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5400" spc="-1" strike="noStrike">
                <a:solidFill>
                  <a:srgbClr val="07a398"/>
                </a:solidFill>
                <a:uFill>
                  <a:solidFill>
                    <a:srgbClr val="ffffff"/>
                  </a:solidFill>
                </a:uFill>
                <a:latin typeface="Arial"/>
                <a:ea typeface="Arial Unicode MS"/>
              </a:rPr>
              <a:t>Content</a:t>
            </a:r>
            <a:endParaRPr b="0" lang="en-US" sz="1800" spc="-1" strike="noStrike">
              <a:solidFill>
                <a:srgbClr val="000000"/>
              </a:solidFill>
              <a:uFill>
                <a:solidFill>
                  <a:srgbClr val="ffffff"/>
                </a:solidFill>
              </a:uFill>
              <a:latin typeface="Arial"/>
            </a:endParaRPr>
          </a:p>
        </p:txBody>
      </p:sp>
      <p:sp>
        <p:nvSpPr>
          <p:cNvPr id="622" name="CustomShape 2"/>
          <p:cNvSpPr/>
          <p:nvPr/>
        </p:nvSpPr>
        <p:spPr>
          <a:xfrm>
            <a:off x="4660200" y="17013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0680c3"/>
                </a:solidFill>
                <a:uFill>
                  <a:solidFill>
                    <a:srgbClr val="ffffff"/>
                  </a:solidFill>
                </a:uFill>
                <a:latin typeface="Arial"/>
                <a:ea typeface="Arial Unicode MS"/>
              </a:rPr>
              <a:t>01</a:t>
            </a:r>
            <a:endParaRPr b="0" lang="en-US" sz="1800" spc="-1" strike="noStrike">
              <a:solidFill>
                <a:srgbClr val="000000"/>
              </a:solidFill>
              <a:uFill>
                <a:solidFill>
                  <a:srgbClr val="ffffff"/>
                </a:solidFill>
              </a:uFill>
              <a:latin typeface="Arial"/>
            </a:endParaRPr>
          </a:p>
        </p:txBody>
      </p:sp>
      <p:sp>
        <p:nvSpPr>
          <p:cNvPr id="623" name="CustomShape 3"/>
          <p:cNvSpPr/>
          <p:nvPr/>
        </p:nvSpPr>
        <p:spPr>
          <a:xfrm>
            <a:off x="5618160" y="1693080"/>
            <a:ext cx="5849640" cy="730800"/>
          </a:xfrm>
          <a:prstGeom prst="roundRect">
            <a:avLst>
              <a:gd name="adj" fmla="val 50000"/>
            </a:avLst>
          </a:prstGeom>
          <a:solidFill>
            <a:schemeClr val="accent1"/>
          </a:solidFill>
          <a:ln>
            <a:noFill/>
          </a:ln>
        </p:spPr>
        <p:style>
          <a:lnRef idx="0"/>
          <a:fillRef idx="0"/>
          <a:effectRef idx="0"/>
          <a:fontRef idx="minor"/>
        </p:style>
        <p:txBody>
          <a:bodyPr lIns="274320" rIns="90000" tIns="45000" bIns="45000" anchor="ctr"/>
          <a:p>
            <a:pPr>
              <a:lnSpc>
                <a:spcPct val="100000"/>
              </a:lnSpc>
            </a:pPr>
            <a:r>
              <a:rPr b="1" lang="en-US" sz="2800" spc="-1" strike="noStrike">
                <a:solidFill>
                  <a:srgbClr val="ffffff"/>
                </a:solidFill>
                <a:uFill>
                  <a:solidFill>
                    <a:srgbClr val="ffffff"/>
                  </a:solidFill>
                </a:uFill>
                <a:latin typeface="Arial"/>
                <a:ea typeface="Arial Unicode MS"/>
              </a:rPr>
              <a:t>What is GraphQL?</a:t>
            </a:r>
            <a:endParaRPr b="0" lang="en-US" sz="1800" spc="-1" strike="noStrike">
              <a:solidFill>
                <a:srgbClr val="000000"/>
              </a:solidFill>
              <a:uFill>
                <a:solidFill>
                  <a:srgbClr val="ffffff"/>
                </a:solidFill>
              </a:uFill>
              <a:latin typeface="Arial"/>
            </a:endParaRPr>
          </a:p>
        </p:txBody>
      </p:sp>
      <p:sp>
        <p:nvSpPr>
          <p:cNvPr id="624" name="CustomShape 4"/>
          <p:cNvSpPr/>
          <p:nvPr/>
        </p:nvSpPr>
        <p:spPr>
          <a:xfrm>
            <a:off x="4660200" y="28317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07a398"/>
                </a:solidFill>
                <a:uFill>
                  <a:solidFill>
                    <a:srgbClr val="ffffff"/>
                  </a:solidFill>
                </a:uFill>
                <a:latin typeface="Arial"/>
                <a:ea typeface="Arial Unicode MS"/>
              </a:rPr>
              <a:t>02</a:t>
            </a:r>
            <a:endParaRPr b="0" lang="en-US" sz="1800" spc="-1" strike="noStrike">
              <a:solidFill>
                <a:srgbClr val="000000"/>
              </a:solidFill>
              <a:uFill>
                <a:solidFill>
                  <a:srgbClr val="ffffff"/>
                </a:solidFill>
              </a:uFill>
              <a:latin typeface="Arial"/>
            </a:endParaRPr>
          </a:p>
        </p:txBody>
      </p:sp>
      <p:sp>
        <p:nvSpPr>
          <p:cNvPr id="625" name="CustomShape 5"/>
          <p:cNvSpPr/>
          <p:nvPr/>
        </p:nvSpPr>
        <p:spPr>
          <a:xfrm>
            <a:off x="5730840" y="2790360"/>
            <a:ext cx="5736960" cy="730800"/>
          </a:xfrm>
          <a:prstGeom prst="roundRect">
            <a:avLst>
              <a:gd name="adj" fmla="val 50000"/>
            </a:avLst>
          </a:prstGeom>
          <a:solidFill>
            <a:schemeClr val="accent2"/>
          </a:solidFill>
          <a:ln>
            <a:noFill/>
          </a:ln>
        </p:spPr>
        <p:style>
          <a:lnRef idx="0"/>
          <a:fillRef idx="0"/>
          <a:effectRef idx="0"/>
          <a:fontRef idx="minor"/>
        </p:style>
        <p:txBody>
          <a:bodyPr lIns="274320" rIns="90000" tIns="45000" bIns="45000" anchor="ctr"/>
          <a:p>
            <a:pPr>
              <a:lnSpc>
                <a:spcPct val="100000"/>
              </a:lnSpc>
            </a:pPr>
            <a:r>
              <a:rPr b="1" lang="en-US" sz="2800" spc="-1" strike="noStrike">
                <a:solidFill>
                  <a:srgbClr val="ffffff"/>
                </a:solidFill>
                <a:uFill>
                  <a:solidFill>
                    <a:srgbClr val="ffffff"/>
                  </a:solidFill>
                </a:uFill>
                <a:latin typeface="Arial"/>
                <a:ea typeface="Arial Unicode MS"/>
              </a:rPr>
              <a:t>GraphQL vs REST</a:t>
            </a:r>
            <a:endParaRPr b="0" lang="en-US" sz="1800" spc="-1" strike="noStrike">
              <a:solidFill>
                <a:srgbClr val="000000"/>
              </a:solidFill>
              <a:uFill>
                <a:solidFill>
                  <a:srgbClr val="ffffff"/>
                </a:solidFill>
              </a:uFill>
              <a:latin typeface="Arial"/>
            </a:endParaRPr>
          </a:p>
        </p:txBody>
      </p:sp>
      <p:sp>
        <p:nvSpPr>
          <p:cNvPr id="626" name="CustomShape 6"/>
          <p:cNvSpPr/>
          <p:nvPr/>
        </p:nvSpPr>
        <p:spPr>
          <a:xfrm>
            <a:off x="4660200" y="403596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90c221"/>
                </a:solidFill>
                <a:uFill>
                  <a:solidFill>
                    <a:srgbClr val="ffffff"/>
                  </a:solidFill>
                </a:uFill>
                <a:latin typeface="Arial"/>
                <a:ea typeface="Arial Unicode MS"/>
              </a:rPr>
              <a:t>03</a:t>
            </a:r>
            <a:endParaRPr b="0" lang="en-US" sz="1800" spc="-1" strike="noStrike">
              <a:solidFill>
                <a:srgbClr val="000000"/>
              </a:solidFill>
              <a:uFill>
                <a:solidFill>
                  <a:srgbClr val="ffffff"/>
                </a:solidFill>
              </a:uFill>
              <a:latin typeface="Arial"/>
            </a:endParaRPr>
          </a:p>
        </p:txBody>
      </p:sp>
      <p:sp>
        <p:nvSpPr>
          <p:cNvPr id="627" name="CustomShape 7"/>
          <p:cNvSpPr/>
          <p:nvPr/>
        </p:nvSpPr>
        <p:spPr>
          <a:xfrm>
            <a:off x="5730840" y="3994560"/>
            <a:ext cx="5736960" cy="730800"/>
          </a:xfrm>
          <a:prstGeom prst="roundRect">
            <a:avLst>
              <a:gd name="adj" fmla="val 50000"/>
            </a:avLst>
          </a:prstGeom>
          <a:solidFill>
            <a:schemeClr val="accent3"/>
          </a:solidFill>
          <a:ln>
            <a:noFill/>
          </a:ln>
        </p:spPr>
        <p:style>
          <a:lnRef idx="0"/>
          <a:fillRef idx="0"/>
          <a:effectRef idx="0"/>
          <a:fontRef idx="minor"/>
        </p:style>
        <p:txBody>
          <a:bodyPr lIns="274320" rIns="90000" tIns="45000" bIns="45000" anchor="ctr"/>
          <a:p>
            <a:pPr>
              <a:lnSpc>
                <a:spcPct val="100000"/>
              </a:lnSpc>
            </a:pPr>
            <a:r>
              <a:rPr b="1" lang="en-US" sz="2800" spc="-1" strike="noStrike">
                <a:solidFill>
                  <a:srgbClr val="ffffff"/>
                </a:solidFill>
                <a:uFill>
                  <a:solidFill>
                    <a:srgbClr val="ffffff"/>
                  </a:solidFill>
                </a:uFill>
                <a:latin typeface="Arial"/>
                <a:ea typeface="Arial Unicode MS"/>
              </a:rPr>
              <a:t>Component</a:t>
            </a:r>
            <a:endParaRPr b="0" lang="en-US" sz="1800" spc="-1" strike="noStrike">
              <a:solidFill>
                <a:srgbClr val="000000"/>
              </a:solidFill>
              <a:uFill>
                <a:solidFill>
                  <a:srgbClr val="ffffff"/>
                </a:solidFill>
              </a:uFill>
              <a:latin typeface="Arial"/>
            </a:endParaRPr>
          </a:p>
        </p:txBody>
      </p:sp>
      <p:sp>
        <p:nvSpPr>
          <p:cNvPr id="628" name="CustomShape 8"/>
          <p:cNvSpPr/>
          <p:nvPr/>
        </p:nvSpPr>
        <p:spPr>
          <a:xfrm>
            <a:off x="4660200" y="5239800"/>
            <a:ext cx="957600" cy="639360"/>
          </a:xfrm>
          <a:prstGeom prst="rect">
            <a:avLst/>
          </a:prstGeom>
          <a:noFill/>
          <a:ln>
            <a:noFill/>
          </a:ln>
        </p:spPr>
        <p:style>
          <a:lnRef idx="0"/>
          <a:fillRef idx="0"/>
          <a:effectRef idx="0"/>
          <a:fontRef idx="minor"/>
        </p:style>
        <p:txBody>
          <a:bodyPr lIns="108000" rIns="108000" tIns="45000" bIns="45000" anchor="ctr"/>
          <a:p>
            <a:pPr algn="ctr">
              <a:lnSpc>
                <a:spcPct val="100000"/>
              </a:lnSpc>
            </a:pPr>
            <a:r>
              <a:rPr b="1" lang="en-US" sz="3600" spc="-1" strike="noStrike">
                <a:solidFill>
                  <a:srgbClr val="fba200"/>
                </a:solidFill>
                <a:uFill>
                  <a:solidFill>
                    <a:srgbClr val="ffffff"/>
                  </a:solidFill>
                </a:uFill>
                <a:latin typeface="Arial"/>
                <a:ea typeface="Arial Unicode MS"/>
              </a:rPr>
              <a:t>04</a:t>
            </a:r>
            <a:endParaRPr b="0" lang="en-US" sz="1800" spc="-1" strike="noStrike">
              <a:solidFill>
                <a:srgbClr val="000000"/>
              </a:solidFill>
              <a:uFill>
                <a:solidFill>
                  <a:srgbClr val="ffffff"/>
                </a:solidFill>
              </a:uFill>
              <a:latin typeface="Arial"/>
            </a:endParaRPr>
          </a:p>
        </p:txBody>
      </p:sp>
      <p:sp>
        <p:nvSpPr>
          <p:cNvPr id="629" name="CustomShape 9"/>
          <p:cNvSpPr/>
          <p:nvPr/>
        </p:nvSpPr>
        <p:spPr>
          <a:xfrm>
            <a:off x="5730840" y="5198760"/>
            <a:ext cx="5736960" cy="730800"/>
          </a:xfrm>
          <a:prstGeom prst="roundRect">
            <a:avLst>
              <a:gd name="adj" fmla="val 50000"/>
            </a:avLst>
          </a:prstGeom>
          <a:solidFill>
            <a:schemeClr val="accent4"/>
          </a:solidFill>
          <a:ln>
            <a:noFill/>
          </a:ln>
        </p:spPr>
        <p:style>
          <a:lnRef idx="0"/>
          <a:fillRef idx="0"/>
          <a:effectRef idx="0"/>
          <a:fontRef idx="minor"/>
        </p:style>
        <p:txBody>
          <a:bodyPr lIns="274320" rIns="90000" tIns="45000" bIns="45000" anchor="ctr"/>
          <a:p>
            <a:pPr>
              <a:lnSpc>
                <a:spcPct val="100000"/>
              </a:lnSpc>
            </a:pPr>
            <a:r>
              <a:rPr b="1" lang="en-US" sz="2800" spc="-1" strike="noStrike">
                <a:solidFill>
                  <a:srgbClr val="ffffff"/>
                </a:solidFill>
                <a:uFill>
                  <a:solidFill>
                    <a:srgbClr val="ffffff"/>
                  </a:solidFill>
                </a:uFill>
                <a:latin typeface="Arial"/>
                <a:ea typeface="Arial Unicode MS"/>
              </a:rPr>
              <a:t>Ecosystem</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622"/>
                                        </p:tgtEl>
                                        <p:attrNameLst>
                                          <p:attrName>style.visibility</p:attrName>
                                        </p:attrNameLst>
                                      </p:cBhvr>
                                      <p:to>
                                        <p:strVal val="visible"/>
                                      </p:to>
                                    </p:set>
                                    <p:animEffect filter="fade" transition="in">
                                      <p:cBhvr additive="repl">
                                        <p:cTn id="9" dur="500"/>
                                        <p:tgtEl>
                                          <p:spTgt spid="622"/>
                                        </p:tgtEl>
                                      </p:cBhvr>
                                    </p:animEffect>
                                  </p:childTnLst>
                                </p:cTn>
                              </p:par>
                              <p:par>
                                <p:cTn id="10" nodeType="withEffect" fill="hold" presetClass="entr" presetID="10">
                                  <p:stCondLst>
                                    <p:cond delay="0"/>
                                  </p:stCondLst>
                                  <p:childTnLst>
                                    <p:set>
                                      <p:cBhvr>
                                        <p:cTn id="11" dur="1" fill="hold">
                                          <p:stCondLst>
                                            <p:cond delay="0"/>
                                          </p:stCondLst>
                                        </p:cTn>
                                        <p:tgtEl>
                                          <p:spTgt spid="623"/>
                                        </p:tgtEl>
                                        <p:attrNameLst>
                                          <p:attrName>style.visibility</p:attrName>
                                        </p:attrNameLst>
                                      </p:cBhvr>
                                      <p:to>
                                        <p:strVal val="visible"/>
                                      </p:to>
                                    </p:set>
                                    <p:animEffect filter="fade" transition="in">
                                      <p:cBhvr additive="repl">
                                        <p:cTn id="12" dur="500"/>
                                        <p:tgtEl>
                                          <p:spTgt spid="623"/>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625"/>
                                        </p:tgtEl>
                                        <p:attrNameLst>
                                          <p:attrName>style.visibility</p:attrName>
                                        </p:attrNameLst>
                                      </p:cBhvr>
                                      <p:to>
                                        <p:strVal val="visible"/>
                                      </p:to>
                                    </p:set>
                                    <p:animEffect filter="fade" transition="in">
                                      <p:cBhvr additive="repl">
                                        <p:cTn id="17" dur="500"/>
                                        <p:tgtEl>
                                          <p:spTgt spid="625"/>
                                        </p:tgtEl>
                                      </p:cBhvr>
                                    </p:animEffect>
                                  </p:childTnLst>
                                </p:cTn>
                              </p:par>
                              <p:par>
                                <p:cTn id="18" nodeType="withEffect" fill="hold" presetClass="entr" presetID="10">
                                  <p:stCondLst>
                                    <p:cond delay="0"/>
                                  </p:stCondLst>
                                  <p:childTnLst>
                                    <p:set>
                                      <p:cBhvr>
                                        <p:cTn id="19" dur="1" fill="hold">
                                          <p:stCondLst>
                                            <p:cond delay="0"/>
                                          </p:stCondLst>
                                        </p:cTn>
                                        <p:tgtEl>
                                          <p:spTgt spid="624"/>
                                        </p:tgtEl>
                                        <p:attrNameLst>
                                          <p:attrName>style.visibility</p:attrName>
                                        </p:attrNameLst>
                                      </p:cBhvr>
                                      <p:to>
                                        <p:strVal val="visible"/>
                                      </p:to>
                                    </p:set>
                                    <p:animEffect filter="fade" transition="in">
                                      <p:cBhvr additive="repl">
                                        <p:cTn id="20" dur="500"/>
                                        <p:tgtEl>
                                          <p:spTgt spid="624"/>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626"/>
                                        </p:tgtEl>
                                        <p:attrNameLst>
                                          <p:attrName>style.visibility</p:attrName>
                                        </p:attrNameLst>
                                      </p:cBhvr>
                                      <p:to>
                                        <p:strVal val="visible"/>
                                      </p:to>
                                    </p:set>
                                    <p:animEffect filter="fade" transition="in">
                                      <p:cBhvr additive="repl">
                                        <p:cTn id="25" dur="500"/>
                                        <p:tgtEl>
                                          <p:spTgt spid="626"/>
                                        </p:tgtEl>
                                      </p:cBhvr>
                                    </p:animEffect>
                                  </p:childTnLst>
                                </p:cTn>
                              </p:par>
                              <p:par>
                                <p:cTn id="26" nodeType="withEffect" fill="hold" presetClass="entr" presetID="10">
                                  <p:stCondLst>
                                    <p:cond delay="0"/>
                                  </p:stCondLst>
                                  <p:childTnLst>
                                    <p:set>
                                      <p:cBhvr>
                                        <p:cTn id="27" dur="1" fill="hold">
                                          <p:stCondLst>
                                            <p:cond delay="0"/>
                                          </p:stCondLst>
                                        </p:cTn>
                                        <p:tgtEl>
                                          <p:spTgt spid="627"/>
                                        </p:tgtEl>
                                        <p:attrNameLst>
                                          <p:attrName>style.visibility</p:attrName>
                                        </p:attrNameLst>
                                      </p:cBhvr>
                                      <p:to>
                                        <p:strVal val="visible"/>
                                      </p:to>
                                    </p:set>
                                    <p:animEffect filter="fade" transition="in">
                                      <p:cBhvr additive="repl">
                                        <p:cTn id="28" dur="500"/>
                                        <p:tgtEl>
                                          <p:spTgt spid="627"/>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628"/>
                                        </p:tgtEl>
                                        <p:attrNameLst>
                                          <p:attrName>style.visibility</p:attrName>
                                        </p:attrNameLst>
                                      </p:cBhvr>
                                      <p:to>
                                        <p:strVal val="visible"/>
                                      </p:to>
                                    </p:set>
                                    <p:animEffect filter="fade" transition="in">
                                      <p:cBhvr additive="repl">
                                        <p:cTn id="33" dur="500"/>
                                        <p:tgtEl>
                                          <p:spTgt spid="628"/>
                                        </p:tgtEl>
                                      </p:cBhvr>
                                    </p:animEffect>
                                  </p:childTnLst>
                                </p:cTn>
                              </p:par>
                              <p:par>
                                <p:cTn id="34" nodeType="withEffect" fill="hold" presetClass="entr" presetID="10">
                                  <p:stCondLst>
                                    <p:cond delay="0"/>
                                  </p:stCondLst>
                                  <p:childTnLst>
                                    <p:set>
                                      <p:cBhvr>
                                        <p:cTn id="35" dur="1" fill="hold">
                                          <p:stCondLst>
                                            <p:cond delay="0"/>
                                          </p:stCondLst>
                                        </p:cTn>
                                        <p:tgtEl>
                                          <p:spTgt spid="629"/>
                                        </p:tgtEl>
                                        <p:attrNameLst>
                                          <p:attrName>style.visibility</p:attrName>
                                        </p:attrNameLst>
                                      </p:cBhvr>
                                      <p:to>
                                        <p:strVal val="visible"/>
                                      </p:to>
                                    </p:set>
                                    <p:animEffect filter="fade" transition="in">
                                      <p:cBhvr additive="repl">
                                        <p:cTn id="36" dur="500"/>
                                        <p:tgtEl>
                                          <p:spTgt spid="6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The GraphQL Schema</a:t>
            </a:r>
            <a:endParaRPr b="0" lang="en-US" sz="2800" spc="-1" strike="noStrike">
              <a:solidFill>
                <a:srgbClr val="000000"/>
              </a:solidFill>
              <a:uFill>
                <a:solidFill>
                  <a:srgbClr val="ffffff"/>
                </a:solidFill>
              </a:uFill>
              <a:latin typeface="Arial"/>
            </a:endParaRPr>
          </a:p>
        </p:txBody>
      </p:sp>
      <p:sp>
        <p:nvSpPr>
          <p:cNvPr id="1019" name="CustomShape 2"/>
          <p:cNvSpPr/>
          <p:nvPr/>
        </p:nvSpPr>
        <p:spPr>
          <a:xfrm flipH="1">
            <a:off x="7470000" y="1911600"/>
            <a:ext cx="3969720" cy="3969720"/>
          </a:xfrm>
          <a:prstGeom prst="arc">
            <a:avLst>
              <a:gd name="adj1" fmla="val 16200000"/>
              <a:gd name="adj2" fmla="val 5433205"/>
            </a:avLst>
          </a:prstGeom>
          <a:noFill/>
          <a:ln w="54000">
            <a:solidFill>
              <a:srgbClr val="d9d9d9"/>
            </a:solidFill>
          </a:ln>
        </p:spPr>
        <p:style>
          <a:lnRef idx="1">
            <a:schemeClr val="accent1"/>
          </a:lnRef>
          <a:fillRef idx="0">
            <a:schemeClr val="accent1"/>
          </a:fillRef>
          <a:effectRef idx="0">
            <a:schemeClr val="accent1"/>
          </a:effectRef>
          <a:fontRef idx="minor"/>
        </p:style>
      </p:sp>
      <p:sp>
        <p:nvSpPr>
          <p:cNvPr id="1020" name="CustomShape 3"/>
          <p:cNvSpPr/>
          <p:nvPr/>
        </p:nvSpPr>
        <p:spPr>
          <a:xfrm flipH="1">
            <a:off x="8506440" y="2491560"/>
            <a:ext cx="2679840" cy="2626200"/>
          </a:xfrm>
          <a:custGeom>
            <a:avLst/>
            <a:gdLst/>
            <a:ah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360">
            <a:noFill/>
          </a:ln>
        </p:spPr>
        <p:style>
          <a:lnRef idx="0"/>
          <a:fillRef idx="0"/>
          <a:effectRef idx="0"/>
          <a:fontRef idx="minor"/>
        </p:style>
      </p:sp>
      <p:sp>
        <p:nvSpPr>
          <p:cNvPr id="1021" name="CustomShape 4"/>
          <p:cNvSpPr/>
          <p:nvPr/>
        </p:nvSpPr>
        <p:spPr>
          <a:xfrm flipH="1">
            <a:off x="8609760" y="1968480"/>
            <a:ext cx="215640" cy="2156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022" name="CustomShape 5"/>
          <p:cNvSpPr/>
          <p:nvPr/>
        </p:nvSpPr>
        <p:spPr>
          <a:xfrm flipH="1">
            <a:off x="6349680" y="1825200"/>
            <a:ext cx="549360" cy="5493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023" name="CustomShape 6"/>
          <p:cNvSpPr/>
          <p:nvPr/>
        </p:nvSpPr>
        <p:spPr>
          <a:xfrm flipH="1">
            <a:off x="1398600" y="1684800"/>
            <a:ext cx="479088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Define capabilities of the API by specifying how a client and fetch and update data</a:t>
            </a:r>
            <a:endParaRPr b="0" lang="en-US" sz="1800" spc="-1" strike="noStrike">
              <a:solidFill>
                <a:srgbClr val="000000"/>
              </a:solidFill>
              <a:uFill>
                <a:solidFill>
                  <a:srgbClr val="ffffff"/>
                </a:solidFill>
              </a:uFill>
              <a:latin typeface="Arial"/>
            </a:endParaRPr>
          </a:p>
        </p:txBody>
      </p:sp>
      <p:sp>
        <p:nvSpPr>
          <p:cNvPr id="1024" name="CustomShape 7"/>
          <p:cNvSpPr/>
          <p:nvPr/>
        </p:nvSpPr>
        <p:spPr>
          <a:xfrm flipH="1">
            <a:off x="5404320" y="3661560"/>
            <a:ext cx="549360" cy="5493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25" name="CustomShape 8"/>
          <p:cNvSpPr/>
          <p:nvPr/>
        </p:nvSpPr>
        <p:spPr>
          <a:xfrm flipH="1">
            <a:off x="627120" y="3566520"/>
            <a:ext cx="461628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Represents contract between client and server </a:t>
            </a:r>
            <a:endParaRPr b="0" lang="en-US" sz="1800" spc="-1" strike="noStrike">
              <a:solidFill>
                <a:srgbClr val="000000"/>
              </a:solidFill>
              <a:uFill>
                <a:solidFill>
                  <a:srgbClr val="ffffff"/>
                </a:solidFill>
              </a:uFill>
              <a:latin typeface="Arial"/>
            </a:endParaRPr>
          </a:p>
        </p:txBody>
      </p:sp>
      <p:sp>
        <p:nvSpPr>
          <p:cNvPr id="1026" name="CustomShape 9"/>
          <p:cNvSpPr/>
          <p:nvPr/>
        </p:nvSpPr>
        <p:spPr>
          <a:xfrm flipH="1">
            <a:off x="6473520" y="5497920"/>
            <a:ext cx="549360" cy="549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27" name="CustomShape 10"/>
          <p:cNvSpPr/>
          <p:nvPr/>
        </p:nvSpPr>
        <p:spPr>
          <a:xfrm flipH="1">
            <a:off x="1428840" y="5357160"/>
            <a:ext cx="479088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Collection of GraphQL types with special root types</a:t>
            </a:r>
            <a:endParaRPr b="0" lang="en-US" sz="1800" spc="-1" strike="noStrike">
              <a:solidFill>
                <a:srgbClr val="000000"/>
              </a:solidFill>
              <a:uFill>
                <a:solidFill>
                  <a:srgbClr val="ffffff"/>
                </a:solidFill>
              </a:uFill>
              <a:latin typeface="Arial"/>
            </a:endParaRPr>
          </a:p>
        </p:txBody>
      </p:sp>
      <p:sp>
        <p:nvSpPr>
          <p:cNvPr id="1028" name="CustomShape 11"/>
          <p:cNvSpPr/>
          <p:nvPr/>
        </p:nvSpPr>
        <p:spPr>
          <a:xfrm flipH="1">
            <a:off x="7347600" y="3804840"/>
            <a:ext cx="215640" cy="215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29" name="CustomShape 12"/>
          <p:cNvSpPr/>
          <p:nvPr/>
        </p:nvSpPr>
        <p:spPr>
          <a:xfrm flipH="1">
            <a:off x="8609760" y="5640840"/>
            <a:ext cx="215640" cy="2156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30" name="Line 13"/>
          <p:cNvSpPr/>
          <p:nvPr/>
        </p:nvSpPr>
        <p:spPr>
          <a:xfrm flipH="1">
            <a:off x="7214400" y="2076480"/>
            <a:ext cx="1080360" cy="0"/>
          </a:xfrm>
          <a:prstGeom prst="line">
            <a:avLst/>
          </a:prstGeom>
          <a:ln w="1908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031" name="Line 14"/>
          <p:cNvSpPr/>
          <p:nvPr/>
        </p:nvSpPr>
        <p:spPr>
          <a:xfrm flipH="1">
            <a:off x="6110640" y="3912480"/>
            <a:ext cx="1080360" cy="0"/>
          </a:xfrm>
          <a:prstGeom prst="line">
            <a:avLst/>
          </a:prstGeom>
          <a:ln w="1908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032" name="Line 15"/>
          <p:cNvSpPr/>
          <p:nvPr/>
        </p:nvSpPr>
        <p:spPr>
          <a:xfrm flipH="1">
            <a:off x="7276320" y="5748840"/>
            <a:ext cx="1080360" cy="0"/>
          </a:xfrm>
          <a:prstGeom prst="line">
            <a:avLst/>
          </a:prstGeom>
          <a:ln w="1908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033" name="CustomShape 16"/>
          <p:cNvSpPr/>
          <p:nvPr/>
        </p:nvSpPr>
        <p:spPr>
          <a:xfrm>
            <a:off x="6589080" y="5628240"/>
            <a:ext cx="292320" cy="293040"/>
          </a:xfrm>
          <a:custGeom>
            <a:avLst/>
            <a:gdLst/>
            <a:ah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4" name="CustomShape 17"/>
          <p:cNvSpPr/>
          <p:nvPr/>
        </p:nvSpPr>
        <p:spPr>
          <a:xfrm flipH="1">
            <a:off x="6449400" y="1949040"/>
            <a:ext cx="355320" cy="28692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5" name="CustomShape 18"/>
          <p:cNvSpPr/>
          <p:nvPr/>
        </p:nvSpPr>
        <p:spPr>
          <a:xfrm flipH="1">
            <a:off x="5768280" y="2864520"/>
            <a:ext cx="300240" cy="300240"/>
          </a:xfrm>
          <a:custGeom>
            <a:avLst/>
            <a:gdLst/>
            <a:ah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6" name="CustomShape 19"/>
          <p:cNvSpPr/>
          <p:nvPr/>
        </p:nvSpPr>
        <p:spPr>
          <a:xfrm flipH="1">
            <a:off x="5553000" y="3756240"/>
            <a:ext cx="235800" cy="340920"/>
          </a:xfrm>
          <a:custGeom>
            <a:avLst/>
            <a:gdLst/>
            <a:ah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7" name="CustomShape 20"/>
          <p:cNvSpPr/>
          <p:nvPr/>
        </p:nvSpPr>
        <p:spPr>
          <a:xfrm flipH="1">
            <a:off x="8984160" y="4025880"/>
            <a:ext cx="1657800" cy="240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bg1"/>
          </a:solidFill>
          <a:ln>
            <a:noFill/>
          </a:ln>
        </p:spPr>
        <p:style>
          <a:lnRef idx="0"/>
          <a:fillRef idx="0"/>
          <a:effectRef idx="0"/>
          <a:fontRef idx="minor"/>
        </p:style>
      </p:sp>
      <p:sp>
        <p:nvSpPr>
          <p:cNvPr id="1038" name="CustomShape 21"/>
          <p:cNvSpPr/>
          <p:nvPr/>
        </p:nvSpPr>
        <p:spPr>
          <a:xfrm flipH="1">
            <a:off x="9533520" y="3446640"/>
            <a:ext cx="551880" cy="46800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600">
            <a:noFill/>
          </a:ln>
        </p:spPr>
        <p:style>
          <a:lnRef idx="0"/>
          <a:fillRef idx="0"/>
          <a:effectRef idx="0"/>
          <a:fontRef idx="minor"/>
        </p:style>
      </p:sp>
      <p:sp>
        <p:nvSpPr>
          <p:cNvPr id="1039" name="CustomShape 22"/>
          <p:cNvSpPr/>
          <p:nvPr/>
        </p:nvSpPr>
        <p:spPr>
          <a:xfrm>
            <a:off x="10122480" y="3390840"/>
            <a:ext cx="534240" cy="53316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12600">
            <a:noFill/>
          </a:ln>
        </p:spPr>
        <p:style>
          <a:lnRef idx="0"/>
          <a:fillRef idx="0"/>
          <a:effectRef idx="0"/>
          <a:fontRef idx="minor"/>
        </p:style>
      </p:sp>
      <p:sp>
        <p:nvSpPr>
          <p:cNvPr id="1040" name="CustomShape 23"/>
          <p:cNvSpPr/>
          <p:nvPr/>
        </p:nvSpPr>
        <p:spPr>
          <a:xfrm>
            <a:off x="10214640" y="3482640"/>
            <a:ext cx="350640" cy="3495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bg1"/>
          </a:solidFill>
          <a:ln w="12600">
            <a:noFill/>
          </a:ln>
        </p:spPr>
        <p:style>
          <a:lnRef idx="0"/>
          <a:fillRef idx="0"/>
          <a:effectRef idx="0"/>
          <a:fontRef idx="minor"/>
        </p:style>
      </p:sp>
    </p:spTree>
  </p:cSld>
  <p:timing>
    <p:tnLst>
      <p:par>
        <p:cTn id="346" dur="indefinite" restart="never" nodeType="tmRoot">
          <p:childTnLst>
            <p:seq>
              <p:cTn id="347" dur="indefinite" nodeType="mainSeq">
                <p:childTnLst>
                  <p:par>
                    <p:cTn id="348" fill="hold">
                      <p:stCondLst>
                        <p:cond delay="indefinite"/>
                      </p:stCondLst>
                      <p:childTnLst>
                        <p:par>
                          <p:cTn id="349" fill="hold">
                            <p:stCondLst>
                              <p:cond delay="0"/>
                            </p:stCondLst>
                            <p:childTnLst>
                              <p:par>
                                <p:cTn id="350" nodeType="clickEffect" fill="hold" presetClass="entr" presetID="6" presetSubtype="16">
                                  <p:stCondLst>
                                    <p:cond delay="0"/>
                                  </p:stCondLst>
                                  <p:childTnLst>
                                    <p:set>
                                      <p:cBhvr>
                                        <p:cTn id="351" dur="1" fill="hold">
                                          <p:stCondLst>
                                            <p:cond delay="0"/>
                                          </p:stCondLst>
                                        </p:cTn>
                                        <p:tgtEl>
                                          <p:spTgt spid="1022"/>
                                        </p:tgtEl>
                                        <p:attrNameLst>
                                          <p:attrName>style.visibility</p:attrName>
                                        </p:attrNameLst>
                                      </p:cBhvr>
                                      <p:to>
                                        <p:strVal val="visible"/>
                                      </p:to>
                                    </p:set>
                                    <p:animEffect filter="circle(in)" transition="out">
                                      <p:cBhvr additive="repl">
                                        <p:cTn id="352" dur="500"/>
                                        <p:tgtEl>
                                          <p:spTgt spid="1022"/>
                                        </p:tgtEl>
                                      </p:cBhvr>
                                    </p:animEffect>
                                  </p:childTnLst>
                                </p:cTn>
                              </p:par>
                              <p:par>
                                <p:cTn id="353" nodeType="withEffect" fill="hold" presetClass="entr" presetID="6" presetSubtype="16">
                                  <p:stCondLst>
                                    <p:cond delay="0"/>
                                  </p:stCondLst>
                                  <p:childTnLst>
                                    <p:set>
                                      <p:cBhvr>
                                        <p:cTn id="354" dur="1" fill="hold">
                                          <p:stCondLst>
                                            <p:cond delay="0"/>
                                          </p:stCondLst>
                                        </p:cTn>
                                        <p:tgtEl>
                                          <p:spTgt spid="1034"/>
                                        </p:tgtEl>
                                        <p:attrNameLst>
                                          <p:attrName>style.visibility</p:attrName>
                                        </p:attrNameLst>
                                      </p:cBhvr>
                                      <p:to>
                                        <p:strVal val="visible"/>
                                      </p:to>
                                    </p:set>
                                    <p:animEffect filter="circle(in)" transition="out">
                                      <p:cBhvr additive="repl">
                                        <p:cTn id="355" dur="500"/>
                                        <p:tgtEl>
                                          <p:spTgt spid="1034"/>
                                        </p:tgtEl>
                                      </p:cBhvr>
                                    </p:animEffect>
                                  </p:childTnLst>
                                </p:cTn>
                              </p:par>
                              <p:par>
                                <p:cTn id="356" nodeType="withEffect" fill="hold" presetClass="entr" presetID="6" presetSubtype="16">
                                  <p:stCondLst>
                                    <p:cond delay="0"/>
                                  </p:stCondLst>
                                  <p:childTnLst>
                                    <p:set>
                                      <p:cBhvr>
                                        <p:cTn id="357" dur="1" fill="hold">
                                          <p:stCondLst>
                                            <p:cond delay="0"/>
                                          </p:stCondLst>
                                        </p:cTn>
                                        <p:tgtEl>
                                          <p:spTgt spid="1023"/>
                                        </p:tgtEl>
                                        <p:attrNameLst>
                                          <p:attrName>style.visibility</p:attrName>
                                        </p:attrNameLst>
                                      </p:cBhvr>
                                      <p:to>
                                        <p:strVal val="visible"/>
                                      </p:to>
                                    </p:set>
                                    <p:animEffect filter="circle(in)" transition="out">
                                      <p:cBhvr additive="repl">
                                        <p:cTn id="358" dur="500"/>
                                        <p:tgtEl>
                                          <p:spTgt spid="1023"/>
                                        </p:tgtEl>
                                      </p:cBhvr>
                                    </p:animEffec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6" presetSubtype="16">
                                  <p:stCondLst>
                                    <p:cond delay="0"/>
                                  </p:stCondLst>
                                  <p:childTnLst>
                                    <p:set>
                                      <p:cBhvr>
                                        <p:cTn id="362" dur="1" fill="hold">
                                          <p:stCondLst>
                                            <p:cond delay="0"/>
                                          </p:stCondLst>
                                        </p:cTn>
                                        <p:tgtEl>
                                          <p:spTgt spid="1024"/>
                                        </p:tgtEl>
                                        <p:attrNameLst>
                                          <p:attrName>style.visibility</p:attrName>
                                        </p:attrNameLst>
                                      </p:cBhvr>
                                      <p:to>
                                        <p:strVal val="visible"/>
                                      </p:to>
                                    </p:set>
                                    <p:animEffect filter="circle(in)" transition="out">
                                      <p:cBhvr additive="repl">
                                        <p:cTn id="363" dur="500"/>
                                        <p:tgtEl>
                                          <p:spTgt spid="1024"/>
                                        </p:tgtEl>
                                      </p:cBhvr>
                                    </p:animEffect>
                                  </p:childTnLst>
                                </p:cTn>
                              </p:par>
                              <p:par>
                                <p:cTn id="364" nodeType="withEffect" fill="hold" presetClass="entr" presetID="6" presetSubtype="16">
                                  <p:stCondLst>
                                    <p:cond delay="0"/>
                                  </p:stCondLst>
                                  <p:childTnLst>
                                    <p:set>
                                      <p:cBhvr>
                                        <p:cTn id="365" dur="1" fill="hold">
                                          <p:stCondLst>
                                            <p:cond delay="0"/>
                                          </p:stCondLst>
                                        </p:cTn>
                                        <p:tgtEl>
                                          <p:spTgt spid="1036"/>
                                        </p:tgtEl>
                                        <p:attrNameLst>
                                          <p:attrName>style.visibility</p:attrName>
                                        </p:attrNameLst>
                                      </p:cBhvr>
                                      <p:to>
                                        <p:strVal val="visible"/>
                                      </p:to>
                                    </p:set>
                                    <p:animEffect filter="circle(in)" transition="out">
                                      <p:cBhvr additive="repl">
                                        <p:cTn id="366" dur="500"/>
                                        <p:tgtEl>
                                          <p:spTgt spid="1036"/>
                                        </p:tgtEl>
                                      </p:cBhvr>
                                    </p:animEffect>
                                  </p:childTnLst>
                                </p:cTn>
                              </p:par>
                              <p:par>
                                <p:cTn id="367" nodeType="withEffect" fill="hold" presetClass="entr" presetID="6" presetSubtype="16">
                                  <p:stCondLst>
                                    <p:cond delay="0"/>
                                  </p:stCondLst>
                                  <p:childTnLst>
                                    <p:set>
                                      <p:cBhvr>
                                        <p:cTn id="368" dur="1" fill="hold">
                                          <p:stCondLst>
                                            <p:cond delay="0"/>
                                          </p:stCondLst>
                                        </p:cTn>
                                        <p:tgtEl>
                                          <p:spTgt spid="1025"/>
                                        </p:tgtEl>
                                        <p:attrNameLst>
                                          <p:attrName>style.visibility</p:attrName>
                                        </p:attrNameLst>
                                      </p:cBhvr>
                                      <p:to>
                                        <p:strVal val="visible"/>
                                      </p:to>
                                    </p:set>
                                    <p:animEffect filter="circle(in)" transition="out">
                                      <p:cBhvr additive="repl">
                                        <p:cTn id="369" dur="500"/>
                                        <p:tgtEl>
                                          <p:spTgt spid="1025"/>
                                        </p:tgtEl>
                                      </p:cBhvr>
                                    </p:animEffec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6" presetSubtype="16">
                                  <p:stCondLst>
                                    <p:cond delay="0"/>
                                  </p:stCondLst>
                                  <p:childTnLst>
                                    <p:set>
                                      <p:cBhvr>
                                        <p:cTn id="373" dur="1" fill="hold">
                                          <p:stCondLst>
                                            <p:cond delay="0"/>
                                          </p:stCondLst>
                                        </p:cTn>
                                        <p:tgtEl>
                                          <p:spTgt spid="1026"/>
                                        </p:tgtEl>
                                        <p:attrNameLst>
                                          <p:attrName>style.visibility</p:attrName>
                                        </p:attrNameLst>
                                      </p:cBhvr>
                                      <p:to>
                                        <p:strVal val="visible"/>
                                      </p:to>
                                    </p:set>
                                    <p:animEffect filter="circle(in)" transition="out">
                                      <p:cBhvr additive="repl">
                                        <p:cTn id="374" dur="500"/>
                                        <p:tgtEl>
                                          <p:spTgt spid="1026"/>
                                        </p:tgtEl>
                                      </p:cBhvr>
                                    </p:animEffect>
                                  </p:childTnLst>
                                </p:cTn>
                              </p:par>
                              <p:par>
                                <p:cTn id="375" nodeType="withEffect" fill="hold" presetClass="entr" presetID="6" presetSubtype="16">
                                  <p:stCondLst>
                                    <p:cond delay="0"/>
                                  </p:stCondLst>
                                  <p:childTnLst>
                                    <p:set>
                                      <p:cBhvr>
                                        <p:cTn id="376" dur="1" fill="hold">
                                          <p:stCondLst>
                                            <p:cond delay="0"/>
                                          </p:stCondLst>
                                        </p:cTn>
                                        <p:tgtEl>
                                          <p:spTgt spid="1033"/>
                                        </p:tgtEl>
                                        <p:attrNameLst>
                                          <p:attrName>style.visibility</p:attrName>
                                        </p:attrNameLst>
                                      </p:cBhvr>
                                      <p:to>
                                        <p:strVal val="visible"/>
                                      </p:to>
                                    </p:set>
                                    <p:animEffect filter="circle(in)" transition="out">
                                      <p:cBhvr additive="repl">
                                        <p:cTn id="377" dur="500"/>
                                        <p:tgtEl>
                                          <p:spTgt spid="1033"/>
                                        </p:tgtEl>
                                      </p:cBhvr>
                                    </p:animEffect>
                                  </p:childTnLst>
                                </p:cTn>
                              </p:par>
                              <p:par>
                                <p:cTn id="378" nodeType="withEffect" fill="hold" presetClass="entr" presetID="6" presetSubtype="16">
                                  <p:stCondLst>
                                    <p:cond delay="0"/>
                                  </p:stCondLst>
                                  <p:childTnLst>
                                    <p:set>
                                      <p:cBhvr>
                                        <p:cTn id="379" dur="1" fill="hold">
                                          <p:stCondLst>
                                            <p:cond delay="0"/>
                                          </p:stCondLst>
                                        </p:cTn>
                                        <p:tgtEl>
                                          <p:spTgt spid="1027"/>
                                        </p:tgtEl>
                                        <p:attrNameLst>
                                          <p:attrName>style.visibility</p:attrName>
                                        </p:attrNameLst>
                                      </p:cBhvr>
                                      <p:to>
                                        <p:strVal val="visible"/>
                                      </p:to>
                                    </p:set>
                                    <p:animEffect filter="circle(in)" transition="out">
                                      <p:cBhvr additive="repl">
                                        <p:cTn id="380" dur="500"/>
                                        <p:tgtEl>
                                          <p:spTgt spid="10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CustomShape 1"/>
          <p:cNvSpPr/>
          <p:nvPr/>
        </p:nvSpPr>
        <p:spPr>
          <a:xfrm>
            <a:off x="323640" y="339480"/>
            <a:ext cx="11572560" cy="72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Object Type</a:t>
            </a:r>
            <a:endParaRPr b="0" lang="en-US" sz="1800" spc="-1" strike="noStrike">
              <a:solidFill>
                <a:srgbClr val="000000"/>
              </a:solidFill>
              <a:uFill>
                <a:solidFill>
                  <a:srgbClr val="ffffff"/>
                </a:solidFill>
              </a:uFill>
              <a:latin typeface="Arial"/>
            </a:endParaRPr>
          </a:p>
        </p:txBody>
      </p:sp>
      <p:pic>
        <p:nvPicPr>
          <p:cNvPr id="1042" name="Picture 1456" descr=""/>
          <p:cNvPicPr/>
          <p:nvPr/>
        </p:nvPicPr>
        <p:blipFill>
          <a:blip r:embed="rId1"/>
          <a:stretch/>
        </p:blipFill>
        <p:spPr>
          <a:xfrm>
            <a:off x="1085760" y="1862280"/>
            <a:ext cx="4603680" cy="3594240"/>
          </a:xfrm>
          <a:prstGeom prst="rect">
            <a:avLst/>
          </a:prstGeom>
          <a:ln>
            <a:noFill/>
          </a:ln>
        </p:spPr>
      </p:pic>
      <p:pic>
        <p:nvPicPr>
          <p:cNvPr id="1043" name="Picture 1457" descr=""/>
          <p:cNvPicPr/>
          <p:nvPr/>
        </p:nvPicPr>
        <p:blipFill>
          <a:blip r:embed="rId2"/>
          <a:stretch/>
        </p:blipFill>
        <p:spPr>
          <a:xfrm>
            <a:off x="6835320" y="1862280"/>
            <a:ext cx="4190400" cy="3980880"/>
          </a:xfrm>
          <a:prstGeom prst="rect">
            <a:avLst/>
          </a:prstGeom>
          <a:ln>
            <a:noFill/>
          </a:ln>
        </p:spPr>
      </p:pic>
    </p:spTree>
  </p:cSld>
  <p:timing>
    <p:tnLst>
      <p:par>
        <p:cTn id="381" dur="indefinite" restart="never" nodeType="tmRoot">
          <p:childTnLst>
            <p:seq>
              <p:cTn id="382" nodeType="mainSeq">
                <p:childTnLst>
                  <p:par>
                    <p:cTn id="383" fill="hold">
                      <p:stCondLst>
                        <p:cond delay="indefinite"/>
                      </p:stCondLst>
                      <p:childTnLst>
                        <p:par>
                          <p:cTn id="384" fill="hold">
                            <p:stCondLst>
                              <p:cond delay="0"/>
                            </p:stCondLst>
                            <p:childTnLst>
                              <p:par>
                                <p:cTn id="385" nodeType="clickEffect" fill="hold" presetClass="entr" presetID="16" presetSubtype="21">
                                  <p:stCondLst>
                                    <p:cond delay="0"/>
                                  </p:stCondLst>
                                  <p:childTnLst>
                                    <p:set>
                                      <p:cBhvr>
                                        <p:cTn id="386" dur="1" fill="hold">
                                          <p:stCondLst>
                                            <p:cond delay="0"/>
                                          </p:stCondLst>
                                        </p:cTn>
                                        <p:tgtEl>
                                          <p:spTgt spid="1042"/>
                                        </p:tgtEl>
                                        <p:attrNameLst>
                                          <p:attrName>style.visibility</p:attrName>
                                        </p:attrNameLst>
                                      </p:cBhvr>
                                      <p:to>
                                        <p:strVal val="visible"/>
                                      </p:to>
                                    </p:set>
                                    <p:animEffect filter="barn(inVertical)" transition="out">
                                      <p:cBhvr additive="repl">
                                        <p:cTn id="387" dur="500"/>
                                        <p:tgtEl>
                                          <p:spTgt spid="1042"/>
                                        </p:tgtEl>
                                      </p:cBhvr>
                                    </p:animEffect>
                                  </p:childTnLst>
                                </p:cTn>
                              </p:par>
                              <p:par>
                                <p:cTn id="388" nodeType="withEffect" fill="hold" presetClass="entr" presetID="16" presetSubtype="21">
                                  <p:stCondLst>
                                    <p:cond delay="0"/>
                                  </p:stCondLst>
                                  <p:childTnLst>
                                    <p:set>
                                      <p:cBhvr>
                                        <p:cTn id="389" dur="1" fill="hold">
                                          <p:stCondLst>
                                            <p:cond delay="0"/>
                                          </p:stCondLst>
                                        </p:cTn>
                                        <p:tgtEl>
                                          <p:spTgt spid="1043"/>
                                        </p:tgtEl>
                                        <p:attrNameLst>
                                          <p:attrName>style.visibility</p:attrName>
                                        </p:attrNameLst>
                                      </p:cBhvr>
                                      <p:to>
                                        <p:strVal val="visible"/>
                                      </p:to>
                                    </p:set>
                                    <p:animEffect filter="barn(inVertical)" transition="out">
                                      <p:cBhvr additive="repl">
                                        <p:cTn id="390" dur="500"/>
                                        <p:tgtEl>
                                          <p:spTgt spid="104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CustomShape 1"/>
          <p:cNvSpPr/>
          <p:nvPr/>
        </p:nvSpPr>
        <p:spPr>
          <a:xfrm>
            <a:off x="323640" y="339480"/>
            <a:ext cx="11572560" cy="72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Query Type</a:t>
            </a:r>
            <a:endParaRPr b="0" lang="en-US" sz="1800" spc="-1" strike="noStrike">
              <a:solidFill>
                <a:srgbClr val="000000"/>
              </a:solidFill>
              <a:uFill>
                <a:solidFill>
                  <a:srgbClr val="ffffff"/>
                </a:solidFill>
              </a:uFill>
              <a:latin typeface="Arial"/>
            </a:endParaRPr>
          </a:p>
        </p:txBody>
      </p:sp>
      <p:pic>
        <p:nvPicPr>
          <p:cNvPr id="1045" name="Picture 1273" descr=""/>
          <p:cNvPicPr/>
          <p:nvPr/>
        </p:nvPicPr>
        <p:blipFill>
          <a:blip r:embed="rId1"/>
          <a:stretch/>
        </p:blipFill>
        <p:spPr>
          <a:xfrm>
            <a:off x="1143000" y="2558880"/>
            <a:ext cx="2127960" cy="1740240"/>
          </a:xfrm>
          <a:prstGeom prst="rect">
            <a:avLst/>
          </a:prstGeom>
          <a:ln>
            <a:noFill/>
          </a:ln>
        </p:spPr>
      </p:pic>
      <p:pic>
        <p:nvPicPr>
          <p:cNvPr id="1046" name="Picture 1460" descr=""/>
          <p:cNvPicPr/>
          <p:nvPr/>
        </p:nvPicPr>
        <p:blipFill>
          <a:blip r:embed="rId2"/>
          <a:stretch/>
        </p:blipFill>
        <p:spPr>
          <a:xfrm>
            <a:off x="6858000" y="1566000"/>
            <a:ext cx="4438080" cy="4457160"/>
          </a:xfrm>
          <a:prstGeom prst="rect">
            <a:avLst/>
          </a:prstGeom>
          <a:ln>
            <a:noFill/>
          </a:ln>
        </p:spPr>
      </p:pic>
      <p:pic>
        <p:nvPicPr>
          <p:cNvPr id="1047" name="Picture 4" descr=""/>
          <p:cNvPicPr/>
          <p:nvPr/>
        </p:nvPicPr>
        <p:blipFill>
          <a:blip r:embed="rId3"/>
          <a:stretch/>
        </p:blipFill>
        <p:spPr>
          <a:xfrm>
            <a:off x="4217760" y="2566080"/>
            <a:ext cx="1725480" cy="1725480"/>
          </a:xfrm>
          <a:prstGeom prst="rect">
            <a:avLst/>
          </a:prstGeom>
          <a:ln>
            <a:noFill/>
          </a:ln>
        </p:spPr>
      </p:pic>
    </p:spTree>
  </p:cSld>
  <p:timing>
    <p:tnLst>
      <p:par>
        <p:cTn id="391" dur="indefinite" restart="never" nodeType="tmRoot">
          <p:childTnLst>
            <p:seq>
              <p:cTn id="392" nodeType="mainSeq">
                <p:childTnLst>
                  <p:par>
                    <p:cTn id="393" fill="hold">
                      <p:stCondLst>
                        <p:cond delay="indefinite"/>
                      </p:stCondLst>
                      <p:childTnLst>
                        <p:par>
                          <p:cTn id="394" fill="hold">
                            <p:stCondLst>
                              <p:cond delay="0"/>
                            </p:stCondLst>
                            <p:childTnLst>
                              <p:par>
                                <p:cTn id="395" nodeType="clickEffect" fill="hold" presetClass="entr" presetID="12" presetSubtype="4">
                                  <p:stCondLst>
                                    <p:cond delay="0"/>
                                  </p:stCondLst>
                                  <p:childTnLst>
                                    <p:set>
                                      <p:cBhvr>
                                        <p:cTn id="396" dur="1" fill="hold">
                                          <p:stCondLst>
                                            <p:cond delay="0"/>
                                          </p:stCondLst>
                                        </p:cTn>
                                        <p:tgtEl>
                                          <p:spTgt spid="1045"/>
                                        </p:tgtEl>
                                        <p:attrNameLst>
                                          <p:attrName>style.visibility</p:attrName>
                                        </p:attrNameLst>
                                      </p:cBhvr>
                                      <p:to>
                                        <p:strVal val="visible"/>
                                      </p:to>
                                    </p:set>
                                    <p:anim calcmode="lin" valueType="num">
                                      <p:cBhvr additive="repl">
                                        <p:cTn id="397" dur="500"/>
                                        <p:tgtEl>
                                          <p:spTgt spid="1045"/>
                                        </p:tgtEl>
                                        <p:attrNameLst>
                                          <p:attrName>ppt_y</p:attrName>
                                        </p:attrNameLst>
                                      </p:cBhvr>
                                      <p:tavLst>
                                        <p:tav tm="0">
                                          <p:val>
                                            <p:strVal val="#ppt_y+#ppt_h*1.125000"/>
                                          </p:val>
                                        </p:tav>
                                        <p:tav tm="100000">
                                          <p:val>
                                            <p:strVal val="#ppt_y"/>
                                          </p:val>
                                        </p:tav>
                                      </p:tavLst>
                                    </p:anim>
                                    <p:animEffect filter="wipe(up)" transition="in">
                                      <p:cBhvr additive="repl">
                                        <p:cTn id="398" dur="500"/>
                                        <p:tgtEl>
                                          <p:spTgt spid="1045"/>
                                        </p:tgtEl>
                                      </p:cBhvr>
                                    </p:animEffec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6" presetSubtype="16">
                                  <p:stCondLst>
                                    <p:cond delay="0"/>
                                  </p:stCondLst>
                                  <p:childTnLst>
                                    <p:set>
                                      <p:cBhvr>
                                        <p:cTn id="402" dur="1" fill="hold">
                                          <p:stCondLst>
                                            <p:cond delay="0"/>
                                          </p:stCondLst>
                                        </p:cTn>
                                        <p:tgtEl>
                                          <p:spTgt spid="1047"/>
                                        </p:tgtEl>
                                        <p:attrNameLst>
                                          <p:attrName>style.visibility</p:attrName>
                                        </p:attrNameLst>
                                      </p:cBhvr>
                                      <p:to>
                                        <p:strVal val="visible"/>
                                      </p:to>
                                    </p:set>
                                    <p:animEffect filter="circle(in)" transition="out">
                                      <p:cBhvr additive="repl">
                                        <p:cTn id="403" dur="500"/>
                                        <p:tgtEl>
                                          <p:spTgt spid="1047"/>
                                        </p:tgtEl>
                                      </p:cBhvr>
                                    </p:animEffec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14" presetSubtype="10">
                                  <p:stCondLst>
                                    <p:cond delay="0"/>
                                  </p:stCondLst>
                                  <p:childTnLst>
                                    <p:set>
                                      <p:cBhvr>
                                        <p:cTn id="407" dur="1" fill="hold">
                                          <p:stCondLst>
                                            <p:cond delay="0"/>
                                          </p:stCondLst>
                                        </p:cTn>
                                        <p:tgtEl>
                                          <p:spTgt spid="1046"/>
                                        </p:tgtEl>
                                        <p:attrNameLst>
                                          <p:attrName>style.visibility</p:attrName>
                                        </p:attrNameLst>
                                      </p:cBhvr>
                                      <p:to>
                                        <p:strVal val="visible"/>
                                      </p:to>
                                    </p:set>
                                    <p:animEffect filter="randombar(horizontal)" transition="in">
                                      <p:cBhvr additive="repl">
                                        <p:cTn id="408" dur="500"/>
                                        <p:tgtEl>
                                          <p:spTgt spid="10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CustomShape 1"/>
          <p:cNvSpPr/>
          <p:nvPr/>
        </p:nvSpPr>
        <p:spPr>
          <a:xfrm>
            <a:off x="323640" y="339480"/>
            <a:ext cx="11572560" cy="72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5400" spc="-1" strike="noStrike">
                <a:solidFill>
                  <a:srgbClr val="262626"/>
                </a:solidFill>
                <a:uFill>
                  <a:solidFill>
                    <a:srgbClr val="ffffff"/>
                  </a:solidFill>
                </a:uFill>
                <a:latin typeface="Arial"/>
                <a:ea typeface="Arial Unicode MS"/>
              </a:rPr>
              <a:t>Mutation Type</a:t>
            </a:r>
            <a:endParaRPr b="0" lang="en-US" sz="1800" spc="-1" strike="noStrike">
              <a:solidFill>
                <a:srgbClr val="000000"/>
              </a:solidFill>
              <a:uFill>
                <a:solidFill>
                  <a:srgbClr val="ffffff"/>
                </a:solidFill>
              </a:uFill>
              <a:latin typeface="Arial"/>
            </a:endParaRPr>
          </a:p>
        </p:txBody>
      </p:sp>
      <p:pic>
        <p:nvPicPr>
          <p:cNvPr id="1049" name="Picture 1326" descr=""/>
          <p:cNvPicPr/>
          <p:nvPr/>
        </p:nvPicPr>
        <p:blipFill>
          <a:blip r:embed="rId1"/>
          <a:stretch/>
        </p:blipFill>
        <p:spPr>
          <a:xfrm>
            <a:off x="617400" y="2688480"/>
            <a:ext cx="3277080" cy="1688760"/>
          </a:xfrm>
          <a:prstGeom prst="rect">
            <a:avLst/>
          </a:prstGeom>
          <a:ln>
            <a:noFill/>
          </a:ln>
        </p:spPr>
      </p:pic>
      <p:pic>
        <p:nvPicPr>
          <p:cNvPr id="1050" name="Picture 1463" descr=""/>
          <p:cNvPicPr/>
          <p:nvPr/>
        </p:nvPicPr>
        <p:blipFill>
          <a:blip r:embed="rId2"/>
          <a:stretch/>
        </p:blipFill>
        <p:spPr>
          <a:xfrm>
            <a:off x="6110280" y="1965960"/>
            <a:ext cx="5685840" cy="3723480"/>
          </a:xfrm>
          <a:prstGeom prst="rect">
            <a:avLst/>
          </a:prstGeom>
          <a:ln>
            <a:noFill/>
          </a:ln>
        </p:spPr>
      </p:pic>
      <p:pic>
        <p:nvPicPr>
          <p:cNvPr id="1051" name="Picture 4" descr=""/>
          <p:cNvPicPr/>
          <p:nvPr/>
        </p:nvPicPr>
        <p:blipFill>
          <a:blip r:embed="rId3"/>
          <a:stretch/>
        </p:blipFill>
        <p:spPr>
          <a:xfrm>
            <a:off x="4217760" y="2566080"/>
            <a:ext cx="1725480" cy="1725480"/>
          </a:xfrm>
          <a:prstGeom prst="rect">
            <a:avLst/>
          </a:prstGeom>
          <a:ln>
            <a:noFill/>
          </a:ln>
        </p:spPr>
      </p:pic>
    </p:spTree>
  </p:cSld>
  <p:timing>
    <p:tnLst>
      <p:par>
        <p:cTn id="409" dur="indefinite" restart="never" nodeType="tmRoot">
          <p:childTnLst>
            <p:seq>
              <p:cTn id="410" dur="indefinite" nodeType="mainSeq">
                <p:childTnLst>
                  <p:par>
                    <p:cTn id="411" fill="hold">
                      <p:stCondLst>
                        <p:cond delay="indefinite"/>
                      </p:stCondLst>
                      <p:childTnLst>
                        <p:par>
                          <p:cTn id="412" fill="hold">
                            <p:stCondLst>
                              <p:cond delay="0"/>
                            </p:stCondLst>
                            <p:childTnLst>
                              <p:par>
                                <p:cTn id="413" nodeType="clickEffect" fill="hold" presetClass="entr" presetID="16" presetSubtype="21">
                                  <p:stCondLst>
                                    <p:cond delay="0"/>
                                  </p:stCondLst>
                                  <p:childTnLst>
                                    <p:set>
                                      <p:cBhvr>
                                        <p:cTn id="414" dur="1" fill="hold">
                                          <p:stCondLst>
                                            <p:cond delay="0"/>
                                          </p:stCondLst>
                                        </p:cTn>
                                        <p:tgtEl>
                                          <p:spTgt spid="1049"/>
                                        </p:tgtEl>
                                        <p:attrNameLst>
                                          <p:attrName>style.visibility</p:attrName>
                                        </p:attrNameLst>
                                      </p:cBhvr>
                                      <p:to>
                                        <p:strVal val="visible"/>
                                      </p:to>
                                    </p:set>
                                    <p:animEffect filter="barn(inVertical)" transition="out">
                                      <p:cBhvr additive="repl">
                                        <p:cTn id="415" dur="500"/>
                                        <p:tgtEl>
                                          <p:spTgt spid="1049"/>
                                        </p:tgtEl>
                                      </p:cBhvr>
                                    </p:animEffect>
                                  </p:childTnLst>
                                </p:cTn>
                              </p:par>
                            </p:childTnLst>
                          </p:cTn>
                        </p:par>
                      </p:childTnLst>
                    </p:cTn>
                  </p:par>
                  <p:par>
                    <p:cTn id="416" fill="hold">
                      <p:stCondLst>
                        <p:cond delay="indefinite"/>
                      </p:stCondLst>
                      <p:childTnLst>
                        <p:par>
                          <p:cTn id="417" fill="hold">
                            <p:stCondLst>
                              <p:cond delay="0"/>
                            </p:stCondLst>
                            <p:childTnLst>
                              <p:par>
                                <p:cTn id="418" nodeType="clickEffect" fill="hold" presetClass="entr" presetID="6" presetSubtype="16">
                                  <p:stCondLst>
                                    <p:cond delay="0"/>
                                  </p:stCondLst>
                                  <p:childTnLst>
                                    <p:set>
                                      <p:cBhvr>
                                        <p:cTn id="419" dur="1" fill="hold">
                                          <p:stCondLst>
                                            <p:cond delay="0"/>
                                          </p:stCondLst>
                                        </p:cTn>
                                        <p:tgtEl>
                                          <p:spTgt spid="1051"/>
                                        </p:tgtEl>
                                        <p:attrNameLst>
                                          <p:attrName>style.visibility</p:attrName>
                                        </p:attrNameLst>
                                      </p:cBhvr>
                                      <p:to>
                                        <p:strVal val="visible"/>
                                      </p:to>
                                    </p:set>
                                    <p:animEffect filter="circle(in)" transition="out">
                                      <p:cBhvr additive="repl">
                                        <p:cTn id="420" dur="500"/>
                                        <p:tgtEl>
                                          <p:spTgt spid="1051"/>
                                        </p:tgtEl>
                                      </p:cBhvr>
                                    </p:animEffec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4" presetSubtype="10">
                                  <p:stCondLst>
                                    <p:cond delay="0"/>
                                  </p:stCondLst>
                                  <p:childTnLst>
                                    <p:set>
                                      <p:cBhvr>
                                        <p:cTn id="424" dur="1" fill="hold">
                                          <p:stCondLst>
                                            <p:cond delay="0"/>
                                          </p:stCondLst>
                                        </p:cTn>
                                        <p:tgtEl>
                                          <p:spTgt spid="1050"/>
                                        </p:tgtEl>
                                        <p:attrNameLst>
                                          <p:attrName>style.visibility</p:attrName>
                                        </p:attrNameLst>
                                      </p:cBhvr>
                                      <p:to>
                                        <p:strVal val="visible"/>
                                      </p:to>
                                    </p:set>
                                    <p:animEffect filter="randombar(horizontal)" transition="in">
                                      <p:cBhvr additive="repl">
                                        <p:cTn id="425" dur="500"/>
                                        <p:tgtEl>
                                          <p:spTgt spid="105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CustomShape 1"/>
          <p:cNvSpPr/>
          <p:nvPr/>
        </p:nvSpPr>
        <p:spPr>
          <a:xfrm>
            <a:off x="324000" y="368280"/>
            <a:ext cx="11572560" cy="72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Resolvers implement the API</a:t>
            </a:r>
            <a:endParaRPr b="0" lang="en-US" sz="1800" spc="-1" strike="noStrike">
              <a:solidFill>
                <a:srgbClr val="000000"/>
              </a:solidFill>
              <a:uFill>
                <a:solidFill>
                  <a:srgbClr val="ffffff"/>
                </a:solidFill>
              </a:uFill>
              <a:latin typeface="Arial"/>
            </a:endParaRPr>
          </a:p>
        </p:txBody>
      </p:sp>
      <p:sp>
        <p:nvSpPr>
          <p:cNvPr id="1053" name="CustomShape 2"/>
          <p:cNvSpPr/>
          <p:nvPr/>
        </p:nvSpPr>
        <p:spPr>
          <a:xfrm>
            <a:off x="1473480" y="2178000"/>
            <a:ext cx="44697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Arial Unicode MS"/>
              </a:rPr>
              <a:t>Each field in a GraphQL schema is backed by a resolver.</a:t>
            </a:r>
            <a:endParaRPr b="0" lang="en-US" sz="1800" spc="-1" strike="noStrike">
              <a:solidFill>
                <a:srgbClr val="000000"/>
              </a:solidFill>
              <a:uFill>
                <a:solidFill>
                  <a:srgbClr val="ffffff"/>
                </a:solidFill>
              </a:uFill>
              <a:latin typeface="Arial"/>
            </a:endParaRPr>
          </a:p>
        </p:txBody>
      </p:sp>
      <p:sp>
        <p:nvSpPr>
          <p:cNvPr id="1054" name="CustomShape 3"/>
          <p:cNvSpPr/>
          <p:nvPr/>
        </p:nvSpPr>
        <p:spPr>
          <a:xfrm>
            <a:off x="1473480" y="4015440"/>
            <a:ext cx="462240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Arial"/>
                <a:ea typeface="Arial Unicode MS"/>
              </a:rPr>
              <a:t>A resolver tells GraphQL how and where to fetch the data corresponding to a given field</a:t>
            </a:r>
            <a:endParaRPr b="0" lang="en-US" sz="1800" spc="-1" strike="noStrike">
              <a:solidFill>
                <a:srgbClr val="000000"/>
              </a:solidFill>
              <a:uFill>
                <a:solidFill>
                  <a:srgbClr val="ffffff"/>
                </a:solidFill>
              </a:uFill>
              <a:latin typeface="Arial"/>
            </a:endParaRPr>
          </a:p>
        </p:txBody>
      </p:sp>
      <p:pic>
        <p:nvPicPr>
          <p:cNvPr id="1055" name="Picture 1467" descr=""/>
          <p:cNvPicPr/>
          <p:nvPr/>
        </p:nvPicPr>
        <p:blipFill>
          <a:blip r:embed="rId1"/>
          <a:stretch/>
        </p:blipFill>
        <p:spPr>
          <a:xfrm>
            <a:off x="6482880" y="1373760"/>
            <a:ext cx="5068800" cy="5014080"/>
          </a:xfrm>
          <a:prstGeom prst="rect">
            <a:avLst/>
          </a:prstGeom>
          <a:ln>
            <a:noFill/>
          </a:ln>
        </p:spPr>
      </p:pic>
      <p:sp>
        <p:nvSpPr>
          <p:cNvPr id="1056" name="CustomShape 4"/>
          <p:cNvSpPr/>
          <p:nvPr/>
        </p:nvSpPr>
        <p:spPr>
          <a:xfrm>
            <a:off x="408960" y="2377080"/>
            <a:ext cx="791640" cy="7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57" name="CustomShape 5"/>
          <p:cNvSpPr/>
          <p:nvPr/>
        </p:nvSpPr>
        <p:spPr>
          <a:xfrm>
            <a:off x="386280" y="4214160"/>
            <a:ext cx="791640" cy="791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58" name="CustomShape 6"/>
          <p:cNvSpPr/>
          <p:nvPr/>
        </p:nvSpPr>
        <p:spPr>
          <a:xfrm>
            <a:off x="428400" y="4478040"/>
            <a:ext cx="669240" cy="257400"/>
          </a:xfrm>
          <a:custGeom>
            <a:avLst/>
            <a:gdLst/>
            <a:ahLst/>
            <a:rect l="l" t="t" r="r" b="b"/>
            <a:pathLst>
              <a:path w="8543357" h="3289735">
                <a:moveTo>
                  <a:pt x="6928458" y="2439007"/>
                </a:moveTo>
                <a:cubicBezTo>
                  <a:pt x="7028720" y="2439007"/>
                  <a:pt x="7109999" y="2520286"/>
                  <a:pt x="7109999" y="2620548"/>
                </a:cubicBezTo>
                <a:cubicBezTo>
                  <a:pt x="7109999" y="2720810"/>
                  <a:pt x="7028720" y="2802089"/>
                  <a:pt x="6928458" y="2802089"/>
                </a:cubicBezTo>
                <a:cubicBezTo>
                  <a:pt x="6828196" y="2802089"/>
                  <a:pt x="6746917" y="2720810"/>
                  <a:pt x="6746917" y="2620548"/>
                </a:cubicBezTo>
                <a:cubicBezTo>
                  <a:pt x="6746917" y="2520286"/>
                  <a:pt x="6828196" y="2439007"/>
                  <a:pt x="6928458" y="2439007"/>
                </a:cubicBezTo>
                <a:close/>
                <a:moveTo>
                  <a:pt x="1585190" y="2416754"/>
                </a:moveTo>
                <a:cubicBezTo>
                  <a:pt x="1685452" y="2416754"/>
                  <a:pt x="1766731" y="2498033"/>
                  <a:pt x="1766731" y="2598295"/>
                </a:cubicBezTo>
                <a:cubicBezTo>
                  <a:pt x="1766731" y="2698557"/>
                  <a:pt x="1685452" y="2779836"/>
                  <a:pt x="1585190" y="2779836"/>
                </a:cubicBezTo>
                <a:cubicBezTo>
                  <a:pt x="1484928" y="2779836"/>
                  <a:pt x="1403649" y="2698557"/>
                  <a:pt x="1403649" y="2598295"/>
                </a:cubicBezTo>
                <a:cubicBezTo>
                  <a:pt x="1403649" y="2498033"/>
                  <a:pt x="1484928" y="2416754"/>
                  <a:pt x="1585190" y="2416754"/>
                </a:cubicBezTo>
                <a:close/>
                <a:moveTo>
                  <a:pt x="6925340" y="2293671"/>
                </a:moveTo>
                <a:cubicBezTo>
                  <a:pt x="6842849" y="2293671"/>
                  <a:pt x="6760359" y="2325141"/>
                  <a:pt x="6697422" y="2388080"/>
                </a:cubicBezTo>
                <a:cubicBezTo>
                  <a:pt x="6571542" y="2513953"/>
                  <a:pt x="6571542" y="2718042"/>
                  <a:pt x="6697415" y="2843921"/>
                </a:cubicBezTo>
                <a:cubicBezTo>
                  <a:pt x="6823295" y="2969801"/>
                  <a:pt x="7027383" y="2969794"/>
                  <a:pt x="7153263" y="2843921"/>
                </a:cubicBezTo>
                <a:cubicBezTo>
                  <a:pt x="7279136" y="2718042"/>
                  <a:pt x="7279136" y="2513953"/>
                  <a:pt x="7153263" y="2388080"/>
                </a:cubicBezTo>
                <a:cubicBezTo>
                  <a:pt x="7090323" y="2325141"/>
                  <a:pt x="7007831" y="2293671"/>
                  <a:pt x="6925340" y="2293671"/>
                </a:cubicBezTo>
                <a:close/>
                <a:moveTo>
                  <a:pt x="1582072" y="2271418"/>
                </a:moveTo>
                <a:cubicBezTo>
                  <a:pt x="1499581" y="2271418"/>
                  <a:pt x="1417091" y="2302888"/>
                  <a:pt x="1354154" y="2365827"/>
                </a:cubicBezTo>
                <a:cubicBezTo>
                  <a:pt x="1228274" y="2491700"/>
                  <a:pt x="1228274" y="2695789"/>
                  <a:pt x="1354147" y="2821668"/>
                </a:cubicBezTo>
                <a:cubicBezTo>
                  <a:pt x="1480027" y="2947548"/>
                  <a:pt x="1684115" y="2947541"/>
                  <a:pt x="1809995" y="2821668"/>
                </a:cubicBezTo>
                <a:cubicBezTo>
                  <a:pt x="1935868" y="2695789"/>
                  <a:pt x="1935868" y="2491700"/>
                  <a:pt x="1809995" y="2365827"/>
                </a:cubicBezTo>
                <a:cubicBezTo>
                  <a:pt x="1747055" y="2302888"/>
                  <a:pt x="1664563" y="2271418"/>
                  <a:pt x="1582072" y="2271418"/>
                </a:cubicBezTo>
                <a:close/>
                <a:moveTo>
                  <a:pt x="6928457" y="1951359"/>
                </a:moveTo>
                <a:cubicBezTo>
                  <a:pt x="7292833" y="1951359"/>
                  <a:pt x="7594140" y="2252666"/>
                  <a:pt x="7601151" y="2624052"/>
                </a:cubicBezTo>
                <a:cubicBezTo>
                  <a:pt x="7601151" y="2624052"/>
                  <a:pt x="7601151" y="2631056"/>
                  <a:pt x="7601151" y="2638067"/>
                </a:cubicBezTo>
                <a:cubicBezTo>
                  <a:pt x="7587136" y="2995431"/>
                  <a:pt x="7292833" y="3289735"/>
                  <a:pt x="6928457" y="3289735"/>
                </a:cubicBezTo>
                <a:cubicBezTo>
                  <a:pt x="6564082" y="3289735"/>
                  <a:pt x="6262768" y="3002442"/>
                  <a:pt x="6255764" y="2638067"/>
                </a:cubicBezTo>
                <a:cubicBezTo>
                  <a:pt x="6255764" y="2638067"/>
                  <a:pt x="6255764" y="2631056"/>
                  <a:pt x="6255764" y="2624052"/>
                </a:cubicBezTo>
                <a:cubicBezTo>
                  <a:pt x="6255764" y="2252666"/>
                  <a:pt x="6557071" y="1951359"/>
                  <a:pt x="6928457" y="1951359"/>
                </a:cubicBezTo>
                <a:close/>
                <a:moveTo>
                  <a:pt x="1585189" y="1929106"/>
                </a:moveTo>
                <a:cubicBezTo>
                  <a:pt x="1949565" y="1929106"/>
                  <a:pt x="2250872" y="2230413"/>
                  <a:pt x="2257883" y="2601799"/>
                </a:cubicBezTo>
                <a:cubicBezTo>
                  <a:pt x="2257883" y="2601799"/>
                  <a:pt x="2257883" y="2608803"/>
                  <a:pt x="2257883" y="2615814"/>
                </a:cubicBezTo>
                <a:cubicBezTo>
                  <a:pt x="2243868" y="2973178"/>
                  <a:pt x="1949565" y="3267482"/>
                  <a:pt x="1585189" y="3267482"/>
                </a:cubicBezTo>
                <a:cubicBezTo>
                  <a:pt x="1220814" y="3267482"/>
                  <a:pt x="919500" y="2980189"/>
                  <a:pt x="912496" y="2615814"/>
                </a:cubicBezTo>
                <a:cubicBezTo>
                  <a:pt x="912496" y="2615814"/>
                  <a:pt x="912496" y="2608803"/>
                  <a:pt x="912496" y="2601799"/>
                </a:cubicBezTo>
                <a:cubicBezTo>
                  <a:pt x="912496" y="2230413"/>
                  <a:pt x="1213803" y="1929106"/>
                  <a:pt x="1585189" y="1929106"/>
                </a:cubicBezTo>
                <a:close/>
                <a:moveTo>
                  <a:pt x="64619" y="1683850"/>
                </a:moveTo>
                <a:cubicBezTo>
                  <a:pt x="64619" y="1732905"/>
                  <a:pt x="64619" y="1831006"/>
                  <a:pt x="64619" y="1922096"/>
                </a:cubicBezTo>
                <a:cubicBezTo>
                  <a:pt x="64619" y="1971150"/>
                  <a:pt x="99659" y="2006183"/>
                  <a:pt x="148706" y="2006183"/>
                </a:cubicBezTo>
                <a:lnTo>
                  <a:pt x="520093" y="2006183"/>
                </a:lnTo>
                <a:cubicBezTo>
                  <a:pt x="534100" y="2006183"/>
                  <a:pt x="548114" y="1999179"/>
                  <a:pt x="562136" y="1978154"/>
                </a:cubicBezTo>
                <a:lnTo>
                  <a:pt x="667241" y="1831006"/>
                </a:lnTo>
                <a:cubicBezTo>
                  <a:pt x="702281" y="1774948"/>
                  <a:pt x="681255" y="1683850"/>
                  <a:pt x="625197" y="1683850"/>
                </a:cubicBezTo>
                <a:cubicBezTo>
                  <a:pt x="625197" y="1683850"/>
                  <a:pt x="78634" y="1683850"/>
                  <a:pt x="64619" y="1683850"/>
                </a:cubicBezTo>
                <a:close/>
                <a:moveTo>
                  <a:pt x="4556251" y="1270428"/>
                </a:moveTo>
                <a:cubicBezTo>
                  <a:pt x="4535226" y="1270428"/>
                  <a:pt x="4514208" y="1277439"/>
                  <a:pt x="4514208" y="1284443"/>
                </a:cubicBezTo>
                <a:lnTo>
                  <a:pt x="4514208" y="2195382"/>
                </a:lnTo>
                <a:cubicBezTo>
                  <a:pt x="4514208" y="2202385"/>
                  <a:pt x="4535226" y="2209396"/>
                  <a:pt x="4556251" y="2209396"/>
                </a:cubicBezTo>
                <a:cubicBezTo>
                  <a:pt x="4577269" y="2209396"/>
                  <a:pt x="4591291" y="2202385"/>
                  <a:pt x="4598295" y="2195382"/>
                </a:cubicBezTo>
                <a:lnTo>
                  <a:pt x="4598295" y="1284443"/>
                </a:lnTo>
                <a:cubicBezTo>
                  <a:pt x="4598295" y="1277439"/>
                  <a:pt x="4577269" y="1270428"/>
                  <a:pt x="4556251" y="1270428"/>
                </a:cubicBezTo>
                <a:close/>
                <a:moveTo>
                  <a:pt x="8153579" y="1033056"/>
                </a:moveTo>
                <a:cubicBezTo>
                  <a:pt x="8115915" y="1025173"/>
                  <a:pt x="8070368" y="1035684"/>
                  <a:pt x="8038838" y="1067215"/>
                </a:cubicBezTo>
                <a:cubicBezTo>
                  <a:pt x="7912708" y="1179330"/>
                  <a:pt x="7863661" y="1291446"/>
                  <a:pt x="7814607" y="1417576"/>
                </a:cubicBezTo>
                <a:cubicBezTo>
                  <a:pt x="7786578" y="1487649"/>
                  <a:pt x="7835632" y="1557721"/>
                  <a:pt x="7912708" y="1557721"/>
                </a:cubicBezTo>
                <a:lnTo>
                  <a:pt x="8087884" y="1557721"/>
                </a:lnTo>
                <a:cubicBezTo>
                  <a:pt x="8178982" y="1564732"/>
                  <a:pt x="8221025" y="1487649"/>
                  <a:pt x="8221025" y="1403562"/>
                </a:cubicBezTo>
                <a:lnTo>
                  <a:pt x="8221025" y="1109258"/>
                </a:lnTo>
                <a:cubicBezTo>
                  <a:pt x="8221025" y="1067215"/>
                  <a:pt x="8191243" y="1040939"/>
                  <a:pt x="8153579" y="1033056"/>
                </a:cubicBezTo>
                <a:close/>
                <a:moveTo>
                  <a:pt x="2916554" y="587330"/>
                </a:moveTo>
                <a:lnTo>
                  <a:pt x="2866084" y="616567"/>
                </a:lnTo>
                <a:cubicBezTo>
                  <a:pt x="2760209" y="682260"/>
                  <a:pt x="2666049" y="748390"/>
                  <a:pt x="2580210" y="807951"/>
                </a:cubicBezTo>
                <a:cubicBezTo>
                  <a:pt x="2545176" y="835980"/>
                  <a:pt x="2482107" y="955106"/>
                  <a:pt x="2545176" y="955106"/>
                </a:cubicBezTo>
                <a:lnTo>
                  <a:pt x="2916554" y="955106"/>
                </a:lnTo>
                <a:close/>
                <a:moveTo>
                  <a:pt x="6483234" y="379721"/>
                </a:moveTo>
                <a:lnTo>
                  <a:pt x="6483234" y="955106"/>
                </a:lnTo>
                <a:lnTo>
                  <a:pt x="7169941" y="955106"/>
                </a:lnTo>
                <a:cubicBezTo>
                  <a:pt x="7254028" y="955106"/>
                  <a:pt x="7261031" y="800948"/>
                  <a:pt x="7120887" y="674818"/>
                </a:cubicBezTo>
                <a:cubicBezTo>
                  <a:pt x="7004065" y="571243"/>
                  <a:pt x="6841909" y="490023"/>
                  <a:pt x="6653454" y="426535"/>
                </a:cubicBezTo>
                <a:close/>
                <a:moveTo>
                  <a:pt x="4514208" y="213698"/>
                </a:moveTo>
                <a:lnTo>
                  <a:pt x="4374787" y="218539"/>
                </a:lnTo>
                <a:cubicBezTo>
                  <a:pt x="4280968" y="222592"/>
                  <a:pt x="4226908" y="226355"/>
                  <a:pt x="4226908" y="226355"/>
                </a:cubicBezTo>
                <a:cubicBezTo>
                  <a:pt x="3710128" y="226355"/>
                  <a:pt x="3330204" y="360477"/>
                  <a:pt x="3034107" y="519233"/>
                </a:cubicBezTo>
                <a:lnTo>
                  <a:pt x="3000641" y="538620"/>
                </a:lnTo>
                <a:lnTo>
                  <a:pt x="3000641" y="955106"/>
                </a:lnTo>
                <a:lnTo>
                  <a:pt x="4514208" y="955106"/>
                </a:lnTo>
                <a:close/>
                <a:moveTo>
                  <a:pt x="4761218" y="208991"/>
                </a:moveTo>
                <a:lnTo>
                  <a:pt x="4598295" y="211751"/>
                </a:lnTo>
                <a:lnTo>
                  <a:pt x="4598295" y="955106"/>
                </a:lnTo>
                <a:lnTo>
                  <a:pt x="6399147" y="955106"/>
                </a:lnTo>
                <a:lnTo>
                  <a:pt x="6399147" y="356596"/>
                </a:lnTo>
                <a:lnTo>
                  <a:pt x="6353426" y="344022"/>
                </a:lnTo>
                <a:cubicBezTo>
                  <a:pt x="5828439" y="226736"/>
                  <a:pt x="5198565" y="205816"/>
                  <a:pt x="4761218" y="208991"/>
                </a:cubicBezTo>
                <a:close/>
                <a:moveTo>
                  <a:pt x="4770242" y="2"/>
                </a:moveTo>
                <a:cubicBezTo>
                  <a:pt x="5907985" y="-288"/>
                  <a:pt x="6823084" y="56427"/>
                  <a:pt x="7534317" y="681821"/>
                </a:cubicBezTo>
                <a:cubicBezTo>
                  <a:pt x="7576361" y="716861"/>
                  <a:pt x="7632418" y="737879"/>
                  <a:pt x="7688476" y="737879"/>
                </a:cubicBezTo>
                <a:lnTo>
                  <a:pt x="8192996" y="737879"/>
                </a:lnTo>
                <a:cubicBezTo>
                  <a:pt x="8256065" y="737879"/>
                  <a:pt x="8305111" y="786933"/>
                  <a:pt x="8305111" y="849994"/>
                </a:cubicBezTo>
                <a:lnTo>
                  <a:pt x="8305111" y="1557727"/>
                </a:lnTo>
                <a:cubicBezTo>
                  <a:pt x="8431241" y="1557727"/>
                  <a:pt x="8536353" y="1655829"/>
                  <a:pt x="8543357" y="1767944"/>
                </a:cubicBezTo>
                <a:lnTo>
                  <a:pt x="8543357" y="2370565"/>
                </a:lnTo>
                <a:lnTo>
                  <a:pt x="7975776" y="2608811"/>
                </a:lnTo>
                <a:lnTo>
                  <a:pt x="7625415" y="2608811"/>
                </a:lnTo>
                <a:cubicBezTo>
                  <a:pt x="7625415" y="2216406"/>
                  <a:pt x="7310086" y="1901078"/>
                  <a:pt x="6917682" y="1901078"/>
                </a:cubicBezTo>
                <a:cubicBezTo>
                  <a:pt x="6525277" y="1901078"/>
                  <a:pt x="6209949" y="2216406"/>
                  <a:pt x="6209949" y="2608811"/>
                </a:cubicBezTo>
                <a:lnTo>
                  <a:pt x="2299928" y="2608811"/>
                </a:lnTo>
                <a:cubicBezTo>
                  <a:pt x="2299928" y="2608811"/>
                  <a:pt x="2299928" y="2601800"/>
                  <a:pt x="2299928" y="2594796"/>
                </a:cubicBezTo>
                <a:cubicBezTo>
                  <a:pt x="2299928" y="2202392"/>
                  <a:pt x="1984598" y="1887063"/>
                  <a:pt x="1592193" y="1887063"/>
                </a:cubicBezTo>
                <a:cubicBezTo>
                  <a:pt x="1199789" y="1887063"/>
                  <a:pt x="884460" y="2202392"/>
                  <a:pt x="884460" y="2594796"/>
                </a:cubicBezTo>
                <a:cubicBezTo>
                  <a:pt x="884460" y="2594796"/>
                  <a:pt x="884460" y="2601800"/>
                  <a:pt x="884460" y="2608811"/>
                </a:cubicBezTo>
                <a:lnTo>
                  <a:pt x="225789" y="2608811"/>
                </a:lnTo>
                <a:cubicBezTo>
                  <a:pt x="106662" y="2608811"/>
                  <a:pt x="1558" y="2510710"/>
                  <a:pt x="1558" y="2391583"/>
                </a:cubicBezTo>
                <a:lnTo>
                  <a:pt x="1558" y="1774948"/>
                </a:lnTo>
                <a:cubicBezTo>
                  <a:pt x="1558" y="1774948"/>
                  <a:pt x="-54500" y="1480644"/>
                  <a:pt x="506078" y="1333496"/>
                </a:cubicBezTo>
                <a:cubicBezTo>
                  <a:pt x="912497" y="1228384"/>
                  <a:pt x="1592193" y="1095251"/>
                  <a:pt x="1991609" y="990139"/>
                </a:cubicBezTo>
                <a:cubicBezTo>
                  <a:pt x="2159782" y="948095"/>
                  <a:pt x="2215835" y="864009"/>
                  <a:pt x="2306931" y="786933"/>
                </a:cubicBezTo>
                <a:cubicBezTo>
                  <a:pt x="2573206" y="555691"/>
                  <a:pt x="3365024" y="9128"/>
                  <a:pt x="4268952" y="2124"/>
                </a:cubicBezTo>
                <a:cubicBezTo>
                  <a:pt x="4440629" y="1248"/>
                  <a:pt x="4607708" y="43"/>
                  <a:pt x="4770242" y="2"/>
                </a:cubicBezTo>
                <a:close/>
              </a:path>
            </a:pathLst>
          </a:custGeom>
          <a:solidFill>
            <a:schemeClr val="bg1"/>
          </a:solidFill>
          <a:ln w="9360">
            <a:noFill/>
          </a:ln>
        </p:spPr>
        <p:style>
          <a:lnRef idx="0"/>
          <a:fillRef idx="0"/>
          <a:effectRef idx="0"/>
          <a:fontRef idx="minor"/>
        </p:style>
      </p:sp>
      <p:sp>
        <p:nvSpPr>
          <p:cNvPr id="1059" name="CustomShape 7"/>
          <p:cNvSpPr/>
          <p:nvPr/>
        </p:nvSpPr>
        <p:spPr>
          <a:xfrm>
            <a:off x="617040" y="2477160"/>
            <a:ext cx="409320" cy="4230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chemeClr val="bg1"/>
          </a:solidFill>
          <a:ln w="9000">
            <a:noFill/>
          </a:ln>
        </p:spPr>
        <p:style>
          <a:lnRef idx="0"/>
          <a:fillRef idx="0"/>
          <a:effectRef idx="0"/>
          <a:fontRef idx="minor"/>
        </p:style>
      </p:sp>
      <p:sp>
        <p:nvSpPr>
          <p:cNvPr id="1060" name="CustomShape 8"/>
          <p:cNvSpPr/>
          <p:nvPr/>
        </p:nvSpPr>
        <p:spPr>
          <a:xfrm>
            <a:off x="640080" y="2896920"/>
            <a:ext cx="68760" cy="6876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chemeClr val="bg1"/>
          </a:solidFill>
          <a:ln w="9000">
            <a:noFill/>
          </a:ln>
        </p:spPr>
        <p:style>
          <a:lnRef idx="0"/>
          <a:fillRef idx="0"/>
          <a:effectRef idx="0"/>
          <a:fontRef idx="minor"/>
        </p:style>
      </p:sp>
      <p:sp>
        <p:nvSpPr>
          <p:cNvPr id="1061" name="CustomShape 9"/>
          <p:cNvSpPr/>
          <p:nvPr/>
        </p:nvSpPr>
        <p:spPr>
          <a:xfrm>
            <a:off x="726840" y="289692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chemeClr val="bg1"/>
          </a:solidFill>
          <a:ln w="9000">
            <a:noFill/>
          </a:ln>
        </p:spPr>
        <p:style>
          <a:lnRef idx="0"/>
          <a:fillRef idx="0"/>
          <a:effectRef idx="0"/>
          <a:fontRef idx="minor"/>
        </p:style>
      </p:sp>
      <p:sp>
        <p:nvSpPr>
          <p:cNvPr id="1062" name="CustomShape 10"/>
          <p:cNvSpPr/>
          <p:nvPr/>
        </p:nvSpPr>
        <p:spPr>
          <a:xfrm>
            <a:off x="813960" y="289692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bg1"/>
          </a:solidFill>
          <a:ln w="9000">
            <a:noFill/>
          </a:ln>
        </p:spPr>
        <p:style>
          <a:lnRef idx="0"/>
          <a:fillRef idx="0"/>
          <a:effectRef idx="0"/>
          <a:fontRef idx="minor"/>
        </p:style>
      </p:sp>
      <p:sp>
        <p:nvSpPr>
          <p:cNvPr id="1063" name="CustomShape 11"/>
          <p:cNvSpPr/>
          <p:nvPr/>
        </p:nvSpPr>
        <p:spPr>
          <a:xfrm>
            <a:off x="900720" y="2896920"/>
            <a:ext cx="68760" cy="6876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bg1"/>
          </a:solidFill>
          <a:ln w="9000">
            <a:noFill/>
          </a:ln>
        </p:spPr>
        <p:style>
          <a:lnRef idx="0"/>
          <a:fillRef idx="0"/>
          <a:effectRef idx="0"/>
          <a:fontRef idx="minor"/>
        </p:style>
      </p:sp>
    </p:spTree>
  </p:cSld>
  <p:timing>
    <p:tnLst>
      <p:par>
        <p:cTn id="426" dur="indefinite" restart="never" nodeType="tmRoot">
          <p:childTnLst>
            <p:seq>
              <p:cTn id="427" dur="indefinite" nodeType="mainSeq">
                <p:childTnLst>
                  <p:par>
                    <p:cTn id="428" fill="hold">
                      <p:stCondLst>
                        <p:cond delay="indefinite"/>
                      </p:stCondLst>
                      <p:childTnLst>
                        <p:par>
                          <p:cTn id="429" fill="hold">
                            <p:stCondLst>
                              <p:cond delay="0"/>
                            </p:stCondLst>
                            <p:childTnLst>
                              <p:par>
                                <p:cTn id="430" nodeType="clickEffect" fill="hold" presetClass="entr" presetID="6" presetSubtype="16">
                                  <p:stCondLst>
                                    <p:cond delay="0"/>
                                  </p:stCondLst>
                                  <p:childTnLst>
                                    <p:set>
                                      <p:cBhvr>
                                        <p:cTn id="431" dur="1" fill="hold">
                                          <p:stCondLst>
                                            <p:cond delay="0"/>
                                          </p:stCondLst>
                                        </p:cTn>
                                        <p:tgtEl>
                                          <p:spTgt spid="1056"/>
                                        </p:tgtEl>
                                        <p:attrNameLst>
                                          <p:attrName>style.visibility</p:attrName>
                                        </p:attrNameLst>
                                      </p:cBhvr>
                                      <p:to>
                                        <p:strVal val="visible"/>
                                      </p:to>
                                    </p:set>
                                    <p:animEffect filter="circle(in)" transition="out">
                                      <p:cBhvr additive="repl">
                                        <p:cTn id="432" dur="500"/>
                                        <p:tgtEl>
                                          <p:spTgt spid="1056"/>
                                        </p:tgtEl>
                                      </p:cBhvr>
                                    </p:animEffect>
                                  </p:childTnLst>
                                </p:cTn>
                              </p:par>
                              <p:par>
                                <p:cTn id="433" nodeType="withEffect" fill="hold" presetClass="entr" presetID="6" presetSubtype="16">
                                  <p:stCondLst>
                                    <p:cond delay="0"/>
                                  </p:stCondLst>
                                  <p:childTnLst>
                                    <p:set>
                                      <p:cBhvr>
                                        <p:cTn id="434" dur="1" fill="hold">
                                          <p:stCondLst>
                                            <p:cond delay="0"/>
                                          </p:stCondLst>
                                        </p:cTn>
                                        <p:tgtEl>
                                          <p:spTgt spid="1053"/>
                                        </p:tgtEl>
                                        <p:attrNameLst>
                                          <p:attrName>style.visibility</p:attrName>
                                        </p:attrNameLst>
                                      </p:cBhvr>
                                      <p:to>
                                        <p:strVal val="visible"/>
                                      </p:to>
                                    </p:set>
                                    <p:animEffect filter="circle(in)" transition="out">
                                      <p:cBhvr additive="repl">
                                        <p:cTn id="435" dur="500"/>
                                        <p:tgtEl>
                                          <p:spTgt spid="1053"/>
                                        </p:tgtEl>
                                      </p:cBhvr>
                                    </p:animEffect>
                                  </p:childTnLst>
                                </p:cTn>
                              </p:par>
                              <p:par>
                                <p:cTn id="436" nodeType="withEffect" fill="hold" presetClass="entr" presetID="6" presetSubtype="16">
                                  <p:stCondLst>
                                    <p:cond delay="0"/>
                                  </p:stCondLst>
                                  <p:childTnLst>
                                    <p:set>
                                      <p:cBhvr>
                                        <p:cTn id="437" dur="1" fill="hold">
                                          <p:stCondLst>
                                            <p:cond delay="0"/>
                                          </p:stCondLst>
                                        </p:cTn>
                                        <p:tgtEl>
                                          <p:spTgt spid="-1"/>
                                        </p:tgtEl>
                                        <p:attrNameLst>
                                          <p:attrName>style.visibility</p:attrName>
                                        </p:attrNameLst>
                                      </p:cBhvr>
                                      <p:to>
                                        <p:strVal val="visible"/>
                                      </p:to>
                                    </p:set>
                                    <p:animEffect filter="circle(in)" transition="out">
                                      <p:cBhvr additive="repl">
                                        <p:cTn id="438" dur="500"/>
                                        <p:tgtEl>
                                          <p:spTgt spid="-1"/>
                                        </p:tgtEl>
                                      </p:cBhvr>
                                    </p:animEffect>
                                  </p:childTnLst>
                                </p:cTn>
                              </p:par>
                            </p:childTnLst>
                          </p:cTn>
                        </p:par>
                      </p:childTnLst>
                    </p:cTn>
                  </p:par>
                  <p:par>
                    <p:cTn id="439" fill="hold">
                      <p:stCondLst>
                        <p:cond delay="indefinite"/>
                      </p:stCondLst>
                      <p:childTnLst>
                        <p:par>
                          <p:cTn id="440" fill="hold">
                            <p:stCondLst>
                              <p:cond delay="0"/>
                            </p:stCondLst>
                            <p:childTnLst>
                              <p:par>
                                <p:cTn id="441" nodeType="clickEffect" fill="hold" presetClass="entr" presetID="6" presetSubtype="16">
                                  <p:stCondLst>
                                    <p:cond delay="0"/>
                                  </p:stCondLst>
                                  <p:childTnLst>
                                    <p:set>
                                      <p:cBhvr>
                                        <p:cTn id="442" dur="1" fill="hold">
                                          <p:stCondLst>
                                            <p:cond delay="0"/>
                                          </p:stCondLst>
                                        </p:cTn>
                                        <p:tgtEl>
                                          <p:spTgt spid="1057"/>
                                        </p:tgtEl>
                                        <p:attrNameLst>
                                          <p:attrName>style.visibility</p:attrName>
                                        </p:attrNameLst>
                                      </p:cBhvr>
                                      <p:to>
                                        <p:strVal val="visible"/>
                                      </p:to>
                                    </p:set>
                                    <p:animEffect filter="circle(in)" transition="out">
                                      <p:cBhvr additive="repl">
                                        <p:cTn id="443" dur="500"/>
                                        <p:tgtEl>
                                          <p:spTgt spid="1057"/>
                                        </p:tgtEl>
                                      </p:cBhvr>
                                    </p:animEffect>
                                  </p:childTnLst>
                                </p:cTn>
                              </p:par>
                              <p:par>
                                <p:cTn id="444" nodeType="withEffect" fill="hold" presetClass="entr" presetID="6" presetSubtype="16">
                                  <p:stCondLst>
                                    <p:cond delay="0"/>
                                  </p:stCondLst>
                                  <p:childTnLst>
                                    <p:set>
                                      <p:cBhvr>
                                        <p:cTn id="445" dur="1" fill="hold">
                                          <p:stCondLst>
                                            <p:cond delay="0"/>
                                          </p:stCondLst>
                                        </p:cTn>
                                        <p:tgtEl>
                                          <p:spTgt spid="1058"/>
                                        </p:tgtEl>
                                        <p:attrNameLst>
                                          <p:attrName>style.visibility</p:attrName>
                                        </p:attrNameLst>
                                      </p:cBhvr>
                                      <p:to>
                                        <p:strVal val="visible"/>
                                      </p:to>
                                    </p:set>
                                    <p:animEffect filter="circle(in)" transition="out">
                                      <p:cBhvr additive="repl">
                                        <p:cTn id="446" dur="500"/>
                                        <p:tgtEl>
                                          <p:spTgt spid="1058"/>
                                        </p:tgtEl>
                                      </p:cBhvr>
                                    </p:animEffect>
                                  </p:childTnLst>
                                </p:cTn>
                              </p:par>
                              <p:par>
                                <p:cTn id="447" nodeType="withEffect" fill="hold" presetClass="entr" presetID="6" presetSubtype="16">
                                  <p:stCondLst>
                                    <p:cond delay="0"/>
                                  </p:stCondLst>
                                  <p:childTnLst>
                                    <p:set>
                                      <p:cBhvr>
                                        <p:cTn id="448" dur="1" fill="hold">
                                          <p:stCondLst>
                                            <p:cond delay="0"/>
                                          </p:stCondLst>
                                        </p:cTn>
                                        <p:tgtEl>
                                          <p:spTgt spid="1054"/>
                                        </p:tgtEl>
                                        <p:attrNameLst>
                                          <p:attrName>style.visibility</p:attrName>
                                        </p:attrNameLst>
                                      </p:cBhvr>
                                      <p:to>
                                        <p:strVal val="visible"/>
                                      </p:to>
                                    </p:set>
                                    <p:animEffect filter="circle(in)" transition="out">
                                      <p:cBhvr additive="repl">
                                        <p:cTn id="449" dur="500"/>
                                        <p:tgtEl>
                                          <p:spTgt spid="1054"/>
                                        </p:tgtEl>
                                      </p:cBhvr>
                                    </p:animEffect>
                                  </p:childTnLst>
                                </p:cTn>
                              </p:par>
                            </p:childTnLst>
                          </p:cTn>
                        </p:par>
                      </p:childTnLst>
                    </p:cTn>
                  </p:par>
                  <p:par>
                    <p:cTn id="450" fill="hold">
                      <p:stCondLst>
                        <p:cond delay="indefinite"/>
                      </p:stCondLst>
                      <p:childTnLst>
                        <p:par>
                          <p:cTn id="451" fill="hold">
                            <p:stCondLst>
                              <p:cond delay="0"/>
                            </p:stCondLst>
                            <p:childTnLst>
                              <p:par>
                                <p:cTn id="452" nodeType="clickEffect" fill="hold" presetClass="entr" presetID="14" presetSubtype="10">
                                  <p:stCondLst>
                                    <p:cond delay="0"/>
                                  </p:stCondLst>
                                  <p:childTnLst>
                                    <p:set>
                                      <p:cBhvr>
                                        <p:cTn id="453" dur="1" fill="hold">
                                          <p:stCondLst>
                                            <p:cond delay="0"/>
                                          </p:stCondLst>
                                        </p:cTn>
                                        <p:tgtEl>
                                          <p:spTgt spid="1055"/>
                                        </p:tgtEl>
                                        <p:attrNameLst>
                                          <p:attrName>style.visibility</p:attrName>
                                        </p:attrNameLst>
                                      </p:cBhvr>
                                      <p:to>
                                        <p:strVal val="visible"/>
                                      </p:to>
                                    </p:set>
                                    <p:animEffect filter="randombar(horizontal)" transition="in">
                                      <p:cBhvr additive="repl">
                                        <p:cTn id="454" dur="500"/>
                                        <p:tgtEl>
                                          <p:spTgt spid="105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065"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66"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067"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68"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69"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Arial"/>
                <a:ea typeface="Arial Unicode MS"/>
              </a:rPr>
              <a:t>Ecosystem</a:t>
            </a:r>
            <a:endParaRPr b="0" lang="en-US" sz="1800" spc="-1" strike="noStrike">
              <a:solidFill>
                <a:srgbClr val="ffffff"/>
              </a:solidFill>
              <a:uFill>
                <a:solidFill>
                  <a:srgbClr val="ffffff"/>
                </a:solidFill>
              </a:uFill>
              <a:latin typeface="Arial"/>
            </a:endParaRPr>
          </a:p>
        </p:txBody>
      </p:sp>
      <p:sp>
        <p:nvSpPr>
          <p:cNvPr id="1070"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1"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2"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3"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4"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5"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6"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7"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8"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79"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0"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81"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2"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83"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4"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5"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6"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87"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1088"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89"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1090"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1"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2"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93"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094"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1095"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1096"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097"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1098"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099"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00"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01"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02"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03"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1104"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455" dur="indefinite" restart="never" nodeType="tmRoot">
          <p:childTnLst>
            <p:seq>
              <p:cTn id="45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5" name="CustomShape 1"/>
          <p:cNvSpPr/>
          <p:nvPr/>
        </p:nvSpPr>
        <p:spPr>
          <a:xfrm>
            <a:off x="3998160" y="5099400"/>
            <a:ext cx="2028240" cy="11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06" name="CustomShape 2"/>
          <p:cNvSpPr/>
          <p:nvPr/>
        </p:nvSpPr>
        <p:spPr>
          <a:xfrm>
            <a:off x="3998160" y="5213880"/>
            <a:ext cx="2028240" cy="101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07" name="CustomShape 3"/>
          <p:cNvSpPr/>
          <p:nvPr/>
        </p:nvSpPr>
        <p:spPr>
          <a:xfrm>
            <a:off x="4526640" y="5454000"/>
            <a:ext cx="332280" cy="76968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08" name="CustomShape 4"/>
          <p:cNvSpPr/>
          <p:nvPr/>
        </p:nvSpPr>
        <p:spPr>
          <a:xfrm>
            <a:off x="4699800" y="5606640"/>
            <a:ext cx="159120" cy="61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09" name="CustomShape 5"/>
          <p:cNvSpPr/>
          <p:nvPr/>
        </p:nvSpPr>
        <p:spPr>
          <a:xfrm>
            <a:off x="4078080" y="5249520"/>
            <a:ext cx="172440" cy="172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10" name="CustomShape 6"/>
          <p:cNvSpPr/>
          <p:nvPr/>
        </p:nvSpPr>
        <p:spPr>
          <a:xfrm>
            <a:off x="4112640" y="5284080"/>
            <a:ext cx="109080" cy="93852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111" name="CustomShape 7"/>
          <p:cNvSpPr/>
          <p:nvPr/>
        </p:nvSpPr>
        <p:spPr>
          <a:xfrm>
            <a:off x="4169880" y="5343840"/>
            <a:ext cx="54360" cy="878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12" name="CustomShape 8"/>
          <p:cNvSpPr/>
          <p:nvPr/>
        </p:nvSpPr>
        <p:spPr>
          <a:xfrm>
            <a:off x="4091760" y="553860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13" name="CustomShape 9"/>
          <p:cNvSpPr/>
          <p:nvPr/>
        </p:nvSpPr>
        <p:spPr>
          <a:xfrm>
            <a:off x="4169520" y="553860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14" name="CustomShape 10"/>
          <p:cNvSpPr/>
          <p:nvPr/>
        </p:nvSpPr>
        <p:spPr>
          <a:xfrm>
            <a:off x="4091760" y="572256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15" name="CustomShape 11"/>
          <p:cNvSpPr/>
          <p:nvPr/>
        </p:nvSpPr>
        <p:spPr>
          <a:xfrm>
            <a:off x="4169520" y="572256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16" name="CustomShape 12"/>
          <p:cNvSpPr/>
          <p:nvPr/>
        </p:nvSpPr>
        <p:spPr>
          <a:xfrm>
            <a:off x="4091760" y="590652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17" name="CustomShape 13"/>
          <p:cNvSpPr/>
          <p:nvPr/>
        </p:nvSpPr>
        <p:spPr>
          <a:xfrm>
            <a:off x="4169520" y="590652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18" name="CustomShape 14"/>
          <p:cNvSpPr/>
          <p:nvPr/>
        </p:nvSpPr>
        <p:spPr>
          <a:xfrm>
            <a:off x="4925520" y="5456880"/>
            <a:ext cx="332280" cy="76968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19" name="CustomShape 15"/>
          <p:cNvSpPr/>
          <p:nvPr/>
        </p:nvSpPr>
        <p:spPr>
          <a:xfrm>
            <a:off x="5098680" y="5609160"/>
            <a:ext cx="159120" cy="61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0" name="CustomShape 16"/>
          <p:cNvSpPr/>
          <p:nvPr/>
        </p:nvSpPr>
        <p:spPr>
          <a:xfrm>
            <a:off x="4312440" y="5253480"/>
            <a:ext cx="172440" cy="1724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1" name="CustomShape 17"/>
          <p:cNvSpPr/>
          <p:nvPr/>
        </p:nvSpPr>
        <p:spPr>
          <a:xfrm>
            <a:off x="4346640" y="5287680"/>
            <a:ext cx="109080" cy="93852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122" name="CustomShape 18"/>
          <p:cNvSpPr/>
          <p:nvPr/>
        </p:nvSpPr>
        <p:spPr>
          <a:xfrm>
            <a:off x="4404240" y="5347440"/>
            <a:ext cx="54360" cy="878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3" name="CustomShape 19"/>
          <p:cNvSpPr/>
          <p:nvPr/>
        </p:nvSpPr>
        <p:spPr>
          <a:xfrm>
            <a:off x="4325760" y="554220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24" name="CustomShape 20"/>
          <p:cNvSpPr/>
          <p:nvPr/>
        </p:nvSpPr>
        <p:spPr>
          <a:xfrm>
            <a:off x="4403880" y="554220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5" name="CustomShape 21"/>
          <p:cNvSpPr/>
          <p:nvPr/>
        </p:nvSpPr>
        <p:spPr>
          <a:xfrm>
            <a:off x="4325760" y="572616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26" name="CustomShape 22"/>
          <p:cNvSpPr/>
          <p:nvPr/>
        </p:nvSpPr>
        <p:spPr>
          <a:xfrm>
            <a:off x="4403880" y="572616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7" name="CustomShape 23"/>
          <p:cNvSpPr/>
          <p:nvPr/>
        </p:nvSpPr>
        <p:spPr>
          <a:xfrm>
            <a:off x="4325760" y="5910120"/>
            <a:ext cx="80280" cy="673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28" name="CustomShape 24"/>
          <p:cNvSpPr/>
          <p:nvPr/>
        </p:nvSpPr>
        <p:spPr>
          <a:xfrm>
            <a:off x="4403880" y="5910120"/>
            <a:ext cx="80280" cy="6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29" name="CustomShape 25"/>
          <p:cNvSpPr/>
          <p:nvPr/>
        </p:nvSpPr>
        <p:spPr>
          <a:xfrm>
            <a:off x="5357880" y="5931000"/>
            <a:ext cx="582120" cy="297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1130" name="CustomShape 26"/>
          <p:cNvSpPr/>
          <p:nvPr/>
        </p:nvSpPr>
        <p:spPr>
          <a:xfrm>
            <a:off x="5357880" y="597096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31" name="CustomShape 27"/>
          <p:cNvSpPr/>
          <p:nvPr/>
        </p:nvSpPr>
        <p:spPr>
          <a:xfrm>
            <a:off x="5357880" y="603216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32" name="CustomShape 28"/>
          <p:cNvSpPr/>
          <p:nvPr/>
        </p:nvSpPr>
        <p:spPr>
          <a:xfrm>
            <a:off x="5357880" y="609300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33" name="CustomShape 29"/>
          <p:cNvSpPr/>
          <p:nvPr/>
        </p:nvSpPr>
        <p:spPr>
          <a:xfrm>
            <a:off x="5357880" y="6154200"/>
            <a:ext cx="58212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34" name="CustomShape 30"/>
          <p:cNvSpPr/>
          <p:nvPr/>
        </p:nvSpPr>
        <p:spPr>
          <a:xfrm flipH="1">
            <a:off x="399744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135" name="CustomShape 31"/>
          <p:cNvSpPr/>
          <p:nvPr/>
        </p:nvSpPr>
        <p:spPr>
          <a:xfrm flipH="1">
            <a:off x="449820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136" name="CustomShape 32"/>
          <p:cNvSpPr/>
          <p:nvPr/>
        </p:nvSpPr>
        <p:spPr>
          <a:xfrm flipH="1">
            <a:off x="499932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137" name="CustomShape 33"/>
          <p:cNvSpPr/>
          <p:nvPr/>
        </p:nvSpPr>
        <p:spPr>
          <a:xfrm flipH="1">
            <a:off x="5500440" y="4787640"/>
            <a:ext cx="525240" cy="311040"/>
          </a:xfrm>
          <a:prstGeom prst="rtTriangle">
            <a:avLst/>
          </a:prstGeom>
          <a:ln>
            <a:noFill/>
          </a:ln>
        </p:spPr>
        <p:style>
          <a:lnRef idx="2">
            <a:schemeClr val="accent1">
              <a:shade val="50000"/>
            </a:schemeClr>
          </a:lnRef>
          <a:fillRef idx="1">
            <a:schemeClr val="accent1"/>
          </a:fillRef>
          <a:effectRef idx="0">
            <a:schemeClr val="accent1"/>
          </a:effectRef>
          <a:fontRef idx="minor"/>
        </p:style>
      </p:sp>
      <p:sp>
        <p:nvSpPr>
          <p:cNvPr id="1138" name="CustomShape 34"/>
          <p:cNvSpPr/>
          <p:nvPr/>
        </p:nvSpPr>
        <p:spPr>
          <a:xfrm>
            <a:off x="54493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39" name="CustomShape 35"/>
          <p:cNvSpPr/>
          <p:nvPr/>
        </p:nvSpPr>
        <p:spPr>
          <a:xfrm>
            <a:off x="56329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0" name="CustomShape 36"/>
          <p:cNvSpPr/>
          <p:nvPr/>
        </p:nvSpPr>
        <p:spPr>
          <a:xfrm>
            <a:off x="581652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1" name="CustomShape 37"/>
          <p:cNvSpPr/>
          <p:nvPr/>
        </p:nvSpPr>
        <p:spPr>
          <a:xfrm>
            <a:off x="54493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2" name="CustomShape 38"/>
          <p:cNvSpPr/>
          <p:nvPr/>
        </p:nvSpPr>
        <p:spPr>
          <a:xfrm>
            <a:off x="56329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3" name="CustomShape 39"/>
          <p:cNvSpPr/>
          <p:nvPr/>
        </p:nvSpPr>
        <p:spPr>
          <a:xfrm>
            <a:off x="5816520" y="5457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4" name="CustomShape 40"/>
          <p:cNvSpPr/>
          <p:nvPr/>
        </p:nvSpPr>
        <p:spPr>
          <a:xfrm>
            <a:off x="54493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5" name="CustomShape 41"/>
          <p:cNvSpPr/>
          <p:nvPr/>
        </p:nvSpPr>
        <p:spPr>
          <a:xfrm>
            <a:off x="56329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6" name="CustomShape 42"/>
          <p:cNvSpPr/>
          <p:nvPr/>
        </p:nvSpPr>
        <p:spPr>
          <a:xfrm>
            <a:off x="5816520" y="5594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7" name="CustomShape 43"/>
          <p:cNvSpPr/>
          <p:nvPr/>
        </p:nvSpPr>
        <p:spPr>
          <a:xfrm>
            <a:off x="48855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8" name="CustomShape 44"/>
          <p:cNvSpPr/>
          <p:nvPr/>
        </p:nvSpPr>
        <p:spPr>
          <a:xfrm>
            <a:off x="50691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49" name="CustomShape 45"/>
          <p:cNvSpPr/>
          <p:nvPr/>
        </p:nvSpPr>
        <p:spPr>
          <a:xfrm>
            <a:off x="525276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0" name="CustomShape 46"/>
          <p:cNvSpPr/>
          <p:nvPr/>
        </p:nvSpPr>
        <p:spPr>
          <a:xfrm>
            <a:off x="454140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1" name="CustomShape 47"/>
          <p:cNvSpPr/>
          <p:nvPr/>
        </p:nvSpPr>
        <p:spPr>
          <a:xfrm>
            <a:off x="4725000" y="532152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2" name="CustomShape 48"/>
          <p:cNvSpPr/>
          <p:nvPr/>
        </p:nvSpPr>
        <p:spPr>
          <a:xfrm>
            <a:off x="6025680" y="5102640"/>
            <a:ext cx="498960" cy="1123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53" name="CustomShape 49"/>
          <p:cNvSpPr/>
          <p:nvPr/>
        </p:nvSpPr>
        <p:spPr>
          <a:xfrm>
            <a:off x="6275160" y="5101560"/>
            <a:ext cx="249120" cy="1124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54" name="CustomShape 50"/>
          <p:cNvSpPr/>
          <p:nvPr/>
        </p:nvSpPr>
        <p:spPr>
          <a:xfrm>
            <a:off x="6117480" y="4482360"/>
            <a:ext cx="290880" cy="6314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55" name="CustomShape 51"/>
          <p:cNvSpPr/>
          <p:nvPr/>
        </p:nvSpPr>
        <p:spPr>
          <a:xfrm>
            <a:off x="6263280" y="4482360"/>
            <a:ext cx="145080" cy="6314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56" name="CustomShape 52"/>
          <p:cNvSpPr/>
          <p:nvPr/>
        </p:nvSpPr>
        <p:spPr>
          <a:xfrm>
            <a:off x="6117480" y="4330440"/>
            <a:ext cx="290880" cy="16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57" name="CustomShape 53"/>
          <p:cNvSpPr/>
          <p:nvPr/>
        </p:nvSpPr>
        <p:spPr>
          <a:xfrm>
            <a:off x="6263280" y="4330440"/>
            <a:ext cx="145080" cy="1656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58" name="CustomShape 54"/>
          <p:cNvSpPr/>
          <p:nvPr/>
        </p:nvSpPr>
        <p:spPr>
          <a:xfrm>
            <a:off x="6094440" y="6009480"/>
            <a:ext cx="94320" cy="21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59" name="CustomShape 55"/>
          <p:cNvSpPr/>
          <p:nvPr/>
        </p:nvSpPr>
        <p:spPr>
          <a:xfrm>
            <a:off x="6352920" y="6009480"/>
            <a:ext cx="94320" cy="218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60" name="CustomShape 56"/>
          <p:cNvSpPr/>
          <p:nvPr/>
        </p:nvSpPr>
        <p:spPr>
          <a:xfrm>
            <a:off x="6025680" y="5101920"/>
            <a:ext cx="498960" cy="113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61" name="CustomShape 57"/>
          <p:cNvSpPr/>
          <p:nvPr/>
        </p:nvSpPr>
        <p:spPr>
          <a:xfrm>
            <a:off x="6275160" y="5100120"/>
            <a:ext cx="249120" cy="1191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62" name="CustomShape 58"/>
          <p:cNvSpPr/>
          <p:nvPr/>
        </p:nvSpPr>
        <p:spPr>
          <a:xfrm>
            <a:off x="6525000" y="5208120"/>
            <a:ext cx="1663560" cy="1018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3" name="CustomShape 59"/>
          <p:cNvSpPr/>
          <p:nvPr/>
        </p:nvSpPr>
        <p:spPr>
          <a:xfrm>
            <a:off x="6525000" y="5329440"/>
            <a:ext cx="1663560" cy="893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4" name="CustomShape 60"/>
          <p:cNvSpPr/>
          <p:nvPr/>
        </p:nvSpPr>
        <p:spPr>
          <a:xfrm>
            <a:off x="6525000" y="5675040"/>
            <a:ext cx="1663560" cy="548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65" name="CustomShape 61"/>
          <p:cNvSpPr/>
          <p:nvPr/>
        </p:nvSpPr>
        <p:spPr>
          <a:xfrm>
            <a:off x="7319160" y="5925960"/>
            <a:ext cx="350280" cy="29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66" name="CustomShape 62"/>
          <p:cNvSpPr/>
          <p:nvPr/>
        </p:nvSpPr>
        <p:spPr>
          <a:xfrm>
            <a:off x="7319160" y="59659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7" name="CustomShape 63"/>
          <p:cNvSpPr/>
          <p:nvPr/>
        </p:nvSpPr>
        <p:spPr>
          <a:xfrm>
            <a:off x="7319160" y="60271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8" name="CustomShape 64"/>
          <p:cNvSpPr/>
          <p:nvPr/>
        </p:nvSpPr>
        <p:spPr>
          <a:xfrm>
            <a:off x="7319160" y="60883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69" name="CustomShape 65"/>
          <p:cNvSpPr/>
          <p:nvPr/>
        </p:nvSpPr>
        <p:spPr>
          <a:xfrm>
            <a:off x="7319160" y="614916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70" name="CustomShape 66"/>
          <p:cNvSpPr/>
          <p:nvPr/>
        </p:nvSpPr>
        <p:spPr>
          <a:xfrm>
            <a:off x="7734600" y="5925960"/>
            <a:ext cx="350280" cy="297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71" name="CustomShape 67"/>
          <p:cNvSpPr/>
          <p:nvPr/>
        </p:nvSpPr>
        <p:spPr>
          <a:xfrm>
            <a:off x="7734600" y="59659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72" name="CustomShape 68"/>
          <p:cNvSpPr/>
          <p:nvPr/>
        </p:nvSpPr>
        <p:spPr>
          <a:xfrm>
            <a:off x="7734600" y="60271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73" name="CustomShape 69"/>
          <p:cNvSpPr/>
          <p:nvPr/>
        </p:nvSpPr>
        <p:spPr>
          <a:xfrm>
            <a:off x="7734600" y="608832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74" name="CustomShape 70"/>
          <p:cNvSpPr/>
          <p:nvPr/>
        </p:nvSpPr>
        <p:spPr>
          <a:xfrm>
            <a:off x="7734600" y="6149160"/>
            <a:ext cx="350280" cy="3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75" name="CustomShape 71"/>
          <p:cNvSpPr/>
          <p:nvPr/>
        </p:nvSpPr>
        <p:spPr>
          <a:xfrm>
            <a:off x="76082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6" name="CustomShape 72"/>
          <p:cNvSpPr/>
          <p:nvPr/>
        </p:nvSpPr>
        <p:spPr>
          <a:xfrm>
            <a:off x="77918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7" name="CustomShape 73"/>
          <p:cNvSpPr/>
          <p:nvPr/>
        </p:nvSpPr>
        <p:spPr>
          <a:xfrm>
            <a:off x="797544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8" name="CustomShape 74"/>
          <p:cNvSpPr/>
          <p:nvPr/>
        </p:nvSpPr>
        <p:spPr>
          <a:xfrm>
            <a:off x="70498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9" name="CustomShape 75"/>
          <p:cNvSpPr/>
          <p:nvPr/>
        </p:nvSpPr>
        <p:spPr>
          <a:xfrm>
            <a:off x="72280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0" name="CustomShape 76"/>
          <p:cNvSpPr/>
          <p:nvPr/>
        </p:nvSpPr>
        <p:spPr>
          <a:xfrm>
            <a:off x="74116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1" name="CustomShape 77"/>
          <p:cNvSpPr/>
          <p:nvPr/>
        </p:nvSpPr>
        <p:spPr>
          <a:xfrm>
            <a:off x="66826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2" name="CustomShape 78"/>
          <p:cNvSpPr/>
          <p:nvPr/>
        </p:nvSpPr>
        <p:spPr>
          <a:xfrm>
            <a:off x="6866280" y="558180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3" name="CustomShape 79"/>
          <p:cNvSpPr/>
          <p:nvPr/>
        </p:nvSpPr>
        <p:spPr>
          <a:xfrm>
            <a:off x="66826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4" name="CustomShape 80"/>
          <p:cNvSpPr/>
          <p:nvPr/>
        </p:nvSpPr>
        <p:spPr>
          <a:xfrm>
            <a:off x="68662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5" name="CustomShape 81"/>
          <p:cNvSpPr/>
          <p:nvPr/>
        </p:nvSpPr>
        <p:spPr>
          <a:xfrm>
            <a:off x="7049880" y="574596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6" name="CustomShape 82"/>
          <p:cNvSpPr/>
          <p:nvPr/>
        </p:nvSpPr>
        <p:spPr>
          <a:xfrm>
            <a:off x="66826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7" name="CustomShape 83"/>
          <p:cNvSpPr/>
          <p:nvPr/>
        </p:nvSpPr>
        <p:spPr>
          <a:xfrm>
            <a:off x="68662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8" name="CustomShape 84"/>
          <p:cNvSpPr/>
          <p:nvPr/>
        </p:nvSpPr>
        <p:spPr>
          <a:xfrm>
            <a:off x="7049880" y="588204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89" name="CustomShape 85"/>
          <p:cNvSpPr/>
          <p:nvPr/>
        </p:nvSpPr>
        <p:spPr>
          <a:xfrm>
            <a:off x="66826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90" name="CustomShape 86"/>
          <p:cNvSpPr/>
          <p:nvPr/>
        </p:nvSpPr>
        <p:spPr>
          <a:xfrm>
            <a:off x="68662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91" name="CustomShape 87"/>
          <p:cNvSpPr/>
          <p:nvPr/>
        </p:nvSpPr>
        <p:spPr>
          <a:xfrm>
            <a:off x="7049880" y="6018480"/>
            <a:ext cx="97560" cy="65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92" name="CustomShape 88"/>
          <p:cNvSpPr/>
          <p:nvPr/>
        </p:nvSpPr>
        <p:spPr>
          <a:xfrm>
            <a:off x="6869160" y="4605840"/>
            <a:ext cx="332280" cy="6030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p:style>
      </p:sp>
      <p:sp>
        <p:nvSpPr>
          <p:cNvPr id="1193" name="CustomShape 89"/>
          <p:cNvSpPr/>
          <p:nvPr/>
        </p:nvSpPr>
        <p:spPr>
          <a:xfrm>
            <a:off x="7042320" y="4758480"/>
            <a:ext cx="159120" cy="45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94" name="CustomShape 90"/>
          <p:cNvSpPr/>
          <p:nvPr/>
        </p:nvSpPr>
        <p:spPr>
          <a:xfrm>
            <a:off x="7308720" y="4605480"/>
            <a:ext cx="332280" cy="6030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p:style>
      </p:sp>
      <p:sp>
        <p:nvSpPr>
          <p:cNvPr id="1195" name="CustomShape 91"/>
          <p:cNvSpPr/>
          <p:nvPr/>
        </p:nvSpPr>
        <p:spPr>
          <a:xfrm>
            <a:off x="7482240" y="4758480"/>
            <a:ext cx="159120" cy="45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96" name="CustomShape 92"/>
          <p:cNvSpPr/>
          <p:nvPr/>
        </p:nvSpPr>
        <p:spPr>
          <a:xfrm>
            <a:off x="6617520" y="4295520"/>
            <a:ext cx="192960" cy="9158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197" name="CustomShape 93"/>
          <p:cNvSpPr/>
          <p:nvPr/>
        </p:nvSpPr>
        <p:spPr>
          <a:xfrm>
            <a:off x="6709320" y="4295520"/>
            <a:ext cx="101160" cy="9158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98" name="CustomShape 94"/>
          <p:cNvSpPr/>
          <p:nvPr/>
        </p:nvSpPr>
        <p:spPr>
          <a:xfrm>
            <a:off x="6617520" y="4144680"/>
            <a:ext cx="192960" cy="185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99" name="CustomShape 95"/>
          <p:cNvSpPr/>
          <p:nvPr/>
        </p:nvSpPr>
        <p:spPr>
          <a:xfrm>
            <a:off x="6709320" y="4144680"/>
            <a:ext cx="101160" cy="1850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200" name="CustomShape 96"/>
          <p:cNvSpPr/>
          <p:nvPr/>
        </p:nvSpPr>
        <p:spPr>
          <a:xfrm>
            <a:off x="6810840" y="4413240"/>
            <a:ext cx="670680" cy="619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201" name="CustomShape 97"/>
          <p:cNvSpPr/>
          <p:nvPr/>
        </p:nvSpPr>
        <p:spPr>
          <a:xfrm>
            <a:off x="7022160" y="4424040"/>
            <a:ext cx="41400" cy="241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202" name="CustomShape 98"/>
          <p:cNvSpPr/>
          <p:nvPr/>
        </p:nvSpPr>
        <p:spPr>
          <a:xfrm>
            <a:off x="7463520" y="4412880"/>
            <a:ext cx="41400" cy="241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203" name="TextShape 99"/>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Ecosystem</a:t>
            </a:r>
            <a:endParaRPr b="0" lang="en-US" sz="2800" spc="-1" strike="noStrike">
              <a:solidFill>
                <a:srgbClr val="000000"/>
              </a:solidFill>
              <a:uFill>
                <a:solidFill>
                  <a:srgbClr val="ffffff"/>
                </a:solidFill>
              </a:uFill>
              <a:latin typeface="Arial"/>
            </a:endParaRPr>
          </a:p>
        </p:txBody>
      </p:sp>
      <p:sp>
        <p:nvSpPr>
          <p:cNvPr id="1204" name="CustomShape 100"/>
          <p:cNvSpPr/>
          <p:nvPr/>
        </p:nvSpPr>
        <p:spPr>
          <a:xfrm>
            <a:off x="433080" y="4200840"/>
            <a:ext cx="283464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595959"/>
                </a:solidFill>
                <a:uFill>
                  <a:solidFill>
                    <a:srgbClr val="ffffff"/>
                  </a:solidFill>
                </a:uFill>
                <a:latin typeface="Arial"/>
                <a:ea typeface="Arial Unicode MS"/>
              </a:rPr>
              <a:t>GraphQL Server</a:t>
            </a:r>
            <a:endParaRPr b="0" lang="en-US" sz="1800" spc="-1" strike="noStrike">
              <a:solidFill>
                <a:srgbClr val="000000"/>
              </a:solidFill>
              <a:uFill>
                <a:solidFill>
                  <a:srgbClr val="ffffff"/>
                </a:solidFill>
              </a:uFill>
              <a:latin typeface="Arial"/>
            </a:endParaRPr>
          </a:p>
        </p:txBody>
      </p:sp>
      <p:sp>
        <p:nvSpPr>
          <p:cNvPr id="1205" name="CustomShape 101"/>
          <p:cNvSpPr/>
          <p:nvPr/>
        </p:nvSpPr>
        <p:spPr>
          <a:xfrm>
            <a:off x="9032040" y="4200840"/>
            <a:ext cx="280440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595959"/>
                </a:solidFill>
                <a:uFill>
                  <a:solidFill>
                    <a:srgbClr val="ffffff"/>
                  </a:solidFill>
                </a:uFill>
                <a:latin typeface="Arial"/>
                <a:ea typeface="Arial Unicode MS"/>
              </a:rPr>
              <a:t>GraphQL Client</a:t>
            </a:r>
            <a:endParaRPr b="0" lang="en-US" sz="1800" spc="-1" strike="noStrike">
              <a:solidFill>
                <a:srgbClr val="000000"/>
              </a:solidFill>
              <a:uFill>
                <a:solidFill>
                  <a:srgbClr val="ffffff"/>
                </a:solidFill>
              </a:uFill>
              <a:latin typeface="Arial"/>
            </a:endParaRPr>
          </a:p>
        </p:txBody>
      </p:sp>
      <p:sp>
        <p:nvSpPr>
          <p:cNvPr id="1206" name="CustomShape 102"/>
          <p:cNvSpPr/>
          <p:nvPr/>
        </p:nvSpPr>
        <p:spPr>
          <a:xfrm>
            <a:off x="9943920" y="3429000"/>
            <a:ext cx="754200" cy="754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207" name="CustomShape 103"/>
          <p:cNvSpPr/>
          <p:nvPr/>
        </p:nvSpPr>
        <p:spPr>
          <a:xfrm>
            <a:off x="1493640" y="3390120"/>
            <a:ext cx="754200" cy="754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08" name="CustomShape 104"/>
          <p:cNvSpPr/>
          <p:nvPr/>
        </p:nvSpPr>
        <p:spPr>
          <a:xfrm>
            <a:off x="10150200" y="3565800"/>
            <a:ext cx="340920" cy="407880"/>
          </a:xfrm>
          <a:custGeom>
            <a:avLst/>
            <a:gdLst/>
            <a:ah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09" name="CustomShape 105"/>
          <p:cNvSpPr/>
          <p:nvPr/>
        </p:nvSpPr>
        <p:spPr>
          <a:xfrm>
            <a:off x="1703160" y="3583800"/>
            <a:ext cx="334440" cy="3373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10" name="CustomShape 106"/>
          <p:cNvSpPr/>
          <p:nvPr/>
        </p:nvSpPr>
        <p:spPr>
          <a:xfrm>
            <a:off x="4520520" y="2525760"/>
            <a:ext cx="3150720" cy="276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595959"/>
                </a:solidFill>
                <a:uFill>
                  <a:solidFill>
                    <a:srgbClr val="ffffff"/>
                  </a:solidFill>
                </a:uFill>
                <a:latin typeface="Arial"/>
                <a:ea typeface="Arial Unicode MS"/>
              </a:rPr>
              <a:t>GraphQL</a:t>
            </a:r>
            <a:endParaRPr b="0" lang="en-US" sz="1800" spc="-1" strike="noStrike">
              <a:solidFill>
                <a:srgbClr val="000000"/>
              </a:solidFill>
              <a:uFill>
                <a:solidFill>
                  <a:srgbClr val="ffffff"/>
                </a:solidFill>
              </a:uFill>
              <a:latin typeface="Arial"/>
            </a:endParaRPr>
          </a:p>
        </p:txBody>
      </p:sp>
      <p:sp>
        <p:nvSpPr>
          <p:cNvPr id="1211" name="CustomShape 107"/>
          <p:cNvSpPr/>
          <p:nvPr/>
        </p:nvSpPr>
        <p:spPr>
          <a:xfrm>
            <a:off x="5718960" y="1671480"/>
            <a:ext cx="754200" cy="754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12" name="CustomShape 108"/>
          <p:cNvSpPr/>
          <p:nvPr/>
        </p:nvSpPr>
        <p:spPr>
          <a:xfrm>
            <a:off x="5919480" y="1844640"/>
            <a:ext cx="352800" cy="420480"/>
          </a:xfrm>
          <a:custGeom>
            <a:avLst/>
            <a:gdLst/>
            <a:ah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13" name="CustomShape 109"/>
          <p:cNvSpPr/>
          <p:nvPr/>
        </p:nvSpPr>
        <p:spPr>
          <a:xfrm>
            <a:off x="6473160" y="2048760"/>
            <a:ext cx="3847320" cy="1379880"/>
          </a:xfrm>
          <a:prstGeom prst="bentConnector2">
            <a:avLst/>
          </a:prstGeom>
          <a:noFill/>
          <a:ln w="22320">
            <a:solidFill>
              <a:schemeClr val="accent6"/>
            </a:solidFill>
          </a:ln>
        </p:spPr>
        <p:style>
          <a:lnRef idx="1">
            <a:schemeClr val="accent1"/>
          </a:lnRef>
          <a:fillRef idx="0">
            <a:schemeClr val="accent1"/>
          </a:fillRef>
          <a:effectRef idx="0">
            <a:schemeClr val="accent1"/>
          </a:effectRef>
          <a:fontRef idx="minor"/>
        </p:style>
      </p:sp>
      <p:sp>
        <p:nvSpPr>
          <p:cNvPr id="1214" name="CustomShape 110"/>
          <p:cNvSpPr/>
          <p:nvPr/>
        </p:nvSpPr>
        <p:spPr>
          <a:xfrm flipV="1" rot="10800000">
            <a:off x="5718960" y="3390120"/>
            <a:ext cx="3847320" cy="1341360"/>
          </a:xfrm>
          <a:prstGeom prst="bentConnector2">
            <a:avLst/>
          </a:prstGeom>
          <a:noFill/>
          <a:ln w="22320">
            <a:solidFill>
              <a:schemeClr val="accent6"/>
            </a:solidFill>
          </a:ln>
        </p:spPr>
        <p:style>
          <a:lnRef idx="1">
            <a:schemeClr val="accent1"/>
          </a:lnRef>
          <a:fillRef idx="0">
            <a:schemeClr val="accent1"/>
          </a:fillRef>
          <a:effectRef idx="0">
            <a:schemeClr val="accent1"/>
          </a:effectRef>
          <a:fontRef idx="minor"/>
        </p:style>
      </p:sp>
      <p:sp>
        <p:nvSpPr>
          <p:cNvPr id="1215" name="CustomShape 111"/>
          <p:cNvSpPr/>
          <p:nvPr/>
        </p:nvSpPr>
        <p:spPr>
          <a:xfrm>
            <a:off x="5620320" y="3492000"/>
            <a:ext cx="951120" cy="70020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16" name="CustomShape 112"/>
          <p:cNvSpPr/>
          <p:nvPr/>
        </p:nvSpPr>
        <p:spPr>
          <a:xfrm>
            <a:off x="317160" y="4616640"/>
            <a:ext cx="3360600" cy="1307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The first brick you’ll need is a GraphQL server. GraphQL itself  is just a specification after all, so    this leaves the door open to a few competing implementations.</a:t>
            </a:r>
            <a:endParaRPr b="0" lang="en-US" sz="1800" spc="-1" strike="noStrike">
              <a:solidFill>
                <a:srgbClr val="000000"/>
              </a:solidFill>
              <a:uFill>
                <a:solidFill>
                  <a:srgbClr val="ffffff"/>
                </a:solidFill>
              </a:uFill>
              <a:latin typeface="Arial"/>
            </a:endParaRPr>
          </a:p>
        </p:txBody>
      </p:sp>
      <p:sp>
        <p:nvSpPr>
          <p:cNvPr id="1217" name="CustomShape 113"/>
          <p:cNvSpPr/>
          <p:nvPr/>
        </p:nvSpPr>
        <p:spPr>
          <a:xfrm>
            <a:off x="8552520" y="4606560"/>
            <a:ext cx="3360600" cy="1307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Although you can technically query your GraphQL API directly without the need for a dedicated client library, it can definely make your life easier.</a:t>
            </a:r>
            <a:endParaRPr b="0" lang="en-US" sz="1800" spc="-1" strike="noStrike">
              <a:solidFill>
                <a:srgbClr val="000000"/>
              </a:solidFill>
              <a:uFill>
                <a:solidFill>
                  <a:srgbClr val="ffffff"/>
                </a:solidFill>
              </a:uFill>
              <a:latin typeface="Arial"/>
            </a:endParaRPr>
          </a:p>
        </p:txBody>
      </p:sp>
    </p:spTree>
  </p:cSld>
  <p:timing>
    <p:tnLst>
      <p:par>
        <p:cTn id="457" dur="indefinite" restart="never" nodeType="tmRoot">
          <p:childTnLst>
            <p:seq>
              <p:cTn id="458" dur="indefinite" nodeType="mainSeq">
                <p:childTnLst>
                  <p:par>
                    <p:cTn id="459" fill="hold">
                      <p:stCondLst>
                        <p:cond delay="indefinite"/>
                      </p:stCondLst>
                      <p:childTnLst>
                        <p:par>
                          <p:cTn id="460" fill="hold">
                            <p:stCondLst>
                              <p:cond delay="0"/>
                            </p:stCondLst>
                            <p:childTnLst>
                              <p:par>
                                <p:cTn id="461" nodeType="clickEffect" fill="hold" presetClass="entr" presetID="10">
                                  <p:stCondLst>
                                    <p:cond delay="0"/>
                                  </p:stCondLst>
                                  <p:childTnLst>
                                    <p:set>
                                      <p:cBhvr>
                                        <p:cTn id="462" dur="1" fill="hold">
                                          <p:stCondLst>
                                            <p:cond delay="0"/>
                                          </p:stCondLst>
                                        </p:cTn>
                                        <p:tgtEl>
                                          <p:spTgt spid="1209"/>
                                        </p:tgtEl>
                                        <p:attrNameLst>
                                          <p:attrName>style.visibility</p:attrName>
                                        </p:attrNameLst>
                                      </p:cBhvr>
                                      <p:to>
                                        <p:strVal val="visible"/>
                                      </p:to>
                                    </p:set>
                                    <p:animEffect filter="fade" transition="in">
                                      <p:cBhvr additive="repl">
                                        <p:cTn id="463" dur="500"/>
                                        <p:tgtEl>
                                          <p:spTgt spid="1209"/>
                                        </p:tgtEl>
                                      </p:cBhvr>
                                    </p:animEffect>
                                  </p:childTnLst>
                                </p:cTn>
                              </p:par>
                              <p:par>
                                <p:cTn id="464" nodeType="withEffect" fill="hold" presetClass="entr" presetID="10">
                                  <p:stCondLst>
                                    <p:cond delay="0"/>
                                  </p:stCondLst>
                                  <p:childTnLst>
                                    <p:set>
                                      <p:cBhvr>
                                        <p:cTn id="465" dur="1" fill="hold">
                                          <p:stCondLst>
                                            <p:cond delay="0"/>
                                          </p:stCondLst>
                                        </p:cTn>
                                        <p:tgtEl>
                                          <p:spTgt spid="1207"/>
                                        </p:tgtEl>
                                        <p:attrNameLst>
                                          <p:attrName>style.visibility</p:attrName>
                                        </p:attrNameLst>
                                      </p:cBhvr>
                                      <p:to>
                                        <p:strVal val="visible"/>
                                      </p:to>
                                    </p:set>
                                    <p:animEffect filter="fade" transition="in">
                                      <p:cBhvr additive="repl">
                                        <p:cTn id="466" dur="500"/>
                                        <p:tgtEl>
                                          <p:spTgt spid="1207"/>
                                        </p:tgtEl>
                                      </p:cBhvr>
                                    </p:animEffect>
                                  </p:childTnLst>
                                </p:cTn>
                              </p:par>
                              <p:par>
                                <p:cTn id="467" nodeType="withEffect" fill="hold" presetClass="entr" presetID="10">
                                  <p:stCondLst>
                                    <p:cond delay="0"/>
                                  </p:stCondLst>
                                  <p:childTnLst>
                                    <p:set>
                                      <p:cBhvr>
                                        <p:cTn id="468" dur="1" fill="hold">
                                          <p:stCondLst>
                                            <p:cond delay="0"/>
                                          </p:stCondLst>
                                        </p:cTn>
                                        <p:tgtEl>
                                          <p:spTgt spid="1204"/>
                                        </p:tgtEl>
                                        <p:attrNameLst>
                                          <p:attrName>style.visibility</p:attrName>
                                        </p:attrNameLst>
                                      </p:cBhvr>
                                      <p:to>
                                        <p:strVal val="visible"/>
                                      </p:to>
                                    </p:set>
                                    <p:animEffect filter="fade" transition="in">
                                      <p:cBhvr additive="repl">
                                        <p:cTn id="469" dur="500"/>
                                        <p:tgtEl>
                                          <p:spTgt spid="1204"/>
                                        </p:tgtEl>
                                      </p:cBhvr>
                                    </p:animEffect>
                                  </p:childTnLst>
                                </p:cTn>
                              </p:par>
                              <p:par>
                                <p:cTn id="470" nodeType="withEffect" fill="hold" presetClass="entr" presetID="10">
                                  <p:stCondLst>
                                    <p:cond delay="0"/>
                                  </p:stCondLst>
                                  <p:childTnLst>
                                    <p:set>
                                      <p:cBhvr>
                                        <p:cTn id="471" dur="1" fill="hold">
                                          <p:stCondLst>
                                            <p:cond delay="0"/>
                                          </p:stCondLst>
                                        </p:cTn>
                                        <p:tgtEl>
                                          <p:spTgt spid="1216"/>
                                        </p:tgtEl>
                                        <p:attrNameLst>
                                          <p:attrName>style.visibility</p:attrName>
                                        </p:attrNameLst>
                                      </p:cBhvr>
                                      <p:to>
                                        <p:strVal val="visible"/>
                                      </p:to>
                                    </p:set>
                                    <p:animEffect filter="fade" transition="in">
                                      <p:cBhvr additive="repl">
                                        <p:cTn id="472" dur="500"/>
                                        <p:tgtEl>
                                          <p:spTgt spid="1216"/>
                                        </p:tgtEl>
                                      </p:cBhvr>
                                    </p:animEffec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0">
                                  <p:stCondLst>
                                    <p:cond delay="0"/>
                                  </p:stCondLst>
                                  <p:childTnLst>
                                    <p:set>
                                      <p:cBhvr>
                                        <p:cTn id="476" dur="1" fill="hold">
                                          <p:stCondLst>
                                            <p:cond delay="0"/>
                                          </p:stCondLst>
                                        </p:cTn>
                                        <p:tgtEl>
                                          <p:spTgt spid="1208"/>
                                        </p:tgtEl>
                                        <p:attrNameLst>
                                          <p:attrName>style.visibility</p:attrName>
                                        </p:attrNameLst>
                                      </p:cBhvr>
                                      <p:to>
                                        <p:strVal val="visible"/>
                                      </p:to>
                                    </p:set>
                                    <p:animEffect filter="fade" transition="in">
                                      <p:cBhvr additive="repl">
                                        <p:cTn id="477" dur="500"/>
                                        <p:tgtEl>
                                          <p:spTgt spid="1208"/>
                                        </p:tgtEl>
                                      </p:cBhvr>
                                    </p:animEffect>
                                  </p:childTnLst>
                                </p:cTn>
                              </p:par>
                              <p:par>
                                <p:cTn id="478" nodeType="withEffect" fill="hold" presetClass="entr" presetID="10">
                                  <p:stCondLst>
                                    <p:cond delay="0"/>
                                  </p:stCondLst>
                                  <p:childTnLst>
                                    <p:set>
                                      <p:cBhvr>
                                        <p:cTn id="479" dur="1" fill="hold">
                                          <p:stCondLst>
                                            <p:cond delay="0"/>
                                          </p:stCondLst>
                                        </p:cTn>
                                        <p:tgtEl>
                                          <p:spTgt spid="1206"/>
                                        </p:tgtEl>
                                        <p:attrNameLst>
                                          <p:attrName>style.visibility</p:attrName>
                                        </p:attrNameLst>
                                      </p:cBhvr>
                                      <p:to>
                                        <p:strVal val="visible"/>
                                      </p:to>
                                    </p:set>
                                    <p:animEffect filter="fade" transition="in">
                                      <p:cBhvr additive="repl">
                                        <p:cTn id="480" dur="500"/>
                                        <p:tgtEl>
                                          <p:spTgt spid="1206"/>
                                        </p:tgtEl>
                                      </p:cBhvr>
                                    </p:animEffect>
                                  </p:childTnLst>
                                </p:cTn>
                              </p:par>
                              <p:par>
                                <p:cTn id="481" nodeType="withEffect" fill="hold" presetClass="entr" presetID="10">
                                  <p:stCondLst>
                                    <p:cond delay="0"/>
                                  </p:stCondLst>
                                  <p:childTnLst>
                                    <p:set>
                                      <p:cBhvr>
                                        <p:cTn id="482" dur="1" fill="hold">
                                          <p:stCondLst>
                                            <p:cond delay="0"/>
                                          </p:stCondLst>
                                        </p:cTn>
                                        <p:tgtEl>
                                          <p:spTgt spid="1205"/>
                                        </p:tgtEl>
                                        <p:attrNameLst>
                                          <p:attrName>style.visibility</p:attrName>
                                        </p:attrNameLst>
                                      </p:cBhvr>
                                      <p:to>
                                        <p:strVal val="visible"/>
                                      </p:to>
                                    </p:set>
                                    <p:animEffect filter="fade" transition="in">
                                      <p:cBhvr additive="repl">
                                        <p:cTn id="483" dur="500"/>
                                        <p:tgtEl>
                                          <p:spTgt spid="1205"/>
                                        </p:tgtEl>
                                      </p:cBhvr>
                                    </p:animEffect>
                                  </p:childTnLst>
                                </p:cTn>
                              </p:par>
                              <p:par>
                                <p:cTn id="484" nodeType="withEffect" fill="hold" presetClass="entr" presetID="10">
                                  <p:stCondLst>
                                    <p:cond delay="0"/>
                                  </p:stCondLst>
                                  <p:childTnLst>
                                    <p:set>
                                      <p:cBhvr>
                                        <p:cTn id="485" dur="1" fill="hold">
                                          <p:stCondLst>
                                            <p:cond delay="0"/>
                                          </p:stCondLst>
                                        </p:cTn>
                                        <p:tgtEl>
                                          <p:spTgt spid="1217"/>
                                        </p:tgtEl>
                                        <p:attrNameLst>
                                          <p:attrName>style.visibility</p:attrName>
                                        </p:attrNameLst>
                                      </p:cBhvr>
                                      <p:to>
                                        <p:strVal val="visible"/>
                                      </p:to>
                                    </p:set>
                                    <p:animEffect filter="fade" transition="in">
                                      <p:cBhvr additive="repl">
                                        <p:cTn id="486" dur="500"/>
                                        <p:tgtEl>
                                          <p:spTgt spid="121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8" name="CustomShape 1"/>
          <p:cNvSpPr/>
          <p:nvPr/>
        </p:nvSpPr>
        <p:spPr>
          <a:xfrm>
            <a:off x="4257720" y="1763640"/>
            <a:ext cx="3722400" cy="3722400"/>
          </a:xfrm>
          <a:prstGeom prst="donut">
            <a:avLst>
              <a:gd name="adj" fmla="val 106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19" name="CustomShape 2"/>
          <p:cNvSpPr/>
          <p:nvPr/>
        </p:nvSpPr>
        <p:spPr>
          <a:xfrm>
            <a:off x="6122160" y="3427560"/>
            <a:ext cx="20624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4"/>
          </a:solidFill>
          <a:ln>
            <a:noFill/>
          </a:ln>
        </p:spPr>
        <p:style>
          <a:lnRef idx="0"/>
          <a:fillRef idx="0"/>
          <a:effectRef idx="0"/>
          <a:fontRef idx="minor"/>
        </p:style>
      </p:sp>
      <p:sp>
        <p:nvSpPr>
          <p:cNvPr id="1220" name="CustomShape 3"/>
          <p:cNvSpPr/>
          <p:nvPr/>
        </p:nvSpPr>
        <p:spPr>
          <a:xfrm rot="14400000">
            <a:off x="5179320" y="1517760"/>
            <a:ext cx="20624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1"/>
          </a:solidFill>
          <a:ln>
            <a:noFill/>
          </a:ln>
        </p:spPr>
        <p:style>
          <a:lnRef idx="0"/>
          <a:fillRef idx="0"/>
          <a:effectRef idx="0"/>
          <a:fontRef idx="minor"/>
        </p:style>
      </p:sp>
      <p:sp>
        <p:nvSpPr>
          <p:cNvPr id="1221" name="CustomShape 4"/>
          <p:cNvSpPr/>
          <p:nvPr/>
        </p:nvSpPr>
        <p:spPr>
          <a:xfrm flipH="1">
            <a:off x="4022280" y="3427560"/>
            <a:ext cx="2114640" cy="1768680"/>
          </a:xfrm>
          <a:custGeom>
            <a:avLst/>
            <a:gdLst/>
            <a:ahLst/>
            <a:rect l="l" t="t" r="r" b="b"/>
            <a:pathLst>
              <a:path w="1201" h="1030">
                <a:moveTo>
                  <a:pt x="970" y="196"/>
                </a:moveTo>
                <a:cubicBezTo>
                  <a:pt x="865" y="119"/>
                  <a:pt x="737" y="96"/>
                  <a:pt x="619" y="122"/>
                </a:cubicBezTo>
                <a:cubicBezTo>
                  <a:pt x="619" y="121"/>
                  <a:pt x="619" y="121"/>
                  <a:pt x="619" y="121"/>
                </a:cubicBezTo>
                <a:cubicBezTo>
                  <a:pt x="617" y="122"/>
                  <a:pt x="613" y="123"/>
                  <a:pt x="610" y="124"/>
                </a:cubicBezTo>
                <a:cubicBezTo>
                  <a:pt x="584" y="131"/>
                  <a:pt x="560" y="139"/>
                  <a:pt x="536" y="150"/>
                </a:cubicBezTo>
                <a:cubicBezTo>
                  <a:pt x="509" y="159"/>
                  <a:pt x="480" y="168"/>
                  <a:pt x="455" y="173"/>
                </a:cubicBezTo>
                <a:cubicBezTo>
                  <a:pt x="376" y="188"/>
                  <a:pt x="267" y="128"/>
                  <a:pt x="237" y="80"/>
                </a:cubicBezTo>
                <a:cubicBezTo>
                  <a:pt x="207" y="31"/>
                  <a:pt x="173" y="0"/>
                  <a:pt x="173" y="0"/>
                </a:cubicBezTo>
                <a:cubicBezTo>
                  <a:pt x="130" y="78"/>
                  <a:pt x="130" y="78"/>
                  <a:pt x="130" y="78"/>
                </a:cubicBezTo>
                <a:cubicBezTo>
                  <a:pt x="42" y="239"/>
                  <a:pt x="42" y="239"/>
                  <a:pt x="42" y="239"/>
                </a:cubicBezTo>
                <a:cubicBezTo>
                  <a:pt x="0" y="318"/>
                  <a:pt x="0" y="318"/>
                  <a:pt x="0" y="318"/>
                </a:cubicBezTo>
                <a:cubicBezTo>
                  <a:pt x="0" y="318"/>
                  <a:pt x="42" y="331"/>
                  <a:pt x="99" y="335"/>
                </a:cubicBezTo>
                <a:cubicBezTo>
                  <a:pt x="184" y="342"/>
                  <a:pt x="244" y="416"/>
                  <a:pt x="267" y="494"/>
                </a:cubicBezTo>
                <a:cubicBezTo>
                  <a:pt x="284" y="553"/>
                  <a:pt x="285" y="598"/>
                  <a:pt x="291" y="624"/>
                </a:cubicBezTo>
                <a:cubicBezTo>
                  <a:pt x="311" y="726"/>
                  <a:pt x="367" y="822"/>
                  <a:pt x="458" y="889"/>
                </a:cubicBezTo>
                <a:cubicBezTo>
                  <a:pt x="649" y="1030"/>
                  <a:pt x="919" y="990"/>
                  <a:pt x="1060" y="798"/>
                </a:cubicBezTo>
                <a:cubicBezTo>
                  <a:pt x="1201" y="607"/>
                  <a:pt x="1161" y="337"/>
                  <a:pt x="970" y="196"/>
                </a:cubicBezTo>
                <a:close/>
              </a:path>
            </a:pathLst>
          </a:custGeom>
          <a:solidFill>
            <a:schemeClr val="accent2"/>
          </a:solidFill>
          <a:ln>
            <a:noFill/>
          </a:ln>
        </p:spPr>
        <p:style>
          <a:lnRef idx="0"/>
          <a:fillRef idx="0"/>
          <a:effectRef idx="0"/>
          <a:fontRef idx="minor"/>
        </p:style>
      </p:sp>
      <p:sp>
        <p:nvSpPr>
          <p:cNvPr id="1222" name="CustomShape 5"/>
          <p:cNvSpPr/>
          <p:nvPr/>
        </p:nvSpPr>
        <p:spPr>
          <a:xfrm>
            <a:off x="5529240" y="158940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223" name="CustomShape 6"/>
          <p:cNvSpPr/>
          <p:nvPr/>
        </p:nvSpPr>
        <p:spPr>
          <a:xfrm>
            <a:off x="6723720" y="373752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224" name="CustomShape 7"/>
          <p:cNvSpPr/>
          <p:nvPr/>
        </p:nvSpPr>
        <p:spPr>
          <a:xfrm>
            <a:off x="4248000" y="3747960"/>
            <a:ext cx="1236960" cy="1236960"/>
          </a:xfrm>
          <a:prstGeom prst="ellipse">
            <a:avLst/>
          </a:prstGeom>
          <a:solidFill>
            <a:schemeClr val="bg1"/>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225" name="CustomShape 8"/>
          <p:cNvSpPr/>
          <p:nvPr/>
        </p:nvSpPr>
        <p:spPr>
          <a:xfrm>
            <a:off x="5765400" y="3236040"/>
            <a:ext cx="730440" cy="730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1226" name="CustomShape 9"/>
          <p:cNvSpPr/>
          <p:nvPr/>
        </p:nvSpPr>
        <p:spPr>
          <a:xfrm>
            <a:off x="5817240" y="3293280"/>
            <a:ext cx="616320" cy="616320"/>
          </a:xfrm>
          <a:prstGeom prst="ellipse">
            <a:avLst/>
          </a:prstGeom>
          <a:gradFill>
            <a:gsLst>
              <a:gs pos="0">
                <a:schemeClr val="bg1">
                  <a:lumMod val="87000"/>
                </a:schemeClr>
              </a:gs>
              <a:gs pos="100000">
                <a:schemeClr val="bg1"/>
              </a:gs>
            </a:gsLst>
            <a:lin ang="8100000"/>
          </a:gra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227" name="CustomShape 10"/>
          <p:cNvSpPr/>
          <p:nvPr/>
        </p:nvSpPr>
        <p:spPr>
          <a:xfrm>
            <a:off x="4521600" y="1980360"/>
            <a:ext cx="3262680" cy="3262680"/>
          </a:xfrm>
          <a:prstGeom prst="arc">
            <a:avLst>
              <a:gd name="adj1" fmla="val 18179519"/>
              <a:gd name="adj2" fmla="val 21517766"/>
            </a:avLst>
          </a:prstGeom>
          <a:noFill/>
          <a:ln w="12600">
            <a:solidFill>
              <a:schemeClr val="bg1"/>
            </a:solidFill>
            <a:custDash>
              <a:ds d="400000" sp="300000"/>
            </a:custDash>
            <a:headEnd len="med" type="triangle" w="med"/>
          </a:ln>
        </p:spPr>
        <p:style>
          <a:lnRef idx="1">
            <a:schemeClr val="accent1"/>
          </a:lnRef>
          <a:fillRef idx="0">
            <a:schemeClr val="accent1"/>
          </a:fillRef>
          <a:effectRef idx="0">
            <a:schemeClr val="accent1"/>
          </a:effectRef>
          <a:fontRef idx="minor"/>
        </p:style>
      </p:sp>
      <p:sp>
        <p:nvSpPr>
          <p:cNvPr id="1228" name="CustomShape 11"/>
          <p:cNvSpPr/>
          <p:nvPr/>
        </p:nvSpPr>
        <p:spPr>
          <a:xfrm rot="14361000">
            <a:off x="4445280" y="2041200"/>
            <a:ext cx="3262680" cy="3262680"/>
          </a:xfrm>
          <a:prstGeom prst="arc">
            <a:avLst>
              <a:gd name="adj1" fmla="val 18179519"/>
              <a:gd name="adj2" fmla="val 21517766"/>
            </a:avLst>
          </a:prstGeom>
          <a:noFill/>
          <a:ln w="12600">
            <a:solidFill>
              <a:schemeClr val="bg1"/>
            </a:solidFill>
            <a:custDash>
              <a:ds d="400000" sp="300000"/>
            </a:custDash>
            <a:headEnd len="med" type="triangle" w="med"/>
          </a:ln>
        </p:spPr>
        <p:style>
          <a:lnRef idx="1">
            <a:schemeClr val="accent1"/>
          </a:lnRef>
          <a:fillRef idx="0">
            <a:schemeClr val="accent1"/>
          </a:fillRef>
          <a:effectRef idx="0">
            <a:schemeClr val="accent1"/>
          </a:effectRef>
          <a:fontRef idx="minor"/>
        </p:style>
      </p:sp>
      <p:sp>
        <p:nvSpPr>
          <p:cNvPr id="1229" name="CustomShape 12"/>
          <p:cNvSpPr/>
          <p:nvPr/>
        </p:nvSpPr>
        <p:spPr>
          <a:xfrm rot="7097400">
            <a:off x="4510080" y="2041200"/>
            <a:ext cx="3262680" cy="3262680"/>
          </a:xfrm>
          <a:prstGeom prst="arc">
            <a:avLst>
              <a:gd name="adj1" fmla="val 18179519"/>
              <a:gd name="adj2" fmla="val 21517766"/>
            </a:avLst>
          </a:prstGeom>
          <a:noFill/>
          <a:ln w="12600">
            <a:solidFill>
              <a:schemeClr val="bg1"/>
            </a:solidFill>
            <a:custDash>
              <a:ds d="400000" sp="300000"/>
            </a:custDash>
            <a:headEnd len="med" type="triangle" w="med"/>
          </a:ln>
        </p:spPr>
        <p:style>
          <a:lnRef idx="1">
            <a:schemeClr val="accent1"/>
          </a:lnRef>
          <a:fillRef idx="0">
            <a:schemeClr val="accent1"/>
          </a:fillRef>
          <a:effectRef idx="0">
            <a:schemeClr val="accent1"/>
          </a:effectRef>
          <a:fontRef idx="minor"/>
        </p:style>
      </p:sp>
      <p:sp>
        <p:nvSpPr>
          <p:cNvPr id="1230" name="CustomShape 13"/>
          <p:cNvSpPr/>
          <p:nvPr/>
        </p:nvSpPr>
        <p:spPr>
          <a:xfrm>
            <a:off x="5613480" y="2290320"/>
            <a:ext cx="107676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0680c3"/>
                </a:solidFill>
                <a:uFill>
                  <a:solidFill>
                    <a:srgbClr val="ffffff"/>
                  </a:solidFill>
                </a:uFill>
                <a:latin typeface="Arial"/>
                <a:ea typeface="Arial Unicode MS"/>
              </a:rPr>
              <a:t>GraphQL - JS</a:t>
            </a:r>
            <a:endParaRPr b="0" lang="en-US" sz="1800" spc="-1" strike="noStrike">
              <a:solidFill>
                <a:srgbClr val="000000"/>
              </a:solidFill>
              <a:uFill>
                <a:solidFill>
                  <a:srgbClr val="ffffff"/>
                </a:solidFill>
              </a:uFill>
              <a:latin typeface="Arial"/>
            </a:endParaRPr>
          </a:p>
        </p:txBody>
      </p:sp>
      <p:sp>
        <p:nvSpPr>
          <p:cNvPr id="1231" name="CustomShape 14"/>
          <p:cNvSpPr/>
          <p:nvPr/>
        </p:nvSpPr>
        <p:spPr>
          <a:xfrm>
            <a:off x="4326480" y="4415760"/>
            <a:ext cx="107676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0680c3"/>
                </a:solidFill>
                <a:uFill>
                  <a:solidFill>
                    <a:srgbClr val="ffffff"/>
                  </a:solidFill>
                </a:uFill>
                <a:latin typeface="Arial"/>
                <a:ea typeface="Arial Unicode MS"/>
              </a:rPr>
              <a:t>Other Platforms</a:t>
            </a:r>
            <a:endParaRPr b="0" lang="en-US" sz="1800" spc="-1" strike="noStrike">
              <a:solidFill>
                <a:srgbClr val="000000"/>
              </a:solidFill>
              <a:uFill>
                <a:solidFill>
                  <a:srgbClr val="ffffff"/>
                </a:solidFill>
              </a:uFill>
              <a:latin typeface="Arial"/>
            </a:endParaRPr>
          </a:p>
        </p:txBody>
      </p:sp>
      <p:sp>
        <p:nvSpPr>
          <p:cNvPr id="1232" name="CustomShape 15"/>
          <p:cNvSpPr/>
          <p:nvPr/>
        </p:nvSpPr>
        <p:spPr>
          <a:xfrm>
            <a:off x="6853320" y="4480560"/>
            <a:ext cx="1076760" cy="5166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fba200"/>
                </a:solidFill>
                <a:uFill>
                  <a:solidFill>
                    <a:srgbClr val="ffffff"/>
                  </a:solidFill>
                </a:uFill>
                <a:latin typeface="Arial"/>
                <a:ea typeface="Arial Unicode MS"/>
              </a:rPr>
              <a:t>GraphQL - Server</a:t>
            </a:r>
            <a:endParaRPr b="0" lang="en-US" sz="1800" spc="-1" strike="noStrike">
              <a:solidFill>
                <a:srgbClr val="000000"/>
              </a:solidFill>
              <a:uFill>
                <a:solidFill>
                  <a:srgbClr val="ffffff"/>
                </a:solidFill>
              </a:uFill>
              <a:latin typeface="Arial"/>
            </a:endParaRPr>
          </a:p>
        </p:txBody>
      </p:sp>
      <p:sp>
        <p:nvSpPr>
          <p:cNvPr id="1233" name="CustomShape 16"/>
          <p:cNvSpPr/>
          <p:nvPr/>
        </p:nvSpPr>
        <p:spPr>
          <a:xfrm rot="3641400">
            <a:off x="4725360" y="3914280"/>
            <a:ext cx="334800" cy="600480"/>
          </a:xfrm>
          <a:custGeom>
            <a:avLst/>
            <a:gdLst/>
            <a:ah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34" name="CustomShape 17"/>
          <p:cNvSpPr/>
          <p:nvPr/>
        </p:nvSpPr>
        <p:spPr>
          <a:xfrm>
            <a:off x="7168320" y="3982680"/>
            <a:ext cx="446400" cy="45036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35" name="CustomShape 18"/>
          <p:cNvSpPr/>
          <p:nvPr/>
        </p:nvSpPr>
        <p:spPr>
          <a:xfrm>
            <a:off x="5918040" y="1851840"/>
            <a:ext cx="479520" cy="35136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36" name="CustomShape 19"/>
          <p:cNvSpPr/>
          <p:nvPr/>
        </p:nvSpPr>
        <p:spPr>
          <a:xfrm>
            <a:off x="7990560" y="5441040"/>
            <a:ext cx="3569760" cy="1155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400" spc="-1" strike="noStrike">
                <a:solidFill>
                  <a:srgbClr val="404040"/>
                </a:solidFill>
                <a:uFill>
                  <a:solidFill>
                    <a:srgbClr val="ffffff"/>
                  </a:solidFill>
                </a:uFill>
                <a:latin typeface="Arial"/>
                <a:ea typeface="Arial Unicode MS"/>
              </a:rPr>
              <a:t>The Apollo team also has their own all-in-one GraphQL server implementation. It’s not as widespread as the original yet, but is very well documented and supported and quickly gaining ground.</a:t>
            </a:r>
            <a:endParaRPr b="0" lang="en-US" sz="1800" spc="-1" strike="noStrike">
              <a:solidFill>
                <a:srgbClr val="000000"/>
              </a:solidFill>
              <a:uFill>
                <a:solidFill>
                  <a:srgbClr val="ffffff"/>
                </a:solidFill>
              </a:uFill>
              <a:latin typeface="Arial"/>
            </a:endParaRPr>
          </a:p>
        </p:txBody>
      </p:sp>
      <p:sp>
        <p:nvSpPr>
          <p:cNvPr id="1237" name="CustomShape 20"/>
          <p:cNvSpPr/>
          <p:nvPr/>
        </p:nvSpPr>
        <p:spPr>
          <a:xfrm>
            <a:off x="8194680" y="5095440"/>
            <a:ext cx="3370320" cy="364680"/>
          </a:xfrm>
          <a:prstGeom prst="rect">
            <a:avLst/>
          </a:prstGeom>
          <a:noFill/>
          <a:ln>
            <a:noFill/>
          </a:ln>
        </p:spPr>
        <p:style>
          <a:lnRef idx="0"/>
          <a:fillRef idx="0"/>
          <a:effectRef idx="0"/>
          <a:fontRef idx="minor"/>
        </p:style>
        <p:txBody>
          <a:bodyPr lIns="90000" rIns="90000" tIns="45000" bIns="45000"/>
          <a:p>
            <a:pPr algn="r">
              <a:lnSpc>
                <a:spcPct val="100000"/>
              </a:lnSpc>
            </a:pPr>
            <a:r>
              <a:rPr b="1" lang="en-US" sz="1800" spc="-1" strike="noStrike">
                <a:solidFill>
                  <a:srgbClr val="fba200"/>
                </a:solidFill>
                <a:uFill>
                  <a:solidFill>
                    <a:srgbClr val="ffffff"/>
                  </a:solidFill>
                </a:uFill>
                <a:latin typeface="Arial"/>
                <a:ea typeface="Arial Unicode MS"/>
              </a:rPr>
              <a:t>GraphQL - Server (Node) </a:t>
            </a:r>
            <a:endParaRPr b="0" lang="en-US" sz="1800" spc="-1" strike="noStrike">
              <a:solidFill>
                <a:srgbClr val="000000"/>
              </a:solidFill>
              <a:uFill>
                <a:solidFill>
                  <a:srgbClr val="ffffff"/>
                </a:solidFill>
              </a:uFill>
              <a:latin typeface="Arial"/>
            </a:endParaRPr>
          </a:p>
        </p:txBody>
      </p:sp>
      <p:sp>
        <p:nvSpPr>
          <p:cNvPr id="1238" name="Line 21"/>
          <p:cNvSpPr/>
          <p:nvPr/>
        </p:nvSpPr>
        <p:spPr>
          <a:xfrm>
            <a:off x="8180280" y="5441040"/>
            <a:ext cx="3399840" cy="360"/>
          </a:xfrm>
          <a:prstGeom prst="line">
            <a:avLst/>
          </a:prstGeom>
          <a:ln>
            <a:solidFill>
              <a:schemeClr val="accent4"/>
            </a:solidFill>
            <a:headEnd len="med" type="oval" w="med"/>
          </a:ln>
        </p:spPr>
        <p:style>
          <a:lnRef idx="1">
            <a:schemeClr val="accent1"/>
          </a:lnRef>
          <a:fillRef idx="0">
            <a:schemeClr val="accent1"/>
          </a:fillRef>
          <a:effectRef idx="0">
            <a:schemeClr val="accent1"/>
          </a:effectRef>
          <a:fontRef idx="minor"/>
        </p:style>
      </p:sp>
      <p:sp>
        <p:nvSpPr>
          <p:cNvPr id="1239" name="CustomShape 22"/>
          <p:cNvSpPr/>
          <p:nvPr/>
        </p:nvSpPr>
        <p:spPr>
          <a:xfrm>
            <a:off x="725040" y="5441040"/>
            <a:ext cx="336060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4040"/>
                </a:solidFill>
                <a:uFill>
                  <a:solidFill>
                    <a:srgbClr val="ffffff"/>
                  </a:solidFill>
                </a:uFill>
                <a:latin typeface="Arial"/>
                <a:ea typeface="Arial Unicode MS"/>
              </a:rPr>
              <a:t>Beside, GraphQL implement for various other platform (PHP, Ruby, Python, etc.)</a:t>
            </a:r>
            <a:endParaRPr b="0" lang="en-US" sz="1800" spc="-1" strike="noStrike">
              <a:solidFill>
                <a:srgbClr val="000000"/>
              </a:solidFill>
              <a:uFill>
                <a:solidFill>
                  <a:srgbClr val="ffffff"/>
                </a:solidFill>
              </a:uFill>
              <a:latin typeface="Arial"/>
            </a:endParaRPr>
          </a:p>
        </p:txBody>
      </p:sp>
      <p:sp>
        <p:nvSpPr>
          <p:cNvPr id="1240" name="CustomShape 23"/>
          <p:cNvSpPr/>
          <p:nvPr/>
        </p:nvSpPr>
        <p:spPr>
          <a:xfrm>
            <a:off x="720000" y="5072760"/>
            <a:ext cx="337032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680c3"/>
                </a:solidFill>
                <a:uFill>
                  <a:solidFill>
                    <a:srgbClr val="ffffff"/>
                  </a:solidFill>
                </a:uFill>
                <a:latin typeface="Arial"/>
                <a:ea typeface="Arial Unicode MS"/>
              </a:rPr>
              <a:t>Other Platforms</a:t>
            </a:r>
            <a:endParaRPr b="0" lang="en-US" sz="1800" spc="-1" strike="noStrike">
              <a:solidFill>
                <a:srgbClr val="000000"/>
              </a:solidFill>
              <a:uFill>
                <a:solidFill>
                  <a:srgbClr val="ffffff"/>
                </a:solidFill>
              </a:uFill>
              <a:latin typeface="Arial"/>
            </a:endParaRPr>
          </a:p>
        </p:txBody>
      </p:sp>
      <p:sp>
        <p:nvSpPr>
          <p:cNvPr id="1241" name="Line 24"/>
          <p:cNvSpPr/>
          <p:nvPr/>
        </p:nvSpPr>
        <p:spPr>
          <a:xfrm>
            <a:off x="705600" y="5441040"/>
            <a:ext cx="3399840" cy="360"/>
          </a:xfrm>
          <a:prstGeom prst="line">
            <a:avLst/>
          </a:prstGeom>
          <a:ln>
            <a:solidFill>
              <a:schemeClr val="accent1"/>
            </a:solidFill>
            <a:tailEnd len="med" type="oval" w="med"/>
          </a:ln>
        </p:spPr>
        <p:style>
          <a:lnRef idx="1">
            <a:schemeClr val="accent1"/>
          </a:lnRef>
          <a:fillRef idx="0">
            <a:schemeClr val="accent1"/>
          </a:fillRef>
          <a:effectRef idx="0">
            <a:schemeClr val="accent1"/>
          </a:effectRef>
          <a:fontRef idx="minor"/>
        </p:style>
      </p:sp>
      <p:sp>
        <p:nvSpPr>
          <p:cNvPr id="1242" name="CustomShape 25"/>
          <p:cNvSpPr/>
          <p:nvPr/>
        </p:nvSpPr>
        <p:spPr>
          <a:xfrm>
            <a:off x="7513560" y="1215360"/>
            <a:ext cx="3416040" cy="942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404040"/>
                </a:solidFill>
                <a:uFill>
                  <a:solidFill>
                    <a:srgbClr val="ffffff"/>
                  </a:solidFill>
                </a:uFill>
                <a:latin typeface="Arial"/>
                <a:ea typeface="Arial Unicode MS"/>
              </a:rPr>
              <a:t>This is the original reference implementation of GraphQL. You can use it together with express-graphql to create your API server.</a:t>
            </a:r>
            <a:endParaRPr b="0" lang="en-US" sz="1800" spc="-1" strike="noStrike">
              <a:solidFill>
                <a:srgbClr val="000000"/>
              </a:solidFill>
              <a:uFill>
                <a:solidFill>
                  <a:srgbClr val="ffffff"/>
                </a:solidFill>
              </a:uFill>
              <a:latin typeface="Arial"/>
            </a:endParaRPr>
          </a:p>
        </p:txBody>
      </p:sp>
      <p:sp>
        <p:nvSpPr>
          <p:cNvPr id="1243" name="CustomShape 26"/>
          <p:cNvSpPr/>
          <p:nvPr/>
        </p:nvSpPr>
        <p:spPr>
          <a:xfrm>
            <a:off x="7502040" y="858600"/>
            <a:ext cx="338760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90c221"/>
                </a:solidFill>
                <a:uFill>
                  <a:solidFill>
                    <a:srgbClr val="ffffff"/>
                  </a:solidFill>
                </a:uFill>
                <a:latin typeface="Arial"/>
                <a:ea typeface="Arial Unicode MS"/>
              </a:rPr>
              <a:t>GraphQL – JS (Node)</a:t>
            </a:r>
            <a:endParaRPr b="0" lang="en-US" sz="1800" spc="-1" strike="noStrike">
              <a:solidFill>
                <a:srgbClr val="000000"/>
              </a:solidFill>
              <a:uFill>
                <a:solidFill>
                  <a:srgbClr val="ffffff"/>
                </a:solidFill>
              </a:uFill>
              <a:latin typeface="Arial"/>
            </a:endParaRPr>
          </a:p>
        </p:txBody>
      </p:sp>
      <p:sp>
        <p:nvSpPr>
          <p:cNvPr id="1244" name="Line 27"/>
          <p:cNvSpPr/>
          <p:nvPr/>
        </p:nvSpPr>
        <p:spPr>
          <a:xfrm>
            <a:off x="7502040" y="1215360"/>
            <a:ext cx="3399840" cy="360"/>
          </a:xfrm>
          <a:prstGeom prst="line">
            <a:avLst/>
          </a:prstGeom>
          <a:ln>
            <a:solidFill>
              <a:schemeClr val="accent3"/>
            </a:solidFill>
            <a:headEnd len="med" type="oval" w="med"/>
            <a:tailEnd len="med" type="oval" w="med"/>
          </a:ln>
        </p:spPr>
        <p:style>
          <a:lnRef idx="1">
            <a:schemeClr val="accent1"/>
          </a:lnRef>
          <a:fillRef idx="0">
            <a:schemeClr val="accent1"/>
          </a:fillRef>
          <a:effectRef idx="0">
            <a:schemeClr val="accent1"/>
          </a:effectRef>
          <a:fontRef idx="minor"/>
        </p:style>
      </p:sp>
      <p:sp>
        <p:nvSpPr>
          <p:cNvPr id="1245" name="CustomShape 28"/>
          <p:cNvSpPr/>
          <p:nvPr/>
        </p:nvSpPr>
        <p:spPr>
          <a:xfrm>
            <a:off x="579600" y="244080"/>
            <a:ext cx="450000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595959"/>
                </a:solidFill>
                <a:uFill>
                  <a:solidFill>
                    <a:srgbClr val="ffffff"/>
                  </a:solidFill>
                </a:uFill>
                <a:latin typeface="Arial"/>
                <a:ea typeface="Arial Unicode MS"/>
              </a:rPr>
              <a:t>GraphQL </a:t>
            </a:r>
            <a:r>
              <a:rPr b="1" lang="en-US" sz="4400" spc="-1" strike="noStrike">
                <a:solidFill>
                  <a:srgbClr val="0680c3"/>
                </a:solidFill>
                <a:uFill>
                  <a:solidFill>
                    <a:srgbClr val="ffffff"/>
                  </a:solidFill>
                </a:uFill>
                <a:latin typeface="Arial"/>
                <a:ea typeface="Arial Unicode MS"/>
              </a:rPr>
              <a:t>Server</a:t>
            </a:r>
            <a:endParaRPr b="0" lang="en-US" sz="1800" spc="-1" strike="noStrike">
              <a:solidFill>
                <a:srgbClr val="000000"/>
              </a:solidFill>
              <a:uFill>
                <a:solidFill>
                  <a:srgbClr val="ffffff"/>
                </a:solidFill>
              </a:uFill>
              <a:latin typeface="Arial"/>
            </a:endParaRPr>
          </a:p>
        </p:txBody>
      </p:sp>
      <p:pic>
        <p:nvPicPr>
          <p:cNvPr id="1246" name="Picture 37" descr=""/>
          <p:cNvPicPr/>
          <p:nvPr/>
        </p:nvPicPr>
        <p:blipFill>
          <a:blip r:embed="rId1"/>
          <a:stretch/>
        </p:blipFill>
        <p:spPr>
          <a:xfrm>
            <a:off x="8412480" y="3657600"/>
            <a:ext cx="1378800" cy="1378800"/>
          </a:xfrm>
          <a:prstGeom prst="rect">
            <a:avLst/>
          </a:prstGeom>
          <a:ln>
            <a:noFill/>
          </a:ln>
        </p:spPr>
      </p:pic>
      <p:pic>
        <p:nvPicPr>
          <p:cNvPr id="1247" name="Picture 38" descr=""/>
          <p:cNvPicPr/>
          <p:nvPr/>
        </p:nvPicPr>
        <p:blipFill>
          <a:blip r:embed="rId2"/>
          <a:stretch/>
        </p:blipFill>
        <p:spPr>
          <a:xfrm>
            <a:off x="9581400" y="2086560"/>
            <a:ext cx="2330640" cy="1553400"/>
          </a:xfrm>
          <a:prstGeom prst="rect">
            <a:avLst/>
          </a:prstGeom>
          <a:ln>
            <a:noFill/>
          </a:ln>
        </p:spPr>
      </p:pic>
      <p:pic>
        <p:nvPicPr>
          <p:cNvPr id="1248" name="Picture 71" descr=""/>
          <p:cNvPicPr/>
          <p:nvPr/>
        </p:nvPicPr>
        <p:blipFill>
          <a:blip r:embed="rId3"/>
          <a:stretch/>
        </p:blipFill>
        <p:spPr>
          <a:xfrm>
            <a:off x="2560320" y="1554480"/>
            <a:ext cx="1726920" cy="821880"/>
          </a:xfrm>
          <a:prstGeom prst="rect">
            <a:avLst/>
          </a:prstGeom>
          <a:ln>
            <a:noFill/>
          </a:ln>
        </p:spPr>
      </p:pic>
      <p:pic>
        <p:nvPicPr>
          <p:cNvPr id="1249" name="Picture 73" descr=""/>
          <p:cNvPicPr/>
          <p:nvPr/>
        </p:nvPicPr>
        <p:blipFill>
          <a:blip r:embed="rId4"/>
          <a:stretch/>
        </p:blipFill>
        <p:spPr>
          <a:xfrm>
            <a:off x="2540880" y="3705480"/>
            <a:ext cx="1457640" cy="1457640"/>
          </a:xfrm>
          <a:prstGeom prst="rect">
            <a:avLst/>
          </a:prstGeom>
          <a:ln>
            <a:noFill/>
          </a:ln>
        </p:spPr>
      </p:pic>
      <p:pic>
        <p:nvPicPr>
          <p:cNvPr id="1250" name="Picture 75" descr=""/>
          <p:cNvPicPr/>
          <p:nvPr/>
        </p:nvPicPr>
        <p:blipFill>
          <a:blip r:embed="rId5"/>
          <a:stretch/>
        </p:blipFill>
        <p:spPr>
          <a:xfrm>
            <a:off x="437040" y="2331720"/>
            <a:ext cx="786600" cy="1439640"/>
          </a:xfrm>
          <a:prstGeom prst="rect">
            <a:avLst/>
          </a:prstGeom>
          <a:ln>
            <a:noFill/>
          </a:ln>
        </p:spPr>
      </p:pic>
      <p:pic>
        <p:nvPicPr>
          <p:cNvPr id="1251" name="Picture 79" descr=""/>
          <p:cNvPicPr/>
          <p:nvPr/>
        </p:nvPicPr>
        <p:blipFill>
          <a:blip r:embed="rId6"/>
          <a:stretch/>
        </p:blipFill>
        <p:spPr>
          <a:xfrm>
            <a:off x="1410120" y="2583360"/>
            <a:ext cx="1484280" cy="890280"/>
          </a:xfrm>
          <a:prstGeom prst="rect">
            <a:avLst/>
          </a:prstGeom>
          <a:ln>
            <a:noFill/>
          </a:ln>
        </p:spPr>
      </p:pic>
      <p:pic>
        <p:nvPicPr>
          <p:cNvPr id="1252" name="Graphic 81" descr=""/>
          <p:cNvPicPr/>
          <p:nvPr/>
        </p:nvPicPr>
        <p:blipFill>
          <a:blip r:embed="rId7"/>
          <a:stretch/>
        </p:blipFill>
        <p:spPr>
          <a:xfrm>
            <a:off x="422640" y="1645920"/>
            <a:ext cx="2006280" cy="591840"/>
          </a:xfrm>
          <a:prstGeom prst="rect">
            <a:avLst/>
          </a:prstGeom>
          <a:ln>
            <a:noFill/>
          </a:ln>
        </p:spPr>
      </p:pic>
      <p:pic>
        <p:nvPicPr>
          <p:cNvPr id="1253" name="Picture 85" descr=""/>
          <p:cNvPicPr/>
          <p:nvPr/>
        </p:nvPicPr>
        <p:blipFill>
          <a:blip r:embed="rId8"/>
          <a:stretch/>
        </p:blipFill>
        <p:spPr>
          <a:xfrm>
            <a:off x="3106080" y="2651760"/>
            <a:ext cx="837360" cy="837360"/>
          </a:xfrm>
          <a:prstGeom prst="rect">
            <a:avLst/>
          </a:prstGeom>
          <a:ln>
            <a:noFill/>
          </a:ln>
        </p:spPr>
      </p:pic>
      <p:pic>
        <p:nvPicPr>
          <p:cNvPr id="1254" name="Picture 83" descr=""/>
          <p:cNvPicPr/>
          <p:nvPr/>
        </p:nvPicPr>
        <p:blipFill>
          <a:blip r:embed="rId9"/>
          <a:stretch/>
        </p:blipFill>
        <p:spPr>
          <a:xfrm>
            <a:off x="418320" y="4114800"/>
            <a:ext cx="2093760" cy="620640"/>
          </a:xfrm>
          <a:prstGeom prst="rect">
            <a:avLst/>
          </a:prstGeom>
          <a:ln>
            <a:noFill/>
          </a:ln>
        </p:spPr>
      </p:pic>
    </p:spTree>
  </p:cSld>
  <p:timing>
    <p:tnLst>
      <p:par>
        <p:cTn id="487" dur="indefinite" restart="never" nodeType="tmRoot">
          <p:childTnLst>
            <p:seq>
              <p:cTn id="488" dur="indefinite" nodeType="mainSeq">
                <p:childTnLst>
                  <p:par>
                    <p:cTn id="489" fill="hold">
                      <p:stCondLst>
                        <p:cond delay="indefinite"/>
                      </p:stCondLst>
                      <p:childTnLst>
                        <p:par>
                          <p:cTn id="490" fill="hold">
                            <p:stCondLst>
                              <p:cond delay="0"/>
                            </p:stCondLst>
                            <p:childTnLst>
                              <p:par>
                                <p:cTn id="491" nodeType="clickEffect" fill="hold" presetClass="entr" presetID="16" presetSubtype="21">
                                  <p:stCondLst>
                                    <p:cond delay="0"/>
                                  </p:stCondLst>
                                  <p:childTnLst>
                                    <p:set>
                                      <p:cBhvr>
                                        <p:cTn id="492" dur="1" fill="hold">
                                          <p:stCondLst>
                                            <p:cond delay="0"/>
                                          </p:stCondLst>
                                        </p:cTn>
                                        <p:tgtEl>
                                          <p:spTgt spid="1230"/>
                                        </p:tgtEl>
                                        <p:attrNameLst>
                                          <p:attrName>style.visibility</p:attrName>
                                        </p:attrNameLst>
                                      </p:cBhvr>
                                      <p:to>
                                        <p:strVal val="visible"/>
                                      </p:to>
                                    </p:set>
                                    <p:animEffect filter="barn(inVertical)" transition="out">
                                      <p:cBhvr additive="repl">
                                        <p:cTn id="493" dur="500"/>
                                        <p:tgtEl>
                                          <p:spTgt spid="1230"/>
                                        </p:tgtEl>
                                      </p:cBhvr>
                                    </p:animEffect>
                                  </p:childTnLst>
                                </p:cTn>
                              </p:par>
                              <p:par>
                                <p:cTn id="494" nodeType="withEffect" fill="hold" presetClass="entr" presetID="16" presetSubtype="21">
                                  <p:stCondLst>
                                    <p:cond delay="0"/>
                                  </p:stCondLst>
                                  <p:childTnLst>
                                    <p:set>
                                      <p:cBhvr>
                                        <p:cTn id="495" dur="1" fill="hold">
                                          <p:stCondLst>
                                            <p:cond delay="0"/>
                                          </p:stCondLst>
                                        </p:cTn>
                                        <p:tgtEl>
                                          <p:spTgt spid="-1"/>
                                        </p:tgtEl>
                                        <p:attrNameLst>
                                          <p:attrName>style.visibility</p:attrName>
                                        </p:attrNameLst>
                                      </p:cBhvr>
                                      <p:to>
                                        <p:strVal val="visible"/>
                                      </p:to>
                                    </p:set>
                                    <p:animEffect filter="barn(inVertical)" transition="out">
                                      <p:cBhvr additive="repl">
                                        <p:cTn id="496" dur="500"/>
                                        <p:tgtEl>
                                          <p:spTgt spid="-1"/>
                                        </p:tgtEl>
                                      </p:cBhvr>
                                    </p:animEffect>
                                  </p:childTnLst>
                                </p:cTn>
                              </p:par>
                              <p:par>
                                <p:cTn id="497" nodeType="withEffect" fill="hold" presetClass="entr" presetID="16" presetSubtype="21">
                                  <p:stCondLst>
                                    <p:cond delay="0"/>
                                  </p:stCondLst>
                                  <p:childTnLst>
                                    <p:set>
                                      <p:cBhvr>
                                        <p:cTn id="498" dur="1" fill="hold">
                                          <p:stCondLst>
                                            <p:cond delay="0"/>
                                          </p:stCondLst>
                                        </p:cTn>
                                        <p:tgtEl>
                                          <p:spTgt spid="1247"/>
                                        </p:tgtEl>
                                        <p:attrNameLst>
                                          <p:attrName>style.visibility</p:attrName>
                                        </p:attrNameLst>
                                      </p:cBhvr>
                                      <p:to>
                                        <p:strVal val="visible"/>
                                      </p:to>
                                    </p:set>
                                    <p:animEffect filter="barn(inVertical)" transition="out">
                                      <p:cBhvr additive="repl">
                                        <p:cTn id="499" dur="500"/>
                                        <p:tgtEl>
                                          <p:spTgt spid="1247"/>
                                        </p:tgtEl>
                                      </p:cBhvr>
                                    </p:animEffect>
                                  </p:childTnLst>
                                </p:cTn>
                              </p:par>
                            </p:childTnLst>
                          </p:cTn>
                        </p:par>
                      </p:childTnLst>
                    </p:cTn>
                  </p:par>
                  <p:par>
                    <p:cTn id="500" fill="hold">
                      <p:stCondLst>
                        <p:cond delay="indefinite"/>
                      </p:stCondLst>
                      <p:childTnLst>
                        <p:par>
                          <p:cTn id="501" fill="hold">
                            <p:stCondLst>
                              <p:cond delay="0"/>
                            </p:stCondLst>
                            <p:childTnLst>
                              <p:par>
                                <p:cTn id="502" nodeType="clickEffect" fill="hold" presetClass="entr" presetID="16" presetSubtype="21">
                                  <p:stCondLst>
                                    <p:cond delay="0"/>
                                  </p:stCondLst>
                                  <p:childTnLst>
                                    <p:set>
                                      <p:cBhvr>
                                        <p:cTn id="503" dur="1" fill="hold">
                                          <p:stCondLst>
                                            <p:cond delay="0"/>
                                          </p:stCondLst>
                                        </p:cTn>
                                        <p:tgtEl>
                                          <p:spTgt spid="1232"/>
                                        </p:tgtEl>
                                        <p:attrNameLst>
                                          <p:attrName>style.visibility</p:attrName>
                                        </p:attrNameLst>
                                      </p:cBhvr>
                                      <p:to>
                                        <p:strVal val="visible"/>
                                      </p:to>
                                    </p:set>
                                    <p:animEffect filter="barn(inVertical)" transition="out">
                                      <p:cBhvr additive="repl">
                                        <p:cTn id="504" dur="500"/>
                                        <p:tgtEl>
                                          <p:spTgt spid="1232"/>
                                        </p:tgtEl>
                                      </p:cBhvr>
                                    </p:animEffect>
                                  </p:childTnLst>
                                </p:cTn>
                              </p:par>
                              <p:par>
                                <p:cTn id="505" nodeType="withEffect" fill="hold" presetClass="entr" presetID="16" presetSubtype="21">
                                  <p:stCondLst>
                                    <p:cond delay="0"/>
                                  </p:stCondLst>
                                  <p:childTnLst>
                                    <p:set>
                                      <p:cBhvr>
                                        <p:cTn id="506" dur="1" fill="hold">
                                          <p:stCondLst>
                                            <p:cond delay="0"/>
                                          </p:stCondLst>
                                        </p:cTn>
                                        <p:tgtEl>
                                          <p:spTgt spid="1246"/>
                                        </p:tgtEl>
                                        <p:attrNameLst>
                                          <p:attrName>style.visibility</p:attrName>
                                        </p:attrNameLst>
                                      </p:cBhvr>
                                      <p:to>
                                        <p:strVal val="visible"/>
                                      </p:to>
                                    </p:set>
                                    <p:animEffect filter="barn(inVertical)" transition="out">
                                      <p:cBhvr additive="repl">
                                        <p:cTn id="507" dur="500"/>
                                        <p:tgtEl>
                                          <p:spTgt spid="1246"/>
                                        </p:tgtEl>
                                      </p:cBhvr>
                                    </p:animEffect>
                                  </p:childTnLst>
                                </p:cTn>
                              </p:par>
                              <p:par>
                                <p:cTn id="508" nodeType="withEffect" fill="hold" presetClass="entr" presetID="16" presetSubtype="21">
                                  <p:stCondLst>
                                    <p:cond delay="0"/>
                                  </p:stCondLst>
                                  <p:childTnLst>
                                    <p:set>
                                      <p:cBhvr>
                                        <p:cTn id="509" dur="1" fill="hold">
                                          <p:stCondLst>
                                            <p:cond delay="0"/>
                                          </p:stCondLst>
                                        </p:cTn>
                                        <p:tgtEl>
                                          <p:spTgt spid="-1"/>
                                        </p:tgtEl>
                                        <p:attrNameLst>
                                          <p:attrName>style.visibility</p:attrName>
                                        </p:attrNameLst>
                                      </p:cBhvr>
                                      <p:to>
                                        <p:strVal val="visible"/>
                                      </p:to>
                                    </p:set>
                                    <p:animEffect filter="barn(inVertical)" transition="out">
                                      <p:cBhvr additive="repl">
                                        <p:cTn id="510" dur="500"/>
                                        <p:tgtEl>
                                          <p:spTgt spid="-1"/>
                                        </p:tgtEl>
                                      </p:cBhvr>
                                    </p:animEffec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6" presetSubtype="21">
                                  <p:stCondLst>
                                    <p:cond delay="0"/>
                                  </p:stCondLst>
                                  <p:childTnLst>
                                    <p:set>
                                      <p:cBhvr>
                                        <p:cTn id="514" dur="1" fill="hold">
                                          <p:stCondLst>
                                            <p:cond delay="0"/>
                                          </p:stCondLst>
                                        </p:cTn>
                                        <p:tgtEl>
                                          <p:spTgt spid="1231"/>
                                        </p:tgtEl>
                                        <p:attrNameLst>
                                          <p:attrName>style.visibility</p:attrName>
                                        </p:attrNameLst>
                                      </p:cBhvr>
                                      <p:to>
                                        <p:strVal val="visible"/>
                                      </p:to>
                                    </p:set>
                                    <p:animEffect filter="barn(inVertical)" transition="out">
                                      <p:cBhvr additive="repl">
                                        <p:cTn id="515" dur="500"/>
                                        <p:tgtEl>
                                          <p:spTgt spid="1231"/>
                                        </p:tgtEl>
                                      </p:cBhvr>
                                    </p:animEffect>
                                  </p:childTnLst>
                                </p:cTn>
                              </p:par>
                              <p:par>
                                <p:cTn id="516" nodeType="withEffect" fill="hold" presetClass="entr" presetID="16" presetSubtype="21">
                                  <p:stCondLst>
                                    <p:cond delay="0"/>
                                  </p:stCondLst>
                                  <p:childTnLst>
                                    <p:set>
                                      <p:cBhvr>
                                        <p:cTn id="517" dur="1" fill="hold">
                                          <p:stCondLst>
                                            <p:cond delay="0"/>
                                          </p:stCondLst>
                                        </p:cTn>
                                        <p:tgtEl>
                                          <p:spTgt spid="-1"/>
                                        </p:tgtEl>
                                        <p:attrNameLst>
                                          <p:attrName>style.visibility</p:attrName>
                                        </p:attrNameLst>
                                      </p:cBhvr>
                                      <p:to>
                                        <p:strVal val="visible"/>
                                      </p:to>
                                    </p:set>
                                    <p:animEffect filter="barn(inVertical)" transition="out">
                                      <p:cBhvr additive="repl">
                                        <p:cTn id="518" dur="500"/>
                                        <p:tgtEl>
                                          <p:spTgt spid="-1"/>
                                        </p:tgtEl>
                                      </p:cBhvr>
                                    </p:animEffec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4" presetSubtype="10">
                                  <p:stCondLst>
                                    <p:cond delay="0"/>
                                  </p:stCondLst>
                                  <p:childTnLst>
                                    <p:set>
                                      <p:cBhvr>
                                        <p:cTn id="522" dur="1" fill="hold">
                                          <p:stCondLst>
                                            <p:cond delay="0"/>
                                          </p:stCondLst>
                                        </p:cTn>
                                        <p:tgtEl>
                                          <p:spTgt spid="1249"/>
                                        </p:tgtEl>
                                        <p:attrNameLst>
                                          <p:attrName>style.visibility</p:attrName>
                                        </p:attrNameLst>
                                      </p:cBhvr>
                                      <p:to>
                                        <p:strVal val="visible"/>
                                      </p:to>
                                    </p:set>
                                    <p:animEffect filter="randombar(horizontal)" transition="in">
                                      <p:cBhvr additive="repl">
                                        <p:cTn id="523" dur="500"/>
                                        <p:tgtEl>
                                          <p:spTgt spid="1249"/>
                                        </p:tgtEl>
                                      </p:cBhvr>
                                    </p:animEffect>
                                  </p:childTnLst>
                                </p:cTn>
                              </p:par>
                              <p:par>
                                <p:cTn id="524" nodeType="withEffect" fill="hold" presetClass="entr" presetID="14" presetSubtype="10">
                                  <p:stCondLst>
                                    <p:cond delay="0"/>
                                  </p:stCondLst>
                                  <p:childTnLst>
                                    <p:set>
                                      <p:cBhvr>
                                        <p:cTn id="525" dur="1" fill="hold">
                                          <p:stCondLst>
                                            <p:cond delay="0"/>
                                          </p:stCondLst>
                                        </p:cTn>
                                        <p:tgtEl>
                                          <p:spTgt spid="1254"/>
                                        </p:tgtEl>
                                        <p:attrNameLst>
                                          <p:attrName>style.visibility</p:attrName>
                                        </p:attrNameLst>
                                      </p:cBhvr>
                                      <p:to>
                                        <p:strVal val="visible"/>
                                      </p:to>
                                    </p:set>
                                    <p:animEffect filter="randombar(horizontal)" transition="in">
                                      <p:cBhvr additive="repl">
                                        <p:cTn id="526" dur="500"/>
                                        <p:tgtEl>
                                          <p:spTgt spid="1254"/>
                                        </p:tgtEl>
                                      </p:cBhvr>
                                    </p:animEffec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4" presetSubtype="10">
                                  <p:stCondLst>
                                    <p:cond delay="0"/>
                                  </p:stCondLst>
                                  <p:childTnLst>
                                    <p:set>
                                      <p:cBhvr>
                                        <p:cTn id="530" dur="1" fill="hold">
                                          <p:stCondLst>
                                            <p:cond delay="0"/>
                                          </p:stCondLst>
                                        </p:cTn>
                                        <p:tgtEl>
                                          <p:spTgt spid="1253"/>
                                        </p:tgtEl>
                                        <p:attrNameLst>
                                          <p:attrName>style.visibility</p:attrName>
                                        </p:attrNameLst>
                                      </p:cBhvr>
                                      <p:to>
                                        <p:strVal val="visible"/>
                                      </p:to>
                                    </p:set>
                                    <p:animEffect filter="randombar(horizontal)" transition="in">
                                      <p:cBhvr additive="repl">
                                        <p:cTn id="531" dur="500"/>
                                        <p:tgtEl>
                                          <p:spTgt spid="1253"/>
                                        </p:tgtEl>
                                      </p:cBhvr>
                                    </p:animEffect>
                                  </p:childTnLst>
                                </p:cTn>
                              </p:par>
                              <p:par>
                                <p:cTn id="532" nodeType="withEffect" fill="hold" presetClass="entr" presetID="14" presetSubtype="10">
                                  <p:stCondLst>
                                    <p:cond delay="0"/>
                                  </p:stCondLst>
                                  <p:childTnLst>
                                    <p:set>
                                      <p:cBhvr>
                                        <p:cTn id="533" dur="1" fill="hold">
                                          <p:stCondLst>
                                            <p:cond delay="0"/>
                                          </p:stCondLst>
                                        </p:cTn>
                                        <p:tgtEl>
                                          <p:spTgt spid="1251"/>
                                        </p:tgtEl>
                                        <p:attrNameLst>
                                          <p:attrName>style.visibility</p:attrName>
                                        </p:attrNameLst>
                                      </p:cBhvr>
                                      <p:to>
                                        <p:strVal val="visible"/>
                                      </p:to>
                                    </p:set>
                                    <p:animEffect filter="randombar(horizontal)" transition="in">
                                      <p:cBhvr additive="repl">
                                        <p:cTn id="534" dur="500"/>
                                        <p:tgtEl>
                                          <p:spTgt spid="1251"/>
                                        </p:tgtEl>
                                      </p:cBhvr>
                                    </p:animEffect>
                                  </p:childTnLst>
                                </p:cTn>
                              </p:par>
                              <p:par>
                                <p:cTn id="535" nodeType="withEffect" fill="hold" presetClass="entr" presetID="14" presetSubtype="10">
                                  <p:stCondLst>
                                    <p:cond delay="0"/>
                                  </p:stCondLst>
                                  <p:childTnLst>
                                    <p:set>
                                      <p:cBhvr>
                                        <p:cTn id="536" dur="1" fill="hold">
                                          <p:stCondLst>
                                            <p:cond delay="0"/>
                                          </p:stCondLst>
                                        </p:cTn>
                                        <p:tgtEl>
                                          <p:spTgt spid="1250"/>
                                        </p:tgtEl>
                                        <p:attrNameLst>
                                          <p:attrName>style.visibility</p:attrName>
                                        </p:attrNameLst>
                                      </p:cBhvr>
                                      <p:to>
                                        <p:strVal val="visible"/>
                                      </p:to>
                                    </p:set>
                                    <p:animEffect filter="randombar(horizontal)" transition="in">
                                      <p:cBhvr additive="repl">
                                        <p:cTn id="537" dur="500"/>
                                        <p:tgtEl>
                                          <p:spTgt spid="1250"/>
                                        </p:tgtEl>
                                      </p:cBhvr>
                                    </p:animEffect>
                                  </p:childTnLst>
                                </p:cTn>
                              </p:par>
                            </p:childTnLst>
                          </p:cTn>
                        </p:par>
                      </p:childTnLst>
                    </p:cTn>
                  </p:par>
                  <p:par>
                    <p:cTn id="538" fill="hold">
                      <p:stCondLst>
                        <p:cond delay="indefinite"/>
                      </p:stCondLst>
                      <p:childTnLst>
                        <p:par>
                          <p:cTn id="539" fill="hold">
                            <p:stCondLst>
                              <p:cond delay="0"/>
                            </p:stCondLst>
                            <p:childTnLst>
                              <p:par>
                                <p:cTn id="540" nodeType="clickEffect" fill="hold" presetClass="entr" presetID="14" presetSubtype="10">
                                  <p:stCondLst>
                                    <p:cond delay="0"/>
                                  </p:stCondLst>
                                  <p:childTnLst>
                                    <p:set>
                                      <p:cBhvr>
                                        <p:cTn id="541" dur="1" fill="hold">
                                          <p:stCondLst>
                                            <p:cond delay="0"/>
                                          </p:stCondLst>
                                        </p:cTn>
                                        <p:tgtEl>
                                          <p:spTgt spid="1248"/>
                                        </p:tgtEl>
                                        <p:attrNameLst>
                                          <p:attrName>style.visibility</p:attrName>
                                        </p:attrNameLst>
                                      </p:cBhvr>
                                      <p:to>
                                        <p:strVal val="visible"/>
                                      </p:to>
                                    </p:set>
                                    <p:animEffect filter="randombar(horizontal)" transition="in">
                                      <p:cBhvr additive="repl">
                                        <p:cTn id="542" dur="500"/>
                                        <p:tgtEl>
                                          <p:spTgt spid="1248"/>
                                        </p:tgtEl>
                                      </p:cBhvr>
                                    </p:animEffect>
                                  </p:childTnLst>
                                </p:cTn>
                              </p:par>
                              <p:par>
                                <p:cTn id="543" nodeType="withEffect" fill="hold" presetClass="entr" presetID="14" presetSubtype="10">
                                  <p:stCondLst>
                                    <p:cond delay="0"/>
                                  </p:stCondLst>
                                  <p:childTnLst>
                                    <p:set>
                                      <p:cBhvr>
                                        <p:cTn id="544" dur="1" fill="hold">
                                          <p:stCondLst>
                                            <p:cond delay="0"/>
                                          </p:stCondLst>
                                        </p:cTn>
                                        <p:tgtEl>
                                          <p:spTgt spid="1252"/>
                                        </p:tgtEl>
                                        <p:attrNameLst>
                                          <p:attrName>style.visibility</p:attrName>
                                        </p:attrNameLst>
                                      </p:cBhvr>
                                      <p:to>
                                        <p:strVal val="visible"/>
                                      </p:to>
                                    </p:set>
                                    <p:animEffect filter="randombar(horizontal)" transition="in">
                                      <p:cBhvr additive="repl">
                                        <p:cTn id="545" dur="500"/>
                                        <p:tgtEl>
                                          <p:spTgt spid="125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5"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GraphQL Client</a:t>
            </a:r>
            <a:endParaRPr b="0" lang="en-US" sz="2800" spc="-1" strike="noStrike">
              <a:solidFill>
                <a:srgbClr val="000000"/>
              </a:solidFill>
              <a:uFill>
                <a:solidFill>
                  <a:srgbClr val="ffffff"/>
                </a:solidFill>
              </a:uFill>
              <a:latin typeface="Arial"/>
            </a:endParaRPr>
          </a:p>
        </p:txBody>
      </p:sp>
      <p:sp>
        <p:nvSpPr>
          <p:cNvPr id="1256" name="CustomShape 2"/>
          <p:cNvSpPr/>
          <p:nvPr/>
        </p:nvSpPr>
        <p:spPr>
          <a:xfrm>
            <a:off x="5229360" y="2421720"/>
            <a:ext cx="1674000" cy="1674000"/>
          </a:xfrm>
          <a:prstGeom prst="ellipse">
            <a:avLst/>
          </a:prstGeom>
          <a:solidFill>
            <a:schemeClr val="accent4">
              <a:alpha val="64000"/>
            </a:schemeClr>
          </a:solidFill>
          <a:ln w="15840">
            <a:noFill/>
          </a:ln>
        </p:spPr>
        <p:style>
          <a:lnRef idx="2">
            <a:schemeClr val="accent1">
              <a:shade val="50000"/>
            </a:schemeClr>
          </a:lnRef>
          <a:fillRef idx="1">
            <a:schemeClr val="accent1"/>
          </a:fillRef>
          <a:effectRef idx="0">
            <a:schemeClr val="accent1"/>
          </a:effectRef>
          <a:fontRef idx="minor"/>
        </p:style>
      </p:sp>
      <p:sp>
        <p:nvSpPr>
          <p:cNvPr id="1257" name="CustomShape 3"/>
          <p:cNvSpPr/>
          <p:nvPr/>
        </p:nvSpPr>
        <p:spPr>
          <a:xfrm>
            <a:off x="5114880" y="2307600"/>
            <a:ext cx="1902600" cy="1902600"/>
          </a:xfrm>
          <a:prstGeom prst="ellipse">
            <a:avLst/>
          </a:prstGeom>
          <a:noFill/>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58" name="Line 4"/>
          <p:cNvSpPr/>
          <p:nvPr/>
        </p:nvSpPr>
        <p:spPr>
          <a:xfrm>
            <a:off x="7017840" y="3258720"/>
            <a:ext cx="866880" cy="360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59" name="Line 5"/>
          <p:cNvSpPr/>
          <p:nvPr/>
        </p:nvSpPr>
        <p:spPr>
          <a:xfrm>
            <a:off x="9119160" y="3252600"/>
            <a:ext cx="700200" cy="10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60" name="Line 6"/>
          <p:cNvSpPr/>
          <p:nvPr/>
        </p:nvSpPr>
        <p:spPr>
          <a:xfrm>
            <a:off x="9835560" y="2748600"/>
            <a:ext cx="360" cy="1063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61" name="Line 7"/>
          <p:cNvSpPr/>
          <p:nvPr/>
        </p:nvSpPr>
        <p:spPr>
          <a:xfrm flipH="1">
            <a:off x="4248000" y="3258720"/>
            <a:ext cx="866880" cy="360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62" name="Line 8"/>
          <p:cNvSpPr/>
          <p:nvPr/>
        </p:nvSpPr>
        <p:spPr>
          <a:xfrm flipH="1">
            <a:off x="2372400" y="3262320"/>
            <a:ext cx="723600" cy="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63" name="Line 9"/>
          <p:cNvSpPr/>
          <p:nvPr/>
        </p:nvSpPr>
        <p:spPr>
          <a:xfrm flipV="1">
            <a:off x="2372400" y="2748600"/>
            <a:ext cx="360" cy="1063440"/>
          </a:xfrm>
          <a:prstGeom prst="line">
            <a:avLst/>
          </a:prstGeom>
          <a:ln w="19080">
            <a:solidFill>
              <a:schemeClr val="tx1">
                <a:lumMod val="50000"/>
                <a:lumOff val="50000"/>
              </a:schemeClr>
            </a:solidFill>
            <a:custDash>
              <a:ds d="100000" sp="100000"/>
            </a:custDash>
          </a:ln>
        </p:spPr>
        <p:style>
          <a:lnRef idx="2">
            <a:schemeClr val="accent1">
              <a:shade val="50000"/>
            </a:schemeClr>
          </a:lnRef>
          <a:fillRef idx="1">
            <a:schemeClr val="accent1"/>
          </a:fillRef>
          <a:effectRef idx="0">
            <a:schemeClr val="accent1"/>
          </a:effectRef>
          <a:fontRef idx="minor"/>
        </p:style>
      </p:sp>
      <p:sp>
        <p:nvSpPr>
          <p:cNvPr id="1264" name="CustomShape 10"/>
          <p:cNvSpPr/>
          <p:nvPr/>
        </p:nvSpPr>
        <p:spPr>
          <a:xfrm>
            <a:off x="5337000" y="2926440"/>
            <a:ext cx="1439640" cy="70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ffffff"/>
                </a:solidFill>
                <a:uFill>
                  <a:solidFill>
                    <a:srgbClr val="ffffff"/>
                  </a:solidFill>
                </a:uFill>
                <a:latin typeface="Arial"/>
                <a:ea typeface="Arial Unicode MS"/>
              </a:rPr>
              <a:t>GraphQL Client</a:t>
            </a:r>
            <a:endParaRPr b="0" lang="en-US" sz="1800" spc="-1" strike="noStrike">
              <a:solidFill>
                <a:srgbClr val="000000"/>
              </a:solidFill>
              <a:uFill>
                <a:solidFill>
                  <a:srgbClr val="ffffff"/>
                </a:solidFill>
              </a:uFill>
              <a:latin typeface="Arial"/>
            </a:endParaRPr>
          </a:p>
        </p:txBody>
      </p:sp>
      <p:sp>
        <p:nvSpPr>
          <p:cNvPr id="1265" name="CustomShape 11"/>
          <p:cNvSpPr/>
          <p:nvPr/>
        </p:nvSpPr>
        <p:spPr>
          <a:xfrm>
            <a:off x="7385040" y="2225880"/>
            <a:ext cx="223092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000" spc="-1" strike="noStrike">
                <a:solidFill>
                  <a:srgbClr val="404040"/>
                </a:solidFill>
                <a:uFill>
                  <a:solidFill>
                    <a:srgbClr val="ffffff"/>
                  </a:solidFill>
                </a:uFill>
                <a:latin typeface="Arial"/>
                <a:ea typeface="Arial Unicode MS"/>
              </a:rPr>
              <a:t>APOLLO CLIENT</a:t>
            </a:r>
            <a:endParaRPr b="0" lang="en-US" sz="1800" spc="-1" strike="noStrike">
              <a:solidFill>
                <a:srgbClr val="000000"/>
              </a:solidFill>
              <a:uFill>
                <a:solidFill>
                  <a:srgbClr val="ffffff"/>
                </a:solidFill>
              </a:uFill>
              <a:latin typeface="Arial"/>
            </a:endParaRPr>
          </a:p>
        </p:txBody>
      </p:sp>
      <p:sp>
        <p:nvSpPr>
          <p:cNvPr id="1266" name="CustomShape 12"/>
          <p:cNvSpPr/>
          <p:nvPr/>
        </p:nvSpPr>
        <p:spPr>
          <a:xfrm>
            <a:off x="3155400" y="2285280"/>
            <a:ext cx="1020960" cy="3952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2000" spc="-1" strike="noStrike">
                <a:solidFill>
                  <a:srgbClr val="404040"/>
                </a:solidFill>
                <a:uFill>
                  <a:solidFill>
                    <a:srgbClr val="ffffff"/>
                  </a:solidFill>
                </a:uFill>
                <a:latin typeface="Arial"/>
                <a:ea typeface="Arial Unicode MS"/>
              </a:rPr>
              <a:t>RELAY</a:t>
            </a:r>
            <a:endParaRPr b="0" lang="en-US" sz="1800" spc="-1" strike="noStrike">
              <a:solidFill>
                <a:srgbClr val="000000"/>
              </a:solidFill>
              <a:uFill>
                <a:solidFill>
                  <a:srgbClr val="ffffff"/>
                </a:solidFill>
              </a:uFill>
              <a:latin typeface="Arial"/>
            </a:endParaRPr>
          </a:p>
        </p:txBody>
      </p:sp>
      <p:sp>
        <p:nvSpPr>
          <p:cNvPr id="1267" name="CustomShape 13"/>
          <p:cNvSpPr/>
          <p:nvPr/>
        </p:nvSpPr>
        <p:spPr>
          <a:xfrm>
            <a:off x="3543840" y="5150880"/>
            <a:ext cx="5104080" cy="9133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uFill>
                  <a:solidFill>
                    <a:srgbClr val="ffffff"/>
                  </a:solidFill>
                </a:uFill>
                <a:latin typeface="Arial"/>
                <a:ea typeface="Arial Unicode MS"/>
              </a:rPr>
              <a:t>You can technically query your GraphQL API directly without the need for a dedicated client library.</a:t>
            </a:r>
            <a:endParaRPr b="0" lang="en-US" sz="1800" spc="-1" strike="noStrike">
              <a:solidFill>
                <a:srgbClr val="000000"/>
              </a:solidFill>
              <a:uFill>
                <a:solidFill>
                  <a:srgbClr val="ffffff"/>
                </a:solidFill>
              </a:uFill>
              <a:latin typeface="Arial"/>
            </a:endParaRPr>
          </a:p>
        </p:txBody>
      </p:sp>
      <p:sp>
        <p:nvSpPr>
          <p:cNvPr id="1268" name="CustomShape 14"/>
          <p:cNvSpPr/>
          <p:nvPr/>
        </p:nvSpPr>
        <p:spPr>
          <a:xfrm flipV="1">
            <a:off x="3590280" y="4943880"/>
            <a:ext cx="5039640" cy="45360"/>
          </a:xfrm>
          <a:custGeom>
            <a:avLst/>
            <a:gdLst/>
            <a:ahLst/>
            <a:rect l="l" t="t" r="r" b="b"/>
            <a:pathLst>
              <a:path w="7226300" h="0">
                <a:moveTo>
                  <a:pt x="0" y="0"/>
                </a:moveTo>
                <a:lnTo>
                  <a:pt x="7226300" y="0"/>
                </a:lnTo>
              </a:path>
            </a:pathLst>
          </a:custGeom>
          <a:noFill/>
          <a:ln w="19080">
            <a:solidFill>
              <a:schemeClr val="tx1">
                <a:lumMod val="50000"/>
                <a:lumOff val="50000"/>
              </a:schemeClr>
            </a:solidFill>
            <a:custDash>
              <a:ds d="100000" sp="100000"/>
            </a:custDash>
          </a:ln>
        </p:spPr>
        <p:style>
          <a:lnRef idx="1">
            <a:schemeClr val="accent1"/>
          </a:lnRef>
          <a:fillRef idx="0">
            <a:schemeClr val="accent1"/>
          </a:fillRef>
          <a:effectRef idx="0">
            <a:schemeClr val="accent1"/>
          </a:effectRef>
          <a:fontRef idx="minor"/>
        </p:style>
      </p:sp>
      <p:sp>
        <p:nvSpPr>
          <p:cNvPr id="1269" name="CustomShape 15"/>
          <p:cNvSpPr/>
          <p:nvPr/>
        </p:nvSpPr>
        <p:spPr>
          <a:xfrm>
            <a:off x="3584520" y="6244920"/>
            <a:ext cx="5039640" cy="45360"/>
          </a:xfrm>
          <a:custGeom>
            <a:avLst/>
            <a:gdLst/>
            <a:ahLst/>
            <a:rect l="l" t="t" r="r" b="b"/>
            <a:pathLst>
              <a:path w="7226300" h="0">
                <a:moveTo>
                  <a:pt x="0" y="0"/>
                </a:moveTo>
                <a:lnTo>
                  <a:pt x="7226300" y="0"/>
                </a:lnTo>
              </a:path>
            </a:pathLst>
          </a:custGeom>
          <a:noFill/>
          <a:ln w="19080">
            <a:solidFill>
              <a:schemeClr val="tx1">
                <a:lumMod val="50000"/>
                <a:lumOff val="50000"/>
              </a:schemeClr>
            </a:solidFill>
            <a:custDash>
              <a:ds d="100000" sp="100000"/>
            </a:custDash>
          </a:ln>
        </p:spPr>
        <p:style>
          <a:lnRef idx="1">
            <a:schemeClr val="accent1"/>
          </a:lnRef>
          <a:fillRef idx="0">
            <a:schemeClr val="accent1"/>
          </a:fillRef>
          <a:effectRef idx="0">
            <a:schemeClr val="accent1"/>
          </a:effectRef>
          <a:fontRef idx="minor"/>
        </p:style>
      </p:sp>
      <p:sp>
        <p:nvSpPr>
          <p:cNvPr id="1270" name="CustomShape 16"/>
          <p:cNvSpPr/>
          <p:nvPr/>
        </p:nvSpPr>
        <p:spPr>
          <a:xfrm rot="16200000">
            <a:off x="10300680" y="2027880"/>
            <a:ext cx="340200" cy="405720"/>
          </a:xfrm>
          <a:custGeom>
            <a:avLst/>
            <a:gdLst/>
            <a:ah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71" name="CustomShape 17"/>
          <p:cNvSpPr/>
          <p:nvPr/>
        </p:nvSpPr>
        <p:spPr>
          <a:xfrm>
            <a:off x="1369800" y="2174400"/>
            <a:ext cx="345960" cy="26568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272" name="Picture 45" descr=""/>
          <p:cNvPicPr/>
          <p:nvPr/>
        </p:nvPicPr>
        <p:blipFill>
          <a:blip r:embed="rId1"/>
          <a:stretch/>
        </p:blipFill>
        <p:spPr>
          <a:xfrm>
            <a:off x="2917440" y="2649600"/>
            <a:ext cx="1400760" cy="1139040"/>
          </a:xfrm>
          <a:prstGeom prst="rect">
            <a:avLst/>
          </a:prstGeom>
          <a:ln>
            <a:noFill/>
          </a:ln>
        </p:spPr>
      </p:pic>
      <p:pic>
        <p:nvPicPr>
          <p:cNvPr id="1273" name="Picture 46" descr=""/>
          <p:cNvPicPr/>
          <p:nvPr/>
        </p:nvPicPr>
        <p:blipFill>
          <a:blip r:embed="rId2"/>
          <a:stretch/>
        </p:blipFill>
        <p:spPr>
          <a:xfrm>
            <a:off x="7863840" y="2625120"/>
            <a:ext cx="1254960" cy="1254960"/>
          </a:xfrm>
          <a:prstGeom prst="rect">
            <a:avLst/>
          </a:prstGeom>
          <a:ln>
            <a:noFill/>
          </a:ln>
        </p:spPr>
      </p:pic>
      <p:sp>
        <p:nvSpPr>
          <p:cNvPr id="1274" name="CustomShape 18"/>
          <p:cNvSpPr/>
          <p:nvPr/>
        </p:nvSpPr>
        <p:spPr>
          <a:xfrm>
            <a:off x="260280" y="2098440"/>
            <a:ext cx="2044080" cy="2280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Relay is Facebook’s own GraphQL toolkit. I’ve heard it’s mainly tailored to Facebook’s own needs, and might be a bit over-engineered for most usages.</a:t>
            </a:r>
            <a:endParaRPr b="0" lang="en-US" sz="1800" spc="-1" strike="noStrike">
              <a:solidFill>
                <a:srgbClr val="000000"/>
              </a:solidFill>
              <a:uFill>
                <a:solidFill>
                  <a:srgbClr val="ffffff"/>
                </a:solidFill>
              </a:uFill>
              <a:latin typeface="Arial"/>
            </a:endParaRPr>
          </a:p>
        </p:txBody>
      </p:sp>
      <p:sp>
        <p:nvSpPr>
          <p:cNvPr id="1275" name="CustomShape 19"/>
          <p:cNvSpPr/>
          <p:nvPr/>
        </p:nvSpPr>
        <p:spPr>
          <a:xfrm>
            <a:off x="9857520" y="2421720"/>
            <a:ext cx="2044080" cy="17938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000000"/>
                </a:solidFill>
                <a:uFill>
                  <a:solidFill>
                    <a:srgbClr val="ffffff"/>
                  </a:solidFill>
                </a:uFill>
                <a:latin typeface="Arial"/>
                <a:ea typeface="Arial Unicode MS"/>
              </a:rPr>
              <a:t>Which lets you run GraphQL queries in the browser and store their data. A connector for your front-end framework of choice</a:t>
            </a:r>
            <a:endParaRPr b="0" lang="en-US" sz="1800" spc="-1" strike="noStrike">
              <a:solidFill>
                <a:srgbClr val="000000"/>
              </a:solidFill>
              <a:uFill>
                <a:solidFill>
                  <a:srgbClr val="ffffff"/>
                </a:solidFill>
              </a:uFill>
              <a:latin typeface="Arial"/>
            </a:endParaRPr>
          </a:p>
        </p:txBody>
      </p:sp>
    </p:spTree>
  </p:cSld>
  <p:timing>
    <p:tnLst>
      <p:par>
        <p:cTn id="546" dur="indefinite" restart="never" nodeType="tmRoot">
          <p:childTnLst>
            <p:seq>
              <p:cTn id="547" dur="indefinite" nodeType="mainSeq">
                <p:childTnLst>
                  <p:par>
                    <p:cTn id="548" fill="hold">
                      <p:stCondLst>
                        <p:cond delay="indefinite"/>
                      </p:stCondLst>
                      <p:childTnLst>
                        <p:par>
                          <p:cTn id="549" fill="hold">
                            <p:stCondLst>
                              <p:cond delay="0"/>
                            </p:stCondLst>
                            <p:childTnLst>
                              <p:par>
                                <p:cTn id="550" nodeType="clickEffect" fill="hold" presetClass="entr" presetID="21" presetSubtype="1">
                                  <p:stCondLst>
                                    <p:cond delay="0"/>
                                  </p:stCondLst>
                                  <p:childTnLst>
                                    <p:set>
                                      <p:cBhvr>
                                        <p:cTn id="551" dur="1" fill="hold">
                                          <p:stCondLst>
                                            <p:cond delay="0"/>
                                          </p:stCondLst>
                                        </p:cTn>
                                        <p:tgtEl>
                                          <p:spTgt spid="1268"/>
                                        </p:tgtEl>
                                        <p:attrNameLst>
                                          <p:attrName>style.visibility</p:attrName>
                                        </p:attrNameLst>
                                      </p:cBhvr>
                                      <p:to>
                                        <p:strVal val="visible"/>
                                      </p:to>
                                    </p:set>
                                    <p:animEffect filter="wheel(1)" transition="in">
                                      <p:cBhvr additive="repl">
                                        <p:cTn id="552" dur="500"/>
                                        <p:tgtEl>
                                          <p:spTgt spid="1268"/>
                                        </p:tgtEl>
                                      </p:cBhvr>
                                    </p:animEffect>
                                  </p:childTnLst>
                                </p:cTn>
                              </p:par>
                              <p:par>
                                <p:cTn id="553" nodeType="withEffect" fill="hold" presetClass="entr" presetID="21" presetSubtype="1">
                                  <p:stCondLst>
                                    <p:cond delay="0"/>
                                  </p:stCondLst>
                                  <p:childTnLst>
                                    <p:set>
                                      <p:cBhvr>
                                        <p:cTn id="554" dur="1" fill="hold">
                                          <p:stCondLst>
                                            <p:cond delay="0"/>
                                          </p:stCondLst>
                                        </p:cTn>
                                        <p:tgtEl>
                                          <p:spTgt spid="1267"/>
                                        </p:tgtEl>
                                        <p:attrNameLst>
                                          <p:attrName>style.visibility</p:attrName>
                                        </p:attrNameLst>
                                      </p:cBhvr>
                                      <p:to>
                                        <p:strVal val="visible"/>
                                      </p:to>
                                    </p:set>
                                    <p:animEffect filter="wheel(1)" transition="in">
                                      <p:cBhvr additive="repl">
                                        <p:cTn id="555" dur="500"/>
                                        <p:tgtEl>
                                          <p:spTgt spid="1267"/>
                                        </p:tgtEl>
                                      </p:cBhvr>
                                    </p:animEffect>
                                  </p:childTnLst>
                                </p:cTn>
                              </p:par>
                              <p:par>
                                <p:cTn id="556" nodeType="withEffect" fill="hold" presetClass="entr" presetID="21" presetSubtype="1">
                                  <p:stCondLst>
                                    <p:cond delay="0"/>
                                  </p:stCondLst>
                                  <p:childTnLst>
                                    <p:set>
                                      <p:cBhvr>
                                        <p:cTn id="557" dur="1" fill="hold">
                                          <p:stCondLst>
                                            <p:cond delay="0"/>
                                          </p:stCondLst>
                                        </p:cTn>
                                        <p:tgtEl>
                                          <p:spTgt spid="1269"/>
                                        </p:tgtEl>
                                        <p:attrNameLst>
                                          <p:attrName>style.visibility</p:attrName>
                                        </p:attrNameLst>
                                      </p:cBhvr>
                                      <p:to>
                                        <p:strVal val="visible"/>
                                      </p:to>
                                    </p:set>
                                    <p:animEffect filter="wheel(1)" transition="in">
                                      <p:cBhvr additive="repl">
                                        <p:cTn id="558" dur="500"/>
                                        <p:tgtEl>
                                          <p:spTgt spid="1269"/>
                                        </p:tgtEl>
                                      </p:cBhvr>
                                    </p:animEffec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8" presetSubtype="12">
                                  <p:stCondLst>
                                    <p:cond delay="0"/>
                                  </p:stCondLst>
                                  <p:childTnLst>
                                    <p:set>
                                      <p:cBhvr>
                                        <p:cTn id="562" dur="1" fill="hold">
                                          <p:stCondLst>
                                            <p:cond delay="0"/>
                                          </p:stCondLst>
                                        </p:cTn>
                                        <p:tgtEl>
                                          <p:spTgt spid="1261"/>
                                        </p:tgtEl>
                                        <p:attrNameLst>
                                          <p:attrName>style.visibility</p:attrName>
                                        </p:attrNameLst>
                                      </p:cBhvr>
                                      <p:to>
                                        <p:strVal val="visible"/>
                                      </p:to>
                                    </p:set>
                                    <p:animEffect filter="strips(downLeft)" transition="in">
                                      <p:cBhvr additive="repl">
                                        <p:cTn id="563" dur="500"/>
                                        <p:tgtEl>
                                          <p:spTgt spid="1261"/>
                                        </p:tgtEl>
                                      </p:cBhvr>
                                    </p:animEffect>
                                  </p:childTnLst>
                                </p:cTn>
                              </p:par>
                              <p:par>
                                <p:cTn id="564" nodeType="withEffect" fill="hold" presetClass="entr" presetID="18" presetSubtype="12">
                                  <p:stCondLst>
                                    <p:cond delay="0"/>
                                  </p:stCondLst>
                                  <p:childTnLst>
                                    <p:set>
                                      <p:cBhvr>
                                        <p:cTn id="565" dur="1" fill="hold">
                                          <p:stCondLst>
                                            <p:cond delay="0"/>
                                          </p:stCondLst>
                                        </p:cTn>
                                        <p:tgtEl>
                                          <p:spTgt spid="1272"/>
                                        </p:tgtEl>
                                        <p:attrNameLst>
                                          <p:attrName>style.visibility</p:attrName>
                                        </p:attrNameLst>
                                      </p:cBhvr>
                                      <p:to>
                                        <p:strVal val="visible"/>
                                      </p:to>
                                    </p:set>
                                    <p:animEffect filter="strips(downLeft)" transition="in">
                                      <p:cBhvr additive="repl">
                                        <p:cTn id="566" dur="500"/>
                                        <p:tgtEl>
                                          <p:spTgt spid="1272"/>
                                        </p:tgtEl>
                                      </p:cBhvr>
                                    </p:animEffect>
                                  </p:childTnLst>
                                </p:cTn>
                              </p:par>
                              <p:par>
                                <p:cTn id="567" nodeType="withEffect" fill="hold" presetClass="entr" presetID="18" presetSubtype="12">
                                  <p:stCondLst>
                                    <p:cond delay="0"/>
                                  </p:stCondLst>
                                  <p:childTnLst>
                                    <p:set>
                                      <p:cBhvr>
                                        <p:cTn id="568" dur="1" fill="hold">
                                          <p:stCondLst>
                                            <p:cond delay="0"/>
                                          </p:stCondLst>
                                        </p:cTn>
                                        <p:tgtEl>
                                          <p:spTgt spid="1266"/>
                                        </p:tgtEl>
                                        <p:attrNameLst>
                                          <p:attrName>style.visibility</p:attrName>
                                        </p:attrNameLst>
                                      </p:cBhvr>
                                      <p:to>
                                        <p:strVal val="visible"/>
                                      </p:to>
                                    </p:set>
                                    <p:animEffect filter="strips(downLeft)" transition="in">
                                      <p:cBhvr additive="repl">
                                        <p:cTn id="569" dur="500"/>
                                        <p:tgtEl>
                                          <p:spTgt spid="1266"/>
                                        </p:tgtEl>
                                      </p:cBhvr>
                                    </p:animEffect>
                                  </p:childTnLst>
                                </p:cTn>
                              </p:par>
                            </p:childTnLst>
                          </p:cTn>
                        </p:par>
                      </p:childTnLst>
                    </p:cTn>
                  </p:par>
                  <p:par>
                    <p:cTn id="570" fill="hold">
                      <p:stCondLst>
                        <p:cond delay="indefinite"/>
                      </p:stCondLst>
                      <p:childTnLst>
                        <p:par>
                          <p:cTn id="571" fill="hold">
                            <p:stCondLst>
                              <p:cond delay="0"/>
                            </p:stCondLst>
                            <p:childTnLst>
                              <p:par>
                                <p:cTn id="572" nodeType="clickEffect" fill="hold" presetClass="entr" presetID="18" presetSubtype="12">
                                  <p:stCondLst>
                                    <p:cond delay="0"/>
                                  </p:stCondLst>
                                  <p:childTnLst>
                                    <p:set>
                                      <p:cBhvr>
                                        <p:cTn id="573" dur="1" fill="hold">
                                          <p:stCondLst>
                                            <p:cond delay="0"/>
                                          </p:stCondLst>
                                        </p:cTn>
                                        <p:tgtEl>
                                          <p:spTgt spid="1258"/>
                                        </p:tgtEl>
                                        <p:attrNameLst>
                                          <p:attrName>style.visibility</p:attrName>
                                        </p:attrNameLst>
                                      </p:cBhvr>
                                      <p:to>
                                        <p:strVal val="visible"/>
                                      </p:to>
                                    </p:set>
                                    <p:animEffect filter="strips(downLeft)" transition="in">
                                      <p:cBhvr additive="repl">
                                        <p:cTn id="574" dur="500"/>
                                        <p:tgtEl>
                                          <p:spTgt spid="1258"/>
                                        </p:tgtEl>
                                      </p:cBhvr>
                                    </p:animEffect>
                                  </p:childTnLst>
                                </p:cTn>
                              </p:par>
                              <p:par>
                                <p:cTn id="575" nodeType="withEffect" fill="hold" presetClass="entr" presetID="18" presetSubtype="12">
                                  <p:stCondLst>
                                    <p:cond delay="0"/>
                                  </p:stCondLst>
                                  <p:childTnLst>
                                    <p:set>
                                      <p:cBhvr>
                                        <p:cTn id="576" dur="1" fill="hold">
                                          <p:stCondLst>
                                            <p:cond delay="0"/>
                                          </p:stCondLst>
                                        </p:cTn>
                                        <p:tgtEl>
                                          <p:spTgt spid="1273"/>
                                        </p:tgtEl>
                                        <p:attrNameLst>
                                          <p:attrName>style.visibility</p:attrName>
                                        </p:attrNameLst>
                                      </p:cBhvr>
                                      <p:to>
                                        <p:strVal val="visible"/>
                                      </p:to>
                                    </p:set>
                                    <p:animEffect filter="strips(downLeft)" transition="in">
                                      <p:cBhvr additive="repl">
                                        <p:cTn id="577" dur="500"/>
                                        <p:tgtEl>
                                          <p:spTgt spid="1273"/>
                                        </p:tgtEl>
                                      </p:cBhvr>
                                    </p:animEffect>
                                  </p:childTnLst>
                                </p:cTn>
                              </p:par>
                              <p:par>
                                <p:cTn id="578" nodeType="withEffect" fill="hold" presetClass="entr" presetID="18" presetSubtype="12">
                                  <p:stCondLst>
                                    <p:cond delay="0"/>
                                  </p:stCondLst>
                                  <p:childTnLst>
                                    <p:set>
                                      <p:cBhvr>
                                        <p:cTn id="579" dur="1" fill="hold">
                                          <p:stCondLst>
                                            <p:cond delay="0"/>
                                          </p:stCondLst>
                                        </p:cTn>
                                        <p:tgtEl>
                                          <p:spTgt spid="1265"/>
                                        </p:tgtEl>
                                        <p:attrNameLst>
                                          <p:attrName>style.visibility</p:attrName>
                                        </p:attrNameLst>
                                      </p:cBhvr>
                                      <p:to>
                                        <p:strVal val="visible"/>
                                      </p:to>
                                    </p:set>
                                    <p:animEffect filter="strips(downLeft)" transition="in">
                                      <p:cBhvr additive="repl">
                                        <p:cTn id="580" dur="500"/>
                                        <p:tgtEl>
                                          <p:spTgt spid="1265"/>
                                        </p:tgtEl>
                                      </p:cBhvr>
                                    </p:animEffec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14" presetSubtype="10">
                                  <p:stCondLst>
                                    <p:cond delay="0"/>
                                  </p:stCondLst>
                                  <p:childTnLst>
                                    <p:set>
                                      <p:cBhvr>
                                        <p:cTn id="584" dur="1" fill="hold">
                                          <p:stCondLst>
                                            <p:cond delay="0"/>
                                          </p:stCondLst>
                                        </p:cTn>
                                        <p:tgtEl>
                                          <p:spTgt spid="1262"/>
                                        </p:tgtEl>
                                        <p:attrNameLst>
                                          <p:attrName>style.visibility</p:attrName>
                                        </p:attrNameLst>
                                      </p:cBhvr>
                                      <p:to>
                                        <p:strVal val="visible"/>
                                      </p:to>
                                    </p:set>
                                    <p:animEffect filter="randombar(horizontal)" transition="in">
                                      <p:cBhvr additive="repl">
                                        <p:cTn id="585" dur="500"/>
                                        <p:tgtEl>
                                          <p:spTgt spid="1262"/>
                                        </p:tgtEl>
                                      </p:cBhvr>
                                    </p:animEffect>
                                  </p:childTnLst>
                                </p:cTn>
                              </p:par>
                              <p:par>
                                <p:cTn id="586" nodeType="withEffect" fill="hold" presetClass="entr" presetID="14" presetSubtype="10">
                                  <p:stCondLst>
                                    <p:cond delay="0"/>
                                  </p:stCondLst>
                                  <p:childTnLst>
                                    <p:set>
                                      <p:cBhvr>
                                        <p:cTn id="587" dur="1" fill="hold">
                                          <p:stCondLst>
                                            <p:cond delay="0"/>
                                          </p:stCondLst>
                                        </p:cTn>
                                        <p:tgtEl>
                                          <p:spTgt spid="1274"/>
                                        </p:tgtEl>
                                        <p:attrNameLst>
                                          <p:attrName>style.visibility</p:attrName>
                                        </p:attrNameLst>
                                      </p:cBhvr>
                                      <p:to>
                                        <p:strVal val="visible"/>
                                      </p:to>
                                    </p:set>
                                    <p:animEffect filter="randombar(horizontal)" transition="in">
                                      <p:cBhvr additive="repl">
                                        <p:cTn id="588" dur="500"/>
                                        <p:tgtEl>
                                          <p:spTgt spid="1274"/>
                                        </p:tgtEl>
                                      </p:cBhvr>
                                    </p:animEffect>
                                  </p:childTnLst>
                                </p:cTn>
                              </p:par>
                              <p:par>
                                <p:cTn id="589" nodeType="withEffect" fill="hold" presetClass="entr" presetID="14" presetSubtype="10">
                                  <p:stCondLst>
                                    <p:cond delay="0"/>
                                  </p:stCondLst>
                                  <p:childTnLst>
                                    <p:set>
                                      <p:cBhvr>
                                        <p:cTn id="590" dur="1" fill="hold">
                                          <p:stCondLst>
                                            <p:cond delay="0"/>
                                          </p:stCondLst>
                                        </p:cTn>
                                        <p:tgtEl>
                                          <p:spTgt spid="1263"/>
                                        </p:tgtEl>
                                        <p:attrNameLst>
                                          <p:attrName>style.visibility</p:attrName>
                                        </p:attrNameLst>
                                      </p:cBhvr>
                                      <p:to>
                                        <p:strVal val="visible"/>
                                      </p:to>
                                    </p:set>
                                    <p:animEffect filter="randombar(horizontal)" transition="in">
                                      <p:cBhvr additive="repl">
                                        <p:cTn id="591" dur="500"/>
                                        <p:tgtEl>
                                          <p:spTgt spid="1263"/>
                                        </p:tgtEl>
                                      </p:cBhvr>
                                    </p:animEffect>
                                  </p:childTnLst>
                                </p:cTn>
                              </p:par>
                            </p:childTnLst>
                          </p:cTn>
                        </p:par>
                      </p:childTnLst>
                    </p:cTn>
                  </p:par>
                  <p:par>
                    <p:cTn id="592" fill="hold">
                      <p:stCondLst>
                        <p:cond delay="indefinite"/>
                      </p:stCondLst>
                      <p:childTnLst>
                        <p:par>
                          <p:cTn id="593" fill="hold">
                            <p:stCondLst>
                              <p:cond delay="0"/>
                            </p:stCondLst>
                            <p:childTnLst>
                              <p:par>
                                <p:cTn id="594" nodeType="clickEffect" fill="hold" presetClass="entr" presetID="14" presetSubtype="10">
                                  <p:stCondLst>
                                    <p:cond delay="0"/>
                                  </p:stCondLst>
                                  <p:childTnLst>
                                    <p:set>
                                      <p:cBhvr>
                                        <p:cTn id="595" dur="1" fill="hold">
                                          <p:stCondLst>
                                            <p:cond delay="0"/>
                                          </p:stCondLst>
                                        </p:cTn>
                                        <p:tgtEl>
                                          <p:spTgt spid="1260"/>
                                        </p:tgtEl>
                                        <p:attrNameLst>
                                          <p:attrName>style.visibility</p:attrName>
                                        </p:attrNameLst>
                                      </p:cBhvr>
                                      <p:to>
                                        <p:strVal val="visible"/>
                                      </p:to>
                                    </p:set>
                                    <p:animEffect filter="randombar(horizontal)" transition="in">
                                      <p:cBhvr additive="repl">
                                        <p:cTn id="596" dur="500"/>
                                        <p:tgtEl>
                                          <p:spTgt spid="1260"/>
                                        </p:tgtEl>
                                      </p:cBhvr>
                                    </p:animEffect>
                                  </p:childTnLst>
                                </p:cTn>
                              </p:par>
                              <p:par>
                                <p:cTn id="597" nodeType="withEffect" fill="hold" presetClass="entr" presetID="14" presetSubtype="10">
                                  <p:stCondLst>
                                    <p:cond delay="0"/>
                                  </p:stCondLst>
                                  <p:childTnLst>
                                    <p:set>
                                      <p:cBhvr>
                                        <p:cTn id="598" dur="1" fill="hold">
                                          <p:stCondLst>
                                            <p:cond delay="0"/>
                                          </p:stCondLst>
                                        </p:cTn>
                                        <p:tgtEl>
                                          <p:spTgt spid="1259"/>
                                        </p:tgtEl>
                                        <p:attrNameLst>
                                          <p:attrName>style.visibility</p:attrName>
                                        </p:attrNameLst>
                                      </p:cBhvr>
                                      <p:to>
                                        <p:strVal val="visible"/>
                                      </p:to>
                                    </p:set>
                                    <p:animEffect filter="randombar(horizontal)" transition="in">
                                      <p:cBhvr additive="repl">
                                        <p:cTn id="599" dur="500"/>
                                        <p:tgtEl>
                                          <p:spTgt spid="1259"/>
                                        </p:tgtEl>
                                      </p:cBhvr>
                                    </p:animEffect>
                                  </p:childTnLst>
                                </p:cTn>
                              </p:par>
                              <p:par>
                                <p:cTn id="600" nodeType="withEffect" fill="hold" presetClass="entr" presetID="14" presetSubtype="10">
                                  <p:stCondLst>
                                    <p:cond delay="0"/>
                                  </p:stCondLst>
                                  <p:childTnLst>
                                    <p:set>
                                      <p:cBhvr>
                                        <p:cTn id="601" dur="1" fill="hold">
                                          <p:stCondLst>
                                            <p:cond delay="0"/>
                                          </p:stCondLst>
                                        </p:cTn>
                                        <p:tgtEl>
                                          <p:spTgt spid="1275"/>
                                        </p:tgtEl>
                                        <p:attrNameLst>
                                          <p:attrName>style.visibility</p:attrName>
                                        </p:attrNameLst>
                                      </p:cBhvr>
                                      <p:to>
                                        <p:strVal val="visible"/>
                                      </p:to>
                                    </p:set>
                                    <p:animEffect filter="randombar(horizontal)" transition="in">
                                      <p:cBhvr additive="repl">
                                        <p:cTn id="602" dur="500"/>
                                        <p:tgtEl>
                                          <p:spTgt spid="127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CustomShape 1"/>
          <p:cNvSpPr/>
          <p:nvPr/>
        </p:nvSpPr>
        <p:spPr>
          <a:xfrm>
            <a:off x="323640" y="339480"/>
            <a:ext cx="11572560" cy="72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Conclusion</a:t>
            </a:r>
            <a:endParaRPr b="0" lang="en-US" sz="1800" spc="-1" strike="noStrike">
              <a:solidFill>
                <a:srgbClr val="000000"/>
              </a:solidFill>
              <a:uFill>
                <a:solidFill>
                  <a:srgbClr val="ffffff"/>
                </a:solidFill>
              </a:uFill>
              <a:latin typeface="Arial"/>
            </a:endParaRPr>
          </a:p>
        </p:txBody>
      </p:sp>
      <p:sp>
        <p:nvSpPr>
          <p:cNvPr id="1277" name="CustomShape 2"/>
          <p:cNvSpPr/>
          <p:nvPr/>
        </p:nvSpPr>
        <p:spPr>
          <a:xfrm>
            <a:off x="4698360" y="2264760"/>
            <a:ext cx="2795400" cy="303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STRENGTHS</a:t>
            </a:r>
            <a:endParaRPr b="0" lang="en-US" sz="1800" spc="-1" strike="noStrike">
              <a:solidFill>
                <a:srgbClr val="000000"/>
              </a:solidFill>
              <a:uFill>
                <a:solidFill>
                  <a:srgbClr val="ffffff"/>
                </a:solidFill>
              </a:uFill>
              <a:latin typeface="Arial"/>
            </a:endParaRPr>
          </a:p>
        </p:txBody>
      </p:sp>
      <p:sp>
        <p:nvSpPr>
          <p:cNvPr id="1278" name="CustomShape 3"/>
          <p:cNvSpPr/>
          <p:nvPr/>
        </p:nvSpPr>
        <p:spPr>
          <a:xfrm rot="5400000">
            <a:off x="6217560" y="3754080"/>
            <a:ext cx="2795400" cy="303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WEAKNESS</a:t>
            </a:r>
            <a:endParaRPr b="0" lang="en-US" sz="1800" spc="-1" strike="noStrike">
              <a:solidFill>
                <a:srgbClr val="000000"/>
              </a:solidFill>
              <a:uFill>
                <a:solidFill>
                  <a:srgbClr val="ffffff"/>
                </a:solidFill>
              </a:uFill>
              <a:latin typeface="Arial"/>
            </a:endParaRPr>
          </a:p>
        </p:txBody>
      </p:sp>
      <p:sp>
        <p:nvSpPr>
          <p:cNvPr id="1279" name="CustomShape 4"/>
          <p:cNvSpPr/>
          <p:nvPr/>
        </p:nvSpPr>
        <p:spPr>
          <a:xfrm rot="16200000">
            <a:off x="3146400" y="3755160"/>
            <a:ext cx="2795400" cy="303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OPPORTUNITIES</a:t>
            </a:r>
            <a:endParaRPr b="0" lang="en-US" sz="1800" spc="-1" strike="noStrike">
              <a:solidFill>
                <a:srgbClr val="000000"/>
              </a:solidFill>
              <a:uFill>
                <a:solidFill>
                  <a:srgbClr val="ffffff"/>
                </a:solidFill>
              </a:uFill>
              <a:latin typeface="Arial"/>
            </a:endParaRPr>
          </a:p>
        </p:txBody>
      </p:sp>
      <p:sp>
        <p:nvSpPr>
          <p:cNvPr id="1280" name="CustomShape 5"/>
          <p:cNvSpPr/>
          <p:nvPr/>
        </p:nvSpPr>
        <p:spPr>
          <a:xfrm rot="10800000">
            <a:off x="7483320" y="5455800"/>
            <a:ext cx="2795400" cy="303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04040"/>
                </a:solidFill>
                <a:uFill>
                  <a:solidFill>
                    <a:srgbClr val="ffffff"/>
                  </a:solidFill>
                </a:uFill>
                <a:latin typeface="Arial"/>
                <a:ea typeface="Arial Unicode MS"/>
              </a:rPr>
              <a:t>THREATS</a:t>
            </a:r>
            <a:endParaRPr b="0" lang="en-US" sz="1800" spc="-1" strike="noStrike">
              <a:solidFill>
                <a:srgbClr val="000000"/>
              </a:solidFill>
              <a:uFill>
                <a:solidFill>
                  <a:srgbClr val="ffffff"/>
                </a:solidFill>
              </a:uFill>
              <a:latin typeface="Arial"/>
            </a:endParaRPr>
          </a:p>
        </p:txBody>
      </p:sp>
      <p:sp>
        <p:nvSpPr>
          <p:cNvPr id="1281" name="CustomShape 6"/>
          <p:cNvSpPr/>
          <p:nvPr/>
        </p:nvSpPr>
        <p:spPr>
          <a:xfrm>
            <a:off x="4071960" y="1887840"/>
            <a:ext cx="4031280" cy="4031280"/>
          </a:xfrm>
          <a:prstGeom prst="donut">
            <a:avLst>
              <a:gd name="adj" fmla="val 2945"/>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82" name="CustomShape 7"/>
          <p:cNvSpPr/>
          <p:nvPr/>
        </p:nvSpPr>
        <p:spPr>
          <a:xfrm rot="2700000">
            <a:off x="5577120" y="1412640"/>
            <a:ext cx="1007280" cy="496728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283" name="CustomShape 8"/>
          <p:cNvSpPr/>
          <p:nvPr/>
        </p:nvSpPr>
        <p:spPr>
          <a:xfrm rot="18900000">
            <a:off x="5576400" y="1413360"/>
            <a:ext cx="1007280" cy="4967280"/>
          </a:xfrm>
          <a:prstGeom prst="roundRect">
            <a:avLst>
              <a:gd name="adj" fmla="val 50000"/>
            </a:avLst>
          </a:prstGeom>
          <a:solidFill>
            <a:schemeClr val="tx1">
              <a:lumMod val="75000"/>
              <a:lumOff val="25000"/>
              <a:alpha val="30000"/>
            </a:schemeClr>
          </a:solidFill>
          <a:ln w="6480">
            <a:solidFill>
              <a:schemeClr val="bg1"/>
            </a:solidFill>
          </a:ln>
        </p:spPr>
        <p:style>
          <a:lnRef idx="2">
            <a:schemeClr val="accent1">
              <a:shade val="50000"/>
            </a:schemeClr>
          </a:lnRef>
          <a:fillRef idx="1">
            <a:schemeClr val="accent1"/>
          </a:fillRef>
          <a:effectRef idx="0">
            <a:schemeClr val="accent1"/>
          </a:effectRef>
          <a:fontRef idx="minor"/>
        </p:style>
      </p:sp>
      <p:sp>
        <p:nvSpPr>
          <p:cNvPr id="1284" name="CustomShape 9"/>
          <p:cNvSpPr/>
          <p:nvPr/>
        </p:nvSpPr>
        <p:spPr>
          <a:xfrm>
            <a:off x="5140800" y="2955960"/>
            <a:ext cx="1911960" cy="1911960"/>
          </a:xfrm>
          <a:prstGeom prst="ellipse">
            <a:avLst/>
          </a:prstGeom>
          <a:solidFill>
            <a:schemeClr val="tx1">
              <a:lumMod val="75000"/>
              <a:lumOff val="25000"/>
              <a:alpha val="30000"/>
            </a:schemeClr>
          </a:solidFill>
          <a:ln w="6480">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5" name="CustomShape 10"/>
          <p:cNvSpPr/>
          <p:nvPr/>
        </p:nvSpPr>
        <p:spPr>
          <a:xfrm>
            <a:off x="5109840" y="2932560"/>
            <a:ext cx="1943280" cy="1943280"/>
          </a:xfrm>
          <a:custGeom>
            <a:avLst/>
            <a:gdLst/>
            <a:ah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len="med" type="triangle" w="med"/>
            <a:tailEnd len="med" type="triangle" w="med"/>
          </a:ln>
        </p:spPr>
        <p:style>
          <a:lnRef idx="1">
            <a:schemeClr val="accent1"/>
          </a:lnRef>
          <a:fillRef idx="0">
            <a:schemeClr val="accent1"/>
          </a:fillRef>
          <a:effectRef idx="0">
            <a:schemeClr val="accent1"/>
          </a:effectRef>
          <a:fontRef idx="minor"/>
        </p:style>
      </p:sp>
      <p:sp>
        <p:nvSpPr>
          <p:cNvPr id="1286" name="CustomShape 11"/>
          <p:cNvSpPr/>
          <p:nvPr/>
        </p:nvSpPr>
        <p:spPr>
          <a:xfrm rot="5400000">
            <a:off x="5110560" y="2932560"/>
            <a:ext cx="1943280" cy="1943280"/>
          </a:xfrm>
          <a:custGeom>
            <a:avLst/>
            <a:gdLst/>
            <a:ahLst/>
            <a:rect l="l" t="t" r="r" b="b"/>
            <a:pathLst>
              <a:path w="21600" h="21600">
                <a:moveTo>
                  <a:pt x="0" y="0"/>
                </a:moveTo>
                <a:lnTo>
                  <a:pt x="21600" y="21600"/>
                </a:lnTo>
              </a:path>
            </a:pathLst>
          </a:custGeom>
          <a:noFill/>
          <a:ln w="25560">
            <a:solidFill>
              <a:schemeClr val="tx1">
                <a:lumMod val="75000"/>
                <a:lumOff val="25000"/>
              </a:schemeClr>
            </a:solidFill>
            <a:custDash>
              <a:ds d="100000" sp="100000"/>
            </a:custDash>
            <a:headEnd len="med" type="triangle" w="med"/>
            <a:tailEnd len="med" type="triangle" w="med"/>
          </a:ln>
        </p:spPr>
        <p:style>
          <a:lnRef idx="1">
            <a:schemeClr val="accent1"/>
          </a:lnRef>
          <a:fillRef idx="0">
            <a:schemeClr val="accent1"/>
          </a:fillRef>
          <a:effectRef idx="0">
            <a:schemeClr val="accent1"/>
          </a:effectRef>
          <a:fontRef idx="minor"/>
        </p:style>
      </p:sp>
      <p:sp>
        <p:nvSpPr>
          <p:cNvPr id="1287" name="CustomShape 12"/>
          <p:cNvSpPr/>
          <p:nvPr/>
        </p:nvSpPr>
        <p:spPr>
          <a:xfrm>
            <a:off x="5385960" y="3201840"/>
            <a:ext cx="1403280" cy="1403280"/>
          </a:xfrm>
          <a:prstGeom prst="ellipse">
            <a:avLst/>
          </a:prstGeom>
          <a:solidFill>
            <a:schemeClr val="tx1">
              <a:lumMod val="75000"/>
              <a:lumOff val="25000"/>
            </a:schemeClr>
          </a:solidFill>
          <a:ln w="6480">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8" name="CustomShape 13"/>
          <p:cNvSpPr/>
          <p:nvPr/>
        </p:nvSpPr>
        <p:spPr>
          <a:xfrm>
            <a:off x="5511960" y="3327840"/>
            <a:ext cx="1151280" cy="1151280"/>
          </a:xfrm>
          <a:prstGeom prst="ellipse">
            <a:avLst/>
          </a:prstGeom>
          <a:solidFill>
            <a:schemeClr val="accent6"/>
          </a:solidFill>
          <a:ln w="6480">
            <a:solidFill>
              <a:schemeClr val="bg1"/>
            </a:solid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289" name="CustomShape 14"/>
          <p:cNvSpPr/>
          <p:nvPr/>
        </p:nvSpPr>
        <p:spPr>
          <a:xfrm>
            <a:off x="916920" y="5213160"/>
            <a:ext cx="3074760" cy="820080"/>
          </a:xfrm>
          <a:prstGeom prst="rect">
            <a:avLst/>
          </a:prstGeom>
          <a:noFill/>
          <a:ln>
            <a:noFill/>
          </a:ln>
        </p:spPr>
        <p:style>
          <a:lnRef idx="0"/>
          <a:fillRef idx="0"/>
          <a:effectRef idx="0"/>
          <a:fontRef idx="minor"/>
        </p:style>
      </p:sp>
      <p:sp>
        <p:nvSpPr>
          <p:cNvPr id="1290" name="CustomShape 15"/>
          <p:cNvSpPr/>
          <p:nvPr/>
        </p:nvSpPr>
        <p:spPr>
          <a:xfrm>
            <a:off x="677160" y="4605480"/>
            <a:ext cx="3048840" cy="4543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It lets the client specify exactly what data it needs.</a:t>
            </a:r>
            <a:endParaRPr b="0" lang="en-US" sz="1800" spc="-1" strike="noStrike">
              <a:solidFill>
                <a:srgbClr val="000000"/>
              </a:solidFill>
              <a:uFill>
                <a:solidFill>
                  <a:srgbClr val="ffffff"/>
                </a:solidFill>
              </a:uFill>
              <a:latin typeface="Arial"/>
            </a:endParaRPr>
          </a:p>
        </p:txBody>
      </p:sp>
      <p:sp>
        <p:nvSpPr>
          <p:cNvPr id="1291" name="CustomShape 16"/>
          <p:cNvSpPr/>
          <p:nvPr/>
        </p:nvSpPr>
        <p:spPr>
          <a:xfrm>
            <a:off x="916920" y="2100960"/>
            <a:ext cx="3004920" cy="820080"/>
          </a:xfrm>
          <a:prstGeom prst="rect">
            <a:avLst/>
          </a:prstGeom>
          <a:noFill/>
          <a:ln>
            <a:noFill/>
          </a:ln>
        </p:spPr>
        <p:style>
          <a:lnRef idx="0"/>
          <a:fillRef idx="0"/>
          <a:effectRef idx="0"/>
          <a:fontRef idx="minor"/>
        </p:style>
      </p:sp>
      <p:sp>
        <p:nvSpPr>
          <p:cNvPr id="1292" name="CustomShape 17"/>
          <p:cNvSpPr/>
          <p:nvPr/>
        </p:nvSpPr>
        <p:spPr>
          <a:xfrm>
            <a:off x="667080" y="1915200"/>
            <a:ext cx="3048840" cy="699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404040"/>
                </a:solidFill>
                <a:uFill>
                  <a:solidFill>
                    <a:srgbClr val="ffffff"/>
                  </a:solidFill>
                </a:uFill>
                <a:latin typeface="Arial"/>
                <a:ea typeface="Arial Unicode MS"/>
              </a:rPr>
              <a:t>GraphQL is a query language for APIs</a:t>
            </a:r>
            <a:endParaRPr b="0" lang="en-US" sz="1800" spc="-1" strike="noStrike">
              <a:solidFill>
                <a:srgbClr val="000000"/>
              </a:solidFill>
              <a:uFill>
                <a:solidFill>
                  <a:srgbClr val="ffffff"/>
                </a:solidFill>
              </a:uFill>
              <a:latin typeface="Arial"/>
            </a:endParaRPr>
          </a:p>
        </p:txBody>
      </p:sp>
      <p:sp>
        <p:nvSpPr>
          <p:cNvPr id="1293" name="CustomShape 18"/>
          <p:cNvSpPr/>
          <p:nvPr/>
        </p:nvSpPr>
        <p:spPr>
          <a:xfrm>
            <a:off x="8241480" y="5213160"/>
            <a:ext cx="3074760" cy="820080"/>
          </a:xfrm>
          <a:prstGeom prst="rect">
            <a:avLst/>
          </a:prstGeom>
          <a:noFill/>
          <a:ln>
            <a:noFill/>
          </a:ln>
        </p:spPr>
        <p:style>
          <a:lnRef idx="0"/>
          <a:fillRef idx="0"/>
          <a:effectRef idx="0"/>
          <a:fontRef idx="minor"/>
        </p:style>
      </p:sp>
      <p:sp>
        <p:nvSpPr>
          <p:cNvPr id="1294" name="CustomShape 19"/>
          <p:cNvSpPr/>
          <p:nvPr/>
        </p:nvSpPr>
        <p:spPr>
          <a:xfrm>
            <a:off x="8103600" y="4776840"/>
            <a:ext cx="3669120" cy="1004040"/>
          </a:xfrm>
          <a:prstGeom prst="rect">
            <a:avLst/>
          </a:prstGeom>
          <a:noFill/>
          <a:ln>
            <a:noFill/>
          </a:ln>
        </p:spPr>
        <p:style>
          <a:lnRef idx="0"/>
          <a:fillRef idx="0"/>
          <a:effectRef idx="0"/>
          <a:fontRef idx="minor"/>
        </p:style>
        <p:txBody>
          <a:bodyPr lIns="90000" rIns="90000" tIns="45000" bIns="45000"/>
          <a:p>
            <a:pPr algn="r">
              <a:lnSpc>
                <a:spcPct val="100000"/>
              </a:lnSpc>
            </a:pPr>
            <a:r>
              <a:rPr b="0" lang="en-US" sz="2400" spc="-1" strike="noStrike">
                <a:solidFill>
                  <a:srgbClr val="404040"/>
                </a:solidFill>
                <a:uFill>
                  <a:solidFill>
                    <a:srgbClr val="ffffff"/>
                  </a:solidFill>
                </a:uFill>
                <a:latin typeface="Arial"/>
                <a:ea typeface="Arial Unicode MS"/>
              </a:rPr>
              <a:t>GraphQL server exposes single endpoint and respons to queries </a:t>
            </a:r>
            <a:endParaRPr b="0" lang="en-US" sz="1800" spc="-1" strike="noStrike">
              <a:solidFill>
                <a:srgbClr val="000000"/>
              </a:solidFill>
              <a:uFill>
                <a:solidFill>
                  <a:srgbClr val="ffffff"/>
                </a:solidFill>
              </a:uFill>
              <a:latin typeface="Arial"/>
            </a:endParaRPr>
          </a:p>
        </p:txBody>
      </p:sp>
      <p:sp>
        <p:nvSpPr>
          <p:cNvPr id="1295" name="CustomShape 20"/>
          <p:cNvSpPr/>
          <p:nvPr/>
        </p:nvSpPr>
        <p:spPr>
          <a:xfrm>
            <a:off x="8274240" y="2100960"/>
            <a:ext cx="3004920" cy="820080"/>
          </a:xfrm>
          <a:prstGeom prst="rect">
            <a:avLst/>
          </a:prstGeom>
          <a:noFill/>
          <a:ln>
            <a:noFill/>
          </a:ln>
        </p:spPr>
        <p:style>
          <a:lnRef idx="0"/>
          <a:fillRef idx="0"/>
          <a:effectRef idx="0"/>
          <a:fontRef idx="minor"/>
        </p:style>
      </p:sp>
      <p:sp>
        <p:nvSpPr>
          <p:cNvPr id="1296" name="CustomShape 21"/>
          <p:cNvSpPr/>
          <p:nvPr/>
        </p:nvSpPr>
        <p:spPr>
          <a:xfrm>
            <a:off x="8413560" y="1887840"/>
            <a:ext cx="3048840" cy="454320"/>
          </a:xfrm>
          <a:prstGeom prst="rect">
            <a:avLst/>
          </a:prstGeom>
          <a:noFill/>
          <a:ln>
            <a:noFill/>
          </a:ln>
        </p:spPr>
        <p:style>
          <a:lnRef idx="0"/>
          <a:fillRef idx="0"/>
          <a:effectRef idx="0"/>
          <a:fontRef idx="minor"/>
        </p:style>
        <p:txBody>
          <a:bodyPr lIns="90000" rIns="90000" tIns="45000" bIns="45000"/>
          <a:p>
            <a:pPr algn="r">
              <a:lnSpc>
                <a:spcPct val="100000"/>
              </a:lnSpc>
            </a:pPr>
            <a:r>
              <a:rPr b="0" lang="en-US" sz="2400" spc="-1" strike="noStrike">
                <a:solidFill>
                  <a:srgbClr val="404040"/>
                </a:solidFill>
                <a:uFill>
                  <a:solidFill>
                    <a:srgbClr val="ffffff"/>
                  </a:solidFill>
                </a:uFill>
                <a:latin typeface="Arial"/>
                <a:ea typeface="Arial Unicode MS"/>
              </a:rPr>
              <a:t>It makes it easier to aggregate data from multiple sources.</a:t>
            </a:r>
            <a:endParaRPr b="0" lang="en-US" sz="1800" spc="-1" strike="noStrike">
              <a:solidFill>
                <a:srgbClr val="000000"/>
              </a:solidFill>
              <a:uFill>
                <a:solidFill>
                  <a:srgbClr val="ffffff"/>
                </a:solidFill>
              </a:uFill>
              <a:latin typeface="Arial"/>
            </a:endParaRPr>
          </a:p>
        </p:txBody>
      </p:sp>
      <p:sp>
        <p:nvSpPr>
          <p:cNvPr id="1297" name="CustomShape 22"/>
          <p:cNvSpPr/>
          <p:nvPr/>
        </p:nvSpPr>
        <p:spPr>
          <a:xfrm>
            <a:off x="4262400" y="2070360"/>
            <a:ext cx="827280" cy="827280"/>
          </a:xfrm>
          <a:prstGeom prst="ellipse">
            <a:avLst/>
          </a:prstGeom>
          <a:solidFill>
            <a:schemeClr val="accent1"/>
          </a:solidFill>
          <a:ln w="50760">
            <a:noFill/>
          </a:ln>
        </p:spPr>
        <p:style>
          <a:lnRef idx="2">
            <a:schemeClr val="accent1">
              <a:shade val="50000"/>
            </a:schemeClr>
          </a:lnRef>
          <a:fillRef idx="1">
            <a:schemeClr val="accent1"/>
          </a:fillRef>
          <a:effectRef idx="0">
            <a:schemeClr val="accent1"/>
          </a:effectRef>
          <a:fontRef idx="minor"/>
        </p:style>
      </p:sp>
      <p:sp>
        <p:nvSpPr>
          <p:cNvPr id="1298" name="CustomShape 23"/>
          <p:cNvSpPr/>
          <p:nvPr/>
        </p:nvSpPr>
        <p:spPr>
          <a:xfrm>
            <a:off x="7054200" y="2077920"/>
            <a:ext cx="827280" cy="827280"/>
          </a:xfrm>
          <a:prstGeom prst="ellipse">
            <a:avLst/>
          </a:prstGeom>
          <a:solidFill>
            <a:schemeClr val="accent4"/>
          </a:solidFill>
          <a:ln w="50760">
            <a:noFill/>
          </a:ln>
        </p:spPr>
        <p:style>
          <a:lnRef idx="2">
            <a:schemeClr val="accent1">
              <a:shade val="50000"/>
            </a:schemeClr>
          </a:lnRef>
          <a:fillRef idx="1">
            <a:schemeClr val="accent1"/>
          </a:fillRef>
          <a:effectRef idx="0">
            <a:schemeClr val="accent1"/>
          </a:effectRef>
          <a:fontRef idx="minor"/>
        </p:style>
      </p:sp>
      <p:sp>
        <p:nvSpPr>
          <p:cNvPr id="1299" name="CustomShape 24"/>
          <p:cNvSpPr/>
          <p:nvPr/>
        </p:nvSpPr>
        <p:spPr>
          <a:xfrm>
            <a:off x="4281840" y="4865040"/>
            <a:ext cx="827280" cy="827280"/>
          </a:xfrm>
          <a:prstGeom prst="ellipse">
            <a:avLst/>
          </a:prstGeom>
          <a:solidFill>
            <a:schemeClr val="accent2"/>
          </a:solidFill>
          <a:ln w="50760">
            <a:noFill/>
          </a:ln>
        </p:spPr>
        <p:style>
          <a:lnRef idx="2">
            <a:schemeClr val="accent1">
              <a:shade val="50000"/>
            </a:schemeClr>
          </a:lnRef>
          <a:fillRef idx="1">
            <a:schemeClr val="accent1"/>
          </a:fillRef>
          <a:effectRef idx="0">
            <a:schemeClr val="accent1"/>
          </a:effectRef>
          <a:fontRef idx="minor"/>
        </p:style>
      </p:sp>
      <p:sp>
        <p:nvSpPr>
          <p:cNvPr id="1300" name="CustomShape 25"/>
          <p:cNvSpPr/>
          <p:nvPr/>
        </p:nvSpPr>
        <p:spPr>
          <a:xfrm>
            <a:off x="7053120" y="4865040"/>
            <a:ext cx="827280" cy="827280"/>
          </a:xfrm>
          <a:prstGeom prst="ellipse">
            <a:avLst/>
          </a:prstGeom>
          <a:solidFill>
            <a:schemeClr val="accent3"/>
          </a:solidFill>
          <a:ln w="50760">
            <a:noFill/>
          </a:ln>
        </p:spPr>
        <p:style>
          <a:lnRef idx="2">
            <a:schemeClr val="accent1">
              <a:shade val="50000"/>
            </a:schemeClr>
          </a:lnRef>
          <a:fillRef idx="1">
            <a:schemeClr val="accent1"/>
          </a:fillRef>
          <a:effectRef idx="0">
            <a:schemeClr val="accent1"/>
          </a:effectRef>
          <a:fontRef idx="minor"/>
        </p:style>
      </p:sp>
      <p:sp>
        <p:nvSpPr>
          <p:cNvPr id="1301" name="CustomShape 26"/>
          <p:cNvSpPr/>
          <p:nvPr/>
        </p:nvSpPr>
        <p:spPr>
          <a:xfrm>
            <a:off x="4269600" y="2138040"/>
            <a:ext cx="825120" cy="699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S</a:t>
            </a:r>
            <a:endParaRPr b="0" lang="en-US" sz="1800" spc="-1" strike="noStrike">
              <a:solidFill>
                <a:srgbClr val="000000"/>
              </a:solidFill>
              <a:uFill>
                <a:solidFill>
                  <a:srgbClr val="ffffff"/>
                </a:solidFill>
              </a:uFill>
              <a:latin typeface="Arial"/>
            </a:endParaRPr>
          </a:p>
        </p:txBody>
      </p:sp>
      <p:sp>
        <p:nvSpPr>
          <p:cNvPr id="1302" name="CustomShape 27"/>
          <p:cNvSpPr/>
          <p:nvPr/>
        </p:nvSpPr>
        <p:spPr>
          <a:xfrm>
            <a:off x="7053480" y="2138040"/>
            <a:ext cx="825120" cy="699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W</a:t>
            </a:r>
            <a:endParaRPr b="0" lang="en-US" sz="1800" spc="-1" strike="noStrike">
              <a:solidFill>
                <a:srgbClr val="000000"/>
              </a:solidFill>
              <a:uFill>
                <a:solidFill>
                  <a:srgbClr val="ffffff"/>
                </a:solidFill>
              </a:uFill>
              <a:latin typeface="Arial"/>
            </a:endParaRPr>
          </a:p>
        </p:txBody>
      </p:sp>
      <p:sp>
        <p:nvSpPr>
          <p:cNvPr id="1303" name="CustomShape 28"/>
          <p:cNvSpPr/>
          <p:nvPr/>
        </p:nvSpPr>
        <p:spPr>
          <a:xfrm>
            <a:off x="4287600" y="4929480"/>
            <a:ext cx="825120" cy="699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O</a:t>
            </a:r>
            <a:endParaRPr b="0" lang="en-US" sz="1800" spc="-1" strike="noStrike">
              <a:solidFill>
                <a:srgbClr val="000000"/>
              </a:solidFill>
              <a:uFill>
                <a:solidFill>
                  <a:srgbClr val="ffffff"/>
                </a:solidFill>
              </a:uFill>
              <a:latin typeface="Arial"/>
            </a:endParaRPr>
          </a:p>
        </p:txBody>
      </p:sp>
      <p:sp>
        <p:nvSpPr>
          <p:cNvPr id="1304" name="CustomShape 29"/>
          <p:cNvSpPr/>
          <p:nvPr/>
        </p:nvSpPr>
        <p:spPr>
          <a:xfrm>
            <a:off x="7072560" y="4919760"/>
            <a:ext cx="825120" cy="699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4000" spc="-1" strike="noStrike">
                <a:solidFill>
                  <a:srgbClr val="ffffff"/>
                </a:solidFill>
                <a:uFill>
                  <a:solidFill>
                    <a:srgbClr val="ffffff"/>
                  </a:solidFill>
                </a:uFill>
                <a:latin typeface="Arial"/>
                <a:ea typeface="Arial Unicode MS"/>
              </a:rPr>
              <a:t>T</a:t>
            </a:r>
            <a:endParaRPr b="0" lang="en-US" sz="1800" spc="-1" strike="noStrike">
              <a:solidFill>
                <a:srgbClr val="000000"/>
              </a:solidFill>
              <a:uFill>
                <a:solidFill>
                  <a:srgbClr val="ffffff"/>
                </a:solidFill>
              </a:uFill>
              <a:latin typeface="Arial"/>
            </a:endParaRPr>
          </a:p>
        </p:txBody>
      </p:sp>
      <p:sp>
        <p:nvSpPr>
          <p:cNvPr id="1305" name="CustomShape 30"/>
          <p:cNvSpPr/>
          <p:nvPr/>
        </p:nvSpPr>
        <p:spPr>
          <a:xfrm>
            <a:off x="5732280" y="3588480"/>
            <a:ext cx="602640" cy="509760"/>
          </a:xfrm>
          <a:custGeom>
            <a:avLst/>
            <a:gdLst/>
            <a:ahLst/>
            <a:rect l="l" t="t" r="r" b="b"/>
            <a:pathLst>
              <a:path w="5488021" h="4644957">
                <a:moveTo>
                  <a:pt x="2432" y="2651639"/>
                </a:moveTo>
                <a:cubicBezTo>
                  <a:pt x="126460" y="2650829"/>
                  <a:pt x="251298" y="2649207"/>
                  <a:pt x="375326" y="2650829"/>
                </a:cubicBezTo>
                <a:cubicBezTo>
                  <a:pt x="410994" y="2651639"/>
                  <a:pt x="423964" y="2638669"/>
                  <a:pt x="431260" y="2604622"/>
                </a:cubicBezTo>
                <a:cubicBezTo>
                  <a:pt x="565015" y="1828031"/>
                  <a:pt x="779023" y="239180"/>
                  <a:pt x="817934" y="56786"/>
                </a:cubicBezTo>
                <a:cubicBezTo>
                  <a:pt x="827662" y="12201"/>
                  <a:pt x="845496" y="41"/>
                  <a:pt x="890892" y="41"/>
                </a:cubicBezTo>
                <a:cubicBezTo>
                  <a:pt x="1690992" y="1663"/>
                  <a:pt x="3073940" y="852"/>
                  <a:pt x="3874041" y="41"/>
                </a:cubicBezTo>
                <a:cubicBezTo>
                  <a:pt x="3895928" y="41"/>
                  <a:pt x="3920247" y="-2391"/>
                  <a:pt x="3919436" y="30035"/>
                </a:cubicBezTo>
                <a:cubicBezTo>
                  <a:pt x="3943756" y="188109"/>
                  <a:pt x="3955915" y="244854"/>
                  <a:pt x="3980234" y="351048"/>
                </a:cubicBezTo>
                <a:cubicBezTo>
                  <a:pt x="4090481" y="834999"/>
                  <a:pt x="4203970" y="1318950"/>
                  <a:pt x="4316649" y="1802090"/>
                </a:cubicBezTo>
                <a:cubicBezTo>
                  <a:pt x="4388796" y="2112565"/>
                  <a:pt x="4460943" y="2422229"/>
                  <a:pt x="4531468" y="2732703"/>
                </a:cubicBezTo>
                <a:cubicBezTo>
                  <a:pt x="4538764" y="2766750"/>
                  <a:pt x="4552545" y="2780531"/>
                  <a:pt x="4588213" y="2778099"/>
                </a:cubicBezTo>
                <a:cubicBezTo>
                  <a:pt x="4635230" y="2774856"/>
                  <a:pt x="4683058" y="2776478"/>
                  <a:pt x="4730075" y="2777288"/>
                </a:cubicBezTo>
                <a:cubicBezTo>
                  <a:pt x="4755204" y="2778099"/>
                  <a:pt x="5035686" y="2769993"/>
                  <a:pt x="5034064" y="2742431"/>
                </a:cubicBezTo>
                <a:cubicBezTo>
                  <a:pt x="5033253" y="2730271"/>
                  <a:pt x="5034064" y="2718111"/>
                  <a:pt x="5034064" y="2705952"/>
                </a:cubicBezTo>
                <a:cubicBezTo>
                  <a:pt x="5034064" y="1828031"/>
                  <a:pt x="5034064" y="949299"/>
                  <a:pt x="5034064" y="71378"/>
                </a:cubicBezTo>
                <a:cubicBezTo>
                  <a:pt x="5034064" y="4905"/>
                  <a:pt x="5034064" y="4905"/>
                  <a:pt x="5099726" y="4905"/>
                </a:cubicBezTo>
                <a:cubicBezTo>
                  <a:pt x="5214836" y="4905"/>
                  <a:pt x="5329136" y="5716"/>
                  <a:pt x="5444247" y="4095"/>
                </a:cubicBezTo>
                <a:cubicBezTo>
                  <a:pt x="5479915" y="3284"/>
                  <a:pt x="5491264" y="16254"/>
                  <a:pt x="5491264" y="51112"/>
                </a:cubicBezTo>
                <a:cubicBezTo>
                  <a:pt x="5489643" y="167033"/>
                  <a:pt x="5490453" y="283765"/>
                  <a:pt x="5490453" y="399686"/>
                </a:cubicBezTo>
                <a:cubicBezTo>
                  <a:pt x="5490453" y="1473782"/>
                  <a:pt x="5491264" y="2932120"/>
                  <a:pt x="5491264" y="4006216"/>
                </a:cubicBezTo>
                <a:cubicBezTo>
                  <a:pt x="5439383" y="3943797"/>
                  <a:pt x="5419928" y="3830307"/>
                  <a:pt x="5158902" y="3652778"/>
                </a:cubicBezTo>
                <a:cubicBezTo>
                  <a:pt x="4986236" y="3526318"/>
                  <a:pt x="4791683" y="3467952"/>
                  <a:pt x="4579296" y="3489029"/>
                </a:cubicBezTo>
                <a:cubicBezTo>
                  <a:pt x="4311785" y="3516590"/>
                  <a:pt x="4100209" y="3647103"/>
                  <a:pt x="3945377" y="3866786"/>
                </a:cubicBezTo>
                <a:cubicBezTo>
                  <a:pt x="3792166" y="4083227"/>
                  <a:pt x="3734611" y="4324797"/>
                  <a:pt x="3764604" y="4588254"/>
                </a:cubicBezTo>
                <a:cubicBezTo>
                  <a:pt x="3771089" y="4642567"/>
                  <a:pt x="3767847" y="4645810"/>
                  <a:pt x="3712724" y="4645810"/>
                </a:cubicBezTo>
                <a:cubicBezTo>
                  <a:pt x="3313889" y="4645810"/>
                  <a:pt x="2664568" y="4645810"/>
                  <a:pt x="2265734" y="4646620"/>
                </a:cubicBezTo>
                <a:cubicBezTo>
                  <a:pt x="2230066" y="4646620"/>
                  <a:pt x="2219528" y="4639324"/>
                  <a:pt x="2218717" y="4599603"/>
                </a:cubicBezTo>
                <a:cubicBezTo>
                  <a:pt x="2208990" y="4255893"/>
                  <a:pt x="2076045" y="3977844"/>
                  <a:pt x="1768002" y="3804367"/>
                </a:cubicBezTo>
                <a:cubicBezTo>
                  <a:pt x="1484279" y="3643861"/>
                  <a:pt x="1121924" y="3697363"/>
                  <a:pt x="886838" y="3923531"/>
                </a:cubicBezTo>
                <a:cubicBezTo>
                  <a:pt x="697149" y="4105924"/>
                  <a:pt x="607979" y="4330471"/>
                  <a:pt x="603926" y="4590686"/>
                </a:cubicBezTo>
                <a:cubicBezTo>
                  <a:pt x="603115" y="4644999"/>
                  <a:pt x="603926" y="4644999"/>
                  <a:pt x="551234" y="4644999"/>
                </a:cubicBezTo>
                <a:cubicBezTo>
                  <a:pt x="502596" y="4644999"/>
                  <a:pt x="218872" y="4644189"/>
                  <a:pt x="170234" y="4644999"/>
                </a:cubicBezTo>
                <a:cubicBezTo>
                  <a:pt x="141862" y="4645810"/>
                  <a:pt x="132134" y="4633650"/>
                  <a:pt x="129702" y="4606899"/>
                </a:cubicBezTo>
                <a:cubicBezTo>
                  <a:pt x="113489" y="4413157"/>
                  <a:pt x="96466" y="4220225"/>
                  <a:pt x="79443" y="4026482"/>
                </a:cubicBezTo>
                <a:cubicBezTo>
                  <a:pt x="64851" y="3867597"/>
                  <a:pt x="49449" y="3709523"/>
                  <a:pt x="34857" y="3551448"/>
                </a:cubicBezTo>
                <a:cubicBezTo>
                  <a:pt x="28372" y="3480111"/>
                  <a:pt x="22698" y="3408775"/>
                  <a:pt x="15402" y="3338250"/>
                </a:cubicBezTo>
                <a:cubicBezTo>
                  <a:pt x="12160" y="3306635"/>
                  <a:pt x="23509" y="3292044"/>
                  <a:pt x="55934" y="3294476"/>
                </a:cubicBezTo>
                <a:cubicBezTo>
                  <a:pt x="70526" y="3295286"/>
                  <a:pt x="85928" y="3294476"/>
                  <a:pt x="100519" y="3294476"/>
                </a:cubicBezTo>
                <a:cubicBezTo>
                  <a:pt x="1014109" y="3294476"/>
                  <a:pt x="2413270" y="3294476"/>
                  <a:pt x="3326860" y="3295286"/>
                </a:cubicBezTo>
                <a:cubicBezTo>
                  <a:pt x="3363338" y="3295286"/>
                  <a:pt x="3394953" y="3287991"/>
                  <a:pt x="3425757" y="3268535"/>
                </a:cubicBezTo>
                <a:cubicBezTo>
                  <a:pt x="3638145" y="3140454"/>
                  <a:pt x="3851343" y="3012374"/>
                  <a:pt x="4066162" y="2885914"/>
                </a:cubicBezTo>
                <a:cubicBezTo>
                  <a:pt x="4094534" y="2868891"/>
                  <a:pt x="4099398" y="2853488"/>
                  <a:pt x="4093724" y="2821063"/>
                </a:cubicBezTo>
                <a:cubicBezTo>
                  <a:pt x="4073458" y="2707573"/>
                  <a:pt x="4029683" y="2606244"/>
                  <a:pt x="3965643" y="2509778"/>
                </a:cubicBezTo>
                <a:cubicBezTo>
                  <a:pt x="3827834" y="2301444"/>
                  <a:pt x="3694889" y="2089867"/>
                  <a:pt x="3562756" y="1877480"/>
                </a:cubicBezTo>
                <a:cubicBezTo>
                  <a:pt x="3541679" y="1843433"/>
                  <a:pt x="3525466" y="1842622"/>
                  <a:pt x="3494662" y="1862888"/>
                </a:cubicBezTo>
                <a:cubicBezTo>
                  <a:pt x="3436296" y="1900988"/>
                  <a:pt x="3349557" y="1950437"/>
                  <a:pt x="3290381" y="1988537"/>
                </a:cubicBezTo>
                <a:cubicBezTo>
                  <a:pt x="3210938" y="2039607"/>
                  <a:pt x="3122579" y="1998265"/>
                  <a:pt x="3073940" y="1947195"/>
                </a:cubicBezTo>
                <a:cubicBezTo>
                  <a:pt x="3043947" y="1915580"/>
                  <a:pt x="3054485" y="1881533"/>
                  <a:pt x="3098260" y="1854782"/>
                </a:cubicBezTo>
                <a:cubicBezTo>
                  <a:pt x="3198779" y="1794795"/>
                  <a:pt x="3324428" y="1718595"/>
                  <a:pt x="3425757" y="1658607"/>
                </a:cubicBezTo>
                <a:cubicBezTo>
                  <a:pt x="3531140" y="1596188"/>
                  <a:pt x="3636523" y="1532148"/>
                  <a:pt x="3742717" y="1470539"/>
                </a:cubicBezTo>
                <a:cubicBezTo>
                  <a:pt x="3767036" y="1456758"/>
                  <a:pt x="3772711" y="1442167"/>
                  <a:pt x="3766226" y="1415416"/>
                </a:cubicBezTo>
                <a:cubicBezTo>
                  <a:pt x="3681919" y="1053871"/>
                  <a:pt x="3598424" y="692327"/>
                  <a:pt x="3514928" y="330782"/>
                </a:cubicBezTo>
                <a:cubicBezTo>
                  <a:pt x="3508443" y="300788"/>
                  <a:pt x="3494662" y="289439"/>
                  <a:pt x="3463047" y="289439"/>
                </a:cubicBezTo>
                <a:cubicBezTo>
                  <a:pt x="2923972" y="290250"/>
                  <a:pt x="1801238" y="290250"/>
                  <a:pt x="1262164" y="289439"/>
                </a:cubicBezTo>
                <a:cubicBezTo>
                  <a:pt x="1228117" y="289439"/>
                  <a:pt x="1219200" y="304031"/>
                  <a:pt x="1212715" y="332403"/>
                </a:cubicBezTo>
                <a:cubicBezTo>
                  <a:pt x="1100036" y="947678"/>
                  <a:pt x="909536" y="2319278"/>
                  <a:pt x="889270" y="2599758"/>
                </a:cubicBezTo>
                <a:cubicBezTo>
                  <a:pt x="880353" y="2636237"/>
                  <a:pt x="889270" y="2645965"/>
                  <a:pt x="926560" y="2645154"/>
                </a:cubicBezTo>
                <a:cubicBezTo>
                  <a:pt x="1110574" y="2643533"/>
                  <a:pt x="1358630" y="2644344"/>
                  <a:pt x="1542645" y="2644344"/>
                </a:cubicBezTo>
                <a:cubicBezTo>
                  <a:pt x="1588041" y="2644344"/>
                  <a:pt x="1588851" y="2642722"/>
                  <a:pt x="1577502" y="2598137"/>
                </a:cubicBezTo>
                <a:cubicBezTo>
                  <a:pt x="1497249" y="2180658"/>
                  <a:pt x="1435641" y="1881533"/>
                  <a:pt x="1376464" y="1485941"/>
                </a:cubicBezTo>
                <a:cubicBezTo>
                  <a:pt x="1363494" y="1436492"/>
                  <a:pt x="1363494" y="1434871"/>
                  <a:pt x="1412943" y="1422712"/>
                </a:cubicBezTo>
                <a:cubicBezTo>
                  <a:pt x="1498060" y="1401635"/>
                  <a:pt x="1527243" y="1387854"/>
                  <a:pt x="1616413" y="1400824"/>
                </a:cubicBezTo>
                <a:cubicBezTo>
                  <a:pt x="1707204" y="1414605"/>
                  <a:pt x="1766381" y="1464054"/>
                  <a:pt x="1801238" y="1545929"/>
                </a:cubicBezTo>
                <a:cubicBezTo>
                  <a:pt x="1870143" y="1705624"/>
                  <a:pt x="1905811" y="1875048"/>
                  <a:pt x="1939857" y="2044471"/>
                </a:cubicBezTo>
                <a:cubicBezTo>
                  <a:pt x="1946343" y="2077707"/>
                  <a:pt x="1952828" y="2110944"/>
                  <a:pt x="1957692" y="2144180"/>
                </a:cubicBezTo>
                <a:cubicBezTo>
                  <a:pt x="1961745" y="2173363"/>
                  <a:pt x="1976336" y="2183901"/>
                  <a:pt x="2006330" y="2183901"/>
                </a:cubicBezTo>
                <a:cubicBezTo>
                  <a:pt x="2183049" y="2183090"/>
                  <a:pt x="2352472" y="2183090"/>
                  <a:pt x="2529192" y="2183090"/>
                </a:cubicBezTo>
                <a:cubicBezTo>
                  <a:pt x="2556753" y="2183090"/>
                  <a:pt x="2583504" y="2184712"/>
                  <a:pt x="2609445" y="2192818"/>
                </a:cubicBezTo>
                <a:cubicBezTo>
                  <a:pt x="2663757" y="2209031"/>
                  <a:pt x="2686455" y="2240646"/>
                  <a:pt x="2686455" y="2297391"/>
                </a:cubicBezTo>
                <a:cubicBezTo>
                  <a:pt x="2686455" y="2400341"/>
                  <a:pt x="2687266" y="2502482"/>
                  <a:pt x="2685645" y="2605433"/>
                </a:cubicBezTo>
                <a:cubicBezTo>
                  <a:pt x="2685645" y="2635427"/>
                  <a:pt x="2695373" y="2645965"/>
                  <a:pt x="2725366" y="2645965"/>
                </a:cubicBezTo>
                <a:cubicBezTo>
                  <a:pt x="2792649" y="2644344"/>
                  <a:pt x="2917487" y="2646775"/>
                  <a:pt x="2984770" y="2645154"/>
                </a:cubicBezTo>
                <a:cubicBezTo>
                  <a:pt x="3015575" y="2644344"/>
                  <a:pt x="3027734" y="2655692"/>
                  <a:pt x="3027734" y="2687307"/>
                </a:cubicBezTo>
                <a:cubicBezTo>
                  <a:pt x="3026924" y="2837275"/>
                  <a:pt x="3026924" y="2987244"/>
                  <a:pt x="3027734" y="3137212"/>
                </a:cubicBezTo>
                <a:cubicBezTo>
                  <a:pt x="3027734" y="3167205"/>
                  <a:pt x="3017196" y="3179365"/>
                  <a:pt x="2987202" y="3176933"/>
                </a:cubicBezTo>
                <a:cubicBezTo>
                  <a:pt x="2972611" y="3175312"/>
                  <a:pt x="2957209" y="3176933"/>
                  <a:pt x="2942617" y="3176933"/>
                </a:cubicBezTo>
                <a:cubicBezTo>
                  <a:pt x="2032270" y="3176933"/>
                  <a:pt x="975198" y="3176933"/>
                  <a:pt x="64851" y="3176933"/>
                </a:cubicBezTo>
                <a:cubicBezTo>
                  <a:pt x="42964" y="3176933"/>
                  <a:pt x="21887" y="3175312"/>
                  <a:pt x="0" y="3174501"/>
                </a:cubicBezTo>
                <a:cubicBezTo>
                  <a:pt x="2432" y="3002646"/>
                  <a:pt x="2432" y="2826737"/>
                  <a:pt x="2432" y="2651639"/>
                </a:cubicBezTo>
                <a:close/>
                <a:moveTo>
                  <a:pt x="3891064" y="1975567"/>
                </a:moveTo>
                <a:cubicBezTo>
                  <a:pt x="3892685" y="1974756"/>
                  <a:pt x="3894307" y="1973946"/>
                  <a:pt x="3895928" y="1973135"/>
                </a:cubicBezTo>
                <a:cubicBezTo>
                  <a:pt x="3878094" y="1897746"/>
                  <a:pt x="3860260" y="1821546"/>
                  <a:pt x="3843236" y="1746156"/>
                </a:cubicBezTo>
                <a:cubicBezTo>
                  <a:pt x="3823781" y="1661039"/>
                  <a:pt x="3837562" y="1666714"/>
                  <a:pt x="3755687" y="1712920"/>
                </a:cubicBezTo>
                <a:cubicBezTo>
                  <a:pt x="3739475" y="1721837"/>
                  <a:pt x="3735421" y="1730754"/>
                  <a:pt x="3745960" y="1747778"/>
                </a:cubicBezTo>
                <a:cubicBezTo>
                  <a:pt x="3794598" y="1823167"/>
                  <a:pt x="3842426" y="1899367"/>
                  <a:pt x="3891064" y="1975567"/>
                </a:cubicBezTo>
                <a:close/>
              </a:path>
            </a:pathLst>
          </a:custGeom>
          <a:solidFill>
            <a:schemeClr val="bg1"/>
          </a:solidFill>
          <a:ln w="8280">
            <a:noFill/>
          </a:ln>
        </p:spPr>
        <p:style>
          <a:lnRef idx="0"/>
          <a:fillRef idx="0"/>
          <a:effectRef idx="0"/>
          <a:fontRef idx="minor"/>
        </p:style>
      </p:sp>
      <p:sp>
        <p:nvSpPr>
          <p:cNvPr id="1306" name="CustomShape 31"/>
          <p:cNvSpPr/>
          <p:nvPr/>
        </p:nvSpPr>
        <p:spPr>
          <a:xfrm>
            <a:off x="6346440" y="3522600"/>
            <a:ext cx="265680" cy="458280"/>
          </a:xfrm>
          <a:custGeom>
            <a:avLst/>
            <a:gdLst/>
            <a:ahLst/>
            <a:rect l="l" t="t" r="r" b="b"/>
            <a:pathLst>
              <a:path w="2423808" h="4174787">
                <a:moveTo>
                  <a:pt x="0" y="2089826"/>
                </a:moveTo>
                <a:cubicBezTo>
                  <a:pt x="0" y="1414564"/>
                  <a:pt x="0" y="738491"/>
                  <a:pt x="0" y="63230"/>
                </a:cubicBezTo>
                <a:cubicBezTo>
                  <a:pt x="0" y="0"/>
                  <a:pt x="0" y="0"/>
                  <a:pt x="62419" y="0"/>
                </a:cubicBezTo>
                <a:cubicBezTo>
                  <a:pt x="174287" y="0"/>
                  <a:pt x="286966" y="0"/>
                  <a:pt x="398834" y="0"/>
                </a:cubicBezTo>
                <a:cubicBezTo>
                  <a:pt x="458011" y="0"/>
                  <a:pt x="458011" y="0"/>
                  <a:pt x="458011" y="57555"/>
                </a:cubicBezTo>
                <a:cubicBezTo>
                  <a:pt x="458011" y="195364"/>
                  <a:pt x="458011" y="2967747"/>
                  <a:pt x="458011" y="3105555"/>
                </a:cubicBezTo>
                <a:cubicBezTo>
                  <a:pt x="458011" y="3159058"/>
                  <a:pt x="458011" y="3159058"/>
                  <a:pt x="510702" y="3159058"/>
                </a:cubicBezTo>
                <a:cubicBezTo>
                  <a:pt x="1128409" y="3159058"/>
                  <a:pt x="1745305" y="3159058"/>
                  <a:pt x="2363011" y="3159058"/>
                </a:cubicBezTo>
                <a:cubicBezTo>
                  <a:pt x="2427862" y="3159058"/>
                  <a:pt x="2427862" y="3159058"/>
                  <a:pt x="2427862" y="3225530"/>
                </a:cubicBezTo>
                <a:cubicBezTo>
                  <a:pt x="2427862" y="3296866"/>
                  <a:pt x="2427862" y="3296056"/>
                  <a:pt x="2354094" y="3300919"/>
                </a:cubicBezTo>
                <a:cubicBezTo>
                  <a:pt x="2103606" y="3317132"/>
                  <a:pt x="1853119" y="3334155"/>
                  <a:pt x="1603443" y="3351179"/>
                </a:cubicBezTo>
                <a:cubicBezTo>
                  <a:pt x="1378896" y="3366581"/>
                  <a:pt x="636351" y="3420894"/>
                  <a:pt x="489626" y="3430621"/>
                </a:cubicBezTo>
                <a:cubicBezTo>
                  <a:pt x="467738" y="3432243"/>
                  <a:pt x="456390" y="3438728"/>
                  <a:pt x="458011" y="3461426"/>
                </a:cubicBezTo>
                <a:cubicBezTo>
                  <a:pt x="458822" y="3475206"/>
                  <a:pt x="458011" y="3488176"/>
                  <a:pt x="458011" y="3501957"/>
                </a:cubicBezTo>
                <a:cubicBezTo>
                  <a:pt x="458011" y="4578485"/>
                  <a:pt x="458011" y="3626796"/>
                  <a:pt x="458011" y="4097777"/>
                </a:cubicBezTo>
                <a:cubicBezTo>
                  <a:pt x="458011" y="4187758"/>
                  <a:pt x="466928" y="4176409"/>
                  <a:pt x="376947" y="4177219"/>
                </a:cubicBezTo>
                <a:cubicBezTo>
                  <a:pt x="269132" y="4178030"/>
                  <a:pt x="160507" y="4177219"/>
                  <a:pt x="52691" y="4177219"/>
                </a:cubicBezTo>
                <a:cubicBezTo>
                  <a:pt x="811" y="4177219"/>
                  <a:pt x="811" y="4177219"/>
                  <a:pt x="0" y="4122907"/>
                </a:cubicBezTo>
                <a:cubicBezTo>
                  <a:pt x="0" y="3883768"/>
                  <a:pt x="0" y="3644630"/>
                  <a:pt x="0" y="3405492"/>
                </a:cubicBezTo>
                <a:cubicBezTo>
                  <a:pt x="0" y="2967747"/>
                  <a:pt x="0" y="2528381"/>
                  <a:pt x="0" y="2089826"/>
                </a:cubicBezTo>
                <a:close/>
              </a:path>
            </a:pathLst>
          </a:custGeom>
          <a:solidFill>
            <a:schemeClr val="bg1"/>
          </a:solidFill>
          <a:ln w="8280">
            <a:noFill/>
          </a:ln>
        </p:spPr>
        <p:style>
          <a:lnRef idx="0"/>
          <a:fillRef idx="0"/>
          <a:effectRef idx="0"/>
          <a:fontRef idx="minor"/>
        </p:style>
      </p:sp>
      <p:sp>
        <p:nvSpPr>
          <p:cNvPr id="1307" name="CustomShape 32"/>
          <p:cNvSpPr/>
          <p:nvPr/>
        </p:nvSpPr>
        <p:spPr>
          <a:xfrm>
            <a:off x="6153840" y="3982320"/>
            <a:ext cx="178200" cy="194400"/>
          </a:xfrm>
          <a:custGeom>
            <a:avLst/>
            <a:gdLst/>
            <a:ahLst/>
            <a:rect l="l" t="t" r="r" b="b"/>
            <a:pathLst>
              <a:path w="1629382" h="1775297">
                <a:moveTo>
                  <a:pt x="0" y="882453"/>
                </a:moveTo>
                <a:cubicBezTo>
                  <a:pt x="1621" y="648989"/>
                  <a:pt x="80253" y="445519"/>
                  <a:pt x="231842" y="267179"/>
                </a:cubicBezTo>
                <a:cubicBezTo>
                  <a:pt x="497732" y="-45728"/>
                  <a:pt x="983304" y="-91124"/>
                  <a:pt x="1301075" y="169902"/>
                </a:cubicBezTo>
                <a:cubicBezTo>
                  <a:pt x="1501302" y="334462"/>
                  <a:pt x="1612359" y="546849"/>
                  <a:pt x="1631815" y="804632"/>
                </a:cubicBezTo>
                <a:cubicBezTo>
                  <a:pt x="1657755" y="1156449"/>
                  <a:pt x="1536160" y="1445036"/>
                  <a:pt x="1242708" y="1646885"/>
                </a:cubicBezTo>
                <a:cubicBezTo>
                  <a:pt x="945204" y="1851166"/>
                  <a:pt x="545560" y="1812255"/>
                  <a:pt x="285345" y="1560957"/>
                </a:cubicBezTo>
                <a:cubicBezTo>
                  <a:pt x="106193" y="1388291"/>
                  <a:pt x="12160" y="1176715"/>
                  <a:pt x="4053" y="927038"/>
                </a:cubicBezTo>
                <a:cubicBezTo>
                  <a:pt x="2432" y="912447"/>
                  <a:pt x="1621" y="897045"/>
                  <a:pt x="0" y="882453"/>
                </a:cubicBezTo>
                <a:close/>
                <a:moveTo>
                  <a:pt x="820366" y="503885"/>
                </a:moveTo>
                <a:cubicBezTo>
                  <a:pt x="746598" y="501453"/>
                  <a:pt x="681747" y="524962"/>
                  <a:pt x="623381" y="567925"/>
                </a:cubicBezTo>
                <a:cubicBezTo>
                  <a:pt x="431260" y="708977"/>
                  <a:pt x="413426" y="1009723"/>
                  <a:pt x="587713" y="1178336"/>
                </a:cubicBezTo>
                <a:cubicBezTo>
                  <a:pt x="727953" y="1313713"/>
                  <a:pt x="950068" y="1303985"/>
                  <a:pt x="1073285" y="1153206"/>
                </a:cubicBezTo>
                <a:cubicBezTo>
                  <a:pt x="1185153" y="1017019"/>
                  <a:pt x="1202987" y="863808"/>
                  <a:pt x="1127598" y="705734"/>
                </a:cubicBezTo>
                <a:cubicBezTo>
                  <a:pt x="1067611" y="579274"/>
                  <a:pt x="963849" y="507938"/>
                  <a:pt x="820366" y="503885"/>
                </a:cubicBezTo>
                <a:close/>
              </a:path>
            </a:pathLst>
          </a:custGeom>
          <a:solidFill>
            <a:schemeClr val="bg1"/>
          </a:solidFill>
          <a:ln w="8280">
            <a:noFill/>
          </a:ln>
        </p:spPr>
        <p:style>
          <a:lnRef idx="0"/>
          <a:fillRef idx="0"/>
          <a:effectRef idx="0"/>
          <a:fontRef idx="minor"/>
        </p:style>
      </p:sp>
      <p:sp>
        <p:nvSpPr>
          <p:cNvPr id="1308" name="CustomShape 33"/>
          <p:cNvSpPr/>
          <p:nvPr/>
        </p:nvSpPr>
        <p:spPr>
          <a:xfrm>
            <a:off x="5808600" y="4008240"/>
            <a:ext cx="156240" cy="169560"/>
          </a:xfrm>
          <a:custGeom>
            <a:avLst/>
            <a:gdLst/>
            <a:ahLst/>
            <a:rect l="l" t="t" r="r" b="b"/>
            <a:pathLst>
              <a:path w="1426723" h="1548319">
                <a:moveTo>
                  <a:pt x="1433881" y="753595"/>
                </a:moveTo>
                <a:cubicBezTo>
                  <a:pt x="1433881" y="1101359"/>
                  <a:pt x="1245003" y="1395620"/>
                  <a:pt x="965333" y="1506678"/>
                </a:cubicBezTo>
                <a:cubicBezTo>
                  <a:pt x="683230" y="1619356"/>
                  <a:pt x="363839" y="1528565"/>
                  <a:pt x="170907" y="1280510"/>
                </a:cubicBezTo>
                <a:cubicBezTo>
                  <a:pt x="-81201" y="956254"/>
                  <a:pt x="-51208" y="484463"/>
                  <a:pt x="239811" y="196686"/>
                </a:cubicBezTo>
                <a:cubicBezTo>
                  <a:pt x="538126" y="-98386"/>
                  <a:pt x="1026941" y="-55422"/>
                  <a:pt x="1272564" y="285046"/>
                </a:cubicBezTo>
                <a:cubicBezTo>
                  <a:pt x="1378758" y="433393"/>
                  <a:pt x="1430639" y="597142"/>
                  <a:pt x="1433881" y="753595"/>
                </a:cubicBezTo>
                <a:close/>
                <a:moveTo>
                  <a:pt x="1018024" y="768997"/>
                </a:moveTo>
                <a:cubicBezTo>
                  <a:pt x="1020456" y="721169"/>
                  <a:pt x="1007486" y="666046"/>
                  <a:pt x="981545" y="614976"/>
                </a:cubicBezTo>
                <a:cubicBezTo>
                  <a:pt x="887511" y="426097"/>
                  <a:pt x="651616" y="387186"/>
                  <a:pt x="507322" y="536344"/>
                </a:cubicBezTo>
                <a:cubicBezTo>
                  <a:pt x="382484" y="665235"/>
                  <a:pt x="380862" y="883297"/>
                  <a:pt x="504890" y="1014620"/>
                </a:cubicBezTo>
                <a:cubicBezTo>
                  <a:pt x="623243" y="1140269"/>
                  <a:pt x="804826" y="1141891"/>
                  <a:pt x="924801" y="1017863"/>
                </a:cubicBezTo>
                <a:cubicBezTo>
                  <a:pt x="989652" y="951391"/>
                  <a:pt x="1018835" y="871137"/>
                  <a:pt x="1018024" y="768997"/>
                </a:cubicBezTo>
                <a:close/>
              </a:path>
            </a:pathLst>
          </a:custGeom>
          <a:solidFill>
            <a:schemeClr val="bg1"/>
          </a:solidFill>
          <a:ln w="8280">
            <a:noFill/>
          </a:ln>
        </p:spPr>
        <p:style>
          <a:lnRef idx="0"/>
          <a:fillRef idx="0"/>
          <a:effectRef idx="0"/>
          <a:fontRef idx="minor"/>
        </p:style>
      </p:sp>
    </p:spTree>
  </p:cSld>
  <p:timing>
    <p:tnLst>
      <p:par>
        <p:cTn id="603" dur="indefinite" restart="never" nodeType="tmRoot">
          <p:childTnLst>
            <p:seq>
              <p:cTn id="604" dur="indefinite" nodeType="mainSeq">
                <p:childTnLst>
                  <p:par>
                    <p:cTn id="605" fill="hold">
                      <p:stCondLst>
                        <p:cond delay="indefinite"/>
                      </p:stCondLst>
                      <p:childTnLst>
                        <p:par>
                          <p:cTn id="606" fill="hold">
                            <p:stCondLst>
                              <p:cond delay="0"/>
                            </p:stCondLst>
                            <p:childTnLst>
                              <p:par>
                                <p:cTn id="607" nodeType="clickEffect" fill="hold" presetClass="entr" presetID="23" presetSubtype="16">
                                  <p:stCondLst>
                                    <p:cond delay="0"/>
                                  </p:stCondLst>
                                  <p:childTnLst>
                                    <p:set>
                                      <p:cBhvr>
                                        <p:cTn id="608" dur="1" fill="hold">
                                          <p:stCondLst>
                                            <p:cond delay="0"/>
                                          </p:stCondLst>
                                        </p:cTn>
                                        <p:tgtEl>
                                          <p:spTgt spid="1292"/>
                                        </p:tgtEl>
                                        <p:attrNameLst>
                                          <p:attrName>style.visibility</p:attrName>
                                        </p:attrNameLst>
                                      </p:cBhvr>
                                      <p:to>
                                        <p:strVal val="visible"/>
                                      </p:to>
                                    </p:set>
                                    <p:anim calcmode="lin" valueType="num">
                                      <p:cBhvr additive="repl">
                                        <p:cTn id="609" dur="500" fill="hold"/>
                                        <p:tgtEl>
                                          <p:spTgt spid="1292"/>
                                        </p:tgtEl>
                                        <p:attrNameLst>
                                          <p:attrName/>
                                        </p:attrNameLst>
                                      </p:cBhvr>
                                      <p:tavLst>
                                        <p:tav tm="0">
                                          <p:val/>
                                        </p:tav>
                                        <p:tav tm="100000">
                                          <p:val>
                                            <p:strVal val="#ppt_w"/>
                                          </p:val>
                                        </p:tav>
                                      </p:tavLst>
                                    </p:anim>
                                    <p:anim calcmode="lin" valueType="num">
                                      <p:cBhvr additive="repl">
                                        <p:cTn id="610" dur="500" fill="hold"/>
                                        <p:tgtEl>
                                          <p:spTgt spid="1292"/>
                                        </p:tgtEl>
                                        <p:attrNameLst>
                                          <p:attrName/>
                                        </p:attrNameLst>
                                      </p:cBhvr>
                                      <p:tavLst>
                                        <p:tav tm="0">
                                          <p:val/>
                                        </p:tav>
                                        <p:tav tm="100000">
                                          <p:val>
                                            <p:strVal val="#ppt_h"/>
                                          </p:val>
                                        </p:tav>
                                      </p:tavLst>
                                    </p:anim>
                                  </p:childTnLst>
                                </p:cTn>
                              </p:par>
                            </p:childTnLst>
                          </p:cTn>
                        </p:par>
                      </p:childTnLst>
                    </p:cTn>
                  </p:par>
                  <p:par>
                    <p:cTn id="611" fill="hold">
                      <p:stCondLst>
                        <p:cond delay="indefinite"/>
                      </p:stCondLst>
                      <p:childTnLst>
                        <p:par>
                          <p:cTn id="612" fill="hold">
                            <p:stCondLst>
                              <p:cond delay="0"/>
                            </p:stCondLst>
                            <p:childTnLst>
                              <p:par>
                                <p:cTn id="613" nodeType="clickEffect" fill="hold" presetClass="entr" presetID="23" presetSubtype="16">
                                  <p:stCondLst>
                                    <p:cond delay="0"/>
                                  </p:stCondLst>
                                  <p:childTnLst>
                                    <p:set>
                                      <p:cBhvr>
                                        <p:cTn id="614" dur="1" fill="hold">
                                          <p:stCondLst>
                                            <p:cond delay="0"/>
                                          </p:stCondLst>
                                        </p:cTn>
                                        <p:tgtEl>
                                          <p:spTgt spid="1290"/>
                                        </p:tgtEl>
                                        <p:attrNameLst>
                                          <p:attrName>style.visibility</p:attrName>
                                        </p:attrNameLst>
                                      </p:cBhvr>
                                      <p:to>
                                        <p:strVal val="visible"/>
                                      </p:to>
                                    </p:set>
                                    <p:anim calcmode="lin" valueType="num">
                                      <p:cBhvr additive="repl">
                                        <p:cTn id="615" dur="500" fill="hold"/>
                                        <p:tgtEl>
                                          <p:spTgt spid="1290"/>
                                        </p:tgtEl>
                                        <p:attrNameLst>
                                          <p:attrName/>
                                        </p:attrNameLst>
                                      </p:cBhvr>
                                      <p:tavLst>
                                        <p:tav tm="0">
                                          <p:val/>
                                        </p:tav>
                                        <p:tav tm="100000">
                                          <p:val>
                                            <p:strVal val="#ppt_w"/>
                                          </p:val>
                                        </p:tav>
                                      </p:tavLst>
                                    </p:anim>
                                    <p:anim calcmode="lin" valueType="num">
                                      <p:cBhvr additive="repl">
                                        <p:cTn id="616" dur="500" fill="hold"/>
                                        <p:tgtEl>
                                          <p:spTgt spid="1290"/>
                                        </p:tgtEl>
                                        <p:attrNameLst>
                                          <p:attrName/>
                                        </p:attrNameLst>
                                      </p:cBhvr>
                                      <p:tavLst>
                                        <p:tav tm="0">
                                          <p:val/>
                                        </p:tav>
                                        <p:tav tm="100000">
                                          <p:val>
                                            <p:strVal val="#ppt_h"/>
                                          </p:val>
                                        </p:tav>
                                      </p:tavLst>
                                    </p:anim>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23" presetSubtype="16">
                                  <p:stCondLst>
                                    <p:cond delay="0"/>
                                  </p:stCondLst>
                                  <p:childTnLst>
                                    <p:set>
                                      <p:cBhvr>
                                        <p:cTn id="620" dur="1" fill="hold">
                                          <p:stCondLst>
                                            <p:cond delay="0"/>
                                          </p:stCondLst>
                                        </p:cTn>
                                        <p:tgtEl>
                                          <p:spTgt spid="1296"/>
                                        </p:tgtEl>
                                        <p:attrNameLst>
                                          <p:attrName>style.visibility</p:attrName>
                                        </p:attrNameLst>
                                      </p:cBhvr>
                                      <p:to>
                                        <p:strVal val="visible"/>
                                      </p:to>
                                    </p:set>
                                    <p:anim calcmode="lin" valueType="num">
                                      <p:cBhvr additive="repl">
                                        <p:cTn id="621" dur="500" fill="hold"/>
                                        <p:tgtEl>
                                          <p:spTgt spid="1296"/>
                                        </p:tgtEl>
                                        <p:attrNameLst>
                                          <p:attrName/>
                                        </p:attrNameLst>
                                      </p:cBhvr>
                                      <p:tavLst>
                                        <p:tav tm="0">
                                          <p:val/>
                                        </p:tav>
                                        <p:tav tm="100000">
                                          <p:val>
                                            <p:strVal val="#ppt_w"/>
                                          </p:val>
                                        </p:tav>
                                      </p:tavLst>
                                    </p:anim>
                                    <p:anim calcmode="lin" valueType="num">
                                      <p:cBhvr additive="repl">
                                        <p:cTn id="622" dur="500" fill="hold"/>
                                        <p:tgtEl>
                                          <p:spTgt spid="1296"/>
                                        </p:tgtEl>
                                        <p:attrNameLst>
                                          <p:attrName/>
                                        </p:attrNameLst>
                                      </p:cBhvr>
                                      <p:tavLst>
                                        <p:tav tm="0">
                                          <p:val/>
                                        </p:tav>
                                        <p:tav tm="100000">
                                          <p:val>
                                            <p:strVal val="#ppt_h"/>
                                          </p:val>
                                        </p:tav>
                                      </p:tavLst>
                                    </p:anim>
                                  </p:childTnLst>
                                </p:cTn>
                              </p:par>
                            </p:childTnLst>
                          </p:cTn>
                        </p:par>
                      </p:childTnLst>
                    </p:cTn>
                  </p:par>
                  <p:par>
                    <p:cTn id="623" fill="hold">
                      <p:stCondLst>
                        <p:cond delay="indefinite"/>
                      </p:stCondLst>
                      <p:childTnLst>
                        <p:par>
                          <p:cTn id="624" fill="hold">
                            <p:stCondLst>
                              <p:cond delay="0"/>
                            </p:stCondLst>
                            <p:childTnLst>
                              <p:par>
                                <p:cTn id="625" nodeType="clickEffect" fill="hold" presetClass="entr" presetID="23" presetSubtype="16">
                                  <p:stCondLst>
                                    <p:cond delay="0"/>
                                  </p:stCondLst>
                                  <p:childTnLst>
                                    <p:set>
                                      <p:cBhvr>
                                        <p:cTn id="626" dur="1" fill="hold">
                                          <p:stCondLst>
                                            <p:cond delay="0"/>
                                          </p:stCondLst>
                                        </p:cTn>
                                        <p:tgtEl>
                                          <p:spTgt spid="1294"/>
                                        </p:tgtEl>
                                        <p:attrNameLst>
                                          <p:attrName>style.visibility</p:attrName>
                                        </p:attrNameLst>
                                      </p:cBhvr>
                                      <p:to>
                                        <p:strVal val="visible"/>
                                      </p:to>
                                    </p:set>
                                    <p:anim calcmode="lin" valueType="num">
                                      <p:cBhvr additive="repl">
                                        <p:cTn id="627" dur="500" fill="hold"/>
                                        <p:tgtEl>
                                          <p:spTgt spid="1294"/>
                                        </p:tgtEl>
                                        <p:attrNameLst>
                                          <p:attrName/>
                                        </p:attrNameLst>
                                      </p:cBhvr>
                                      <p:tavLst>
                                        <p:tav tm="0">
                                          <p:val/>
                                        </p:tav>
                                        <p:tav tm="100000">
                                          <p:val>
                                            <p:strVal val="#ppt_w"/>
                                          </p:val>
                                        </p:tav>
                                      </p:tavLst>
                                    </p:anim>
                                    <p:anim calcmode="lin" valueType="num">
                                      <p:cBhvr additive="repl">
                                        <p:cTn id="628" dur="500" fill="hold"/>
                                        <p:tgtEl>
                                          <p:spTgt spid="1294"/>
                                        </p:tgtEl>
                                        <p:attrNameLst>
                                          <p:attrName/>
                                        </p:attrNameLst>
                                      </p:cBhvr>
                                      <p:tavLst>
                                        <p:tav tm="0">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31"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32"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33"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34"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35" name="CustomShape 6"/>
          <p:cNvSpPr/>
          <p:nvPr/>
        </p:nvSpPr>
        <p:spPr>
          <a:xfrm>
            <a:off x="0" y="3832920"/>
            <a:ext cx="12191760" cy="1005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000" spc="-1" strike="noStrike">
                <a:solidFill>
                  <a:srgbClr val="ffffff"/>
                </a:solidFill>
                <a:uFill>
                  <a:solidFill>
                    <a:srgbClr val="ffffff"/>
                  </a:solidFill>
                </a:uFill>
                <a:latin typeface="Calibri"/>
              </a:rPr>
              <a:t>What is GraphQL?</a:t>
            </a:r>
            <a:endParaRPr b="0" lang="en-US" sz="1800" spc="-1" strike="noStrike">
              <a:solidFill>
                <a:srgbClr val="000000"/>
              </a:solidFill>
              <a:uFill>
                <a:solidFill>
                  <a:srgbClr val="ffffff"/>
                </a:solidFill>
              </a:uFill>
              <a:latin typeface="Arial"/>
            </a:endParaRPr>
          </a:p>
        </p:txBody>
      </p:sp>
      <p:sp>
        <p:nvSpPr>
          <p:cNvPr id="636"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37"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38"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39"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0"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1"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2"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3"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4"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5"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46"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647"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48"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649"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50"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51"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52"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53"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654"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655"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656"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57"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58"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9"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60"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661"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662"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663"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664"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5"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6"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7"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8"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69"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70"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9" name="" descr=""/>
          <p:cNvPicPr/>
          <p:nvPr/>
        </p:nvPicPr>
        <p:blipFill>
          <a:blip r:embed="rId1"/>
          <a:stretch/>
        </p:blipFill>
        <p:spPr>
          <a:xfrm>
            <a:off x="138960" y="2831760"/>
            <a:ext cx="2458800" cy="1737360"/>
          </a:xfrm>
          <a:prstGeom prst="rect">
            <a:avLst/>
          </a:prstGeom>
          <a:ln>
            <a:noFill/>
          </a:ln>
        </p:spPr>
      </p:pic>
      <p:pic>
        <p:nvPicPr>
          <p:cNvPr id="1310" name="Picture 38" descr=""/>
          <p:cNvPicPr/>
          <p:nvPr/>
        </p:nvPicPr>
        <p:blipFill>
          <a:blip r:embed="rId2"/>
          <a:stretch/>
        </p:blipFill>
        <p:spPr>
          <a:xfrm>
            <a:off x="3350160" y="2871360"/>
            <a:ext cx="3336840" cy="2224080"/>
          </a:xfrm>
          <a:prstGeom prst="rect">
            <a:avLst/>
          </a:prstGeom>
          <a:ln>
            <a:noFill/>
          </a:ln>
        </p:spPr>
      </p:pic>
      <p:pic>
        <p:nvPicPr>
          <p:cNvPr id="1311" name="" descr=""/>
          <p:cNvPicPr/>
          <p:nvPr/>
        </p:nvPicPr>
        <p:blipFill>
          <a:blip r:embed="rId3"/>
          <a:stretch/>
        </p:blipFill>
        <p:spPr>
          <a:xfrm>
            <a:off x="7847280" y="2241360"/>
            <a:ext cx="1371600" cy="1371600"/>
          </a:xfrm>
          <a:prstGeom prst="rect">
            <a:avLst/>
          </a:prstGeom>
          <a:ln>
            <a:noFill/>
          </a:ln>
        </p:spPr>
      </p:pic>
      <p:pic>
        <p:nvPicPr>
          <p:cNvPr id="1312" name="" descr=""/>
          <p:cNvPicPr/>
          <p:nvPr/>
        </p:nvPicPr>
        <p:blipFill>
          <a:blip r:embed="rId4"/>
          <a:stretch/>
        </p:blipFill>
        <p:spPr>
          <a:xfrm>
            <a:off x="7922160" y="4303080"/>
            <a:ext cx="1205640" cy="1205640"/>
          </a:xfrm>
          <a:prstGeom prst="rect">
            <a:avLst/>
          </a:prstGeom>
          <a:ln>
            <a:noFill/>
          </a:ln>
        </p:spPr>
      </p:pic>
      <p:pic>
        <p:nvPicPr>
          <p:cNvPr id="1313" name="" descr=""/>
          <p:cNvPicPr/>
          <p:nvPr/>
        </p:nvPicPr>
        <p:blipFill>
          <a:blip r:embed="rId5"/>
          <a:stretch/>
        </p:blipFill>
        <p:spPr>
          <a:xfrm>
            <a:off x="10116720" y="2404800"/>
            <a:ext cx="1502640" cy="1502640"/>
          </a:xfrm>
          <a:prstGeom prst="rect">
            <a:avLst/>
          </a:prstGeom>
          <a:ln>
            <a:noFill/>
          </a:ln>
        </p:spPr>
      </p:pic>
      <p:pic>
        <p:nvPicPr>
          <p:cNvPr id="1314" name="" descr=""/>
          <p:cNvPicPr/>
          <p:nvPr/>
        </p:nvPicPr>
        <p:blipFill>
          <a:blip r:embed="rId6"/>
          <a:stretch/>
        </p:blipFill>
        <p:spPr>
          <a:xfrm>
            <a:off x="10152720" y="4332960"/>
            <a:ext cx="1502640" cy="1502640"/>
          </a:xfrm>
          <a:prstGeom prst="rect">
            <a:avLst/>
          </a:prstGeom>
          <a:ln>
            <a:noFill/>
          </a:ln>
        </p:spPr>
      </p:pic>
      <p:sp>
        <p:nvSpPr>
          <p:cNvPr id="1315" name="CustomShape 1"/>
          <p:cNvSpPr/>
          <p:nvPr/>
        </p:nvSpPr>
        <p:spPr>
          <a:xfrm>
            <a:off x="534960" y="5256000"/>
            <a:ext cx="1371600" cy="424800"/>
          </a:xfrm>
          <a:prstGeom prst="rect">
            <a:avLst/>
          </a:prstGeom>
          <a:noFill/>
          <a:ln>
            <a:noFill/>
          </a:ln>
        </p:spPr>
        <p:style>
          <a:lnRef idx="0"/>
          <a:fillRef idx="0"/>
          <a:effectRef idx="0"/>
          <a:fontRef idx="minor"/>
        </p:style>
        <p:txBody>
          <a:bodyPr lIns="90000" rIns="90000" tIns="45000" bIns="45000"/>
          <a:p>
            <a:pPr algn="r">
              <a:lnSpc>
                <a:spcPct val="100000"/>
              </a:lnSpc>
            </a:pPr>
            <a:r>
              <a:rPr b="1" lang="en-US" sz="2200" spc="-1" strike="noStrike">
                <a:solidFill>
                  <a:srgbClr val="404040"/>
                </a:solidFill>
                <a:uFill>
                  <a:solidFill>
                    <a:srgbClr val="ffffff"/>
                  </a:solidFill>
                </a:uFill>
                <a:latin typeface="Arial"/>
                <a:ea typeface="Arial Unicode MS"/>
              </a:rPr>
              <a:t>ReactJS</a:t>
            </a:r>
            <a:endParaRPr b="1" lang="en-US" sz="1800" spc="-1" strike="noStrike">
              <a:solidFill>
                <a:srgbClr val="000000"/>
              </a:solidFill>
              <a:uFill>
                <a:solidFill>
                  <a:srgbClr val="ffffff"/>
                </a:solidFill>
              </a:uFill>
              <a:latin typeface="Arial"/>
            </a:endParaRPr>
          </a:p>
        </p:txBody>
      </p:sp>
      <p:sp>
        <p:nvSpPr>
          <p:cNvPr id="1316" name="CustomShape 2"/>
          <p:cNvSpPr/>
          <p:nvPr/>
        </p:nvSpPr>
        <p:spPr>
          <a:xfrm>
            <a:off x="3513600" y="5258880"/>
            <a:ext cx="3108960" cy="7599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200" spc="-1" strike="noStrike">
                <a:solidFill>
                  <a:srgbClr val="404040"/>
                </a:solidFill>
                <a:uFill>
                  <a:solidFill>
                    <a:srgbClr val="ffffff"/>
                  </a:solidFill>
                </a:uFill>
                <a:latin typeface="Arial"/>
                <a:ea typeface="Arial Unicode MS"/>
              </a:rPr>
              <a:t>GraphQL</a:t>
            </a:r>
            <a:endParaRPr b="1" lang="en-US" sz="1800" spc="-1" strike="noStrike">
              <a:solidFill>
                <a:srgbClr val="000000"/>
              </a:solidFill>
              <a:uFill>
                <a:solidFill>
                  <a:srgbClr val="ffffff"/>
                </a:solidFill>
              </a:uFill>
              <a:latin typeface="Arial"/>
            </a:endParaRPr>
          </a:p>
          <a:p>
            <a:pPr algn="ctr">
              <a:lnSpc>
                <a:spcPct val="100000"/>
              </a:lnSpc>
            </a:pPr>
            <a:r>
              <a:rPr b="1" lang="en-US" sz="2200" spc="-1" strike="noStrike">
                <a:solidFill>
                  <a:srgbClr val="404040"/>
                </a:solidFill>
                <a:uFill>
                  <a:solidFill>
                    <a:srgbClr val="ffffff"/>
                  </a:solidFill>
                </a:uFill>
                <a:latin typeface="Arial"/>
                <a:ea typeface="Arial Unicode MS"/>
              </a:rPr>
              <a:t>(Node.js &amp; express)</a:t>
            </a:r>
            <a:endParaRPr b="1" lang="en-US" sz="1800" spc="-1" strike="noStrike">
              <a:solidFill>
                <a:srgbClr val="000000"/>
              </a:solidFill>
              <a:uFill>
                <a:solidFill>
                  <a:srgbClr val="ffffff"/>
                </a:solidFill>
              </a:uFill>
              <a:latin typeface="Arial"/>
            </a:endParaRPr>
          </a:p>
        </p:txBody>
      </p:sp>
      <p:sp>
        <p:nvSpPr>
          <p:cNvPr id="1317" name="CustomShape 3"/>
          <p:cNvSpPr/>
          <p:nvPr/>
        </p:nvSpPr>
        <p:spPr>
          <a:xfrm>
            <a:off x="551520" y="1181520"/>
            <a:ext cx="1584000" cy="644400"/>
          </a:xfrm>
          <a:prstGeom prst="roundRect">
            <a:avLst>
              <a:gd name="adj" fmla="val 50000"/>
            </a:avLst>
          </a:prstGeom>
          <a:solidFill>
            <a:schemeClr val="accent3"/>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Client</a:t>
            </a:r>
            <a:endParaRPr b="0" lang="en-US" sz="1800" spc="-1" strike="noStrike">
              <a:solidFill>
                <a:srgbClr val="000000"/>
              </a:solidFill>
              <a:uFill>
                <a:solidFill>
                  <a:srgbClr val="ffffff"/>
                </a:solidFill>
              </a:uFill>
              <a:latin typeface="Arial"/>
            </a:endParaRPr>
          </a:p>
        </p:txBody>
      </p:sp>
      <p:sp>
        <p:nvSpPr>
          <p:cNvPr id="1318" name="CustomShape 4"/>
          <p:cNvSpPr/>
          <p:nvPr/>
        </p:nvSpPr>
        <p:spPr>
          <a:xfrm>
            <a:off x="4192560" y="1195200"/>
            <a:ext cx="1584000" cy="644400"/>
          </a:xfrm>
          <a:prstGeom prst="roundRect">
            <a:avLst>
              <a:gd name="adj" fmla="val 50000"/>
            </a:avLst>
          </a:prstGeom>
          <a:solidFill>
            <a:schemeClr val="accent3"/>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Server</a:t>
            </a:r>
            <a:endParaRPr b="0" lang="en-US" sz="1800" spc="-1" strike="noStrike">
              <a:solidFill>
                <a:srgbClr val="000000"/>
              </a:solidFill>
              <a:uFill>
                <a:solidFill>
                  <a:srgbClr val="ffffff"/>
                </a:solidFill>
              </a:uFill>
              <a:latin typeface="Arial"/>
            </a:endParaRPr>
          </a:p>
        </p:txBody>
      </p:sp>
      <p:sp>
        <p:nvSpPr>
          <p:cNvPr id="1319" name="CustomShape 5"/>
          <p:cNvSpPr/>
          <p:nvPr/>
        </p:nvSpPr>
        <p:spPr>
          <a:xfrm>
            <a:off x="9587520" y="1250640"/>
            <a:ext cx="2011680" cy="644400"/>
          </a:xfrm>
          <a:prstGeom prst="roundRect">
            <a:avLst>
              <a:gd name="adj" fmla="val 50000"/>
            </a:avLst>
          </a:prstGeom>
          <a:solidFill>
            <a:schemeClr val="accent3"/>
          </a:solidFill>
          <a:ln>
            <a:noFill/>
          </a:ln>
        </p:spPr>
        <p:style>
          <a:lnRef idx="0"/>
          <a:fillRef idx="0"/>
          <a:effectRef idx="0"/>
          <a:fontRef idx="minor"/>
        </p:style>
        <p:txBody>
          <a:bodyPr lIns="274320" rIns="90000" tIns="45000" bIns="45000" anchor="ctr"/>
          <a:p>
            <a:pPr>
              <a:lnSpc>
                <a:spcPct val="100000"/>
              </a:lnSpc>
            </a:pPr>
            <a:r>
              <a:rPr b="1" lang="en-US" sz="2400" spc="-1" strike="noStrike">
                <a:solidFill>
                  <a:srgbClr val="ffffff"/>
                </a:solidFill>
                <a:uFill>
                  <a:solidFill>
                    <a:srgbClr val="ffffff"/>
                  </a:solidFill>
                </a:uFill>
                <a:latin typeface="Arial"/>
                <a:ea typeface="Arial Unicode MS"/>
              </a:rPr>
              <a:t>Database</a:t>
            </a:r>
            <a:endParaRPr b="0" lang="en-US" sz="1800" spc="-1" strike="noStrike">
              <a:solidFill>
                <a:srgbClr val="000000"/>
              </a:solidFill>
              <a:uFill>
                <a:solidFill>
                  <a:srgbClr val="ffffff"/>
                </a:solidFill>
              </a:uFill>
              <a:latin typeface="Arial"/>
            </a:endParaRPr>
          </a:p>
        </p:txBody>
      </p:sp>
      <p:sp>
        <p:nvSpPr>
          <p:cNvPr id="1320" name="Line 6"/>
          <p:cNvSpPr/>
          <p:nvPr/>
        </p:nvSpPr>
        <p:spPr>
          <a:xfrm flipH="1">
            <a:off x="2399760" y="3762720"/>
            <a:ext cx="1554480" cy="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1" name="Line 7"/>
          <p:cNvSpPr/>
          <p:nvPr/>
        </p:nvSpPr>
        <p:spPr>
          <a:xfrm flipH="1">
            <a:off x="6021360" y="3815280"/>
            <a:ext cx="1202400" cy="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2" name="Line 8"/>
          <p:cNvSpPr/>
          <p:nvPr/>
        </p:nvSpPr>
        <p:spPr>
          <a:xfrm flipV="1">
            <a:off x="7223760" y="2992320"/>
            <a:ext cx="0" cy="82296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3" name="Line 9"/>
          <p:cNvSpPr/>
          <p:nvPr/>
        </p:nvSpPr>
        <p:spPr>
          <a:xfrm>
            <a:off x="7223760" y="3815280"/>
            <a:ext cx="0" cy="100584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4" name="Line 10"/>
          <p:cNvSpPr/>
          <p:nvPr/>
        </p:nvSpPr>
        <p:spPr>
          <a:xfrm flipH="1">
            <a:off x="7223760" y="2992320"/>
            <a:ext cx="534960" cy="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5" name="Line 11"/>
          <p:cNvSpPr/>
          <p:nvPr/>
        </p:nvSpPr>
        <p:spPr>
          <a:xfrm flipH="1">
            <a:off x="7223760" y="4821120"/>
            <a:ext cx="534960" cy="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6" name="Line 12"/>
          <p:cNvSpPr/>
          <p:nvPr/>
        </p:nvSpPr>
        <p:spPr>
          <a:xfrm flipH="1">
            <a:off x="9235440" y="2972880"/>
            <a:ext cx="717840" cy="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7" name="Line 13"/>
          <p:cNvSpPr/>
          <p:nvPr/>
        </p:nvSpPr>
        <p:spPr>
          <a:xfrm flipH="1">
            <a:off x="9290880" y="4860000"/>
            <a:ext cx="717840" cy="0"/>
          </a:xfrm>
          <a:prstGeom prst="line">
            <a:avLst/>
          </a:prstGeom>
          <a:ln w="54720">
            <a:solidFill>
              <a:schemeClr val="bg1">
                <a:lumMod val="75000"/>
              </a:schemeClr>
            </a:solidFill>
            <a:headEnd len="med" type="oval" w="med"/>
            <a:tailEnd len="med" type="oval" w="med"/>
          </a:ln>
        </p:spPr>
        <p:style>
          <a:lnRef idx="1">
            <a:schemeClr val="accent1"/>
          </a:lnRef>
          <a:fillRef idx="0">
            <a:schemeClr val="accent1"/>
          </a:fillRef>
          <a:effectRef idx="0">
            <a:schemeClr val="accent1"/>
          </a:effectRef>
          <a:fontRef idx="minor"/>
        </p:style>
      </p:sp>
      <p:sp>
        <p:nvSpPr>
          <p:cNvPr id="1328" name="CustomShape 14"/>
          <p:cNvSpPr/>
          <p:nvPr/>
        </p:nvSpPr>
        <p:spPr>
          <a:xfrm>
            <a:off x="7686720" y="3468960"/>
            <a:ext cx="1554480" cy="333720"/>
          </a:xfrm>
          <a:prstGeom prst="rect">
            <a:avLst/>
          </a:prstGeom>
          <a:noFill/>
          <a:ln>
            <a:noFill/>
          </a:ln>
        </p:spPr>
        <p:style>
          <a:lnRef idx="0"/>
          <a:fillRef idx="0"/>
          <a:effectRef idx="0"/>
          <a:fontRef idx="minor"/>
        </p:style>
        <p:txBody>
          <a:bodyPr lIns="90000" rIns="90000" tIns="45000" bIns="45000"/>
          <a:p>
            <a:pPr algn="r">
              <a:lnSpc>
                <a:spcPct val="100000"/>
              </a:lnSpc>
            </a:pPr>
            <a:r>
              <a:rPr b="1" lang="en-US" sz="1600" spc="-1" strike="noStrike">
                <a:solidFill>
                  <a:srgbClr val="404040"/>
                </a:solidFill>
                <a:uFill>
                  <a:solidFill>
                    <a:srgbClr val="ffffff"/>
                  </a:solidFill>
                </a:uFill>
                <a:latin typeface="Arial"/>
                <a:ea typeface="Arial Unicode MS"/>
              </a:rPr>
              <a:t>Spring Boot</a:t>
            </a:r>
            <a:endParaRPr b="1" lang="en-US" sz="1800" spc="-1" strike="noStrike">
              <a:solidFill>
                <a:srgbClr val="000000"/>
              </a:solidFill>
              <a:uFill>
                <a:solidFill>
                  <a:srgbClr val="ffffff"/>
                </a:solidFill>
              </a:uFill>
              <a:latin typeface="Arial"/>
            </a:endParaRPr>
          </a:p>
        </p:txBody>
      </p:sp>
      <p:sp>
        <p:nvSpPr>
          <p:cNvPr id="1329" name="CustomShape 15"/>
          <p:cNvSpPr/>
          <p:nvPr/>
        </p:nvSpPr>
        <p:spPr>
          <a:xfrm>
            <a:off x="7742160" y="5516640"/>
            <a:ext cx="1355040" cy="333720"/>
          </a:xfrm>
          <a:prstGeom prst="rect">
            <a:avLst/>
          </a:prstGeom>
          <a:noFill/>
          <a:ln>
            <a:noFill/>
          </a:ln>
        </p:spPr>
        <p:style>
          <a:lnRef idx="0"/>
          <a:fillRef idx="0"/>
          <a:effectRef idx="0"/>
          <a:fontRef idx="minor"/>
        </p:style>
        <p:txBody>
          <a:bodyPr lIns="90000" rIns="90000" tIns="45000" bIns="45000"/>
          <a:p>
            <a:pPr algn="r">
              <a:lnSpc>
                <a:spcPct val="100000"/>
              </a:lnSpc>
            </a:pPr>
            <a:r>
              <a:rPr b="1" lang="en-US" sz="1600" spc="-1" strike="noStrike">
                <a:solidFill>
                  <a:srgbClr val="404040"/>
                </a:solidFill>
                <a:uFill>
                  <a:solidFill>
                    <a:srgbClr val="ffffff"/>
                  </a:solidFill>
                </a:uFill>
                <a:latin typeface="Arial"/>
                <a:ea typeface="Arial Unicode MS"/>
              </a:rPr>
              <a:t>Sequelize</a:t>
            </a:r>
            <a:endParaRPr b="1" lang="en-US" sz="1800" spc="-1" strike="noStrike">
              <a:solidFill>
                <a:srgbClr val="000000"/>
              </a:solidFill>
              <a:uFill>
                <a:solidFill>
                  <a:srgbClr val="ffffff"/>
                </a:solidFill>
              </a:uFill>
              <a:latin typeface="Arial"/>
            </a:endParaRPr>
          </a:p>
        </p:txBody>
      </p:sp>
    </p:spTree>
  </p:cSld>
  <p:timing>
    <p:tnLst>
      <p:par>
        <p:cTn id="629" dur="indefinite" restart="never" nodeType="tmRoot">
          <p:childTnLst>
            <p:seq>
              <p:cTn id="63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CustomShape 1"/>
          <p:cNvSpPr/>
          <p:nvPr/>
        </p:nvSpPr>
        <p:spPr>
          <a:xfrm rot="21189600">
            <a:off x="3535920" y="3070080"/>
            <a:ext cx="5301000" cy="2964240"/>
          </a:xfrm>
          <a:custGeom>
            <a:avLst/>
            <a:gdLst/>
            <a:ah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040">
            <a:noFill/>
          </a:ln>
        </p:spPr>
        <p:style>
          <a:lnRef idx="0"/>
          <a:fillRef idx="0"/>
          <a:effectRef idx="0"/>
          <a:fontRef idx="minor"/>
        </p:style>
      </p:sp>
      <p:sp>
        <p:nvSpPr>
          <p:cNvPr id="1331" name="CustomShape 2"/>
          <p:cNvSpPr/>
          <p:nvPr/>
        </p:nvSpPr>
        <p:spPr>
          <a:xfrm>
            <a:off x="3983400" y="2661120"/>
            <a:ext cx="4437720" cy="645840"/>
          </a:xfrm>
          <a:custGeom>
            <a:avLst/>
            <a:gdLst/>
            <a:ah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p:spPr>
        <p:style>
          <a:lnRef idx="0"/>
          <a:fillRef idx="0"/>
          <a:effectRef idx="0"/>
          <a:fontRef idx="minor"/>
        </p:style>
      </p:sp>
      <p:sp>
        <p:nvSpPr>
          <p:cNvPr id="1332" name="CustomShape 3"/>
          <p:cNvSpPr/>
          <p:nvPr/>
        </p:nvSpPr>
        <p:spPr>
          <a:xfrm>
            <a:off x="7429680" y="1676520"/>
            <a:ext cx="978480" cy="960480"/>
          </a:xfrm>
          <a:custGeom>
            <a:avLst/>
            <a:gdLst/>
            <a:ah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00">
            <a:noFill/>
          </a:ln>
        </p:spPr>
        <p:style>
          <a:lnRef idx="0"/>
          <a:fillRef idx="0"/>
          <a:effectRef idx="0"/>
          <a:fontRef idx="minor"/>
        </p:style>
      </p:sp>
      <p:sp>
        <p:nvSpPr>
          <p:cNvPr id="1333" name="CustomShape 4"/>
          <p:cNvSpPr/>
          <p:nvPr/>
        </p:nvSpPr>
        <p:spPr>
          <a:xfrm>
            <a:off x="3983400" y="1522440"/>
            <a:ext cx="2234160" cy="1110600"/>
          </a:xfrm>
          <a:custGeom>
            <a:avLst/>
            <a:gdLst/>
            <a:ah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34" name="CustomShape 5"/>
          <p:cNvSpPr/>
          <p:nvPr/>
        </p:nvSpPr>
        <p:spPr>
          <a:xfrm>
            <a:off x="6202440" y="1281240"/>
            <a:ext cx="1303200" cy="1355400"/>
          </a:xfrm>
          <a:custGeom>
            <a:avLst/>
            <a:gdLst/>
            <a:ah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360">
            <a:noFill/>
          </a:ln>
        </p:spPr>
        <p:style>
          <a:lnRef idx="0"/>
          <a:fillRef idx="0"/>
          <a:effectRef idx="0"/>
          <a:fontRef idx="minor"/>
        </p:style>
      </p:sp>
      <p:sp>
        <p:nvSpPr>
          <p:cNvPr id="1335" name="CustomShape 6"/>
          <p:cNvSpPr/>
          <p:nvPr/>
        </p:nvSpPr>
        <p:spPr>
          <a:xfrm>
            <a:off x="7087320" y="2098440"/>
            <a:ext cx="653400" cy="55512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600">
            <a:noFill/>
          </a:ln>
        </p:spPr>
        <p:style>
          <a:lnRef idx="0"/>
          <a:fillRef idx="0"/>
          <a:effectRef idx="0"/>
          <a:fontRef idx="minor"/>
        </p:style>
      </p:sp>
      <p:sp>
        <p:nvSpPr>
          <p:cNvPr id="1336" name="CustomShape 7"/>
          <p:cNvSpPr/>
          <p:nvPr/>
        </p:nvSpPr>
        <p:spPr>
          <a:xfrm>
            <a:off x="7805160" y="2098440"/>
            <a:ext cx="556200" cy="555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6"/>
          </a:solidFill>
          <a:ln w="12600">
            <a:noFill/>
          </a:ln>
        </p:spPr>
        <p:style>
          <a:lnRef idx="0"/>
          <a:fillRef idx="0"/>
          <a:effectRef idx="0"/>
          <a:fontRef idx="minor"/>
        </p:style>
      </p:sp>
      <p:sp>
        <p:nvSpPr>
          <p:cNvPr id="1337" name="CustomShape 8"/>
          <p:cNvSpPr/>
          <p:nvPr/>
        </p:nvSpPr>
        <p:spPr>
          <a:xfrm>
            <a:off x="7900560" y="2193840"/>
            <a:ext cx="364680" cy="36396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solidFill>
            <a:schemeClr val="accent6"/>
          </a:solidFill>
          <a:ln w="12600">
            <a:noFill/>
          </a:ln>
        </p:spPr>
        <p:style>
          <a:lnRef idx="0"/>
          <a:fillRef idx="0"/>
          <a:effectRef idx="0"/>
          <a:fontRef idx="minor"/>
        </p:style>
      </p:sp>
      <p:sp>
        <p:nvSpPr>
          <p:cNvPr id="1338" name="CustomShape 9"/>
          <p:cNvSpPr/>
          <p:nvPr/>
        </p:nvSpPr>
        <p:spPr>
          <a:xfrm>
            <a:off x="3934440" y="3597120"/>
            <a:ext cx="4331160" cy="1005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000" spc="-1" strike="noStrike">
                <a:solidFill>
                  <a:srgbClr val="ffffff"/>
                </a:solidFill>
                <a:uFill>
                  <a:solidFill>
                    <a:srgbClr val="ffffff"/>
                  </a:solidFill>
                </a:uFill>
                <a:latin typeface="Arial"/>
                <a:ea typeface="Arial Unicode MS"/>
              </a:rPr>
              <a:t>Thank You</a:t>
            </a:r>
            <a:endParaRPr b="0" lang="en-US" sz="1800" spc="-1" strike="noStrike">
              <a:solidFill>
                <a:srgbClr val="000000"/>
              </a:solidFill>
              <a:uFill>
                <a:solidFill>
                  <a:srgbClr val="ffffff"/>
                </a:solidFill>
              </a:uFill>
              <a:latin typeface="Arial"/>
            </a:endParaRPr>
          </a:p>
        </p:txBody>
      </p:sp>
    </p:spTree>
  </p:cSld>
  <p:timing>
    <p:tnLst>
      <p:par>
        <p:cTn id="631" dur="indefinite" restart="never" nodeType="tmRoot">
          <p:childTnLst>
            <p:seq>
              <p:cTn id="63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What is GraphQL?</a:t>
            </a:r>
            <a:endParaRPr b="0" lang="en-US" sz="2800" spc="-1" strike="noStrike">
              <a:solidFill>
                <a:srgbClr val="000000"/>
              </a:solidFill>
              <a:uFill>
                <a:solidFill>
                  <a:srgbClr val="ffffff"/>
                </a:solidFill>
              </a:uFill>
              <a:latin typeface="Arial"/>
            </a:endParaRPr>
          </a:p>
        </p:txBody>
      </p:sp>
      <p:sp>
        <p:nvSpPr>
          <p:cNvPr id="672" name="CustomShape 2"/>
          <p:cNvSpPr/>
          <p:nvPr/>
        </p:nvSpPr>
        <p:spPr>
          <a:xfrm>
            <a:off x="4939560" y="1333080"/>
            <a:ext cx="2312640" cy="5524560"/>
          </a:xfrm>
          <a:prstGeom prst="round2SameRect">
            <a:avLst>
              <a:gd name="adj1" fmla="val 24056"/>
              <a:gd name="adj2" fmla="val 0"/>
            </a:avLst>
          </a:prstGeom>
          <a:solidFill>
            <a:schemeClr val="accent6"/>
          </a:solidFill>
          <a:ln>
            <a:noFill/>
          </a:ln>
        </p:spPr>
        <p:style>
          <a:lnRef idx="0"/>
          <a:fillRef idx="0"/>
          <a:effectRef idx="0"/>
          <a:fontRef idx="minor"/>
        </p:style>
      </p:sp>
      <p:sp>
        <p:nvSpPr>
          <p:cNvPr id="673" name="CustomShape 3"/>
          <p:cNvSpPr/>
          <p:nvPr/>
        </p:nvSpPr>
        <p:spPr>
          <a:xfrm>
            <a:off x="5128560" y="1975680"/>
            <a:ext cx="1934280" cy="3709800"/>
          </a:xfrm>
          <a:custGeom>
            <a:avLst/>
            <a:gdLst/>
            <a:ah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60">
            <a:noFill/>
          </a:ln>
        </p:spPr>
        <p:style>
          <a:lnRef idx="0"/>
          <a:fillRef idx="0"/>
          <a:effectRef idx="0"/>
          <a:fontRef idx="minor"/>
        </p:style>
      </p:sp>
      <p:sp>
        <p:nvSpPr>
          <p:cNvPr id="674" name="CustomShape 4"/>
          <p:cNvSpPr/>
          <p:nvPr/>
        </p:nvSpPr>
        <p:spPr>
          <a:xfrm>
            <a:off x="5393520" y="2837160"/>
            <a:ext cx="1433880" cy="2776680"/>
          </a:xfrm>
          <a:custGeom>
            <a:avLst/>
            <a:gdLst/>
            <a:ah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60">
            <a:noFill/>
          </a:ln>
        </p:spPr>
        <p:style>
          <a:lnRef idx="0"/>
          <a:fillRef idx="0"/>
          <a:effectRef idx="0"/>
          <a:fontRef idx="minor"/>
        </p:style>
      </p:sp>
      <p:sp>
        <p:nvSpPr>
          <p:cNvPr id="675" name="CustomShape 5"/>
          <p:cNvSpPr/>
          <p:nvPr/>
        </p:nvSpPr>
        <p:spPr>
          <a:xfrm>
            <a:off x="7852320" y="5239800"/>
            <a:ext cx="375840" cy="351720"/>
          </a:xfrm>
          <a:custGeom>
            <a:avLst/>
            <a:gdLst/>
            <a:ah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76" name="CustomShape 6"/>
          <p:cNvSpPr/>
          <p:nvPr/>
        </p:nvSpPr>
        <p:spPr>
          <a:xfrm>
            <a:off x="7925040" y="2451960"/>
            <a:ext cx="230400" cy="398880"/>
          </a:xfrm>
          <a:custGeom>
            <a:avLst/>
            <a:gdLst/>
            <a:ah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77" name="CustomShape 7"/>
          <p:cNvSpPr/>
          <p:nvPr/>
        </p:nvSpPr>
        <p:spPr>
          <a:xfrm>
            <a:off x="7817400" y="3902400"/>
            <a:ext cx="446040" cy="262080"/>
          </a:xfrm>
          <a:custGeom>
            <a:avLst/>
            <a:gdLst/>
            <a:ah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78" name="CustomShape 8"/>
          <p:cNvSpPr/>
          <p:nvPr/>
        </p:nvSpPr>
        <p:spPr>
          <a:xfrm>
            <a:off x="8538840" y="2222280"/>
            <a:ext cx="304596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It makes it easier to aggregate data from multiple sources.</a:t>
            </a:r>
            <a:endParaRPr b="0" lang="en-US" sz="1800" spc="-1" strike="noStrike">
              <a:solidFill>
                <a:srgbClr val="000000"/>
              </a:solidFill>
              <a:uFill>
                <a:solidFill>
                  <a:srgbClr val="ffffff"/>
                </a:solidFill>
              </a:uFill>
              <a:latin typeface="Arial"/>
            </a:endParaRPr>
          </a:p>
        </p:txBody>
      </p:sp>
      <p:sp>
        <p:nvSpPr>
          <p:cNvPr id="679" name="CustomShape 9"/>
          <p:cNvSpPr/>
          <p:nvPr/>
        </p:nvSpPr>
        <p:spPr>
          <a:xfrm>
            <a:off x="8538840" y="3604680"/>
            <a:ext cx="304596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It uses a type system to describe data.</a:t>
            </a:r>
            <a:endParaRPr b="0" lang="en-US" sz="1800" spc="-1" strike="noStrike">
              <a:solidFill>
                <a:srgbClr val="000000"/>
              </a:solidFill>
              <a:uFill>
                <a:solidFill>
                  <a:srgbClr val="ffffff"/>
                </a:solidFill>
              </a:uFill>
              <a:latin typeface="Arial"/>
            </a:endParaRPr>
          </a:p>
        </p:txBody>
      </p:sp>
      <p:sp>
        <p:nvSpPr>
          <p:cNvPr id="680" name="CustomShape 10"/>
          <p:cNvSpPr/>
          <p:nvPr/>
        </p:nvSpPr>
        <p:spPr>
          <a:xfrm>
            <a:off x="8538840" y="4986720"/>
            <a:ext cx="304596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404040"/>
                </a:solidFill>
                <a:uFill>
                  <a:solidFill>
                    <a:srgbClr val="ffffff"/>
                  </a:solidFill>
                </a:uFill>
                <a:latin typeface="Arial"/>
                <a:ea typeface="Arial Unicode MS"/>
              </a:rPr>
              <a:t>Developed by Facebook and open source version published in July 2015</a:t>
            </a:r>
            <a:endParaRPr b="0" lang="en-US" sz="1800" spc="-1" strike="noStrike">
              <a:solidFill>
                <a:srgbClr val="000000"/>
              </a:solidFill>
              <a:uFill>
                <a:solidFill>
                  <a:srgbClr val="ffffff"/>
                </a:solidFill>
              </a:uFill>
              <a:latin typeface="Arial"/>
            </a:endParaRPr>
          </a:p>
        </p:txBody>
      </p:sp>
      <p:sp>
        <p:nvSpPr>
          <p:cNvPr id="681" name="CustomShape 11"/>
          <p:cNvSpPr/>
          <p:nvPr/>
        </p:nvSpPr>
        <p:spPr>
          <a:xfrm>
            <a:off x="3987360" y="2440440"/>
            <a:ext cx="418320" cy="42192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82" name="CustomShape 12"/>
          <p:cNvSpPr/>
          <p:nvPr/>
        </p:nvSpPr>
        <p:spPr>
          <a:xfrm>
            <a:off x="3987360" y="5254920"/>
            <a:ext cx="418320" cy="321120"/>
          </a:xfrm>
          <a:custGeom>
            <a:avLst/>
            <a:gdLst/>
            <a:ah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83" name="CustomShape 13"/>
          <p:cNvSpPr/>
          <p:nvPr/>
        </p:nvSpPr>
        <p:spPr>
          <a:xfrm>
            <a:off x="3999240" y="3863160"/>
            <a:ext cx="394560" cy="34056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84" name="CustomShape 14"/>
          <p:cNvSpPr/>
          <p:nvPr/>
        </p:nvSpPr>
        <p:spPr>
          <a:xfrm>
            <a:off x="606600" y="2222280"/>
            <a:ext cx="3045960" cy="7002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is a query language for APIs</a:t>
            </a:r>
            <a:endParaRPr b="0" lang="en-US" sz="1800" spc="-1" strike="noStrike">
              <a:solidFill>
                <a:srgbClr val="000000"/>
              </a:solidFill>
              <a:uFill>
                <a:solidFill>
                  <a:srgbClr val="ffffff"/>
                </a:solidFill>
              </a:uFill>
              <a:latin typeface="Arial"/>
            </a:endParaRPr>
          </a:p>
        </p:txBody>
      </p:sp>
      <p:sp>
        <p:nvSpPr>
          <p:cNvPr id="685" name="CustomShape 15"/>
          <p:cNvSpPr/>
          <p:nvPr/>
        </p:nvSpPr>
        <p:spPr>
          <a:xfrm>
            <a:off x="606600" y="3604680"/>
            <a:ext cx="3045960" cy="70020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Enables declaratative data fetching</a:t>
            </a:r>
            <a:endParaRPr b="0" lang="en-US" sz="1800" spc="-1" strike="noStrike">
              <a:solidFill>
                <a:srgbClr val="000000"/>
              </a:solidFill>
              <a:uFill>
                <a:solidFill>
                  <a:srgbClr val="ffffff"/>
                </a:solidFill>
              </a:uFill>
              <a:latin typeface="Arial"/>
            </a:endParaRPr>
          </a:p>
        </p:txBody>
      </p:sp>
      <p:sp>
        <p:nvSpPr>
          <p:cNvPr id="686" name="CustomShape 16"/>
          <p:cNvSpPr/>
          <p:nvPr/>
        </p:nvSpPr>
        <p:spPr>
          <a:xfrm>
            <a:off x="606600" y="4986720"/>
            <a:ext cx="3045960" cy="1005120"/>
          </a:xfrm>
          <a:prstGeom prst="rect">
            <a:avLst/>
          </a:prstGeom>
          <a:noFill/>
          <a:ln>
            <a:noFill/>
          </a:ln>
        </p:spPr>
        <p:style>
          <a:lnRef idx="0"/>
          <a:fillRef idx="0"/>
          <a:effectRef idx="0"/>
          <a:fontRef idx="minor"/>
        </p:style>
        <p:txBody>
          <a:bodyPr lIns="90000" rIns="90000" tIns="45000" bIns="45000"/>
          <a:p>
            <a:pPr algn="r">
              <a:lnSpc>
                <a:spcPct val="100000"/>
              </a:lnSpc>
            </a:pPr>
            <a:r>
              <a:rPr b="0" lang="en-US" sz="2000" spc="-1" strike="noStrike">
                <a:solidFill>
                  <a:srgbClr val="404040"/>
                </a:solidFill>
                <a:uFill>
                  <a:solidFill>
                    <a:srgbClr val="ffffff"/>
                  </a:solidFill>
                </a:uFill>
                <a:latin typeface="Arial"/>
                <a:ea typeface="Arial Unicode MS"/>
              </a:rPr>
              <a:t>GraphQL server exposes single endpoint and respons to queries </a:t>
            </a:r>
            <a:endParaRPr b="0" lang="en-US" sz="1800" spc="-1" strike="noStrike">
              <a:solidFill>
                <a:srgbClr val="000000"/>
              </a:solidFill>
              <a:uFill>
                <a:solidFill>
                  <a:srgbClr val="ffffff"/>
                </a:solidFill>
              </a:uFill>
              <a:latin typeface="Arial"/>
            </a:endParaRPr>
          </a:p>
        </p:txBody>
      </p:sp>
      <p:sp>
        <p:nvSpPr>
          <p:cNvPr id="687" name="CustomShape 17"/>
          <p:cNvSpPr/>
          <p:nvPr/>
        </p:nvSpPr>
        <p:spPr>
          <a:xfrm>
            <a:off x="4939560" y="6364440"/>
            <a:ext cx="231264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ffff"/>
                </a:solidFill>
                <a:uFill>
                  <a:solidFill>
                    <a:srgbClr val="ffffff"/>
                  </a:solidFill>
                </a:uFill>
                <a:latin typeface="Arial"/>
                <a:ea typeface="Arial Unicode MS"/>
              </a:rPr>
              <a:t>Industrial automation</a:t>
            </a:r>
            <a:endParaRPr b="0" lang="en-US"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22" presetSubtype="4">
                                  <p:stCondLst>
                                    <p:cond delay="0"/>
                                  </p:stCondLst>
                                  <p:childTnLst>
                                    <p:set>
                                      <p:cBhvr>
                                        <p:cTn id="44" dur="1" fill="hold">
                                          <p:stCondLst>
                                            <p:cond delay="0"/>
                                          </p:stCondLst>
                                        </p:cTn>
                                        <p:tgtEl>
                                          <p:spTgt spid="681"/>
                                        </p:tgtEl>
                                        <p:attrNameLst>
                                          <p:attrName>style.visibility</p:attrName>
                                        </p:attrNameLst>
                                      </p:cBhvr>
                                      <p:to>
                                        <p:strVal val="visible"/>
                                      </p:to>
                                    </p:set>
                                    <p:animEffect filter="wipe(down)" transition="out">
                                      <p:cBhvr additive="repl">
                                        <p:cTn id="45" dur="500"/>
                                        <p:tgtEl>
                                          <p:spTgt spid="681"/>
                                        </p:tgtEl>
                                      </p:cBhvr>
                                    </p:animEffect>
                                  </p:childTnLst>
                                </p:cTn>
                              </p:par>
                              <p:par>
                                <p:cTn id="46" nodeType="withEffect" fill="hold" presetClass="entr" presetID="22" presetSubtype="4">
                                  <p:stCondLst>
                                    <p:cond delay="0"/>
                                  </p:stCondLst>
                                  <p:childTnLst>
                                    <p:set>
                                      <p:cBhvr>
                                        <p:cTn id="47" dur="1" fill="hold">
                                          <p:stCondLst>
                                            <p:cond delay="0"/>
                                          </p:stCondLst>
                                        </p:cTn>
                                        <p:tgtEl>
                                          <p:spTgt spid="684"/>
                                        </p:tgtEl>
                                        <p:attrNameLst>
                                          <p:attrName>style.visibility</p:attrName>
                                        </p:attrNameLst>
                                      </p:cBhvr>
                                      <p:to>
                                        <p:strVal val="visible"/>
                                      </p:to>
                                    </p:set>
                                    <p:animEffect filter="wipe(down)" transition="out">
                                      <p:cBhvr additive="repl">
                                        <p:cTn id="48" dur="500"/>
                                        <p:tgtEl>
                                          <p:spTgt spid="684"/>
                                        </p:tgtEl>
                                      </p:cBhvr>
                                    </p:animEffec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2" presetSubtype="4">
                                  <p:stCondLst>
                                    <p:cond delay="0"/>
                                  </p:stCondLst>
                                  <p:childTnLst>
                                    <p:set>
                                      <p:cBhvr>
                                        <p:cTn id="52" dur="1" fill="hold">
                                          <p:stCondLst>
                                            <p:cond delay="0"/>
                                          </p:stCondLst>
                                        </p:cTn>
                                        <p:tgtEl>
                                          <p:spTgt spid="683"/>
                                        </p:tgtEl>
                                        <p:attrNameLst>
                                          <p:attrName>style.visibility</p:attrName>
                                        </p:attrNameLst>
                                      </p:cBhvr>
                                      <p:to>
                                        <p:strVal val="visible"/>
                                      </p:to>
                                    </p:set>
                                    <p:animEffect filter="wipe(down)" transition="out">
                                      <p:cBhvr additive="repl">
                                        <p:cTn id="53" dur="500"/>
                                        <p:tgtEl>
                                          <p:spTgt spid="683"/>
                                        </p:tgtEl>
                                      </p:cBhvr>
                                    </p:animEffect>
                                  </p:childTnLst>
                                </p:cTn>
                              </p:par>
                              <p:par>
                                <p:cTn id="54" nodeType="withEffect" fill="hold" presetClass="entr" presetID="22" presetSubtype="4">
                                  <p:stCondLst>
                                    <p:cond delay="0"/>
                                  </p:stCondLst>
                                  <p:childTnLst>
                                    <p:set>
                                      <p:cBhvr>
                                        <p:cTn id="55" dur="1" fill="hold">
                                          <p:stCondLst>
                                            <p:cond delay="0"/>
                                          </p:stCondLst>
                                        </p:cTn>
                                        <p:tgtEl>
                                          <p:spTgt spid="685"/>
                                        </p:tgtEl>
                                        <p:attrNameLst>
                                          <p:attrName>style.visibility</p:attrName>
                                        </p:attrNameLst>
                                      </p:cBhvr>
                                      <p:to>
                                        <p:strVal val="visible"/>
                                      </p:to>
                                    </p:set>
                                    <p:animEffect filter="wipe(down)" transition="out">
                                      <p:cBhvr additive="repl">
                                        <p:cTn id="56" dur="500"/>
                                        <p:tgtEl>
                                          <p:spTgt spid="685"/>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22" presetSubtype="4">
                                  <p:stCondLst>
                                    <p:cond delay="0"/>
                                  </p:stCondLst>
                                  <p:childTnLst>
                                    <p:set>
                                      <p:cBhvr>
                                        <p:cTn id="60" dur="1" fill="hold">
                                          <p:stCondLst>
                                            <p:cond delay="0"/>
                                          </p:stCondLst>
                                        </p:cTn>
                                        <p:tgtEl>
                                          <p:spTgt spid="682"/>
                                        </p:tgtEl>
                                        <p:attrNameLst>
                                          <p:attrName>style.visibility</p:attrName>
                                        </p:attrNameLst>
                                      </p:cBhvr>
                                      <p:to>
                                        <p:strVal val="visible"/>
                                      </p:to>
                                    </p:set>
                                    <p:animEffect filter="wipe(down)" transition="out">
                                      <p:cBhvr additive="repl">
                                        <p:cTn id="61" dur="500"/>
                                        <p:tgtEl>
                                          <p:spTgt spid="682"/>
                                        </p:tgtEl>
                                      </p:cBhvr>
                                    </p:animEffect>
                                  </p:childTnLst>
                                </p:cTn>
                              </p:par>
                              <p:par>
                                <p:cTn id="62" nodeType="withEffect" fill="hold" presetClass="entr" presetID="22" presetSubtype="4">
                                  <p:stCondLst>
                                    <p:cond delay="0"/>
                                  </p:stCondLst>
                                  <p:childTnLst>
                                    <p:set>
                                      <p:cBhvr>
                                        <p:cTn id="63" dur="1" fill="hold">
                                          <p:stCondLst>
                                            <p:cond delay="0"/>
                                          </p:stCondLst>
                                        </p:cTn>
                                        <p:tgtEl>
                                          <p:spTgt spid="686"/>
                                        </p:tgtEl>
                                        <p:attrNameLst>
                                          <p:attrName>style.visibility</p:attrName>
                                        </p:attrNameLst>
                                      </p:cBhvr>
                                      <p:to>
                                        <p:strVal val="visible"/>
                                      </p:to>
                                    </p:set>
                                    <p:animEffect filter="wipe(down)" transition="out">
                                      <p:cBhvr additive="repl">
                                        <p:cTn id="64" dur="500"/>
                                        <p:tgtEl>
                                          <p:spTgt spid="686"/>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2" presetSubtype="4">
                                  <p:stCondLst>
                                    <p:cond delay="0"/>
                                  </p:stCondLst>
                                  <p:childTnLst>
                                    <p:set>
                                      <p:cBhvr>
                                        <p:cTn id="68" dur="1" fill="hold">
                                          <p:stCondLst>
                                            <p:cond delay="0"/>
                                          </p:stCondLst>
                                        </p:cTn>
                                        <p:tgtEl>
                                          <p:spTgt spid="678"/>
                                        </p:tgtEl>
                                        <p:attrNameLst>
                                          <p:attrName>style.visibility</p:attrName>
                                        </p:attrNameLst>
                                      </p:cBhvr>
                                      <p:to>
                                        <p:strVal val="visible"/>
                                      </p:to>
                                    </p:set>
                                    <p:animEffect filter="wipe(down)" transition="out">
                                      <p:cBhvr additive="repl">
                                        <p:cTn id="69" dur="500"/>
                                        <p:tgtEl>
                                          <p:spTgt spid="678"/>
                                        </p:tgtEl>
                                      </p:cBhvr>
                                    </p:animEffect>
                                  </p:childTnLst>
                                </p:cTn>
                              </p:par>
                              <p:par>
                                <p:cTn id="70" nodeType="withEffect" fill="hold" presetClass="entr" presetID="22" presetSubtype="4">
                                  <p:stCondLst>
                                    <p:cond delay="0"/>
                                  </p:stCondLst>
                                  <p:childTnLst>
                                    <p:set>
                                      <p:cBhvr>
                                        <p:cTn id="71" dur="1" fill="hold">
                                          <p:stCondLst>
                                            <p:cond delay="0"/>
                                          </p:stCondLst>
                                        </p:cTn>
                                        <p:tgtEl>
                                          <p:spTgt spid="676"/>
                                        </p:tgtEl>
                                        <p:attrNameLst>
                                          <p:attrName>style.visibility</p:attrName>
                                        </p:attrNameLst>
                                      </p:cBhvr>
                                      <p:to>
                                        <p:strVal val="visible"/>
                                      </p:to>
                                    </p:set>
                                    <p:animEffect filter="wipe(down)" transition="out">
                                      <p:cBhvr additive="repl">
                                        <p:cTn id="72" dur="500"/>
                                        <p:tgtEl>
                                          <p:spTgt spid="676"/>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22" presetSubtype="4">
                                  <p:stCondLst>
                                    <p:cond delay="0"/>
                                  </p:stCondLst>
                                  <p:childTnLst>
                                    <p:set>
                                      <p:cBhvr>
                                        <p:cTn id="76" dur="1" fill="hold">
                                          <p:stCondLst>
                                            <p:cond delay="0"/>
                                          </p:stCondLst>
                                        </p:cTn>
                                        <p:tgtEl>
                                          <p:spTgt spid="679"/>
                                        </p:tgtEl>
                                        <p:attrNameLst>
                                          <p:attrName>style.visibility</p:attrName>
                                        </p:attrNameLst>
                                      </p:cBhvr>
                                      <p:to>
                                        <p:strVal val="visible"/>
                                      </p:to>
                                    </p:set>
                                    <p:animEffect filter="wipe(down)" transition="out">
                                      <p:cBhvr additive="repl">
                                        <p:cTn id="77" dur="500"/>
                                        <p:tgtEl>
                                          <p:spTgt spid="679"/>
                                        </p:tgtEl>
                                      </p:cBhvr>
                                    </p:animEffect>
                                  </p:childTnLst>
                                </p:cTn>
                              </p:par>
                              <p:par>
                                <p:cTn id="78" nodeType="withEffect" fill="hold" presetClass="entr" presetID="22" presetSubtype="4">
                                  <p:stCondLst>
                                    <p:cond delay="0"/>
                                  </p:stCondLst>
                                  <p:childTnLst>
                                    <p:set>
                                      <p:cBhvr>
                                        <p:cTn id="79" dur="1" fill="hold">
                                          <p:stCondLst>
                                            <p:cond delay="0"/>
                                          </p:stCondLst>
                                        </p:cTn>
                                        <p:tgtEl>
                                          <p:spTgt spid="677"/>
                                        </p:tgtEl>
                                        <p:attrNameLst>
                                          <p:attrName>style.visibility</p:attrName>
                                        </p:attrNameLst>
                                      </p:cBhvr>
                                      <p:to>
                                        <p:strVal val="visible"/>
                                      </p:to>
                                    </p:set>
                                    <p:animEffect filter="wipe(down)" transition="out">
                                      <p:cBhvr additive="repl">
                                        <p:cTn id="80" dur="500"/>
                                        <p:tgtEl>
                                          <p:spTgt spid="677"/>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2" presetSubtype="4">
                                  <p:stCondLst>
                                    <p:cond delay="0"/>
                                  </p:stCondLst>
                                  <p:childTnLst>
                                    <p:set>
                                      <p:cBhvr>
                                        <p:cTn id="84" dur="1" fill="hold">
                                          <p:stCondLst>
                                            <p:cond delay="0"/>
                                          </p:stCondLst>
                                        </p:cTn>
                                        <p:tgtEl>
                                          <p:spTgt spid="675"/>
                                        </p:tgtEl>
                                        <p:attrNameLst>
                                          <p:attrName>style.visibility</p:attrName>
                                        </p:attrNameLst>
                                      </p:cBhvr>
                                      <p:to>
                                        <p:strVal val="visible"/>
                                      </p:to>
                                    </p:set>
                                    <p:animEffect filter="wipe(down)" transition="out">
                                      <p:cBhvr additive="repl">
                                        <p:cTn id="85" dur="500"/>
                                        <p:tgtEl>
                                          <p:spTgt spid="675"/>
                                        </p:tgtEl>
                                      </p:cBhvr>
                                    </p:animEffect>
                                  </p:childTnLst>
                                </p:cTn>
                              </p:par>
                              <p:par>
                                <p:cTn id="86" nodeType="withEffect" fill="hold" presetClass="entr" presetID="22" presetSubtype="4">
                                  <p:stCondLst>
                                    <p:cond delay="0"/>
                                  </p:stCondLst>
                                  <p:childTnLst>
                                    <p:set>
                                      <p:cBhvr>
                                        <p:cTn id="87" dur="1" fill="hold">
                                          <p:stCondLst>
                                            <p:cond delay="0"/>
                                          </p:stCondLst>
                                        </p:cTn>
                                        <p:tgtEl>
                                          <p:spTgt spid="680"/>
                                        </p:tgtEl>
                                        <p:attrNameLst>
                                          <p:attrName>style.visibility</p:attrName>
                                        </p:attrNameLst>
                                      </p:cBhvr>
                                      <p:to>
                                        <p:strVal val="visible"/>
                                      </p:to>
                                    </p:set>
                                    <p:animEffect filter="wipe(down)" transition="out">
                                      <p:cBhvr additive="repl">
                                        <p:cTn id="88" dur="500"/>
                                        <p:tgtEl>
                                          <p:spTgt spid="68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CustomShape 1"/>
          <p:cNvSpPr/>
          <p:nvPr/>
        </p:nvSpPr>
        <p:spPr>
          <a:xfrm>
            <a:off x="323640" y="339480"/>
            <a:ext cx="11572560" cy="7236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What is GraphQL?</a:t>
            </a:r>
            <a:endParaRPr b="0" lang="en-US" sz="1800" spc="-1" strike="noStrike">
              <a:solidFill>
                <a:srgbClr val="000000"/>
              </a:solidFill>
              <a:uFill>
                <a:solidFill>
                  <a:srgbClr val="ffffff"/>
                </a:solidFill>
              </a:uFill>
              <a:latin typeface="Arial"/>
            </a:endParaRPr>
          </a:p>
        </p:txBody>
      </p:sp>
      <p:pic>
        <p:nvPicPr>
          <p:cNvPr id="689" name="Picture 1111" descr=""/>
          <p:cNvPicPr/>
          <p:nvPr/>
        </p:nvPicPr>
        <p:blipFill>
          <a:blip r:embed="rId1"/>
          <a:stretch/>
        </p:blipFill>
        <p:spPr>
          <a:xfrm>
            <a:off x="323640" y="1359000"/>
            <a:ext cx="11572560" cy="515916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CustomShape 1"/>
          <p:cNvSpPr/>
          <p:nvPr/>
        </p:nvSpPr>
        <p:spPr>
          <a:xfrm rot="16200000">
            <a:off x="5866200" y="-953640"/>
            <a:ext cx="456840" cy="121914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691" name="CustomShape 2"/>
          <p:cNvSpPr/>
          <p:nvPr/>
        </p:nvSpPr>
        <p:spPr>
          <a:xfrm rot="16200000">
            <a:off x="5866200" y="-1407600"/>
            <a:ext cx="456840" cy="1219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92" name="CustomShape 3"/>
          <p:cNvSpPr/>
          <p:nvPr/>
        </p:nvSpPr>
        <p:spPr>
          <a:xfrm rot="16200000">
            <a:off x="5866200" y="-1861560"/>
            <a:ext cx="456840" cy="1219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693" name="CustomShape 4"/>
          <p:cNvSpPr/>
          <p:nvPr/>
        </p:nvSpPr>
        <p:spPr>
          <a:xfrm rot="16200000">
            <a:off x="5866200" y="-2315880"/>
            <a:ext cx="456840" cy="1219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694" name="CustomShape 5"/>
          <p:cNvSpPr/>
          <p:nvPr/>
        </p:nvSpPr>
        <p:spPr>
          <a:xfrm>
            <a:off x="0" y="3550680"/>
            <a:ext cx="12191760" cy="181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95" name="CustomShape 6"/>
          <p:cNvSpPr/>
          <p:nvPr/>
        </p:nvSpPr>
        <p:spPr>
          <a:xfrm>
            <a:off x="0" y="3726720"/>
            <a:ext cx="12191760" cy="1096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6600" spc="-1" strike="noStrike">
                <a:solidFill>
                  <a:srgbClr val="ffffff"/>
                </a:solidFill>
                <a:uFill>
                  <a:solidFill>
                    <a:srgbClr val="ffffff"/>
                  </a:solidFill>
                </a:uFill>
                <a:latin typeface="Calibri"/>
              </a:rPr>
              <a:t>GraphQL vs REST</a:t>
            </a:r>
            <a:endParaRPr b="0" lang="en-US" sz="1800" spc="-1" strike="noStrike">
              <a:solidFill>
                <a:srgbClr val="000000"/>
              </a:solidFill>
              <a:uFill>
                <a:solidFill>
                  <a:srgbClr val="ffffff"/>
                </a:solidFill>
              </a:uFill>
              <a:latin typeface="Arial"/>
            </a:endParaRPr>
          </a:p>
        </p:txBody>
      </p:sp>
      <p:sp>
        <p:nvSpPr>
          <p:cNvPr id="696" name="CustomShape 7"/>
          <p:cNvSpPr/>
          <p:nvPr/>
        </p:nvSpPr>
        <p:spPr>
          <a:xfrm flipH="1" rot="8929800">
            <a:off x="5810400" y="1901160"/>
            <a:ext cx="109080" cy="7164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97" name="CustomShape 8"/>
          <p:cNvSpPr/>
          <p:nvPr/>
        </p:nvSpPr>
        <p:spPr>
          <a:xfrm flipH="1" rot="10295400">
            <a:off x="5854680" y="2081520"/>
            <a:ext cx="79560" cy="7380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98" name="CustomShape 9"/>
          <p:cNvSpPr/>
          <p:nvPr/>
        </p:nvSpPr>
        <p:spPr>
          <a:xfrm flipH="1" rot="8929800">
            <a:off x="5725080" y="1721520"/>
            <a:ext cx="154080" cy="2052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699" name="CustomShape 10"/>
          <p:cNvSpPr/>
          <p:nvPr/>
        </p:nvSpPr>
        <p:spPr>
          <a:xfrm flipH="1" rot="10295400">
            <a:off x="5825520" y="1945800"/>
            <a:ext cx="112320" cy="1494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0" name="CustomShape 11"/>
          <p:cNvSpPr/>
          <p:nvPr/>
        </p:nvSpPr>
        <p:spPr>
          <a:xfrm flipH="1" rot="11885400">
            <a:off x="5837400" y="2125080"/>
            <a:ext cx="71640" cy="13860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1" name="CustomShape 12"/>
          <p:cNvSpPr/>
          <p:nvPr/>
        </p:nvSpPr>
        <p:spPr>
          <a:xfrm rot="7898400">
            <a:off x="5214960" y="1000440"/>
            <a:ext cx="344160" cy="861480"/>
          </a:xfrm>
          <a:prstGeom prst="trapezoid">
            <a:avLst>
              <a:gd name="adj" fmla="val 9168"/>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2" name="CustomShape 13"/>
          <p:cNvSpPr/>
          <p:nvPr/>
        </p:nvSpPr>
        <p:spPr>
          <a:xfrm rot="7898400">
            <a:off x="5251680" y="1082520"/>
            <a:ext cx="124920" cy="861480"/>
          </a:xfrm>
          <a:custGeom>
            <a:avLst/>
            <a:gdLst/>
            <a:ah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3" name="CustomShape 14"/>
          <p:cNvSpPr/>
          <p:nvPr/>
        </p:nvSpPr>
        <p:spPr>
          <a:xfrm rot="14391600">
            <a:off x="4182480" y="729000"/>
            <a:ext cx="414000" cy="137268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4" name="CustomShape 15"/>
          <p:cNvSpPr/>
          <p:nvPr/>
        </p:nvSpPr>
        <p:spPr>
          <a:xfrm rot="14391600">
            <a:off x="4383360" y="855720"/>
            <a:ext cx="151560" cy="137268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5" name="CustomShape 16"/>
          <p:cNvSpPr/>
          <p:nvPr/>
        </p:nvSpPr>
        <p:spPr>
          <a:xfrm rot="1062600">
            <a:off x="4839480" y="932760"/>
            <a:ext cx="437040" cy="43704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06" name="CustomShape 17"/>
          <p:cNvSpPr/>
          <p:nvPr/>
        </p:nvSpPr>
        <p:spPr>
          <a:xfrm rot="1062600">
            <a:off x="4886640" y="980280"/>
            <a:ext cx="342720" cy="34272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707" name="CustomShape 18"/>
          <p:cNvSpPr/>
          <p:nvPr/>
        </p:nvSpPr>
        <p:spPr>
          <a:xfrm rot="1062600">
            <a:off x="4972320" y="1066680"/>
            <a:ext cx="171000" cy="16992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08" name="CustomShape 19"/>
          <p:cNvSpPr/>
          <p:nvPr/>
        </p:nvSpPr>
        <p:spPr>
          <a:xfrm rot="1062600">
            <a:off x="5029560" y="1123200"/>
            <a:ext cx="56520" cy="5652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709" name="CustomShape 20"/>
          <p:cNvSpPr/>
          <p:nvPr/>
        </p:nvSpPr>
        <p:spPr>
          <a:xfrm>
            <a:off x="2940120" y="3151080"/>
            <a:ext cx="161820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10" name="CustomShape 21"/>
          <p:cNvSpPr/>
          <p:nvPr/>
        </p:nvSpPr>
        <p:spPr>
          <a:xfrm rot="21552000">
            <a:off x="3558600" y="1805400"/>
            <a:ext cx="384120" cy="1131120"/>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11" name="CustomShape 22"/>
          <p:cNvSpPr/>
          <p:nvPr/>
        </p:nvSpPr>
        <p:spPr>
          <a:xfrm rot="21552000">
            <a:off x="3546000" y="1804680"/>
            <a:ext cx="140400" cy="1131120"/>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12" name="CustomShape 23"/>
          <p:cNvSpPr/>
          <p:nvPr/>
        </p:nvSpPr>
        <p:spPr>
          <a:xfrm>
            <a:off x="3460320" y="1575000"/>
            <a:ext cx="525600" cy="52560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13" name="CustomShape 24"/>
          <p:cNvSpPr/>
          <p:nvPr/>
        </p:nvSpPr>
        <p:spPr>
          <a:xfrm>
            <a:off x="3517200" y="1631880"/>
            <a:ext cx="412200" cy="412200"/>
          </a:xfrm>
          <a:custGeom>
            <a:avLst/>
            <a:gdLst/>
            <a:ah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040">
            <a:noFill/>
          </a:ln>
        </p:spPr>
        <p:style>
          <a:lnRef idx="0"/>
          <a:fillRef idx="0"/>
          <a:effectRef idx="0"/>
          <a:fontRef idx="minor"/>
        </p:style>
      </p:sp>
      <p:sp>
        <p:nvSpPr>
          <p:cNvPr id="714" name="CustomShape 25"/>
          <p:cNvSpPr/>
          <p:nvPr/>
        </p:nvSpPr>
        <p:spPr>
          <a:xfrm>
            <a:off x="3620520" y="1735560"/>
            <a:ext cx="205560" cy="204480"/>
          </a:xfrm>
          <a:custGeom>
            <a:avLst/>
            <a:gdLst/>
            <a:ah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15" name="CustomShape 26"/>
          <p:cNvSpPr/>
          <p:nvPr/>
        </p:nvSpPr>
        <p:spPr>
          <a:xfrm>
            <a:off x="3689280" y="1803600"/>
            <a:ext cx="68040" cy="68040"/>
          </a:xfrm>
          <a:prstGeom prst="ellipse">
            <a:avLst/>
          </a:prstGeom>
          <a:solidFill>
            <a:schemeClr val="bg1"/>
          </a:solidFill>
          <a:ln w="19080">
            <a:noFill/>
          </a:ln>
        </p:spPr>
        <p:style>
          <a:lnRef idx="2">
            <a:schemeClr val="accent1">
              <a:shade val="50000"/>
            </a:schemeClr>
          </a:lnRef>
          <a:fillRef idx="1">
            <a:schemeClr val="accent1"/>
          </a:fillRef>
          <a:effectRef idx="0">
            <a:schemeClr val="accent1"/>
          </a:effectRef>
          <a:fontRef idx="minor"/>
        </p:style>
      </p:sp>
      <p:sp>
        <p:nvSpPr>
          <p:cNvPr id="716" name="CustomShape 27"/>
          <p:cNvSpPr/>
          <p:nvPr/>
        </p:nvSpPr>
        <p:spPr>
          <a:xfrm>
            <a:off x="3126240" y="3080160"/>
            <a:ext cx="1245600" cy="70920"/>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17" name="CustomShape 28"/>
          <p:cNvSpPr/>
          <p:nvPr/>
        </p:nvSpPr>
        <p:spPr>
          <a:xfrm>
            <a:off x="3288960" y="2828880"/>
            <a:ext cx="920160" cy="255600"/>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18" name="CustomShape 29"/>
          <p:cNvSpPr/>
          <p:nvPr/>
        </p:nvSpPr>
        <p:spPr>
          <a:xfrm>
            <a:off x="0" y="341712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19" name="CustomShape 30"/>
          <p:cNvSpPr/>
          <p:nvPr/>
        </p:nvSpPr>
        <p:spPr>
          <a:xfrm>
            <a:off x="0" y="5427000"/>
            <a:ext cx="12191400" cy="70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20" name="CustomShape 31"/>
          <p:cNvSpPr/>
          <p:nvPr/>
        </p:nvSpPr>
        <p:spPr>
          <a:xfrm>
            <a:off x="5391720" y="2750400"/>
            <a:ext cx="3859920" cy="561600"/>
          </a:xfrm>
          <a:custGeom>
            <a:avLst/>
            <a:gdLst/>
            <a:ah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a:gsLst>
              <a:gs pos="0">
                <a:schemeClr val="accent4"/>
              </a:gs>
              <a:gs pos="25000">
                <a:schemeClr val="accent5"/>
              </a:gs>
              <a:gs pos="53000">
                <a:schemeClr val="accent2"/>
              </a:gs>
              <a:gs pos="80000">
                <a:schemeClr val="accent1"/>
              </a:gs>
              <a:gs pos="100000">
                <a:schemeClr val="bg1"/>
              </a:gs>
            </a:gsLst>
            <a:lin ang="10800000"/>
          </a:gradFill>
          <a:ln>
            <a:noFill/>
          </a:ln>
        </p:spPr>
        <p:style>
          <a:lnRef idx="0"/>
          <a:fillRef idx="0"/>
          <a:effectRef idx="0"/>
          <a:fontRef idx="minor"/>
        </p:style>
      </p:sp>
      <p:sp>
        <p:nvSpPr>
          <p:cNvPr id="721" name="CustomShape 32"/>
          <p:cNvSpPr/>
          <p:nvPr/>
        </p:nvSpPr>
        <p:spPr>
          <a:xfrm rot="1330200">
            <a:off x="5517360" y="1825920"/>
            <a:ext cx="811080" cy="689040"/>
          </a:xfrm>
          <a:custGeom>
            <a:avLst/>
            <a:gdLst/>
            <a:ah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10800000"/>
          </a:gradFill>
          <a:ln w="12600">
            <a:noFill/>
          </a:ln>
        </p:spPr>
        <p:style>
          <a:lnRef idx="0"/>
          <a:fillRef idx="0"/>
          <a:effectRef idx="0"/>
          <a:fontRef idx="minor"/>
        </p:style>
      </p:sp>
      <p:sp>
        <p:nvSpPr>
          <p:cNvPr id="722" name="CustomShape 33"/>
          <p:cNvSpPr/>
          <p:nvPr/>
        </p:nvSpPr>
        <p:spPr>
          <a:xfrm>
            <a:off x="6334200" y="1900800"/>
            <a:ext cx="772560" cy="77112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723" name="CustomShape 34"/>
          <p:cNvSpPr/>
          <p:nvPr/>
        </p:nvSpPr>
        <p:spPr>
          <a:xfrm>
            <a:off x="6467040" y="2033640"/>
            <a:ext cx="506880" cy="505440"/>
          </a:xfrm>
          <a:custGeom>
            <a:avLst/>
            <a:gdLst/>
            <a:ah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10800000"/>
          </a:gradFill>
          <a:ln w="12600">
            <a:noFill/>
          </a:ln>
        </p:spPr>
        <p:style>
          <a:lnRef idx="0"/>
          <a:fillRef idx="0"/>
          <a:effectRef idx="0"/>
          <a:fontRef idx="minor"/>
        </p:style>
      </p:sp>
      <p:sp>
        <p:nvSpPr>
          <p:cNvPr id="724" name="CustomShape 35"/>
          <p:cNvSpPr/>
          <p:nvPr/>
        </p:nvSpPr>
        <p:spPr>
          <a:xfrm flipH="1" rot="1778400">
            <a:off x="5498640" y="1884600"/>
            <a:ext cx="109080" cy="7236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25" name="CustomShape 36"/>
          <p:cNvSpPr/>
          <p:nvPr/>
        </p:nvSpPr>
        <p:spPr>
          <a:xfrm flipH="1" rot="1778400">
            <a:off x="5535360" y="1703160"/>
            <a:ext cx="154080" cy="2059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26" name="CustomShape 37"/>
          <p:cNvSpPr/>
          <p:nvPr/>
        </p:nvSpPr>
        <p:spPr>
          <a:xfrm flipH="1" rot="413400">
            <a:off x="5487840" y="2065320"/>
            <a:ext cx="79560" cy="74880"/>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27" name="CustomShape 38"/>
          <p:cNvSpPr/>
          <p:nvPr/>
        </p:nvSpPr>
        <p:spPr>
          <a:xfrm flipH="1" rot="413400">
            <a:off x="5481720" y="1929600"/>
            <a:ext cx="112320" cy="15012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28" name="CustomShape 39"/>
          <p:cNvSpPr/>
          <p:nvPr/>
        </p:nvSpPr>
        <p:spPr>
          <a:xfrm flipH="1" rot="20423400">
            <a:off x="5512320" y="2108160"/>
            <a:ext cx="71640" cy="1414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29" name="CustomShape 40"/>
          <p:cNvSpPr/>
          <p:nvPr/>
        </p:nvSpPr>
        <p:spPr>
          <a:xfrm rot="2713800">
            <a:off x="5532480" y="1541520"/>
            <a:ext cx="288720" cy="288720"/>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p:style>
      </p:sp>
      <p:sp>
        <p:nvSpPr>
          <p:cNvPr id="730" name="CustomShape 41"/>
          <p:cNvSpPr/>
          <p:nvPr/>
        </p:nvSpPr>
        <p:spPr>
          <a:xfrm rot="2713800">
            <a:off x="5577840" y="1587600"/>
            <a:ext cx="197280" cy="196920"/>
          </a:xfrm>
          <a:custGeom>
            <a:avLst/>
            <a:gdLst/>
            <a:ah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040">
            <a:noFill/>
          </a:ln>
        </p:spPr>
        <p:style>
          <a:lnRef idx="0"/>
          <a:fillRef idx="0"/>
          <a:effectRef idx="0"/>
          <a:fontRef idx="minor"/>
        </p:style>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CustomShape 1"/>
          <p:cNvSpPr/>
          <p:nvPr/>
        </p:nvSpPr>
        <p:spPr>
          <a:xfrm>
            <a:off x="0" y="397800"/>
            <a:ext cx="8066520" cy="830520"/>
          </a:xfrm>
          <a:prstGeom prst="rect">
            <a:avLst/>
          </a:prstGeom>
          <a:noFill/>
          <a:ln>
            <a:noFill/>
          </a:ln>
        </p:spPr>
        <p:style>
          <a:lnRef idx="0"/>
          <a:fillRef idx="0"/>
          <a:effectRef idx="0"/>
          <a:fontRef idx="minor"/>
        </p:style>
        <p:txBody>
          <a:bodyPr lIns="90000" rIns="90000" tIns="45000" bIns="45000" anchor="ctr"/>
          <a:p>
            <a:pPr algn="ctr">
              <a:lnSpc>
                <a:spcPct val="110000"/>
              </a:lnSpc>
            </a:pPr>
            <a:r>
              <a:rPr b="1" lang="en-US" sz="6000" spc="-1" strike="noStrike">
                <a:solidFill>
                  <a:srgbClr val="0680c3"/>
                </a:solidFill>
                <a:uFill>
                  <a:solidFill>
                    <a:srgbClr val="ffffff"/>
                  </a:solidFill>
                </a:uFill>
                <a:latin typeface="Arial"/>
                <a:ea typeface="Arial Unicode MS"/>
              </a:rPr>
              <a:t>GraphQL vs REST</a:t>
            </a:r>
            <a:endParaRPr b="0" lang="en-US" sz="1800" spc="-1" strike="noStrike">
              <a:solidFill>
                <a:srgbClr val="000000"/>
              </a:solidFill>
              <a:uFill>
                <a:solidFill>
                  <a:srgbClr val="ffffff"/>
                </a:solidFill>
              </a:uFill>
              <a:latin typeface="Arial"/>
            </a:endParaRPr>
          </a:p>
        </p:txBody>
      </p:sp>
      <p:sp>
        <p:nvSpPr>
          <p:cNvPr id="732" name="CustomShape 2"/>
          <p:cNvSpPr/>
          <p:nvPr/>
        </p:nvSpPr>
        <p:spPr>
          <a:xfrm>
            <a:off x="1697040" y="1816920"/>
            <a:ext cx="4970160" cy="942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404040"/>
                </a:solidFill>
                <a:uFill>
                  <a:solidFill>
                    <a:srgbClr val="ffffff"/>
                  </a:solidFill>
                </a:uFill>
                <a:latin typeface="Arial"/>
                <a:ea typeface="Arial Unicode MS"/>
              </a:rPr>
              <a:t>Send data over HTTP request.</a:t>
            </a:r>
            <a:endParaRPr b="0" lang="en-US" sz="1800" spc="-1" strike="noStrike">
              <a:solidFill>
                <a:srgbClr val="000000"/>
              </a:solidFill>
              <a:uFill>
                <a:solidFill>
                  <a:srgbClr val="ffffff"/>
                </a:solidFill>
              </a:uFill>
              <a:latin typeface="Arial"/>
            </a:endParaRPr>
          </a:p>
        </p:txBody>
      </p:sp>
      <p:sp>
        <p:nvSpPr>
          <p:cNvPr id="733" name="CustomShape 3"/>
          <p:cNvSpPr/>
          <p:nvPr/>
        </p:nvSpPr>
        <p:spPr>
          <a:xfrm>
            <a:off x="1677600" y="2883600"/>
            <a:ext cx="455112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404040"/>
                </a:solidFill>
                <a:uFill>
                  <a:solidFill>
                    <a:srgbClr val="ffffff"/>
                  </a:solidFill>
                </a:uFill>
                <a:latin typeface="Arial"/>
                <a:ea typeface="Arial Unicode MS"/>
              </a:rPr>
              <a:t>Core idea is resource.</a:t>
            </a:r>
            <a:endParaRPr b="0" lang="en-US" sz="1800" spc="-1" strike="noStrike">
              <a:solidFill>
                <a:srgbClr val="000000"/>
              </a:solidFill>
              <a:uFill>
                <a:solidFill>
                  <a:srgbClr val="ffffff"/>
                </a:solidFill>
              </a:uFill>
              <a:latin typeface="Arial"/>
            </a:endParaRPr>
          </a:p>
        </p:txBody>
      </p:sp>
      <p:sp>
        <p:nvSpPr>
          <p:cNvPr id="734" name="CustomShape 4"/>
          <p:cNvSpPr/>
          <p:nvPr/>
        </p:nvSpPr>
        <p:spPr>
          <a:xfrm>
            <a:off x="1674000" y="4001400"/>
            <a:ext cx="459180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404040"/>
                </a:solidFill>
                <a:uFill>
                  <a:solidFill>
                    <a:srgbClr val="ffffff"/>
                  </a:solidFill>
                </a:uFill>
                <a:latin typeface="Arial"/>
                <a:ea typeface="Arial Unicode MS"/>
              </a:rPr>
              <a:t>The final output is JSON</a:t>
            </a:r>
            <a:endParaRPr b="0" lang="en-US" sz="1800" spc="-1" strike="noStrike">
              <a:solidFill>
                <a:srgbClr val="000000"/>
              </a:solidFill>
              <a:uFill>
                <a:solidFill>
                  <a:srgbClr val="ffffff"/>
                </a:solidFill>
              </a:uFill>
              <a:latin typeface="Arial"/>
            </a:endParaRPr>
          </a:p>
        </p:txBody>
      </p:sp>
      <p:pic>
        <p:nvPicPr>
          <p:cNvPr id="735" name="Picture Placeholder 3" descr=""/>
          <p:cNvPicPr/>
          <p:nvPr/>
        </p:nvPicPr>
        <p:blipFill>
          <a:blip r:embed="rId1"/>
          <a:srcRect l="0" t="21088" r="0" b="21088"/>
          <a:stretch/>
        </p:blipFill>
        <p:spPr>
          <a:xfrm>
            <a:off x="5961240" y="583920"/>
            <a:ext cx="5713920" cy="5875920"/>
          </a:xfrm>
          <a:prstGeom prst="rect">
            <a:avLst/>
          </a:prstGeom>
          <a:ln w="25560">
            <a:noFill/>
          </a:ln>
        </p:spPr>
      </p:pic>
      <p:sp>
        <p:nvSpPr>
          <p:cNvPr id="736" name="CustomShape 5"/>
          <p:cNvSpPr/>
          <p:nvPr/>
        </p:nvSpPr>
        <p:spPr>
          <a:xfrm>
            <a:off x="1690920" y="5068440"/>
            <a:ext cx="4591800" cy="9435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404040"/>
                </a:solidFill>
                <a:uFill>
                  <a:solidFill>
                    <a:srgbClr val="ffffff"/>
                  </a:solidFill>
                </a:uFill>
                <a:latin typeface="Arial"/>
                <a:ea typeface="Arial Unicode MS"/>
              </a:rPr>
              <a:t>Differentiate between write/ read data.</a:t>
            </a:r>
            <a:endParaRPr b="0" lang="en-US" sz="1800" spc="-1" strike="noStrike">
              <a:solidFill>
                <a:srgbClr val="000000"/>
              </a:solidFill>
              <a:uFill>
                <a:solidFill>
                  <a:srgbClr val="ffffff"/>
                </a:solidFill>
              </a:uFill>
              <a:latin typeface="Arial"/>
            </a:endParaRPr>
          </a:p>
        </p:txBody>
      </p:sp>
      <p:sp>
        <p:nvSpPr>
          <p:cNvPr id="737" name="CustomShape 6"/>
          <p:cNvSpPr/>
          <p:nvPr/>
        </p:nvSpPr>
        <p:spPr>
          <a:xfrm>
            <a:off x="723960" y="2769480"/>
            <a:ext cx="719640" cy="719640"/>
          </a:xfrm>
          <a:prstGeom prst="ellipse">
            <a:avLst/>
          </a:prstGeom>
          <a:solidFill>
            <a:schemeClr val="bg1"/>
          </a:solidFill>
          <a:ln w="38160">
            <a:solidFill>
              <a:schemeClr val="accent1"/>
            </a:solidFill>
          </a:ln>
        </p:spPr>
        <p:style>
          <a:lnRef idx="2">
            <a:schemeClr val="accent1">
              <a:shade val="50000"/>
            </a:schemeClr>
          </a:lnRef>
          <a:fillRef idx="1">
            <a:schemeClr val="accent1"/>
          </a:fillRef>
          <a:effectRef idx="0">
            <a:schemeClr val="accent1"/>
          </a:effectRef>
          <a:fontRef idx="minor"/>
        </p:style>
      </p:sp>
      <p:sp>
        <p:nvSpPr>
          <p:cNvPr id="738" name="CustomShape 7"/>
          <p:cNvSpPr/>
          <p:nvPr/>
        </p:nvSpPr>
        <p:spPr>
          <a:xfrm>
            <a:off x="730440" y="3912840"/>
            <a:ext cx="719640" cy="719640"/>
          </a:xfrm>
          <a:prstGeom prst="ellipse">
            <a:avLst/>
          </a:prstGeom>
          <a:solidFill>
            <a:schemeClr val="bg1"/>
          </a:solidFill>
          <a:ln w="38160">
            <a:solidFill>
              <a:schemeClr val="accent2"/>
            </a:solidFill>
          </a:ln>
        </p:spPr>
        <p:style>
          <a:lnRef idx="2">
            <a:schemeClr val="accent1">
              <a:shade val="50000"/>
            </a:schemeClr>
          </a:lnRef>
          <a:fillRef idx="1">
            <a:schemeClr val="accent1"/>
          </a:fillRef>
          <a:effectRef idx="0">
            <a:schemeClr val="accent1"/>
          </a:effectRef>
          <a:fontRef idx="minor"/>
        </p:style>
      </p:sp>
      <p:sp>
        <p:nvSpPr>
          <p:cNvPr id="739" name="CustomShape 8"/>
          <p:cNvSpPr/>
          <p:nvPr/>
        </p:nvSpPr>
        <p:spPr>
          <a:xfrm>
            <a:off x="865080" y="2974320"/>
            <a:ext cx="434160" cy="318240"/>
          </a:xfrm>
          <a:custGeom>
            <a:avLst/>
            <a:gdLst/>
            <a:ah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40" name="CustomShape 9"/>
          <p:cNvSpPr/>
          <p:nvPr/>
        </p:nvSpPr>
        <p:spPr>
          <a:xfrm rot="5400000">
            <a:off x="918000" y="3968640"/>
            <a:ext cx="371160" cy="469080"/>
          </a:xfrm>
          <a:custGeom>
            <a:avLst/>
            <a:gdLst/>
            <a:ah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chemeClr val="accent2"/>
          </a:solidFill>
          <a:ln w="9360">
            <a:noFill/>
          </a:ln>
        </p:spPr>
        <p:style>
          <a:lnRef idx="0"/>
          <a:fillRef idx="0"/>
          <a:effectRef idx="0"/>
          <a:fontRef idx="minor"/>
        </p:style>
      </p:sp>
      <p:sp>
        <p:nvSpPr>
          <p:cNvPr id="741" name="CustomShape 10"/>
          <p:cNvSpPr/>
          <p:nvPr/>
        </p:nvSpPr>
        <p:spPr>
          <a:xfrm>
            <a:off x="829800" y="4387320"/>
            <a:ext cx="494640" cy="77040"/>
          </a:xfrm>
          <a:custGeom>
            <a:avLst/>
            <a:gdLst/>
            <a:ah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42" name="CustomShape 11"/>
          <p:cNvSpPr/>
          <p:nvPr/>
        </p:nvSpPr>
        <p:spPr>
          <a:xfrm>
            <a:off x="713880" y="1673280"/>
            <a:ext cx="719640" cy="719640"/>
          </a:xfrm>
          <a:prstGeom prst="ellipse">
            <a:avLst/>
          </a:prstGeom>
          <a:solidFill>
            <a:schemeClr val="bg1"/>
          </a:solidFill>
          <a:ln w="38160">
            <a:solidFill>
              <a:schemeClr val="accent4"/>
            </a:solidFill>
          </a:ln>
        </p:spPr>
        <p:style>
          <a:lnRef idx="2">
            <a:schemeClr val="accent1">
              <a:shade val="50000"/>
            </a:schemeClr>
          </a:lnRef>
          <a:fillRef idx="1">
            <a:schemeClr val="accent1"/>
          </a:fillRef>
          <a:effectRef idx="0">
            <a:schemeClr val="accent1"/>
          </a:effectRef>
          <a:fontRef idx="minor"/>
        </p:style>
      </p:sp>
      <p:sp>
        <p:nvSpPr>
          <p:cNvPr id="743" name="CustomShape 12"/>
          <p:cNvSpPr/>
          <p:nvPr/>
        </p:nvSpPr>
        <p:spPr>
          <a:xfrm>
            <a:off x="886320" y="1738080"/>
            <a:ext cx="410760" cy="424800"/>
          </a:xfrm>
          <a:custGeom>
            <a:avLst/>
            <a:gdLst/>
            <a:ah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solidFill>
            <a:schemeClr val="accent4"/>
          </a:solidFill>
          <a:ln w="9000">
            <a:noFill/>
          </a:ln>
        </p:spPr>
        <p:style>
          <a:lnRef idx="0"/>
          <a:fillRef idx="0"/>
          <a:effectRef idx="0"/>
          <a:fontRef idx="minor"/>
        </p:style>
      </p:sp>
      <p:sp>
        <p:nvSpPr>
          <p:cNvPr id="744" name="CustomShape 13"/>
          <p:cNvSpPr/>
          <p:nvPr/>
        </p:nvSpPr>
        <p:spPr>
          <a:xfrm>
            <a:off x="909360" y="2158920"/>
            <a:ext cx="69120" cy="69120"/>
          </a:xfrm>
          <a:custGeom>
            <a:avLst/>
            <a:gdLst/>
            <a:ah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solidFill>
            <a:schemeClr val="accent4"/>
          </a:solidFill>
          <a:ln w="9000">
            <a:noFill/>
          </a:ln>
        </p:spPr>
        <p:style>
          <a:lnRef idx="0"/>
          <a:fillRef idx="0"/>
          <a:effectRef idx="0"/>
          <a:fontRef idx="minor"/>
        </p:style>
      </p:sp>
      <p:sp>
        <p:nvSpPr>
          <p:cNvPr id="745" name="CustomShape 14"/>
          <p:cNvSpPr/>
          <p:nvPr/>
        </p:nvSpPr>
        <p:spPr>
          <a:xfrm>
            <a:off x="996480" y="215892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solidFill>
            <a:schemeClr val="accent4"/>
          </a:solidFill>
          <a:ln w="9000">
            <a:noFill/>
          </a:ln>
        </p:spPr>
        <p:style>
          <a:lnRef idx="0"/>
          <a:fillRef idx="0"/>
          <a:effectRef idx="0"/>
          <a:fontRef idx="minor"/>
        </p:style>
      </p:sp>
      <p:sp>
        <p:nvSpPr>
          <p:cNvPr id="746" name="CustomShape 15"/>
          <p:cNvSpPr/>
          <p:nvPr/>
        </p:nvSpPr>
        <p:spPr>
          <a:xfrm>
            <a:off x="1083960" y="215892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accent4"/>
          </a:solidFill>
          <a:ln w="9000">
            <a:noFill/>
          </a:ln>
        </p:spPr>
        <p:style>
          <a:lnRef idx="0"/>
          <a:fillRef idx="0"/>
          <a:effectRef idx="0"/>
          <a:fontRef idx="minor"/>
        </p:style>
      </p:sp>
      <p:sp>
        <p:nvSpPr>
          <p:cNvPr id="747" name="CustomShape 16"/>
          <p:cNvSpPr/>
          <p:nvPr/>
        </p:nvSpPr>
        <p:spPr>
          <a:xfrm>
            <a:off x="1171080" y="2158920"/>
            <a:ext cx="69120" cy="69120"/>
          </a:xfrm>
          <a:custGeom>
            <a:avLst/>
            <a:gdLst/>
            <a:ah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solidFill>
            <a:schemeClr val="accent4"/>
          </a:solidFill>
          <a:ln w="9000">
            <a:noFill/>
          </a:ln>
        </p:spPr>
        <p:style>
          <a:lnRef idx="0"/>
          <a:fillRef idx="0"/>
          <a:effectRef idx="0"/>
          <a:fontRef idx="minor"/>
        </p:style>
      </p:sp>
      <p:sp>
        <p:nvSpPr>
          <p:cNvPr id="748" name="CustomShape 17"/>
          <p:cNvSpPr/>
          <p:nvPr/>
        </p:nvSpPr>
        <p:spPr>
          <a:xfrm>
            <a:off x="717840" y="5107320"/>
            <a:ext cx="719640" cy="719640"/>
          </a:xfrm>
          <a:prstGeom prst="ellipse">
            <a:avLst/>
          </a:prstGeom>
          <a:solidFill>
            <a:schemeClr val="bg1"/>
          </a:solidFill>
          <a:ln w="38160">
            <a:solidFill>
              <a:schemeClr val="accent3"/>
            </a:solidFill>
          </a:ln>
        </p:spPr>
        <p:style>
          <a:lnRef idx="2">
            <a:schemeClr val="accent1">
              <a:shade val="50000"/>
            </a:schemeClr>
          </a:lnRef>
          <a:fillRef idx="1">
            <a:schemeClr val="accent1"/>
          </a:fillRef>
          <a:effectRef idx="0">
            <a:schemeClr val="accent1"/>
          </a:effectRef>
          <a:fontRef idx="minor"/>
        </p:style>
      </p:sp>
      <p:sp>
        <p:nvSpPr>
          <p:cNvPr id="749" name="CustomShape 18"/>
          <p:cNvSpPr/>
          <p:nvPr/>
        </p:nvSpPr>
        <p:spPr>
          <a:xfrm>
            <a:off x="952920" y="530388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750" name="CustomShape 19"/>
          <p:cNvSpPr/>
          <p:nvPr/>
        </p:nvSpPr>
        <p:spPr>
          <a:xfrm>
            <a:off x="952200" y="534348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360">
            <a:noFill/>
          </a:ln>
        </p:spPr>
        <p:style>
          <a:lnRef idx="0"/>
          <a:fillRef idx="0"/>
          <a:effectRef idx="0"/>
          <a:fontRef idx="minor"/>
        </p:style>
      </p:sp>
      <p:sp>
        <p:nvSpPr>
          <p:cNvPr id="751" name="CustomShape 20"/>
          <p:cNvSpPr/>
          <p:nvPr/>
        </p:nvSpPr>
        <p:spPr>
          <a:xfrm>
            <a:off x="1202400" y="5342760"/>
            <a:ext cx="11880" cy="39240"/>
          </a:xfrm>
          <a:custGeom>
            <a:avLst/>
            <a:gdLst/>
            <a:ah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360">
            <a:noFill/>
          </a:ln>
        </p:spPr>
        <p:style>
          <a:lnRef idx="0"/>
          <a:fillRef idx="0"/>
          <a:effectRef idx="0"/>
          <a:fontRef idx="minor"/>
        </p:style>
      </p:sp>
      <p:sp>
        <p:nvSpPr>
          <p:cNvPr id="752" name="CustomShape 21"/>
          <p:cNvSpPr/>
          <p:nvPr/>
        </p:nvSpPr>
        <p:spPr>
          <a:xfrm>
            <a:off x="956160" y="5226120"/>
            <a:ext cx="258840" cy="490680"/>
          </a:xfrm>
          <a:custGeom>
            <a:avLst/>
            <a:gdLst/>
            <a:ah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360">
            <a:noFill/>
          </a:ln>
        </p:spPr>
        <p:style>
          <a:lnRef idx="0"/>
          <a:fillRef idx="0"/>
          <a:effectRef idx="0"/>
          <a:fontRef idx="minor"/>
        </p:style>
      </p:sp>
      <p:sp>
        <p:nvSpPr>
          <p:cNvPr id="753" name="CustomShape 22"/>
          <p:cNvSpPr/>
          <p:nvPr/>
        </p:nvSpPr>
        <p:spPr>
          <a:xfrm>
            <a:off x="957960" y="5228280"/>
            <a:ext cx="252720" cy="484920"/>
          </a:xfrm>
          <a:custGeom>
            <a:avLst/>
            <a:gdLst/>
            <a:ah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3"/>
          </a:solidFill>
          <a:ln w="9360">
            <a:noFill/>
          </a:ln>
        </p:spPr>
        <p:style>
          <a:lnRef idx="0"/>
          <a:fillRef idx="0"/>
          <a:effectRef idx="0"/>
          <a:fontRef idx="minor"/>
        </p:style>
      </p:sp>
      <p:sp>
        <p:nvSpPr>
          <p:cNvPr id="754" name="CustomShape 23"/>
          <p:cNvSpPr/>
          <p:nvPr/>
        </p:nvSpPr>
        <p:spPr>
          <a:xfrm>
            <a:off x="977040" y="5301000"/>
            <a:ext cx="215640" cy="349560"/>
          </a:xfrm>
          <a:custGeom>
            <a:avLst/>
            <a:gdLst/>
            <a:ah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360">
            <a:noFill/>
          </a:ln>
        </p:spPr>
        <p:style>
          <a:lnRef idx="0"/>
          <a:fillRef idx="0"/>
          <a:effectRef idx="0"/>
          <a:fontRef idx="minor"/>
        </p:style>
      </p:sp>
      <p:sp>
        <p:nvSpPr>
          <p:cNvPr id="755" name="CustomShape 24"/>
          <p:cNvSpPr/>
          <p:nvPr/>
        </p:nvSpPr>
        <p:spPr>
          <a:xfrm>
            <a:off x="1067400" y="5666760"/>
            <a:ext cx="33480" cy="30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756" name="CustomShape 25"/>
          <p:cNvSpPr/>
          <p:nvPr/>
        </p:nvSpPr>
        <p:spPr>
          <a:xfrm>
            <a:off x="1075320" y="5673960"/>
            <a:ext cx="18360" cy="1656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57" name="CustomShape 26"/>
          <p:cNvSpPr/>
          <p:nvPr/>
        </p:nvSpPr>
        <p:spPr>
          <a:xfrm>
            <a:off x="1015200" y="5306760"/>
            <a:ext cx="177480" cy="338040"/>
          </a:xfrm>
          <a:custGeom>
            <a:avLst/>
            <a:gdLst/>
            <a:ah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360">
            <a:noFill/>
          </a:ln>
        </p:spPr>
        <p:style>
          <a:lnRef idx="0"/>
          <a:fillRef idx="0"/>
          <a:effectRef idx="0"/>
          <a:fontRef idx="minor"/>
        </p:style>
      </p:sp>
      <p:sp>
        <p:nvSpPr>
          <p:cNvPr id="758" name="CustomShape 27"/>
          <p:cNvSpPr/>
          <p:nvPr/>
        </p:nvSpPr>
        <p:spPr>
          <a:xfrm>
            <a:off x="1061640" y="5274720"/>
            <a:ext cx="49680" cy="1008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759" name="CustomShape 28"/>
          <p:cNvSpPr/>
          <p:nvPr/>
        </p:nvSpPr>
        <p:spPr>
          <a:xfrm>
            <a:off x="1035000" y="5274720"/>
            <a:ext cx="11160" cy="1008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760" name="CustomShape 29"/>
          <p:cNvSpPr/>
          <p:nvPr/>
        </p:nvSpPr>
        <p:spPr>
          <a:xfrm>
            <a:off x="992160" y="5420520"/>
            <a:ext cx="177480" cy="130680"/>
          </a:xfrm>
          <a:custGeom>
            <a:avLst/>
            <a:gdLst/>
            <a:ah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4" presetSubtype="10">
                                  <p:stCondLst>
                                    <p:cond delay="0"/>
                                  </p:stCondLst>
                                  <p:childTnLst>
                                    <p:set>
                                      <p:cBhvr>
                                        <p:cTn id="98" dur="1" fill="hold">
                                          <p:stCondLst>
                                            <p:cond delay="0"/>
                                          </p:stCondLst>
                                        </p:cTn>
                                        <p:tgtEl>
                                          <p:spTgt spid="742"/>
                                        </p:tgtEl>
                                        <p:attrNameLst>
                                          <p:attrName>style.visibility</p:attrName>
                                        </p:attrNameLst>
                                      </p:cBhvr>
                                      <p:to>
                                        <p:strVal val="visible"/>
                                      </p:to>
                                    </p:set>
                                    <p:animEffect filter="randombar(horizontal)" transition="in">
                                      <p:cBhvr additive="repl">
                                        <p:cTn id="99" dur="500"/>
                                        <p:tgtEl>
                                          <p:spTgt spid="742"/>
                                        </p:tgtEl>
                                      </p:cBhvr>
                                    </p:animEffect>
                                  </p:childTnLst>
                                </p:cTn>
                              </p:par>
                              <p:par>
                                <p:cTn id="100" nodeType="withEffect" fill="hold" presetClass="entr" presetID="14" presetSubtype="10">
                                  <p:stCondLst>
                                    <p:cond delay="0"/>
                                  </p:stCondLst>
                                  <p:childTnLst>
                                    <p:set>
                                      <p:cBhvr>
                                        <p:cTn id="101" dur="1" fill="hold">
                                          <p:stCondLst>
                                            <p:cond delay="0"/>
                                          </p:stCondLst>
                                        </p:cTn>
                                        <p:tgtEl>
                                          <p:spTgt spid="-1"/>
                                        </p:tgtEl>
                                        <p:attrNameLst>
                                          <p:attrName>style.visibility</p:attrName>
                                        </p:attrNameLst>
                                      </p:cBhvr>
                                      <p:to>
                                        <p:strVal val="visible"/>
                                      </p:to>
                                    </p:set>
                                    <p:animEffect filter="randombar(horizontal)" transition="in">
                                      <p:cBhvr additive="repl">
                                        <p:cTn id="102" dur="500"/>
                                        <p:tgtEl>
                                          <p:spTgt spid="-1"/>
                                        </p:tgtEl>
                                      </p:cBhvr>
                                    </p:animEffect>
                                  </p:childTnLst>
                                </p:cTn>
                              </p:par>
                              <p:par>
                                <p:cTn id="103" nodeType="withEffect" fill="hold" presetClass="entr" presetID="14" presetSubtype="10">
                                  <p:stCondLst>
                                    <p:cond delay="0"/>
                                  </p:stCondLst>
                                  <p:childTnLst>
                                    <p:set>
                                      <p:cBhvr>
                                        <p:cTn id="104" dur="1" fill="hold">
                                          <p:stCondLst>
                                            <p:cond delay="0"/>
                                          </p:stCondLst>
                                        </p:cTn>
                                        <p:tgtEl>
                                          <p:spTgt spid="732"/>
                                        </p:tgtEl>
                                        <p:attrNameLst>
                                          <p:attrName>style.visibility</p:attrName>
                                        </p:attrNameLst>
                                      </p:cBhvr>
                                      <p:to>
                                        <p:strVal val="visible"/>
                                      </p:to>
                                    </p:set>
                                    <p:animEffect filter="randombar(horizontal)" transition="in">
                                      <p:cBhvr additive="repl">
                                        <p:cTn id="105" dur="500"/>
                                        <p:tgtEl>
                                          <p:spTgt spid="732"/>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14" presetSubtype="10">
                                  <p:stCondLst>
                                    <p:cond delay="0"/>
                                  </p:stCondLst>
                                  <p:childTnLst>
                                    <p:set>
                                      <p:cBhvr>
                                        <p:cTn id="109" dur="1" fill="hold">
                                          <p:stCondLst>
                                            <p:cond delay="0"/>
                                          </p:stCondLst>
                                        </p:cTn>
                                        <p:tgtEl>
                                          <p:spTgt spid="737"/>
                                        </p:tgtEl>
                                        <p:attrNameLst>
                                          <p:attrName>style.visibility</p:attrName>
                                        </p:attrNameLst>
                                      </p:cBhvr>
                                      <p:to>
                                        <p:strVal val="visible"/>
                                      </p:to>
                                    </p:set>
                                    <p:animEffect filter="randombar(horizontal)" transition="in">
                                      <p:cBhvr additive="repl">
                                        <p:cTn id="110" dur="500"/>
                                        <p:tgtEl>
                                          <p:spTgt spid="737"/>
                                        </p:tgtEl>
                                      </p:cBhvr>
                                    </p:animEffect>
                                  </p:childTnLst>
                                </p:cTn>
                              </p:par>
                              <p:par>
                                <p:cTn id="111" nodeType="withEffect" fill="hold" presetClass="entr" presetID="14" presetSubtype="10">
                                  <p:stCondLst>
                                    <p:cond delay="0"/>
                                  </p:stCondLst>
                                  <p:childTnLst>
                                    <p:set>
                                      <p:cBhvr>
                                        <p:cTn id="112" dur="1" fill="hold">
                                          <p:stCondLst>
                                            <p:cond delay="0"/>
                                          </p:stCondLst>
                                        </p:cTn>
                                        <p:tgtEl>
                                          <p:spTgt spid="739"/>
                                        </p:tgtEl>
                                        <p:attrNameLst>
                                          <p:attrName>style.visibility</p:attrName>
                                        </p:attrNameLst>
                                      </p:cBhvr>
                                      <p:to>
                                        <p:strVal val="visible"/>
                                      </p:to>
                                    </p:set>
                                    <p:animEffect filter="randombar(horizontal)" transition="in">
                                      <p:cBhvr additive="repl">
                                        <p:cTn id="113" dur="500"/>
                                        <p:tgtEl>
                                          <p:spTgt spid="739"/>
                                        </p:tgtEl>
                                      </p:cBhvr>
                                    </p:animEffect>
                                  </p:childTnLst>
                                </p:cTn>
                              </p:par>
                              <p:par>
                                <p:cTn id="114" nodeType="withEffect" fill="hold" presetClass="entr" presetID="14" presetSubtype="10">
                                  <p:stCondLst>
                                    <p:cond delay="0"/>
                                  </p:stCondLst>
                                  <p:childTnLst>
                                    <p:set>
                                      <p:cBhvr>
                                        <p:cTn id="115" dur="1" fill="hold">
                                          <p:stCondLst>
                                            <p:cond delay="0"/>
                                          </p:stCondLst>
                                        </p:cTn>
                                        <p:tgtEl>
                                          <p:spTgt spid="733"/>
                                        </p:tgtEl>
                                        <p:attrNameLst>
                                          <p:attrName>style.visibility</p:attrName>
                                        </p:attrNameLst>
                                      </p:cBhvr>
                                      <p:to>
                                        <p:strVal val="visible"/>
                                      </p:to>
                                    </p:set>
                                    <p:animEffect filter="randombar(horizontal)" transition="in">
                                      <p:cBhvr additive="repl">
                                        <p:cTn id="116" dur="500"/>
                                        <p:tgtEl>
                                          <p:spTgt spid="733"/>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4" presetSubtype="10">
                                  <p:stCondLst>
                                    <p:cond delay="0"/>
                                  </p:stCondLst>
                                  <p:childTnLst>
                                    <p:set>
                                      <p:cBhvr>
                                        <p:cTn id="120" dur="1" fill="hold">
                                          <p:stCondLst>
                                            <p:cond delay="0"/>
                                          </p:stCondLst>
                                        </p:cTn>
                                        <p:tgtEl>
                                          <p:spTgt spid="738"/>
                                        </p:tgtEl>
                                        <p:attrNameLst>
                                          <p:attrName>style.visibility</p:attrName>
                                        </p:attrNameLst>
                                      </p:cBhvr>
                                      <p:to>
                                        <p:strVal val="visible"/>
                                      </p:to>
                                    </p:set>
                                    <p:animEffect filter="randombar(horizontal)" transition="in">
                                      <p:cBhvr additive="repl">
                                        <p:cTn id="121" dur="500"/>
                                        <p:tgtEl>
                                          <p:spTgt spid="738"/>
                                        </p:tgtEl>
                                      </p:cBhvr>
                                    </p:animEffect>
                                  </p:childTnLst>
                                </p:cTn>
                              </p:par>
                              <p:par>
                                <p:cTn id="122" nodeType="withEffect" fill="hold" presetClass="entr" presetID="14" presetSubtype="10">
                                  <p:stCondLst>
                                    <p:cond delay="0"/>
                                  </p:stCondLst>
                                  <p:childTnLst>
                                    <p:set>
                                      <p:cBhvr>
                                        <p:cTn id="123" dur="1" fill="hold">
                                          <p:stCondLst>
                                            <p:cond delay="0"/>
                                          </p:stCondLst>
                                        </p:cTn>
                                        <p:tgtEl>
                                          <p:spTgt spid="-1"/>
                                        </p:tgtEl>
                                        <p:attrNameLst>
                                          <p:attrName>style.visibility</p:attrName>
                                        </p:attrNameLst>
                                      </p:cBhvr>
                                      <p:to>
                                        <p:strVal val="visible"/>
                                      </p:to>
                                    </p:set>
                                    <p:animEffect filter="randombar(horizontal)" transition="in">
                                      <p:cBhvr additive="repl">
                                        <p:cTn id="124" dur="500"/>
                                        <p:tgtEl>
                                          <p:spTgt spid="-1"/>
                                        </p:tgtEl>
                                      </p:cBhvr>
                                    </p:animEffect>
                                  </p:childTnLst>
                                </p:cTn>
                              </p:par>
                              <p:par>
                                <p:cTn id="125" nodeType="withEffect" fill="hold" presetClass="entr" presetID="14" presetSubtype="10">
                                  <p:stCondLst>
                                    <p:cond delay="0"/>
                                  </p:stCondLst>
                                  <p:childTnLst>
                                    <p:set>
                                      <p:cBhvr>
                                        <p:cTn id="126" dur="1" fill="hold">
                                          <p:stCondLst>
                                            <p:cond delay="0"/>
                                          </p:stCondLst>
                                        </p:cTn>
                                        <p:tgtEl>
                                          <p:spTgt spid="734"/>
                                        </p:tgtEl>
                                        <p:attrNameLst>
                                          <p:attrName>style.visibility</p:attrName>
                                        </p:attrNameLst>
                                      </p:cBhvr>
                                      <p:to>
                                        <p:strVal val="visible"/>
                                      </p:to>
                                    </p:set>
                                    <p:animEffect filter="randombar(horizontal)" transition="in">
                                      <p:cBhvr additive="repl">
                                        <p:cTn id="127" dur="500"/>
                                        <p:tgtEl>
                                          <p:spTgt spid="734"/>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4" presetSubtype="10">
                                  <p:stCondLst>
                                    <p:cond delay="0"/>
                                  </p:stCondLst>
                                  <p:childTnLst>
                                    <p:set>
                                      <p:cBhvr>
                                        <p:cTn id="131" dur="1" fill="hold">
                                          <p:stCondLst>
                                            <p:cond delay="0"/>
                                          </p:stCondLst>
                                        </p:cTn>
                                        <p:tgtEl>
                                          <p:spTgt spid="748"/>
                                        </p:tgtEl>
                                        <p:attrNameLst>
                                          <p:attrName>style.visibility</p:attrName>
                                        </p:attrNameLst>
                                      </p:cBhvr>
                                      <p:to>
                                        <p:strVal val="visible"/>
                                      </p:to>
                                    </p:set>
                                    <p:animEffect filter="randombar(horizontal)" transition="in">
                                      <p:cBhvr additive="repl">
                                        <p:cTn id="132" dur="500"/>
                                        <p:tgtEl>
                                          <p:spTgt spid="748"/>
                                        </p:tgtEl>
                                      </p:cBhvr>
                                    </p:animEffect>
                                  </p:childTnLst>
                                </p:cTn>
                              </p:par>
                              <p:par>
                                <p:cTn id="133" nodeType="withEffect" fill="hold" presetClass="entr" presetID="14" presetSubtype="10">
                                  <p:stCondLst>
                                    <p:cond delay="0"/>
                                  </p:stCondLst>
                                  <p:childTnLst>
                                    <p:set>
                                      <p:cBhvr>
                                        <p:cTn id="134" dur="1" fill="hold">
                                          <p:stCondLst>
                                            <p:cond delay="0"/>
                                          </p:stCondLst>
                                        </p:cTn>
                                        <p:tgtEl>
                                          <p:spTgt spid="-1"/>
                                        </p:tgtEl>
                                        <p:attrNameLst>
                                          <p:attrName>style.visibility</p:attrName>
                                        </p:attrNameLst>
                                      </p:cBhvr>
                                      <p:to>
                                        <p:strVal val="visible"/>
                                      </p:to>
                                    </p:set>
                                    <p:animEffect filter="randombar(horizontal)" transition="in">
                                      <p:cBhvr additive="repl">
                                        <p:cTn id="135" dur="500"/>
                                        <p:tgtEl>
                                          <p:spTgt spid="-1"/>
                                        </p:tgtEl>
                                      </p:cBhvr>
                                    </p:animEffect>
                                  </p:childTnLst>
                                </p:cTn>
                              </p:par>
                              <p:par>
                                <p:cTn id="136" nodeType="withEffect" fill="hold" presetClass="entr" presetID="14" presetSubtype="10">
                                  <p:stCondLst>
                                    <p:cond delay="0"/>
                                  </p:stCondLst>
                                  <p:childTnLst>
                                    <p:set>
                                      <p:cBhvr>
                                        <p:cTn id="137" dur="1" fill="hold">
                                          <p:stCondLst>
                                            <p:cond delay="0"/>
                                          </p:stCondLst>
                                        </p:cTn>
                                        <p:tgtEl>
                                          <p:spTgt spid="760"/>
                                        </p:tgtEl>
                                        <p:attrNameLst>
                                          <p:attrName>style.visibility</p:attrName>
                                        </p:attrNameLst>
                                      </p:cBhvr>
                                      <p:to>
                                        <p:strVal val="visible"/>
                                      </p:to>
                                    </p:set>
                                    <p:animEffect filter="randombar(horizontal)" transition="in">
                                      <p:cBhvr additive="repl">
                                        <p:cTn id="138" dur="500"/>
                                        <p:tgtEl>
                                          <p:spTgt spid="760"/>
                                        </p:tgtEl>
                                      </p:cBhvr>
                                    </p:animEffect>
                                  </p:childTnLst>
                                </p:cTn>
                              </p:par>
                              <p:par>
                                <p:cTn id="139" nodeType="withEffect" fill="hold" presetClass="entr" presetID="14" presetSubtype="10">
                                  <p:stCondLst>
                                    <p:cond delay="0"/>
                                  </p:stCondLst>
                                  <p:childTnLst>
                                    <p:set>
                                      <p:cBhvr>
                                        <p:cTn id="140" dur="1" fill="hold">
                                          <p:stCondLst>
                                            <p:cond delay="0"/>
                                          </p:stCondLst>
                                        </p:cTn>
                                        <p:tgtEl>
                                          <p:spTgt spid="736"/>
                                        </p:tgtEl>
                                        <p:attrNameLst>
                                          <p:attrName>style.visibility</p:attrName>
                                        </p:attrNameLst>
                                      </p:cBhvr>
                                      <p:to>
                                        <p:strVal val="visible"/>
                                      </p:to>
                                    </p:set>
                                    <p:animEffect filter="randombar(horizontal)" transition="in">
                                      <p:cBhvr additive="repl">
                                        <p:cTn id="141" dur="500"/>
                                        <p:tgtEl>
                                          <p:spTgt spid="73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CustomShape 1"/>
          <p:cNvSpPr/>
          <p:nvPr/>
        </p:nvSpPr>
        <p:spPr>
          <a:xfrm>
            <a:off x="323640" y="339480"/>
            <a:ext cx="11571840" cy="722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Fetching Data with REST</a:t>
            </a:r>
            <a:endParaRPr b="0" lang="en-US" sz="1800" spc="-1" strike="noStrike">
              <a:solidFill>
                <a:srgbClr val="000000"/>
              </a:solidFill>
              <a:uFill>
                <a:solidFill>
                  <a:srgbClr val="ffffff"/>
                </a:solidFill>
              </a:uFill>
              <a:latin typeface="Arial"/>
            </a:endParaRPr>
          </a:p>
        </p:txBody>
      </p:sp>
      <p:sp>
        <p:nvSpPr>
          <p:cNvPr id="762" name="CustomShape 2"/>
          <p:cNvSpPr/>
          <p:nvPr/>
        </p:nvSpPr>
        <p:spPr>
          <a:xfrm flipH="1">
            <a:off x="4104720" y="3446280"/>
            <a:ext cx="3809520" cy="4536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763" name="CustomShape 3"/>
          <p:cNvSpPr/>
          <p:nvPr/>
        </p:nvSpPr>
        <p:spPr>
          <a:xfrm flipH="1" rot="10800000">
            <a:off x="7914600" y="2915640"/>
            <a:ext cx="3809520" cy="45360"/>
          </a:xfrm>
          <a:custGeom>
            <a:avLst/>
            <a:gdLst/>
            <a:ahLst/>
            <a:rect l="l" t="t" r="r" b="b"/>
            <a:pathLst>
              <a:path w="21600" h="21600">
                <a:moveTo>
                  <a:pt x="0" y="0"/>
                </a:moveTo>
                <a:lnTo>
                  <a:pt x="21600" y="21600"/>
                </a:lnTo>
              </a:path>
            </a:pathLst>
          </a:custGeom>
          <a:noFill/>
          <a:ln w="57240">
            <a:solidFill>
              <a:srgbClr val="c40c8b"/>
            </a:solidFill>
            <a:round/>
            <a:tailEnd len="med" type="arrow" w="med"/>
          </a:ln>
        </p:spPr>
        <p:style>
          <a:lnRef idx="1">
            <a:schemeClr val="accent1"/>
          </a:lnRef>
          <a:fillRef idx="0">
            <a:schemeClr val="accent1"/>
          </a:fillRef>
          <a:effectRef idx="0">
            <a:schemeClr val="accent1"/>
          </a:effectRef>
          <a:fontRef idx="minor"/>
        </p:style>
      </p:sp>
      <p:sp>
        <p:nvSpPr>
          <p:cNvPr id="764" name="CustomShape 4"/>
          <p:cNvSpPr/>
          <p:nvPr/>
        </p:nvSpPr>
        <p:spPr>
          <a:xfrm>
            <a:off x="1699200" y="4367880"/>
            <a:ext cx="972000" cy="397080"/>
          </a:xfrm>
          <a:custGeom>
            <a:avLst/>
            <a:gdLst/>
            <a:ah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a:gradFill>
          <a:ln w="9360">
            <a:noFill/>
          </a:ln>
        </p:spPr>
        <p:style>
          <a:lnRef idx="0"/>
          <a:fillRef idx="0"/>
          <a:effectRef idx="0"/>
          <a:fontRef idx="minor"/>
        </p:style>
      </p:sp>
      <p:sp>
        <p:nvSpPr>
          <p:cNvPr id="765" name="CustomShape 5"/>
          <p:cNvSpPr/>
          <p:nvPr/>
        </p:nvSpPr>
        <p:spPr>
          <a:xfrm>
            <a:off x="568800" y="1993320"/>
            <a:ext cx="3265560" cy="2404080"/>
          </a:xfrm>
          <a:custGeom>
            <a:avLst/>
            <a:gdLst/>
            <a:ah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360">
            <a:noFill/>
          </a:ln>
        </p:spPr>
        <p:style>
          <a:lnRef idx="0"/>
          <a:fillRef idx="0"/>
          <a:effectRef idx="0"/>
          <a:fontRef idx="minor"/>
        </p:style>
      </p:sp>
      <p:sp>
        <p:nvSpPr>
          <p:cNvPr id="766" name="CustomShape 6"/>
          <p:cNvSpPr/>
          <p:nvPr/>
        </p:nvSpPr>
        <p:spPr>
          <a:xfrm>
            <a:off x="3377160" y="4363920"/>
            <a:ext cx="219960" cy="39240"/>
          </a:xfrm>
          <a:custGeom>
            <a:avLst/>
            <a:gdLst/>
            <a:ah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360">
            <a:noFill/>
          </a:ln>
        </p:spPr>
        <p:style>
          <a:lnRef idx="0"/>
          <a:fillRef idx="0"/>
          <a:effectRef idx="0"/>
          <a:fontRef idx="minor"/>
        </p:style>
      </p:sp>
      <p:sp>
        <p:nvSpPr>
          <p:cNvPr id="767" name="CustomShape 7"/>
          <p:cNvSpPr/>
          <p:nvPr/>
        </p:nvSpPr>
        <p:spPr>
          <a:xfrm>
            <a:off x="585360" y="2013120"/>
            <a:ext cx="3228840" cy="2106000"/>
          </a:xfrm>
          <a:custGeom>
            <a:avLst/>
            <a:gdLst/>
            <a:ah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360">
            <a:noFill/>
          </a:ln>
        </p:spPr>
        <p:style>
          <a:lnRef idx="0"/>
          <a:fillRef idx="0"/>
          <a:effectRef idx="0"/>
          <a:fontRef idx="minor"/>
        </p:style>
      </p:sp>
      <p:sp>
        <p:nvSpPr>
          <p:cNvPr id="768" name="CustomShape 8"/>
          <p:cNvSpPr/>
          <p:nvPr/>
        </p:nvSpPr>
        <p:spPr>
          <a:xfrm>
            <a:off x="1701000" y="4715640"/>
            <a:ext cx="972000" cy="59400"/>
          </a:xfrm>
          <a:custGeom>
            <a:avLst/>
            <a:gdLst/>
            <a:ah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360">
            <a:noFill/>
          </a:ln>
        </p:spPr>
        <p:style>
          <a:lnRef idx="0"/>
          <a:fillRef idx="0"/>
          <a:effectRef idx="0"/>
          <a:fontRef idx="minor"/>
        </p:style>
      </p:sp>
      <p:sp>
        <p:nvSpPr>
          <p:cNvPr id="769" name="CustomShape 9"/>
          <p:cNvSpPr/>
          <p:nvPr/>
        </p:nvSpPr>
        <p:spPr>
          <a:xfrm>
            <a:off x="585360" y="4105440"/>
            <a:ext cx="3228840" cy="277920"/>
          </a:xfrm>
          <a:custGeom>
            <a:avLst/>
            <a:gdLst/>
            <a:ah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360">
            <a:noFill/>
          </a:ln>
        </p:spPr>
        <p:style>
          <a:lnRef idx="0"/>
          <a:fillRef idx="0"/>
          <a:effectRef idx="0"/>
          <a:fontRef idx="minor"/>
        </p:style>
      </p:sp>
      <p:sp>
        <p:nvSpPr>
          <p:cNvPr id="770" name="CustomShape 10"/>
          <p:cNvSpPr/>
          <p:nvPr/>
        </p:nvSpPr>
        <p:spPr>
          <a:xfrm>
            <a:off x="704880" y="2166120"/>
            <a:ext cx="2993760" cy="1827720"/>
          </a:xfrm>
          <a:custGeom>
            <a:avLst/>
            <a:gdLst/>
            <a:ahLst/>
            <a:rect l="l" t="t" r="r" b="b"/>
            <a:pathLst>
              <a:path w="6586571" h="3763755">
                <a:moveTo>
                  <a:pt x="30683" y="30683"/>
                </a:moveTo>
                <a:lnTo>
                  <a:pt x="6564071" y="30683"/>
                </a:lnTo>
                <a:lnTo>
                  <a:pt x="6564071" y="3753528"/>
                </a:lnTo>
                <a:lnTo>
                  <a:pt x="30683" y="3753528"/>
                </a:lnTo>
                <a:close/>
              </a:path>
            </a:pathLst>
          </a:custGeom>
          <a:solidFill>
            <a:srgbClr val="f2f2f2"/>
          </a:solidFill>
          <a:ln w="9360">
            <a:noFill/>
          </a:ln>
        </p:spPr>
        <p:style>
          <a:lnRef idx="0"/>
          <a:fillRef idx="0"/>
          <a:effectRef idx="0"/>
          <a:fontRef idx="minor"/>
        </p:style>
      </p:sp>
      <p:sp>
        <p:nvSpPr>
          <p:cNvPr id="771" name="CustomShape 11"/>
          <p:cNvSpPr/>
          <p:nvPr/>
        </p:nvSpPr>
        <p:spPr>
          <a:xfrm>
            <a:off x="2008440" y="2179800"/>
            <a:ext cx="1689840" cy="1814400"/>
          </a:xfrm>
          <a:custGeom>
            <a:avLst/>
            <a:gdLst/>
            <a:ah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360">
            <a:noFill/>
          </a:ln>
        </p:spPr>
        <p:style>
          <a:lnRef idx="0"/>
          <a:fillRef idx="0"/>
          <a:effectRef idx="0"/>
          <a:fontRef idx="minor"/>
        </p:style>
      </p:sp>
      <p:sp>
        <p:nvSpPr>
          <p:cNvPr id="772" name="CustomShape 12"/>
          <p:cNvSpPr/>
          <p:nvPr/>
        </p:nvSpPr>
        <p:spPr>
          <a:xfrm flipH="1">
            <a:off x="8356680" y="1965240"/>
            <a:ext cx="3357720" cy="1809000"/>
          </a:xfrm>
          <a:custGeom>
            <a:avLst/>
            <a:gdLst/>
            <a:ah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anchor="ctr"/>
          <a:p>
            <a:pPr algn="ctr">
              <a:lnSpc>
                <a:spcPct val="100000"/>
              </a:lnSpc>
            </a:pPr>
            <a:r>
              <a:rPr b="1" lang="en-US" sz="5400" spc="-1" strike="noStrike">
                <a:solidFill>
                  <a:srgbClr val="000000"/>
                </a:solidFill>
                <a:uFill>
                  <a:solidFill>
                    <a:srgbClr val="ffffff"/>
                  </a:solidFill>
                </a:uFill>
                <a:latin typeface="Calibri"/>
                <a:ea typeface="Tahoma"/>
              </a:rPr>
              <a:t>REST</a:t>
            </a:r>
            <a:endParaRPr b="0" lang="en-US" sz="1800" spc="-1" strike="noStrike">
              <a:solidFill>
                <a:srgbClr val="000000"/>
              </a:solidFill>
              <a:uFill>
                <a:solidFill>
                  <a:srgbClr val="ffffff"/>
                </a:solidFill>
              </a:uFill>
              <a:latin typeface="Arial"/>
            </a:endParaRPr>
          </a:p>
        </p:txBody>
      </p:sp>
      <p:sp>
        <p:nvSpPr>
          <p:cNvPr id="773" name="CustomShape 13"/>
          <p:cNvSpPr/>
          <p:nvPr/>
        </p:nvSpPr>
        <p:spPr>
          <a:xfrm>
            <a:off x="4187160" y="1593000"/>
            <a:ext cx="349992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urier New"/>
              </a:rPr>
              <a:t>/api/user/&lt;id&gt;</a:t>
            </a:r>
            <a:endParaRPr b="0" lang="en-US" sz="1800" spc="-1" strike="noStrike">
              <a:solidFill>
                <a:srgbClr val="000000"/>
              </a:solidFill>
              <a:uFill>
                <a:solidFill>
                  <a:srgbClr val="ffffff"/>
                </a:solidFill>
              </a:uFill>
              <a:latin typeface="Arial"/>
            </a:endParaRPr>
          </a:p>
        </p:txBody>
      </p:sp>
      <p:sp>
        <p:nvSpPr>
          <p:cNvPr id="774" name="CustomShape 14"/>
          <p:cNvSpPr/>
          <p:nvPr/>
        </p:nvSpPr>
        <p:spPr>
          <a:xfrm>
            <a:off x="4187160" y="1962360"/>
            <a:ext cx="312768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urier New"/>
              </a:rPr>
              <a:t>/api/user/&lt;id&gt;/post</a:t>
            </a:r>
            <a:endParaRPr b="0" lang="en-US" sz="1800" spc="-1" strike="noStrike">
              <a:solidFill>
                <a:srgbClr val="000000"/>
              </a:solidFill>
              <a:uFill>
                <a:solidFill>
                  <a:srgbClr val="ffffff"/>
                </a:solidFill>
              </a:uFill>
              <a:latin typeface="Arial"/>
            </a:endParaRPr>
          </a:p>
        </p:txBody>
      </p:sp>
      <p:sp>
        <p:nvSpPr>
          <p:cNvPr id="775" name="CustomShape 15"/>
          <p:cNvSpPr/>
          <p:nvPr/>
        </p:nvSpPr>
        <p:spPr>
          <a:xfrm>
            <a:off x="4187160" y="2329920"/>
            <a:ext cx="399708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ourier New"/>
              </a:rPr>
              <a:t>/api/user/&lt;id&gt;/followers</a:t>
            </a:r>
            <a:endParaRPr b="0" lang="en-US" sz="1800" spc="-1" strike="noStrike">
              <a:solidFill>
                <a:srgbClr val="000000"/>
              </a:solidFill>
              <a:uFill>
                <a:solidFill>
                  <a:srgbClr val="ffffff"/>
                </a:solidFill>
              </a:uFill>
              <a:latin typeface="Arial"/>
            </a:endParaRPr>
          </a:p>
        </p:txBody>
      </p:sp>
      <p:pic>
        <p:nvPicPr>
          <p:cNvPr id="776" name="Picture 1" descr=""/>
          <p:cNvPicPr/>
          <p:nvPr/>
        </p:nvPicPr>
        <p:blipFill>
          <a:blip r:embed="rId1"/>
          <a:stretch/>
        </p:blipFill>
        <p:spPr>
          <a:xfrm>
            <a:off x="3927600" y="3890880"/>
            <a:ext cx="4986720" cy="2520360"/>
          </a:xfrm>
          <a:prstGeom prst="rect">
            <a:avLst/>
          </a:prstGeom>
          <a:ln>
            <a:noFill/>
          </a:ln>
        </p:spPr>
      </p:pic>
      <p:pic>
        <p:nvPicPr>
          <p:cNvPr id="777" name="Picture 2" descr=""/>
          <p:cNvPicPr/>
          <p:nvPr/>
        </p:nvPicPr>
        <p:blipFill>
          <a:blip r:embed="rId2"/>
          <a:stretch/>
        </p:blipFill>
        <p:spPr>
          <a:xfrm>
            <a:off x="4029120" y="3976560"/>
            <a:ext cx="5541840" cy="2626200"/>
          </a:xfrm>
          <a:prstGeom prst="rect">
            <a:avLst/>
          </a:prstGeom>
          <a:ln>
            <a:noFill/>
          </a:ln>
        </p:spPr>
      </p:pic>
      <p:pic>
        <p:nvPicPr>
          <p:cNvPr id="778" name="Picture 3" descr=""/>
          <p:cNvPicPr/>
          <p:nvPr/>
        </p:nvPicPr>
        <p:blipFill>
          <a:blip r:embed="rId3"/>
          <a:stretch/>
        </p:blipFill>
        <p:spPr>
          <a:xfrm>
            <a:off x="4269240" y="3994200"/>
            <a:ext cx="4782240" cy="2619000"/>
          </a:xfrm>
          <a:prstGeom prst="rect">
            <a:avLst/>
          </a:prstGeom>
          <a:ln>
            <a:noFill/>
          </a:ln>
        </p:spPr>
      </p:pic>
    </p:spTree>
  </p:cSld>
  <p:timing>
    <p:tnLst>
      <p:par>
        <p:cTn id="142" dur="indefinite" restart="never" nodeType="tmRoot">
          <p:childTnLst>
            <p:seq>
              <p:cTn id="143" nodeType="mainSeq">
                <p:childTnLst>
                  <p:par>
                    <p:cTn id="144" fill="hold">
                      <p:stCondLst>
                        <p:cond delay="indefinite"/>
                      </p:stCondLst>
                      <p:childTnLst>
                        <p:par>
                          <p:cTn id="145" fill="hold">
                            <p:stCondLst>
                              <p:cond delay="0"/>
                            </p:stCondLst>
                            <p:childTnLst>
                              <p:par>
                                <p:cTn id="146" nodeType="clickEffect" fill="hold" presetClass="entr" presetID="10">
                                  <p:stCondLst>
                                    <p:cond delay="0"/>
                                  </p:stCondLst>
                                  <p:childTnLst>
                                    <p:set>
                                      <p:cBhvr>
                                        <p:cTn id="147" dur="1" fill="hold">
                                          <p:stCondLst>
                                            <p:cond delay="0"/>
                                          </p:stCondLst>
                                        </p:cTn>
                                        <p:tgtEl>
                                          <p:spTgt spid="773"/>
                                        </p:tgtEl>
                                        <p:attrNameLst>
                                          <p:attrName>style.visibility</p:attrName>
                                        </p:attrNameLst>
                                      </p:cBhvr>
                                      <p:to>
                                        <p:strVal val="visible"/>
                                      </p:to>
                                    </p:set>
                                    <p:animEffect filter="fade" transition="in">
                                      <p:cBhvr additive="repl">
                                        <p:cTn id="148" dur="500"/>
                                        <p:tgtEl>
                                          <p:spTgt spid="773"/>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0">
                                  <p:stCondLst>
                                    <p:cond delay="0"/>
                                  </p:stCondLst>
                                  <p:childTnLst>
                                    <p:set>
                                      <p:cBhvr>
                                        <p:cTn id="152" dur="1" fill="hold">
                                          <p:stCondLst>
                                            <p:cond delay="0"/>
                                          </p:stCondLst>
                                        </p:cTn>
                                        <p:tgtEl>
                                          <p:spTgt spid="776"/>
                                        </p:tgtEl>
                                        <p:attrNameLst>
                                          <p:attrName>style.visibility</p:attrName>
                                        </p:attrNameLst>
                                      </p:cBhvr>
                                      <p:to>
                                        <p:strVal val="visible"/>
                                      </p:to>
                                    </p:set>
                                    <p:animEffect filter="fade" transition="in">
                                      <p:cBhvr additive="repl">
                                        <p:cTn id="153" dur="500"/>
                                        <p:tgtEl>
                                          <p:spTgt spid="776"/>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xit" presetID="10">
                                  <p:stCondLst>
                                    <p:cond delay="0"/>
                                  </p:stCondLst>
                                  <p:childTnLst>
                                    <p:animEffect filter="fade" transition="in">
                                      <p:cBhvr additive="repl">
                                        <p:cTn id="157" dur="500"/>
                                        <p:tgtEl>
                                          <p:spTgt spid="776"/>
                                        </p:tgtEl>
                                      </p:cBhvr>
                                    </p:animEffect>
                                    <p:set>
                                      <p:cBhvr>
                                        <p:cTn id="158" dur="1" fill="hold">
                                          <p:stCondLst>
                                            <p:cond delay="499"/>
                                          </p:stCondLst>
                                        </p:cTn>
                                        <p:tgtEl>
                                          <p:spTgt spid="776"/>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0">
                                  <p:stCondLst>
                                    <p:cond delay="0"/>
                                  </p:stCondLst>
                                  <p:childTnLst>
                                    <p:set>
                                      <p:cBhvr>
                                        <p:cTn id="162" dur="1" fill="hold">
                                          <p:stCondLst>
                                            <p:cond delay="0"/>
                                          </p:stCondLst>
                                        </p:cTn>
                                        <p:tgtEl>
                                          <p:spTgt spid="774"/>
                                        </p:tgtEl>
                                        <p:attrNameLst>
                                          <p:attrName>style.visibility</p:attrName>
                                        </p:attrNameLst>
                                      </p:cBhvr>
                                      <p:to>
                                        <p:strVal val="visible"/>
                                      </p:to>
                                    </p:set>
                                    <p:animEffect filter="fade" transition="in">
                                      <p:cBhvr additive="repl">
                                        <p:cTn id="163" dur="500"/>
                                        <p:tgtEl>
                                          <p:spTgt spid="774"/>
                                        </p:tgtEl>
                                      </p:cBhvr>
                                    </p:animEffec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0">
                                  <p:stCondLst>
                                    <p:cond delay="0"/>
                                  </p:stCondLst>
                                  <p:childTnLst>
                                    <p:set>
                                      <p:cBhvr>
                                        <p:cTn id="167" dur="1" fill="hold">
                                          <p:stCondLst>
                                            <p:cond delay="0"/>
                                          </p:stCondLst>
                                        </p:cTn>
                                        <p:tgtEl>
                                          <p:spTgt spid="777"/>
                                        </p:tgtEl>
                                        <p:attrNameLst>
                                          <p:attrName>style.visibility</p:attrName>
                                        </p:attrNameLst>
                                      </p:cBhvr>
                                      <p:to>
                                        <p:strVal val="visible"/>
                                      </p:to>
                                    </p:set>
                                    <p:animEffect filter="fade" transition="in">
                                      <p:cBhvr additive="repl">
                                        <p:cTn id="168" dur="500"/>
                                        <p:tgtEl>
                                          <p:spTgt spid="777"/>
                                        </p:tgtEl>
                                      </p:cBhvr>
                                    </p:animEffect>
                                  </p:childTnLst>
                                </p:cTn>
                              </p:par>
                            </p:childTnLst>
                          </p:cTn>
                        </p:par>
                      </p:childTnLst>
                    </p:cTn>
                  </p:par>
                  <p:par>
                    <p:cTn id="169" fill="hold">
                      <p:stCondLst>
                        <p:cond delay="indefinite"/>
                      </p:stCondLst>
                      <p:childTnLst>
                        <p:par>
                          <p:cTn id="170" fill="hold">
                            <p:stCondLst>
                              <p:cond delay="0"/>
                            </p:stCondLst>
                            <p:childTnLst>
                              <p:par>
                                <p:cTn id="171" nodeType="clickEffect" fill="hold" presetClass="exit" presetID="6" presetSubtype="32">
                                  <p:stCondLst>
                                    <p:cond delay="0"/>
                                  </p:stCondLst>
                                  <p:childTnLst>
                                    <p:animEffect filter="circle(out)" transition="in">
                                      <p:cBhvr additive="repl">
                                        <p:cTn id="172" dur="1000"/>
                                        <p:tgtEl>
                                          <p:spTgt spid="777"/>
                                        </p:tgtEl>
                                      </p:cBhvr>
                                    </p:animEffect>
                                    <p:set>
                                      <p:cBhvr>
                                        <p:cTn id="173" dur="1" fill="hold">
                                          <p:stCondLst>
                                            <p:cond delay="999"/>
                                          </p:stCondLst>
                                        </p:cTn>
                                        <p:tgtEl>
                                          <p:spTgt spid="77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0">
                                  <p:stCondLst>
                                    <p:cond delay="0"/>
                                  </p:stCondLst>
                                  <p:childTnLst>
                                    <p:set>
                                      <p:cBhvr>
                                        <p:cTn id="177" dur="1" fill="hold">
                                          <p:stCondLst>
                                            <p:cond delay="0"/>
                                          </p:stCondLst>
                                        </p:cTn>
                                        <p:tgtEl>
                                          <p:spTgt spid="775"/>
                                        </p:tgtEl>
                                        <p:attrNameLst>
                                          <p:attrName>style.visibility</p:attrName>
                                        </p:attrNameLst>
                                      </p:cBhvr>
                                      <p:to>
                                        <p:strVal val="visible"/>
                                      </p:to>
                                    </p:set>
                                    <p:animEffect filter="fade" transition="in">
                                      <p:cBhvr additive="repl">
                                        <p:cTn id="178" dur="500"/>
                                        <p:tgtEl>
                                          <p:spTgt spid="775"/>
                                        </p:tgtEl>
                                      </p:cBhvr>
                                    </p:animEffec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0">
                                  <p:stCondLst>
                                    <p:cond delay="0"/>
                                  </p:stCondLst>
                                  <p:childTnLst>
                                    <p:set>
                                      <p:cBhvr>
                                        <p:cTn id="182" dur="1" fill="hold">
                                          <p:stCondLst>
                                            <p:cond delay="0"/>
                                          </p:stCondLst>
                                        </p:cTn>
                                        <p:tgtEl>
                                          <p:spTgt spid="778"/>
                                        </p:tgtEl>
                                        <p:attrNameLst>
                                          <p:attrName>style.visibility</p:attrName>
                                        </p:attrNameLst>
                                      </p:cBhvr>
                                      <p:to>
                                        <p:strVal val="visible"/>
                                      </p:to>
                                    </p:set>
                                    <p:animEffect filter="fade" transition="in">
                                      <p:cBhvr additive="repl">
                                        <p:cTn id="183" dur="500"/>
                                        <p:tgtEl>
                                          <p:spTgt spid="77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TextShape 1"/>
          <p:cNvSpPr txBox="1"/>
          <p:nvPr/>
        </p:nvSpPr>
        <p:spPr>
          <a:xfrm>
            <a:off x="323640" y="339480"/>
            <a:ext cx="11572920" cy="723960"/>
          </a:xfrm>
          <a:prstGeom prst="rect">
            <a:avLst/>
          </a:prstGeom>
          <a:noFill/>
          <a:ln>
            <a:noFill/>
          </a:ln>
        </p:spPr>
        <p:txBody>
          <a:bodyPr lIns="90000" rIns="90000" tIns="45000" bIns="45000" anchor="ctr"/>
          <a:p>
            <a:pPr algn="ctr">
              <a:lnSpc>
                <a:spcPct val="100000"/>
              </a:lnSpc>
            </a:pPr>
            <a:r>
              <a:rPr b="1" lang="en-US" sz="5400" spc="-1" strike="noStrike">
                <a:solidFill>
                  <a:srgbClr val="262626"/>
                </a:solidFill>
                <a:uFill>
                  <a:solidFill>
                    <a:srgbClr val="ffffff"/>
                  </a:solidFill>
                </a:uFill>
                <a:latin typeface="Arial"/>
                <a:ea typeface="Arial Unicode MS"/>
              </a:rPr>
              <a:t>REST Drawbacks</a:t>
            </a:r>
            <a:endParaRPr b="0" lang="en-US" sz="2800" spc="-1" strike="noStrike">
              <a:solidFill>
                <a:srgbClr val="000000"/>
              </a:solidFill>
              <a:uFill>
                <a:solidFill>
                  <a:srgbClr val="ffffff"/>
                </a:solidFill>
              </a:uFill>
              <a:latin typeface="Calibri"/>
            </a:endParaRPr>
          </a:p>
        </p:txBody>
      </p:sp>
      <p:sp>
        <p:nvSpPr>
          <p:cNvPr id="780" name="CustomShape 2"/>
          <p:cNvSpPr/>
          <p:nvPr/>
        </p:nvSpPr>
        <p:spPr>
          <a:xfrm rot="5400000">
            <a:off x="547200" y="2232720"/>
            <a:ext cx="399600" cy="47700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81" name="CustomShape 3"/>
          <p:cNvSpPr/>
          <p:nvPr/>
        </p:nvSpPr>
        <p:spPr>
          <a:xfrm>
            <a:off x="1247040" y="2271600"/>
            <a:ext cx="484848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uFill>
                  <a:solidFill>
                    <a:srgbClr val="ffffff"/>
                  </a:solidFill>
                </a:uFill>
                <a:latin typeface="Arial"/>
              </a:rPr>
              <a:t>The number of API endpoints is too much</a:t>
            </a:r>
            <a:endParaRPr b="0" lang="en-US" sz="1800" spc="-1" strike="noStrike">
              <a:solidFill>
                <a:srgbClr val="000000"/>
              </a:solidFill>
              <a:uFill>
                <a:solidFill>
                  <a:srgbClr val="ffffff"/>
                </a:solidFill>
              </a:uFill>
              <a:latin typeface="Arial"/>
            </a:endParaRPr>
          </a:p>
        </p:txBody>
      </p:sp>
      <p:sp>
        <p:nvSpPr>
          <p:cNvPr id="782" name="CustomShape 4"/>
          <p:cNvSpPr/>
          <p:nvPr/>
        </p:nvSpPr>
        <p:spPr>
          <a:xfrm>
            <a:off x="1237320" y="2869920"/>
            <a:ext cx="5153040" cy="700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uFill>
                  <a:solidFill>
                    <a:srgbClr val="ffffff"/>
                  </a:solidFill>
                </a:uFill>
                <a:latin typeface="Arial"/>
              </a:rPr>
              <a:t>Overfetching: Downloading unnecessary data</a:t>
            </a:r>
            <a:endParaRPr b="0" lang="en-US" sz="1800" spc="-1" strike="noStrike">
              <a:solidFill>
                <a:srgbClr val="000000"/>
              </a:solidFill>
              <a:uFill>
                <a:solidFill>
                  <a:srgbClr val="ffffff"/>
                </a:solidFill>
              </a:uFill>
              <a:latin typeface="Arial"/>
            </a:endParaRPr>
          </a:p>
        </p:txBody>
      </p:sp>
      <p:sp>
        <p:nvSpPr>
          <p:cNvPr id="783" name="CustomShape 5"/>
          <p:cNvSpPr/>
          <p:nvPr/>
        </p:nvSpPr>
        <p:spPr>
          <a:xfrm>
            <a:off x="1237320" y="3641040"/>
            <a:ext cx="5153040" cy="10051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uFill>
                  <a:solidFill>
                    <a:srgbClr val="ffffff"/>
                  </a:solidFill>
                </a:uFill>
                <a:latin typeface="Arial"/>
              </a:rPr>
              <a:t>Underfetching: An endpoint doesn’t return enough of the required information; need to send multiple requests (n+1 problem)</a:t>
            </a:r>
            <a:endParaRPr b="0" lang="en-US" sz="1800" spc="-1" strike="noStrike">
              <a:solidFill>
                <a:srgbClr val="000000"/>
              </a:solidFill>
              <a:uFill>
                <a:solidFill>
                  <a:srgbClr val="ffffff"/>
                </a:solidFill>
              </a:uFill>
              <a:latin typeface="Arial"/>
            </a:endParaRPr>
          </a:p>
        </p:txBody>
      </p:sp>
      <p:sp>
        <p:nvSpPr>
          <p:cNvPr id="784" name="CustomShape 6"/>
          <p:cNvSpPr/>
          <p:nvPr/>
        </p:nvSpPr>
        <p:spPr>
          <a:xfrm rot="5400000">
            <a:off x="533520" y="2985120"/>
            <a:ext cx="399600" cy="47700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85" name="CustomShape 7"/>
          <p:cNvSpPr/>
          <p:nvPr/>
        </p:nvSpPr>
        <p:spPr>
          <a:xfrm rot="5400000">
            <a:off x="533520" y="3808440"/>
            <a:ext cx="399600" cy="477000"/>
          </a:xfrm>
          <a:custGeom>
            <a:avLst/>
            <a:gdLst/>
            <a:ah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86" name="Picture Placeholder 10" descr=""/>
          <p:cNvPicPr/>
          <p:nvPr/>
        </p:nvPicPr>
        <p:blipFill>
          <a:blip r:embed="rId1"/>
          <a:srcRect l="0" t="-15174" r="0" b="-15174"/>
          <a:stretch/>
        </p:blipFill>
        <p:spPr>
          <a:xfrm>
            <a:off x="7103880" y="1624320"/>
            <a:ext cx="4579560" cy="2588760"/>
          </a:xfrm>
          <a:prstGeom prst="rect">
            <a:avLst/>
          </a:prstGeom>
          <a:ln>
            <a:noFill/>
          </a:ln>
          <a:effectLst>
            <a:softEdge rad="112500"/>
          </a:effectLst>
        </p:spPr>
      </p:pic>
    </p:spTree>
  </p:cSld>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9">
                                  <p:stCondLst>
                                    <p:cond delay="0"/>
                                  </p:stCondLst>
                                  <p:childTnLst>
                                    <p:set>
                                      <p:cBhvr>
                                        <p:cTn id="189" dur="1" fill="hold">
                                          <p:stCondLst>
                                            <p:cond delay="0"/>
                                          </p:stCondLst>
                                        </p:cTn>
                                        <p:tgtEl>
                                          <p:spTgt spid="781"/>
                                        </p:tgtEl>
                                        <p:attrNameLst>
                                          <p:attrName>style.visibility</p:attrName>
                                        </p:attrNameLst>
                                      </p:cBhvr>
                                      <p:to>
                                        <p:strVal val="visible"/>
                                      </p:to>
                                    </p:set>
                                    <p:animEffect filter="dissolve" transition="in">
                                      <p:cBhvr additive="repl">
                                        <p:cTn id="190" dur="500"/>
                                        <p:tgtEl>
                                          <p:spTgt spid="781"/>
                                        </p:tgtEl>
                                      </p:cBhvr>
                                    </p:animEffect>
                                  </p:childTnLst>
                                </p:cTn>
                              </p:par>
                              <p:par>
                                <p:cTn id="191" nodeType="withEffect" fill="hold" presetClass="entr" presetID="9">
                                  <p:stCondLst>
                                    <p:cond delay="0"/>
                                  </p:stCondLst>
                                  <p:childTnLst>
                                    <p:set>
                                      <p:cBhvr>
                                        <p:cTn id="192" dur="1" fill="hold">
                                          <p:stCondLst>
                                            <p:cond delay="0"/>
                                          </p:stCondLst>
                                        </p:cTn>
                                        <p:tgtEl>
                                          <p:spTgt spid="780"/>
                                        </p:tgtEl>
                                        <p:attrNameLst>
                                          <p:attrName>style.visibility</p:attrName>
                                        </p:attrNameLst>
                                      </p:cBhvr>
                                      <p:to>
                                        <p:strVal val="visible"/>
                                      </p:to>
                                    </p:set>
                                    <p:animEffect filter="dissolve" transition="in">
                                      <p:cBhvr additive="repl">
                                        <p:cTn id="193" dur="500"/>
                                        <p:tgtEl>
                                          <p:spTgt spid="780"/>
                                        </p:tgtEl>
                                      </p:cBhvr>
                                    </p:animEffec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9">
                                  <p:stCondLst>
                                    <p:cond delay="0"/>
                                  </p:stCondLst>
                                  <p:childTnLst>
                                    <p:set>
                                      <p:cBhvr>
                                        <p:cTn id="197" dur="1" fill="hold">
                                          <p:stCondLst>
                                            <p:cond delay="0"/>
                                          </p:stCondLst>
                                        </p:cTn>
                                        <p:tgtEl>
                                          <p:spTgt spid="782"/>
                                        </p:tgtEl>
                                        <p:attrNameLst>
                                          <p:attrName>style.visibility</p:attrName>
                                        </p:attrNameLst>
                                      </p:cBhvr>
                                      <p:to>
                                        <p:strVal val="visible"/>
                                      </p:to>
                                    </p:set>
                                    <p:animEffect filter="dissolve" transition="in">
                                      <p:cBhvr additive="repl">
                                        <p:cTn id="198" dur="500"/>
                                        <p:tgtEl>
                                          <p:spTgt spid="782"/>
                                        </p:tgtEl>
                                      </p:cBhvr>
                                    </p:animEffect>
                                  </p:childTnLst>
                                </p:cTn>
                              </p:par>
                              <p:par>
                                <p:cTn id="199" nodeType="withEffect" fill="hold" presetClass="entr" presetID="9">
                                  <p:stCondLst>
                                    <p:cond delay="0"/>
                                  </p:stCondLst>
                                  <p:childTnLst>
                                    <p:set>
                                      <p:cBhvr>
                                        <p:cTn id="200" dur="1" fill="hold">
                                          <p:stCondLst>
                                            <p:cond delay="0"/>
                                          </p:stCondLst>
                                        </p:cTn>
                                        <p:tgtEl>
                                          <p:spTgt spid="784"/>
                                        </p:tgtEl>
                                        <p:attrNameLst>
                                          <p:attrName>style.visibility</p:attrName>
                                        </p:attrNameLst>
                                      </p:cBhvr>
                                      <p:to>
                                        <p:strVal val="visible"/>
                                      </p:to>
                                    </p:set>
                                    <p:animEffect filter="dissolve" transition="in">
                                      <p:cBhvr additive="repl">
                                        <p:cTn id="201" dur="500"/>
                                        <p:tgtEl>
                                          <p:spTgt spid="784"/>
                                        </p:tgtEl>
                                      </p:cBhvr>
                                    </p:animEffec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9">
                                  <p:stCondLst>
                                    <p:cond delay="0"/>
                                  </p:stCondLst>
                                  <p:childTnLst>
                                    <p:set>
                                      <p:cBhvr>
                                        <p:cTn id="205" dur="1" fill="hold">
                                          <p:stCondLst>
                                            <p:cond delay="0"/>
                                          </p:stCondLst>
                                        </p:cTn>
                                        <p:tgtEl>
                                          <p:spTgt spid="783"/>
                                        </p:tgtEl>
                                        <p:attrNameLst>
                                          <p:attrName>style.visibility</p:attrName>
                                        </p:attrNameLst>
                                      </p:cBhvr>
                                      <p:to>
                                        <p:strVal val="visible"/>
                                      </p:to>
                                    </p:set>
                                    <p:animEffect filter="dissolve" transition="in">
                                      <p:cBhvr additive="repl">
                                        <p:cTn id="206" dur="500"/>
                                        <p:tgtEl>
                                          <p:spTgt spid="783"/>
                                        </p:tgtEl>
                                      </p:cBhvr>
                                    </p:animEffect>
                                  </p:childTnLst>
                                </p:cTn>
                              </p:par>
                              <p:par>
                                <p:cTn id="207" nodeType="withEffect" fill="hold" presetClass="entr" presetID="9">
                                  <p:stCondLst>
                                    <p:cond delay="0"/>
                                  </p:stCondLst>
                                  <p:childTnLst>
                                    <p:set>
                                      <p:cBhvr>
                                        <p:cTn id="208" dur="1" fill="hold">
                                          <p:stCondLst>
                                            <p:cond delay="0"/>
                                          </p:stCondLst>
                                        </p:cTn>
                                        <p:tgtEl>
                                          <p:spTgt spid="785"/>
                                        </p:tgtEl>
                                        <p:attrNameLst>
                                          <p:attrName>style.visibility</p:attrName>
                                        </p:attrNameLst>
                                      </p:cBhvr>
                                      <p:to>
                                        <p:strVal val="visible"/>
                                      </p:to>
                                    </p:set>
                                    <p:animEffect filter="dissolve" transition="in">
                                      <p:cBhvr additive="repl">
                                        <p:cTn id="209" dur="500"/>
                                        <p:tgtEl>
                                          <p:spTgt spid="7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4425</TotalTime>
  <Application>LibreOffice/5.2.0.4$Windows_X86_64 LibreOffice_project/066b007f5ebcc236395c7d282ba488bca6720265</Application>
  <Words>1774</Words>
  <Paragraphs>231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2019-01-14T06:35:35Z</dcterms:created>
  <dc:creator>Allppt.com</dc:creator>
  <dc:description/>
  <dc:language>en-US</dc:language>
  <cp:lastModifiedBy/>
  <dcterms:modified xsi:type="dcterms:W3CDTF">2019-04-18T17:53:00Z</dcterms:modified>
  <cp:revision>207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