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DE82-7BB8-406D-8F49-38FE5572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AAFC4-BDFF-442C-B07B-A0D2EBBF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2307-EA75-4CAE-8D1A-CB48B074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9045-7CFF-4AC1-8455-37ACDD97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753B-3A21-4413-890C-3C97C97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5E43-529E-47A7-B2DB-38AD6BF3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D9D71-B954-400B-94B9-33F3E82C6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D3F6-2C85-4B68-AB64-6B3B3102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F834-93D8-4CE9-91FA-73CFE790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290F-5DD7-4281-BC7A-A97A515D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0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95D2C-39D9-492C-B4DC-596027AEC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DC7BB-7CA6-44DD-B5FA-55744647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19C5-5385-4A49-9A8A-CD7D39D8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9551-69F2-490B-AA7F-6D722DD4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3E98-5726-43C6-9349-48380C5C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1A87-63A1-4D72-BA5D-E5972729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246B-9CB3-453F-A11A-89DCDAFF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1FAF-E163-4726-8720-6CB303F4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87D5-3720-49EF-85EF-AAF85B0E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663A-41A4-4BF7-928E-348ECA33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E760-0CD0-4483-B3D7-DC9A4A97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192BA-60A8-4F71-98BA-88265483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5439-48D5-40AC-8A9E-DC68EA2B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2CD1-E887-4305-9AA7-25B5E3D2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658E-D666-4117-B8AD-65C59BF8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8CF4-DFAD-4B73-80E9-5626551C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EA7-3778-44CC-802D-93BF135ED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7C1E9-198A-4C9B-B24A-905CCA006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CF0A-FFB8-4325-9C17-4DFFDE3A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5E0E8-F5B1-4477-86B9-5CD93585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512ED-14B7-45A5-8B77-0BCBCC81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2DBD-07F6-4783-B555-D9693EEA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FEBB-0CE4-4761-ABAD-9AAE57B22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AD65A-AB2B-4433-86E2-6A28FBDA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B1984-B449-4A0A-9199-3D3BC7831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41057-62FF-4B4F-965A-81D1D4D07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5611A-9CF2-4F77-AB8D-C4963BB5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5CE36-E2AF-4530-9664-03A8E05F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BE79F-20ED-401B-A262-0A857A5E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0BA5-40A5-4204-BD41-246134EB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973F5-CB45-4B57-B822-3D8434D2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275B5-3EC3-4315-9909-7F0E490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15807-9229-4977-A384-539E1556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D8915-A8B1-4353-B4D6-6913941F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78EA5-D5B8-40C5-A12A-19F3572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8EBAA-E6EE-47AF-B233-19B54F79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7FF7-5F1D-47DC-8F40-D93D8695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CA4D-0DE5-4CF5-9B00-621B1708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FAFA-8AF1-4EBC-8350-293790FB7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CF406-F7AF-4114-B158-5B43B891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06420-78F1-4242-B71F-7EF5C87E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822FC-1292-4635-A07A-8655BC70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B286-040D-4B52-A162-DA614885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27CBA-B8BD-4029-8D94-FFEFAF8F3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1C530-5884-470F-96D1-31E71EE09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35836-BD78-4F0E-AEB2-D8A9AAF9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B60FE-3540-4EF3-B619-E92DFEC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2D3E4-6EBB-42B5-AE6D-53ABB046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A87FD-6A08-406A-BDD8-7600E473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1E42-C22A-4E87-8992-30F20DDA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255A-D17F-4E2C-BD68-19FBA8398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B869-702B-4E85-8171-A02B69FD459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948A-E010-4C8F-8B52-AAA5868A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950F-7565-4038-AA1C-ED20F366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EF40-C951-4512-92CE-6239F279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1EB-2715-4B1F-9102-1DA50F801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 Mountain Resort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68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E662-71E8-4759-9E69-F8AD0DB2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51B4-59E8-4216-A564-18CA6CF5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$1.5 million increase in operating costs (new chair lift)</a:t>
            </a:r>
          </a:p>
          <a:p>
            <a:endParaRPr lang="en-US" dirty="0"/>
          </a:p>
          <a:p>
            <a:pPr marR="0">
              <a:spcAft>
                <a:spcPts val="0"/>
              </a:spcAft>
            </a:pPr>
            <a:r>
              <a:rPr lang="en-US" dirty="0"/>
              <a:t>Can Resort’s facilities and features (number of runs, vertical drop, number of chairs…) support higher ticket price?</a:t>
            </a:r>
          </a:p>
          <a:p>
            <a:pPr marR="0">
              <a:spcAft>
                <a:spcPts val="0"/>
              </a:spcAft>
            </a:pPr>
            <a:r>
              <a:rPr lang="en-US" dirty="0"/>
              <a:t>If increase/decrease number of facilities, what is the effect on supported price and revenue?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D18F-9551-4710-9358-B396D053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BF98-09A7-4B25-AF52-61A9A19F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most important features that support price: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fastQuads</a:t>
            </a:r>
            <a:endParaRPr lang="en-US" dirty="0"/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Area covered by Snow Making machines</a:t>
            </a:r>
          </a:p>
          <a:p>
            <a:pPr lvl="1"/>
            <a:r>
              <a:rPr lang="en-US" dirty="0"/>
              <a:t>Vertical drop</a:t>
            </a:r>
          </a:p>
          <a:p>
            <a:endParaRPr lang="en-US" dirty="0"/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Increase price to $85.</a:t>
            </a:r>
          </a:p>
          <a:p>
            <a:pPr lvl="1"/>
            <a:r>
              <a:rPr lang="en-US" dirty="0"/>
              <a:t>Add a run to increase the vertical drop by 150 feet.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2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EE3A-D936-400B-B9A1-4F575BB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1955-3CE4-4825-A221-AD4A44CE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2"/>
            <a:ext cx="10515600" cy="51996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Four most important features that support price: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fastQuads</a:t>
            </a:r>
            <a:endParaRPr lang="en-US" dirty="0"/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Area covered by Snow Making machines</a:t>
            </a:r>
          </a:p>
          <a:p>
            <a:pPr lvl="1"/>
            <a:r>
              <a:rPr lang="en-US" dirty="0"/>
              <a:t>Vertical drop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/>
              <a:t>Model price $95.87; mean absolute error $10.39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Fair price is in range $85.48 to $106.26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Resort’s facilities are superior to those of competitors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Recommendation1: Increase price to $85.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Still only at the lowest end of the range. Thus, a safe move.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$4 ticket increase lead to increase in revenue of 5 x 350000 x 4 = $7 millions.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4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EE3A-D936-400B-B9A1-4F575BB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3AD6C6-07AF-4D59-8741-30FDD66904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86" y="1887008"/>
            <a:ext cx="7771428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2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EE3A-D936-400B-B9A1-4F575BB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3806B6-E29C-4562-B9A1-4262CBB9E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5" y="1887008"/>
            <a:ext cx="7758730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EE3A-D936-400B-B9A1-4F575BB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1955-3CE4-4825-A221-AD4A44CE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spcAft>
                <a:spcPts val="0"/>
              </a:spcAft>
            </a:pPr>
            <a:r>
              <a:rPr lang="en-US" sz="2600" dirty="0"/>
              <a:t>Add a run to increase the vertical drop by 150 feet.</a:t>
            </a:r>
          </a:p>
          <a:p>
            <a:pPr lvl="1"/>
            <a:r>
              <a:rPr lang="en-US" sz="2200" dirty="0"/>
              <a:t>Requires installing an additional chair lift.</a:t>
            </a:r>
          </a:p>
          <a:p>
            <a:pPr lvl="1"/>
            <a:r>
              <a:rPr lang="en-US" sz="2200" dirty="0"/>
              <a:t>The new features support price increase of $2 (revenue increase by $3.5 millions).</a:t>
            </a:r>
          </a:p>
          <a:p>
            <a:pPr lvl="1"/>
            <a:r>
              <a:rPr lang="en-US" sz="2200" dirty="0"/>
              <a:t>Questions remained: how much additional operating costs for having one more run and a chair lift?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E5F8-92E4-447E-83F7-67965215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8CF6-0C0D-4C20-8A18-C5BA16C9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Resort’s superior facilities support ticket price increase from $81 to $85.</a:t>
            </a:r>
          </a:p>
          <a:p>
            <a:endParaRPr lang="en-US" dirty="0"/>
          </a:p>
          <a:p>
            <a:r>
              <a:rPr lang="en-US" dirty="0"/>
              <a:t>Resort can a</a:t>
            </a:r>
            <a:r>
              <a:rPr lang="en-US" sz="2800" dirty="0"/>
              <a:t>dd a run to increase the vertical drop by 150 feet.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Big Mountain Resort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Nguyen Lai Thanh</dc:creator>
  <cp:lastModifiedBy>Nguyen Lai Thanh</cp:lastModifiedBy>
  <cp:revision>2</cp:revision>
  <dcterms:created xsi:type="dcterms:W3CDTF">2022-03-16T17:23:44Z</dcterms:created>
  <dcterms:modified xsi:type="dcterms:W3CDTF">2022-03-16T17:51:11Z</dcterms:modified>
</cp:coreProperties>
</file>