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72" r:id="rId2"/>
    <p:sldId id="273" r:id="rId3"/>
    <p:sldId id="274" r:id="rId4"/>
    <p:sldId id="280" r:id="rId5"/>
    <p:sldId id="281" r:id="rId6"/>
    <p:sldId id="275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77" r:id="rId28"/>
    <p:sldId id="282" r:id="rId29"/>
    <p:sldId id="283" r:id="rId30"/>
    <p:sldId id="284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8493C-A193-464D-A66E-BA77A21D45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2025E99-605B-4DD6-9DB1-03C4AC9CA74C}">
      <dgm:prSet phldrT="[Text]"/>
      <dgm:spPr/>
      <dgm:t>
        <a:bodyPr/>
        <a:lstStyle/>
        <a:p>
          <a:pPr algn="ctr"/>
          <a:r>
            <a:rPr lang="en-US"/>
            <a:t>Manager</a:t>
          </a:r>
          <a:endParaRPr lang="vi-VN"/>
        </a:p>
      </dgm:t>
    </dgm:pt>
    <dgm:pt modelId="{8B8CC891-AEAE-4DAB-A73B-461A3290F6B8}" type="parTrans" cxnId="{F91CA02B-D0E7-4C52-8EFE-CB09D89D6CF4}">
      <dgm:prSet/>
      <dgm:spPr/>
      <dgm:t>
        <a:bodyPr/>
        <a:lstStyle/>
        <a:p>
          <a:pPr algn="ctr"/>
          <a:endParaRPr lang="vi-VN"/>
        </a:p>
      </dgm:t>
    </dgm:pt>
    <dgm:pt modelId="{0E16BB0B-9640-4415-8BCA-17DB14389372}" type="sibTrans" cxnId="{F91CA02B-D0E7-4C52-8EFE-CB09D89D6CF4}">
      <dgm:prSet/>
      <dgm:spPr/>
      <dgm:t>
        <a:bodyPr/>
        <a:lstStyle/>
        <a:p>
          <a:pPr algn="ctr"/>
          <a:endParaRPr lang="vi-VN"/>
        </a:p>
      </dgm:t>
    </dgm:pt>
    <dgm:pt modelId="{84914249-F9ED-4B92-A764-875550C1015D}">
      <dgm:prSet phldrT="[Text]"/>
      <dgm:spPr/>
      <dgm:t>
        <a:bodyPr/>
        <a:lstStyle/>
        <a:p>
          <a:pPr algn="ctr"/>
          <a:r>
            <a:rPr lang="en-US"/>
            <a:t>Cashier</a:t>
          </a:r>
          <a:endParaRPr lang="vi-VN"/>
        </a:p>
      </dgm:t>
    </dgm:pt>
    <dgm:pt modelId="{0CEC6C11-209A-4E3E-B3E4-977C9C476D63}" type="parTrans" cxnId="{5130D4FF-1A16-4912-904B-E88E3EE35C70}">
      <dgm:prSet/>
      <dgm:spPr/>
      <dgm:t>
        <a:bodyPr/>
        <a:lstStyle/>
        <a:p>
          <a:pPr algn="ctr"/>
          <a:endParaRPr lang="vi-VN"/>
        </a:p>
      </dgm:t>
    </dgm:pt>
    <dgm:pt modelId="{39082305-063A-452A-9315-8385B71A4500}" type="sibTrans" cxnId="{5130D4FF-1A16-4912-904B-E88E3EE35C70}">
      <dgm:prSet/>
      <dgm:spPr/>
      <dgm:t>
        <a:bodyPr/>
        <a:lstStyle/>
        <a:p>
          <a:pPr algn="ctr"/>
          <a:endParaRPr lang="vi-VN"/>
        </a:p>
      </dgm:t>
    </dgm:pt>
    <dgm:pt modelId="{1AE73AFB-F707-4384-8897-05B232BF8A9B}">
      <dgm:prSet phldrT="[Text]"/>
      <dgm:spPr/>
      <dgm:t>
        <a:bodyPr/>
        <a:lstStyle/>
        <a:p>
          <a:pPr algn="ctr"/>
          <a:r>
            <a:rPr lang="en-US"/>
            <a:t>Cook</a:t>
          </a:r>
          <a:endParaRPr lang="vi-VN"/>
        </a:p>
      </dgm:t>
    </dgm:pt>
    <dgm:pt modelId="{AD05EADD-77FB-4ECE-B818-0DB7A75D3431}" type="parTrans" cxnId="{23848DA5-7C42-4E6E-B174-C9D273F81728}">
      <dgm:prSet/>
      <dgm:spPr/>
      <dgm:t>
        <a:bodyPr/>
        <a:lstStyle/>
        <a:p>
          <a:pPr algn="ctr"/>
          <a:endParaRPr lang="vi-VN"/>
        </a:p>
      </dgm:t>
    </dgm:pt>
    <dgm:pt modelId="{210CC553-1437-41D8-B39E-57C3B5565EF8}" type="sibTrans" cxnId="{23848DA5-7C42-4E6E-B174-C9D273F81728}">
      <dgm:prSet/>
      <dgm:spPr/>
      <dgm:t>
        <a:bodyPr/>
        <a:lstStyle/>
        <a:p>
          <a:pPr algn="ctr"/>
          <a:endParaRPr lang="vi-VN"/>
        </a:p>
      </dgm:t>
    </dgm:pt>
    <dgm:pt modelId="{5D6DC75F-F588-4D0D-8811-2BE5AFD04D3D}">
      <dgm:prSet phldrT="[Text]"/>
      <dgm:spPr/>
      <dgm:t>
        <a:bodyPr/>
        <a:lstStyle/>
        <a:p>
          <a:pPr algn="ctr"/>
          <a:r>
            <a:rPr lang="en-US"/>
            <a:t>Rider</a:t>
          </a:r>
          <a:endParaRPr lang="vi-VN"/>
        </a:p>
      </dgm:t>
    </dgm:pt>
    <dgm:pt modelId="{C83F22F5-3C18-4C99-A360-5807A16DAD17}" type="parTrans" cxnId="{577CEA72-829D-4E2F-B116-8665DAEEA917}">
      <dgm:prSet/>
      <dgm:spPr/>
      <dgm:t>
        <a:bodyPr/>
        <a:lstStyle/>
        <a:p>
          <a:pPr algn="ctr"/>
          <a:endParaRPr lang="vi-VN"/>
        </a:p>
      </dgm:t>
    </dgm:pt>
    <dgm:pt modelId="{46F11CBB-3853-4E1A-AA5E-FA6246729823}" type="sibTrans" cxnId="{577CEA72-829D-4E2F-B116-8665DAEEA917}">
      <dgm:prSet/>
      <dgm:spPr/>
      <dgm:t>
        <a:bodyPr/>
        <a:lstStyle/>
        <a:p>
          <a:pPr algn="ctr"/>
          <a:endParaRPr lang="vi-VN"/>
        </a:p>
      </dgm:t>
    </dgm:pt>
    <dgm:pt modelId="{D3E40CB7-F827-4DF1-B334-5031CD001EB8}">
      <dgm:prSet phldrT="[Text]"/>
      <dgm:spPr/>
      <dgm:t>
        <a:bodyPr/>
        <a:lstStyle/>
        <a:p>
          <a:pPr algn="ctr"/>
          <a:r>
            <a:rPr lang="en-US"/>
            <a:t>Supply</a:t>
          </a:r>
          <a:endParaRPr lang="vi-VN"/>
        </a:p>
      </dgm:t>
    </dgm:pt>
    <dgm:pt modelId="{59BE190C-732C-426D-92CD-D47DF949D03C}" type="parTrans" cxnId="{972E3227-4BBE-4B88-9FEB-BF85DAB2F71E}">
      <dgm:prSet/>
      <dgm:spPr/>
      <dgm:t>
        <a:bodyPr/>
        <a:lstStyle/>
        <a:p>
          <a:pPr algn="ctr"/>
          <a:endParaRPr lang="vi-VN"/>
        </a:p>
      </dgm:t>
    </dgm:pt>
    <dgm:pt modelId="{3ED96F16-569E-4D68-B466-30067A72CEF1}" type="sibTrans" cxnId="{972E3227-4BBE-4B88-9FEB-BF85DAB2F71E}">
      <dgm:prSet/>
      <dgm:spPr/>
      <dgm:t>
        <a:bodyPr/>
        <a:lstStyle/>
        <a:p>
          <a:pPr algn="ctr"/>
          <a:endParaRPr lang="vi-VN"/>
        </a:p>
      </dgm:t>
    </dgm:pt>
    <dgm:pt modelId="{7A20EFC1-627E-4154-99AC-48059E41F3A4}">
      <dgm:prSet phldrT="[Text]"/>
      <dgm:spPr/>
      <dgm:t>
        <a:bodyPr/>
        <a:lstStyle/>
        <a:p>
          <a:pPr algn="ctr"/>
          <a:r>
            <a:rPr lang="en-US"/>
            <a:t>Lobby</a:t>
          </a:r>
          <a:endParaRPr lang="vi-VN"/>
        </a:p>
      </dgm:t>
    </dgm:pt>
    <dgm:pt modelId="{B50F5B12-1673-47CE-99BB-2CF1DF5B70EB}" type="parTrans" cxnId="{82D7B975-18F2-42D3-82C9-DA63B0369100}">
      <dgm:prSet/>
      <dgm:spPr/>
      <dgm:t>
        <a:bodyPr/>
        <a:lstStyle/>
        <a:p>
          <a:pPr algn="ctr"/>
          <a:endParaRPr lang="vi-VN"/>
        </a:p>
      </dgm:t>
    </dgm:pt>
    <dgm:pt modelId="{8169A926-F060-4C20-BE50-703BBBE44AF1}" type="sibTrans" cxnId="{82D7B975-18F2-42D3-82C9-DA63B0369100}">
      <dgm:prSet/>
      <dgm:spPr/>
      <dgm:t>
        <a:bodyPr/>
        <a:lstStyle/>
        <a:p>
          <a:pPr algn="ctr"/>
          <a:endParaRPr lang="vi-VN"/>
        </a:p>
      </dgm:t>
    </dgm:pt>
    <dgm:pt modelId="{4566B812-37A8-40F7-9FBC-B41CCA88EAB1}">
      <dgm:prSet phldrT="[Text]"/>
      <dgm:spPr/>
      <dgm:t>
        <a:bodyPr/>
        <a:lstStyle/>
        <a:p>
          <a:r>
            <a:rPr lang="en-US"/>
            <a:t>WetGoods</a:t>
          </a:r>
          <a:endParaRPr lang="vi-VN"/>
        </a:p>
      </dgm:t>
    </dgm:pt>
    <dgm:pt modelId="{EDBF337B-DBFE-458C-B0CA-AFE34D1EDAA5}" type="parTrans" cxnId="{7D8E8C3B-0BF6-4CB6-96A0-EFC1BE734C28}">
      <dgm:prSet/>
      <dgm:spPr/>
      <dgm:t>
        <a:bodyPr/>
        <a:lstStyle/>
        <a:p>
          <a:endParaRPr lang="vi-VN"/>
        </a:p>
      </dgm:t>
    </dgm:pt>
    <dgm:pt modelId="{13C21282-B64A-492F-8335-3DDD4DF9D7DB}" type="sibTrans" cxnId="{7D8E8C3B-0BF6-4CB6-96A0-EFC1BE734C28}">
      <dgm:prSet/>
      <dgm:spPr/>
      <dgm:t>
        <a:bodyPr/>
        <a:lstStyle/>
        <a:p>
          <a:endParaRPr lang="vi-VN"/>
        </a:p>
      </dgm:t>
    </dgm:pt>
    <dgm:pt modelId="{31116AC0-2757-43DC-9F27-1672D654C7B2}">
      <dgm:prSet phldrT="[Text]"/>
      <dgm:spPr/>
      <dgm:t>
        <a:bodyPr/>
        <a:lstStyle/>
        <a:p>
          <a:r>
            <a:rPr lang="en-US"/>
            <a:t>Staffs</a:t>
          </a:r>
          <a:endParaRPr lang="vi-VN"/>
        </a:p>
      </dgm:t>
    </dgm:pt>
    <dgm:pt modelId="{82637958-CD83-40E1-A28B-104879F8E6C7}" type="parTrans" cxnId="{ADDCD547-88A0-4E7B-AB82-3F4F820155D7}">
      <dgm:prSet/>
      <dgm:spPr/>
      <dgm:t>
        <a:bodyPr/>
        <a:lstStyle/>
        <a:p>
          <a:endParaRPr lang="vi-VN"/>
        </a:p>
      </dgm:t>
    </dgm:pt>
    <dgm:pt modelId="{DC209E56-D17A-46C5-B37F-01522298C177}" type="sibTrans" cxnId="{ADDCD547-88A0-4E7B-AB82-3F4F820155D7}">
      <dgm:prSet/>
      <dgm:spPr/>
      <dgm:t>
        <a:bodyPr/>
        <a:lstStyle/>
        <a:p>
          <a:endParaRPr lang="vi-VN"/>
        </a:p>
      </dgm:t>
    </dgm:pt>
    <dgm:pt modelId="{FF9372C1-34E9-495F-B960-A8F378D1D5C8}" type="pres">
      <dgm:prSet presAssocID="{A148493C-A193-464D-A66E-BA77A21D45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A37316-4E07-470C-B88F-258B1D9F2599}" type="pres">
      <dgm:prSet presAssocID="{92025E99-605B-4DD6-9DB1-03C4AC9CA74C}" presName="hierRoot1" presStyleCnt="0">
        <dgm:presLayoutVars>
          <dgm:hierBranch val="init"/>
        </dgm:presLayoutVars>
      </dgm:prSet>
      <dgm:spPr/>
    </dgm:pt>
    <dgm:pt modelId="{BBCEDA0A-70E0-4714-94A0-730C88795CAC}" type="pres">
      <dgm:prSet presAssocID="{92025E99-605B-4DD6-9DB1-03C4AC9CA74C}" presName="rootComposite1" presStyleCnt="0"/>
      <dgm:spPr/>
    </dgm:pt>
    <dgm:pt modelId="{CD3C59F2-33F5-4479-BB2D-D03744E2B1CE}" type="pres">
      <dgm:prSet presAssocID="{92025E99-605B-4DD6-9DB1-03C4AC9CA74C}" presName="rootText1" presStyleLbl="node0" presStyleIdx="0" presStyleCnt="1" custScaleX="181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D727D0-4C86-4C5B-8ADB-CA830431A74B}" type="pres">
      <dgm:prSet presAssocID="{92025E99-605B-4DD6-9DB1-03C4AC9CA7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C3A36B-2AD3-4409-9A63-5BB898DA99F1}" type="pres">
      <dgm:prSet presAssocID="{92025E99-605B-4DD6-9DB1-03C4AC9CA74C}" presName="hierChild2" presStyleCnt="0"/>
      <dgm:spPr/>
    </dgm:pt>
    <dgm:pt modelId="{0C54B5B9-9536-46FA-867D-A46BDFBDD504}" type="pres">
      <dgm:prSet presAssocID="{0CEC6C11-209A-4E3E-B3E4-977C9C476D63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ABAC6EA-98C4-4F70-B26A-E27E39BC751A}" type="pres">
      <dgm:prSet presAssocID="{84914249-F9ED-4B92-A764-875550C1015D}" presName="hierRoot2" presStyleCnt="0">
        <dgm:presLayoutVars>
          <dgm:hierBranch val="init"/>
        </dgm:presLayoutVars>
      </dgm:prSet>
      <dgm:spPr/>
    </dgm:pt>
    <dgm:pt modelId="{5E40A7B8-C59B-4F02-8752-47DCF34B4F83}" type="pres">
      <dgm:prSet presAssocID="{84914249-F9ED-4B92-A764-875550C1015D}" presName="rootComposite" presStyleCnt="0"/>
      <dgm:spPr/>
    </dgm:pt>
    <dgm:pt modelId="{6D3DF555-FE94-45F1-98D5-9428CBA5E562}" type="pres">
      <dgm:prSet presAssocID="{84914249-F9ED-4B92-A764-875550C1015D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4D1C0-B962-4443-8A54-2A9A97A66D4D}" type="pres">
      <dgm:prSet presAssocID="{84914249-F9ED-4B92-A764-875550C1015D}" presName="rootConnector" presStyleLbl="node2" presStyleIdx="0" presStyleCnt="7"/>
      <dgm:spPr/>
      <dgm:t>
        <a:bodyPr/>
        <a:lstStyle/>
        <a:p>
          <a:endParaRPr lang="en-US"/>
        </a:p>
      </dgm:t>
    </dgm:pt>
    <dgm:pt modelId="{2D12D7E9-CF3C-4524-A27F-24C0636DF341}" type="pres">
      <dgm:prSet presAssocID="{84914249-F9ED-4B92-A764-875550C1015D}" presName="hierChild4" presStyleCnt="0"/>
      <dgm:spPr/>
    </dgm:pt>
    <dgm:pt modelId="{12E3BEFC-FCDA-4989-917C-8053072C3C99}" type="pres">
      <dgm:prSet presAssocID="{84914249-F9ED-4B92-A764-875550C1015D}" presName="hierChild5" presStyleCnt="0"/>
      <dgm:spPr/>
    </dgm:pt>
    <dgm:pt modelId="{0B8B2B1E-C3FD-44E4-9FC4-A5EDA4C304FE}" type="pres">
      <dgm:prSet presAssocID="{59BE190C-732C-426D-92CD-D47DF949D03C}" presName="Name37" presStyleLbl="parChTrans1D2" presStyleIdx="1" presStyleCnt="7"/>
      <dgm:spPr/>
      <dgm:t>
        <a:bodyPr/>
        <a:lstStyle/>
        <a:p>
          <a:endParaRPr lang="en-US"/>
        </a:p>
      </dgm:t>
    </dgm:pt>
    <dgm:pt modelId="{9C2389B7-4C61-4ADE-9F5F-F46428441FE2}" type="pres">
      <dgm:prSet presAssocID="{D3E40CB7-F827-4DF1-B334-5031CD001EB8}" presName="hierRoot2" presStyleCnt="0">
        <dgm:presLayoutVars>
          <dgm:hierBranch val="init"/>
        </dgm:presLayoutVars>
      </dgm:prSet>
      <dgm:spPr/>
    </dgm:pt>
    <dgm:pt modelId="{BA49B9DC-04FA-4B68-86E5-5A93EF17853A}" type="pres">
      <dgm:prSet presAssocID="{D3E40CB7-F827-4DF1-B334-5031CD001EB8}" presName="rootComposite" presStyleCnt="0"/>
      <dgm:spPr/>
    </dgm:pt>
    <dgm:pt modelId="{4EA0CB6F-A408-4CBB-B9F4-0EC34D7DE67F}" type="pres">
      <dgm:prSet presAssocID="{D3E40CB7-F827-4DF1-B334-5031CD001EB8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3D6EA3-12CB-4D5D-BAAE-4B0AFA75BBF9}" type="pres">
      <dgm:prSet presAssocID="{D3E40CB7-F827-4DF1-B334-5031CD001EB8}" presName="rootConnector" presStyleLbl="node2" presStyleIdx="1" presStyleCnt="7"/>
      <dgm:spPr/>
      <dgm:t>
        <a:bodyPr/>
        <a:lstStyle/>
        <a:p>
          <a:endParaRPr lang="en-US"/>
        </a:p>
      </dgm:t>
    </dgm:pt>
    <dgm:pt modelId="{E0BFA11D-3D11-4717-A85B-6B95CF8B1082}" type="pres">
      <dgm:prSet presAssocID="{D3E40CB7-F827-4DF1-B334-5031CD001EB8}" presName="hierChild4" presStyleCnt="0"/>
      <dgm:spPr/>
    </dgm:pt>
    <dgm:pt modelId="{676C7833-E92D-46E5-BDEF-E9BCDEE1D61F}" type="pres">
      <dgm:prSet presAssocID="{D3E40CB7-F827-4DF1-B334-5031CD001EB8}" presName="hierChild5" presStyleCnt="0"/>
      <dgm:spPr/>
    </dgm:pt>
    <dgm:pt modelId="{DAB60389-4A26-4676-9519-45F08358F014}" type="pres">
      <dgm:prSet presAssocID="{AD05EADD-77FB-4ECE-B818-0DB7A75D3431}" presName="Name37" presStyleLbl="parChTrans1D2" presStyleIdx="2" presStyleCnt="7"/>
      <dgm:spPr/>
      <dgm:t>
        <a:bodyPr/>
        <a:lstStyle/>
        <a:p>
          <a:endParaRPr lang="en-US"/>
        </a:p>
      </dgm:t>
    </dgm:pt>
    <dgm:pt modelId="{3A167773-CC31-4A01-AB60-CB3A435D7C20}" type="pres">
      <dgm:prSet presAssocID="{1AE73AFB-F707-4384-8897-05B232BF8A9B}" presName="hierRoot2" presStyleCnt="0">
        <dgm:presLayoutVars>
          <dgm:hierBranch val="init"/>
        </dgm:presLayoutVars>
      </dgm:prSet>
      <dgm:spPr/>
    </dgm:pt>
    <dgm:pt modelId="{953126FB-103A-441B-9452-FB225F9B6B67}" type="pres">
      <dgm:prSet presAssocID="{1AE73AFB-F707-4384-8897-05B232BF8A9B}" presName="rootComposite" presStyleCnt="0"/>
      <dgm:spPr/>
    </dgm:pt>
    <dgm:pt modelId="{9AA29533-43EB-4715-AA28-3803299EA35F}" type="pres">
      <dgm:prSet presAssocID="{1AE73AFB-F707-4384-8897-05B232BF8A9B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6CFA9-028F-4A96-ACB1-5E4A653501C2}" type="pres">
      <dgm:prSet presAssocID="{1AE73AFB-F707-4384-8897-05B232BF8A9B}" presName="rootConnector" presStyleLbl="node2" presStyleIdx="2" presStyleCnt="7"/>
      <dgm:spPr/>
      <dgm:t>
        <a:bodyPr/>
        <a:lstStyle/>
        <a:p>
          <a:endParaRPr lang="en-US"/>
        </a:p>
      </dgm:t>
    </dgm:pt>
    <dgm:pt modelId="{7FB2CE9B-08F4-44C1-916B-C02087794132}" type="pres">
      <dgm:prSet presAssocID="{1AE73AFB-F707-4384-8897-05B232BF8A9B}" presName="hierChild4" presStyleCnt="0"/>
      <dgm:spPr/>
    </dgm:pt>
    <dgm:pt modelId="{E046EC0A-4829-4D85-83C6-B80E5BF1AA40}" type="pres">
      <dgm:prSet presAssocID="{1AE73AFB-F707-4384-8897-05B232BF8A9B}" presName="hierChild5" presStyleCnt="0"/>
      <dgm:spPr/>
    </dgm:pt>
    <dgm:pt modelId="{04E3C33A-07A4-466A-B9FC-058AFA36C460}" type="pres">
      <dgm:prSet presAssocID="{C83F22F5-3C18-4C99-A360-5807A16DAD17}" presName="Name37" presStyleLbl="parChTrans1D2" presStyleIdx="3" presStyleCnt="7"/>
      <dgm:spPr/>
      <dgm:t>
        <a:bodyPr/>
        <a:lstStyle/>
        <a:p>
          <a:endParaRPr lang="en-US"/>
        </a:p>
      </dgm:t>
    </dgm:pt>
    <dgm:pt modelId="{8FDE4D9C-AC23-4367-B93C-99DD31F921FA}" type="pres">
      <dgm:prSet presAssocID="{5D6DC75F-F588-4D0D-8811-2BE5AFD04D3D}" presName="hierRoot2" presStyleCnt="0">
        <dgm:presLayoutVars>
          <dgm:hierBranch val="init"/>
        </dgm:presLayoutVars>
      </dgm:prSet>
      <dgm:spPr/>
    </dgm:pt>
    <dgm:pt modelId="{E663BA45-8C3F-4F8A-BD91-2472E9290ACD}" type="pres">
      <dgm:prSet presAssocID="{5D6DC75F-F588-4D0D-8811-2BE5AFD04D3D}" presName="rootComposite" presStyleCnt="0"/>
      <dgm:spPr/>
    </dgm:pt>
    <dgm:pt modelId="{A9630F7B-B5A2-4378-8A23-BA628AEA91CE}" type="pres">
      <dgm:prSet presAssocID="{5D6DC75F-F588-4D0D-8811-2BE5AFD04D3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87913-DFA3-46A6-BCBF-DA39943E00F7}" type="pres">
      <dgm:prSet presAssocID="{5D6DC75F-F588-4D0D-8811-2BE5AFD04D3D}" presName="rootConnector" presStyleLbl="node2" presStyleIdx="3" presStyleCnt="7"/>
      <dgm:spPr/>
      <dgm:t>
        <a:bodyPr/>
        <a:lstStyle/>
        <a:p>
          <a:endParaRPr lang="en-US"/>
        </a:p>
      </dgm:t>
    </dgm:pt>
    <dgm:pt modelId="{D18E80A7-9F01-4FB1-AB3E-5B388D39B52F}" type="pres">
      <dgm:prSet presAssocID="{5D6DC75F-F588-4D0D-8811-2BE5AFD04D3D}" presName="hierChild4" presStyleCnt="0"/>
      <dgm:spPr/>
    </dgm:pt>
    <dgm:pt modelId="{2F15C9CA-5039-4DA1-8973-CE553986C933}" type="pres">
      <dgm:prSet presAssocID="{5D6DC75F-F588-4D0D-8811-2BE5AFD04D3D}" presName="hierChild5" presStyleCnt="0"/>
      <dgm:spPr/>
    </dgm:pt>
    <dgm:pt modelId="{D73C559E-D2DA-45FA-BD41-574D24FCA92D}" type="pres">
      <dgm:prSet presAssocID="{B50F5B12-1673-47CE-99BB-2CF1DF5B70EB}" presName="Name37" presStyleLbl="parChTrans1D2" presStyleIdx="4" presStyleCnt="7"/>
      <dgm:spPr/>
      <dgm:t>
        <a:bodyPr/>
        <a:lstStyle/>
        <a:p>
          <a:endParaRPr lang="en-US"/>
        </a:p>
      </dgm:t>
    </dgm:pt>
    <dgm:pt modelId="{10616DA3-CD66-47D8-9297-B1D1EBEA2303}" type="pres">
      <dgm:prSet presAssocID="{7A20EFC1-627E-4154-99AC-48059E41F3A4}" presName="hierRoot2" presStyleCnt="0">
        <dgm:presLayoutVars>
          <dgm:hierBranch val="init"/>
        </dgm:presLayoutVars>
      </dgm:prSet>
      <dgm:spPr/>
    </dgm:pt>
    <dgm:pt modelId="{E97D8C3F-C9EF-4363-AD9F-32B80B39F922}" type="pres">
      <dgm:prSet presAssocID="{7A20EFC1-627E-4154-99AC-48059E41F3A4}" presName="rootComposite" presStyleCnt="0"/>
      <dgm:spPr/>
    </dgm:pt>
    <dgm:pt modelId="{8F12412C-A270-4F18-9749-6896EFEDD74E}" type="pres">
      <dgm:prSet presAssocID="{7A20EFC1-627E-4154-99AC-48059E41F3A4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9D1CA-086B-40CB-9170-D628042F4E2B}" type="pres">
      <dgm:prSet presAssocID="{7A20EFC1-627E-4154-99AC-48059E41F3A4}" presName="rootConnector" presStyleLbl="node2" presStyleIdx="4" presStyleCnt="7"/>
      <dgm:spPr/>
      <dgm:t>
        <a:bodyPr/>
        <a:lstStyle/>
        <a:p>
          <a:endParaRPr lang="en-US"/>
        </a:p>
      </dgm:t>
    </dgm:pt>
    <dgm:pt modelId="{FB974C88-95F0-449D-A6B0-8422372FDC69}" type="pres">
      <dgm:prSet presAssocID="{7A20EFC1-627E-4154-99AC-48059E41F3A4}" presName="hierChild4" presStyleCnt="0"/>
      <dgm:spPr/>
    </dgm:pt>
    <dgm:pt modelId="{7CC53197-EAAC-4489-B1E1-209EF6C7B0AF}" type="pres">
      <dgm:prSet presAssocID="{7A20EFC1-627E-4154-99AC-48059E41F3A4}" presName="hierChild5" presStyleCnt="0"/>
      <dgm:spPr/>
    </dgm:pt>
    <dgm:pt modelId="{EA23154B-E0DB-4728-900A-83BAE87B33C8}" type="pres">
      <dgm:prSet presAssocID="{EDBF337B-DBFE-458C-B0CA-AFE34D1EDAA5}" presName="Name37" presStyleLbl="parChTrans1D2" presStyleIdx="5" presStyleCnt="7"/>
      <dgm:spPr/>
      <dgm:t>
        <a:bodyPr/>
        <a:lstStyle/>
        <a:p>
          <a:endParaRPr lang="en-US"/>
        </a:p>
      </dgm:t>
    </dgm:pt>
    <dgm:pt modelId="{156B4DE6-0093-4659-B14D-664934427105}" type="pres">
      <dgm:prSet presAssocID="{4566B812-37A8-40F7-9FBC-B41CCA88EAB1}" presName="hierRoot2" presStyleCnt="0">
        <dgm:presLayoutVars>
          <dgm:hierBranch val="init"/>
        </dgm:presLayoutVars>
      </dgm:prSet>
      <dgm:spPr/>
    </dgm:pt>
    <dgm:pt modelId="{E829CAA9-F5AB-47DC-9568-CCE2B73A87E6}" type="pres">
      <dgm:prSet presAssocID="{4566B812-37A8-40F7-9FBC-B41CCA88EAB1}" presName="rootComposite" presStyleCnt="0"/>
      <dgm:spPr/>
    </dgm:pt>
    <dgm:pt modelId="{EA6EC67C-D0FB-47CC-A15E-CFFAC8657055}" type="pres">
      <dgm:prSet presAssocID="{4566B812-37A8-40F7-9FBC-B41CCA88EAB1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78961-7283-4011-A896-B5214DAF2253}" type="pres">
      <dgm:prSet presAssocID="{4566B812-37A8-40F7-9FBC-B41CCA88EAB1}" presName="rootConnector" presStyleLbl="node2" presStyleIdx="5" presStyleCnt="7"/>
      <dgm:spPr/>
      <dgm:t>
        <a:bodyPr/>
        <a:lstStyle/>
        <a:p>
          <a:endParaRPr lang="en-US"/>
        </a:p>
      </dgm:t>
    </dgm:pt>
    <dgm:pt modelId="{FFB950E1-6311-40E2-BB3B-C008A58DC96A}" type="pres">
      <dgm:prSet presAssocID="{4566B812-37A8-40F7-9FBC-B41CCA88EAB1}" presName="hierChild4" presStyleCnt="0"/>
      <dgm:spPr/>
    </dgm:pt>
    <dgm:pt modelId="{56428B01-D5C4-4C33-A1C0-3E725EB363F3}" type="pres">
      <dgm:prSet presAssocID="{4566B812-37A8-40F7-9FBC-B41CCA88EAB1}" presName="hierChild5" presStyleCnt="0"/>
      <dgm:spPr/>
    </dgm:pt>
    <dgm:pt modelId="{26F8E5AA-EC7E-4AC3-A721-09B0275E276E}" type="pres">
      <dgm:prSet presAssocID="{82637958-CD83-40E1-A28B-104879F8E6C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E32E37D5-1A0B-47B2-9520-8C1083B29E82}" type="pres">
      <dgm:prSet presAssocID="{31116AC0-2757-43DC-9F27-1672D654C7B2}" presName="hierRoot2" presStyleCnt="0">
        <dgm:presLayoutVars>
          <dgm:hierBranch val="init"/>
        </dgm:presLayoutVars>
      </dgm:prSet>
      <dgm:spPr/>
    </dgm:pt>
    <dgm:pt modelId="{5891AED9-5EC7-4F9A-BD19-AFD37BBB1281}" type="pres">
      <dgm:prSet presAssocID="{31116AC0-2757-43DC-9F27-1672D654C7B2}" presName="rootComposite" presStyleCnt="0"/>
      <dgm:spPr/>
    </dgm:pt>
    <dgm:pt modelId="{128E9781-D7DA-4454-AD51-7C128A883A15}" type="pres">
      <dgm:prSet presAssocID="{31116AC0-2757-43DC-9F27-1672D654C7B2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BE280-D0EB-465A-ADA8-EF5B5D727DBA}" type="pres">
      <dgm:prSet presAssocID="{31116AC0-2757-43DC-9F27-1672D654C7B2}" presName="rootConnector" presStyleLbl="node2" presStyleIdx="6" presStyleCnt="7"/>
      <dgm:spPr/>
      <dgm:t>
        <a:bodyPr/>
        <a:lstStyle/>
        <a:p>
          <a:endParaRPr lang="en-US"/>
        </a:p>
      </dgm:t>
    </dgm:pt>
    <dgm:pt modelId="{7285C89C-6EFA-4009-9D32-EE205CC88A00}" type="pres">
      <dgm:prSet presAssocID="{31116AC0-2757-43DC-9F27-1672D654C7B2}" presName="hierChild4" presStyleCnt="0"/>
      <dgm:spPr/>
    </dgm:pt>
    <dgm:pt modelId="{C8F4D26C-C5F0-4CB8-AFB4-BB1BD9189D13}" type="pres">
      <dgm:prSet presAssocID="{31116AC0-2757-43DC-9F27-1672D654C7B2}" presName="hierChild5" presStyleCnt="0"/>
      <dgm:spPr/>
    </dgm:pt>
    <dgm:pt modelId="{BE7775F0-EDBD-455D-AA00-6F3E3ECF4FFB}" type="pres">
      <dgm:prSet presAssocID="{92025E99-605B-4DD6-9DB1-03C4AC9CA74C}" presName="hierChild3" presStyleCnt="0"/>
      <dgm:spPr/>
    </dgm:pt>
  </dgm:ptLst>
  <dgm:cxnLst>
    <dgm:cxn modelId="{10A9B872-3EC7-4836-9433-89155474BEA6}" type="presOf" srcId="{1AE73AFB-F707-4384-8897-05B232BF8A9B}" destId="{9AA29533-43EB-4715-AA28-3803299EA35F}" srcOrd="0" destOrd="0" presId="urn:microsoft.com/office/officeart/2005/8/layout/orgChart1"/>
    <dgm:cxn modelId="{79EE4752-0FEB-4F84-A5A9-43A25A963D07}" type="presOf" srcId="{59BE190C-732C-426D-92CD-D47DF949D03C}" destId="{0B8B2B1E-C3FD-44E4-9FC4-A5EDA4C304FE}" srcOrd="0" destOrd="0" presId="urn:microsoft.com/office/officeart/2005/8/layout/orgChart1"/>
    <dgm:cxn modelId="{DEF70F5E-BC0B-4CA5-9162-713D152A2456}" type="presOf" srcId="{92025E99-605B-4DD6-9DB1-03C4AC9CA74C}" destId="{F8D727D0-4C86-4C5B-8ADB-CA830431A74B}" srcOrd="1" destOrd="0" presId="urn:microsoft.com/office/officeart/2005/8/layout/orgChart1"/>
    <dgm:cxn modelId="{F865477D-9A42-41E4-8F68-A4F32690EDD4}" type="presOf" srcId="{4566B812-37A8-40F7-9FBC-B41CCA88EAB1}" destId="{EA6EC67C-D0FB-47CC-A15E-CFFAC8657055}" srcOrd="0" destOrd="0" presId="urn:microsoft.com/office/officeart/2005/8/layout/orgChart1"/>
    <dgm:cxn modelId="{458A24A9-AB5E-44C7-B535-06904707F328}" type="presOf" srcId="{1AE73AFB-F707-4384-8897-05B232BF8A9B}" destId="{70D6CFA9-028F-4A96-ACB1-5E4A653501C2}" srcOrd="1" destOrd="0" presId="urn:microsoft.com/office/officeart/2005/8/layout/orgChart1"/>
    <dgm:cxn modelId="{F91CA02B-D0E7-4C52-8EFE-CB09D89D6CF4}" srcId="{A148493C-A193-464D-A66E-BA77A21D452E}" destId="{92025E99-605B-4DD6-9DB1-03C4AC9CA74C}" srcOrd="0" destOrd="0" parTransId="{8B8CC891-AEAE-4DAB-A73B-461A3290F6B8}" sibTransId="{0E16BB0B-9640-4415-8BCA-17DB14389372}"/>
    <dgm:cxn modelId="{B62219DA-310F-48B1-AA27-8726B650D18A}" type="presOf" srcId="{D3E40CB7-F827-4DF1-B334-5031CD001EB8}" destId="{173D6EA3-12CB-4D5D-BAAE-4B0AFA75BBF9}" srcOrd="1" destOrd="0" presId="urn:microsoft.com/office/officeart/2005/8/layout/orgChart1"/>
    <dgm:cxn modelId="{03015F16-DB27-4DBB-8B5E-B308B3D907DB}" type="presOf" srcId="{31116AC0-2757-43DC-9F27-1672D654C7B2}" destId="{128E9781-D7DA-4454-AD51-7C128A883A15}" srcOrd="0" destOrd="0" presId="urn:microsoft.com/office/officeart/2005/8/layout/orgChart1"/>
    <dgm:cxn modelId="{5130D4FF-1A16-4912-904B-E88E3EE35C70}" srcId="{92025E99-605B-4DD6-9DB1-03C4AC9CA74C}" destId="{84914249-F9ED-4B92-A764-875550C1015D}" srcOrd="0" destOrd="0" parTransId="{0CEC6C11-209A-4E3E-B3E4-977C9C476D63}" sibTransId="{39082305-063A-452A-9315-8385B71A4500}"/>
    <dgm:cxn modelId="{901A6E83-4B4B-4819-8834-AE47672185C9}" type="presOf" srcId="{C83F22F5-3C18-4C99-A360-5807A16DAD17}" destId="{04E3C33A-07A4-466A-B9FC-058AFA36C460}" srcOrd="0" destOrd="0" presId="urn:microsoft.com/office/officeart/2005/8/layout/orgChart1"/>
    <dgm:cxn modelId="{7137AA27-40DB-4A0C-BFB9-DBE220FD97BA}" type="presOf" srcId="{A148493C-A193-464D-A66E-BA77A21D452E}" destId="{FF9372C1-34E9-495F-B960-A8F378D1D5C8}" srcOrd="0" destOrd="0" presId="urn:microsoft.com/office/officeart/2005/8/layout/orgChart1"/>
    <dgm:cxn modelId="{1168E19C-3C8D-494C-9F50-B9B56DC3A230}" type="presOf" srcId="{0CEC6C11-209A-4E3E-B3E4-977C9C476D63}" destId="{0C54B5B9-9536-46FA-867D-A46BDFBDD504}" srcOrd="0" destOrd="0" presId="urn:microsoft.com/office/officeart/2005/8/layout/orgChart1"/>
    <dgm:cxn modelId="{ADDCD547-88A0-4E7B-AB82-3F4F820155D7}" srcId="{92025E99-605B-4DD6-9DB1-03C4AC9CA74C}" destId="{31116AC0-2757-43DC-9F27-1672D654C7B2}" srcOrd="6" destOrd="0" parTransId="{82637958-CD83-40E1-A28B-104879F8E6C7}" sibTransId="{DC209E56-D17A-46C5-B37F-01522298C177}"/>
    <dgm:cxn modelId="{23848DA5-7C42-4E6E-B174-C9D273F81728}" srcId="{92025E99-605B-4DD6-9DB1-03C4AC9CA74C}" destId="{1AE73AFB-F707-4384-8897-05B232BF8A9B}" srcOrd="2" destOrd="0" parTransId="{AD05EADD-77FB-4ECE-B818-0DB7A75D3431}" sibTransId="{210CC553-1437-41D8-B39E-57C3B5565EF8}"/>
    <dgm:cxn modelId="{972E3227-4BBE-4B88-9FEB-BF85DAB2F71E}" srcId="{92025E99-605B-4DD6-9DB1-03C4AC9CA74C}" destId="{D3E40CB7-F827-4DF1-B334-5031CD001EB8}" srcOrd="1" destOrd="0" parTransId="{59BE190C-732C-426D-92CD-D47DF949D03C}" sibTransId="{3ED96F16-569E-4D68-B466-30067A72CEF1}"/>
    <dgm:cxn modelId="{1A496116-A4C4-441C-B4C4-C6EE1705AD3F}" type="presOf" srcId="{5D6DC75F-F588-4D0D-8811-2BE5AFD04D3D}" destId="{C4B87913-DFA3-46A6-BCBF-DA39943E00F7}" srcOrd="1" destOrd="0" presId="urn:microsoft.com/office/officeart/2005/8/layout/orgChart1"/>
    <dgm:cxn modelId="{C01B39DD-A2CB-41C3-89A1-4F813F29AC57}" type="presOf" srcId="{84914249-F9ED-4B92-A764-875550C1015D}" destId="{AAF4D1C0-B962-4443-8A54-2A9A97A66D4D}" srcOrd="1" destOrd="0" presId="urn:microsoft.com/office/officeart/2005/8/layout/orgChart1"/>
    <dgm:cxn modelId="{3B3614ED-1ED9-446C-AEA8-8AAC6C9079B3}" type="presOf" srcId="{31116AC0-2757-43DC-9F27-1672D654C7B2}" destId="{7B4BE280-D0EB-465A-ADA8-EF5B5D727DBA}" srcOrd="1" destOrd="0" presId="urn:microsoft.com/office/officeart/2005/8/layout/orgChart1"/>
    <dgm:cxn modelId="{6FBC3984-1536-4357-8F49-01DA0476BDE9}" type="presOf" srcId="{84914249-F9ED-4B92-A764-875550C1015D}" destId="{6D3DF555-FE94-45F1-98D5-9428CBA5E562}" srcOrd="0" destOrd="0" presId="urn:microsoft.com/office/officeart/2005/8/layout/orgChart1"/>
    <dgm:cxn modelId="{3C9D6F0B-5A33-409F-A092-07D20A90F582}" type="presOf" srcId="{4566B812-37A8-40F7-9FBC-B41CCA88EAB1}" destId="{67A78961-7283-4011-A896-B5214DAF2253}" srcOrd="1" destOrd="0" presId="urn:microsoft.com/office/officeart/2005/8/layout/orgChart1"/>
    <dgm:cxn modelId="{82D7B975-18F2-42D3-82C9-DA63B0369100}" srcId="{92025E99-605B-4DD6-9DB1-03C4AC9CA74C}" destId="{7A20EFC1-627E-4154-99AC-48059E41F3A4}" srcOrd="4" destOrd="0" parTransId="{B50F5B12-1673-47CE-99BB-2CF1DF5B70EB}" sibTransId="{8169A926-F060-4C20-BE50-703BBBE44AF1}"/>
    <dgm:cxn modelId="{F59538A4-1F84-4EA1-9165-6CB1E57F5B01}" type="presOf" srcId="{7A20EFC1-627E-4154-99AC-48059E41F3A4}" destId="{B359D1CA-086B-40CB-9170-D628042F4E2B}" srcOrd="1" destOrd="0" presId="urn:microsoft.com/office/officeart/2005/8/layout/orgChart1"/>
    <dgm:cxn modelId="{F291DD68-40B5-4442-8898-972131F44880}" type="presOf" srcId="{92025E99-605B-4DD6-9DB1-03C4AC9CA74C}" destId="{CD3C59F2-33F5-4479-BB2D-D03744E2B1CE}" srcOrd="0" destOrd="0" presId="urn:microsoft.com/office/officeart/2005/8/layout/orgChart1"/>
    <dgm:cxn modelId="{214D958A-223D-4C28-B67E-FD0CF1423F09}" type="presOf" srcId="{D3E40CB7-F827-4DF1-B334-5031CD001EB8}" destId="{4EA0CB6F-A408-4CBB-B9F4-0EC34D7DE67F}" srcOrd="0" destOrd="0" presId="urn:microsoft.com/office/officeart/2005/8/layout/orgChart1"/>
    <dgm:cxn modelId="{51A9F580-B53D-4A47-92E5-15307B8DD0DF}" type="presOf" srcId="{B50F5B12-1673-47CE-99BB-2CF1DF5B70EB}" destId="{D73C559E-D2DA-45FA-BD41-574D24FCA92D}" srcOrd="0" destOrd="0" presId="urn:microsoft.com/office/officeart/2005/8/layout/orgChart1"/>
    <dgm:cxn modelId="{EA49975C-0E66-48A0-8C2D-FC6C78215D9E}" type="presOf" srcId="{AD05EADD-77FB-4ECE-B818-0DB7A75D3431}" destId="{DAB60389-4A26-4676-9519-45F08358F014}" srcOrd="0" destOrd="0" presId="urn:microsoft.com/office/officeart/2005/8/layout/orgChart1"/>
    <dgm:cxn modelId="{751053FE-3FCE-44ED-AAFD-C6EB93915C34}" type="presOf" srcId="{EDBF337B-DBFE-458C-B0CA-AFE34D1EDAA5}" destId="{EA23154B-E0DB-4728-900A-83BAE87B33C8}" srcOrd="0" destOrd="0" presId="urn:microsoft.com/office/officeart/2005/8/layout/orgChart1"/>
    <dgm:cxn modelId="{7D8E8C3B-0BF6-4CB6-96A0-EFC1BE734C28}" srcId="{92025E99-605B-4DD6-9DB1-03C4AC9CA74C}" destId="{4566B812-37A8-40F7-9FBC-B41CCA88EAB1}" srcOrd="5" destOrd="0" parTransId="{EDBF337B-DBFE-458C-B0CA-AFE34D1EDAA5}" sibTransId="{13C21282-B64A-492F-8335-3DDD4DF9D7DB}"/>
    <dgm:cxn modelId="{0FA6E5ED-EFF3-4E2E-BEED-F3F1C154C212}" type="presOf" srcId="{7A20EFC1-627E-4154-99AC-48059E41F3A4}" destId="{8F12412C-A270-4F18-9749-6896EFEDD74E}" srcOrd="0" destOrd="0" presId="urn:microsoft.com/office/officeart/2005/8/layout/orgChart1"/>
    <dgm:cxn modelId="{F27BEFC5-A34B-4A60-9AED-94E46E07187C}" type="presOf" srcId="{5D6DC75F-F588-4D0D-8811-2BE5AFD04D3D}" destId="{A9630F7B-B5A2-4378-8A23-BA628AEA91CE}" srcOrd="0" destOrd="0" presId="urn:microsoft.com/office/officeart/2005/8/layout/orgChart1"/>
    <dgm:cxn modelId="{577CEA72-829D-4E2F-B116-8665DAEEA917}" srcId="{92025E99-605B-4DD6-9DB1-03C4AC9CA74C}" destId="{5D6DC75F-F588-4D0D-8811-2BE5AFD04D3D}" srcOrd="3" destOrd="0" parTransId="{C83F22F5-3C18-4C99-A360-5807A16DAD17}" sibTransId="{46F11CBB-3853-4E1A-AA5E-FA6246729823}"/>
    <dgm:cxn modelId="{AD73785A-27C0-44C6-A699-48ABF1677D87}" type="presOf" srcId="{82637958-CD83-40E1-A28B-104879F8E6C7}" destId="{26F8E5AA-EC7E-4AC3-A721-09B0275E276E}" srcOrd="0" destOrd="0" presId="urn:microsoft.com/office/officeart/2005/8/layout/orgChart1"/>
    <dgm:cxn modelId="{5D0E929A-8E0A-4629-B682-FDBC44B8D8CB}" type="presParOf" srcId="{FF9372C1-34E9-495F-B960-A8F378D1D5C8}" destId="{30A37316-4E07-470C-B88F-258B1D9F2599}" srcOrd="0" destOrd="0" presId="urn:microsoft.com/office/officeart/2005/8/layout/orgChart1"/>
    <dgm:cxn modelId="{65F3FA42-A4A2-4915-AB97-4DF2F0E9FFD7}" type="presParOf" srcId="{30A37316-4E07-470C-B88F-258B1D9F2599}" destId="{BBCEDA0A-70E0-4714-94A0-730C88795CAC}" srcOrd="0" destOrd="0" presId="urn:microsoft.com/office/officeart/2005/8/layout/orgChart1"/>
    <dgm:cxn modelId="{7B353C6C-2666-4F2C-8508-E0F725D2260F}" type="presParOf" srcId="{BBCEDA0A-70E0-4714-94A0-730C88795CAC}" destId="{CD3C59F2-33F5-4479-BB2D-D03744E2B1CE}" srcOrd="0" destOrd="0" presId="urn:microsoft.com/office/officeart/2005/8/layout/orgChart1"/>
    <dgm:cxn modelId="{1D3B217A-1B91-4FBA-AB28-9528F71D96FA}" type="presParOf" srcId="{BBCEDA0A-70E0-4714-94A0-730C88795CAC}" destId="{F8D727D0-4C86-4C5B-8ADB-CA830431A74B}" srcOrd="1" destOrd="0" presId="urn:microsoft.com/office/officeart/2005/8/layout/orgChart1"/>
    <dgm:cxn modelId="{848FD8A9-67C5-4DD9-B5D5-7B23112576C3}" type="presParOf" srcId="{30A37316-4E07-470C-B88F-258B1D9F2599}" destId="{02C3A36B-2AD3-4409-9A63-5BB898DA99F1}" srcOrd="1" destOrd="0" presId="urn:microsoft.com/office/officeart/2005/8/layout/orgChart1"/>
    <dgm:cxn modelId="{48A8A6C7-C7A6-4896-86A1-CDEA76988DFB}" type="presParOf" srcId="{02C3A36B-2AD3-4409-9A63-5BB898DA99F1}" destId="{0C54B5B9-9536-46FA-867D-A46BDFBDD504}" srcOrd="0" destOrd="0" presId="urn:microsoft.com/office/officeart/2005/8/layout/orgChart1"/>
    <dgm:cxn modelId="{242463E3-9E02-4298-BBC7-F6C4D027065F}" type="presParOf" srcId="{02C3A36B-2AD3-4409-9A63-5BB898DA99F1}" destId="{8ABAC6EA-98C4-4F70-B26A-E27E39BC751A}" srcOrd="1" destOrd="0" presId="urn:microsoft.com/office/officeart/2005/8/layout/orgChart1"/>
    <dgm:cxn modelId="{8CCC1509-2314-4A2A-8523-CA0CDF0246F3}" type="presParOf" srcId="{8ABAC6EA-98C4-4F70-B26A-E27E39BC751A}" destId="{5E40A7B8-C59B-4F02-8752-47DCF34B4F83}" srcOrd="0" destOrd="0" presId="urn:microsoft.com/office/officeart/2005/8/layout/orgChart1"/>
    <dgm:cxn modelId="{7B83CBAD-156B-472A-AE02-0D31967CC1D1}" type="presParOf" srcId="{5E40A7B8-C59B-4F02-8752-47DCF34B4F83}" destId="{6D3DF555-FE94-45F1-98D5-9428CBA5E562}" srcOrd="0" destOrd="0" presId="urn:microsoft.com/office/officeart/2005/8/layout/orgChart1"/>
    <dgm:cxn modelId="{50444A2A-8417-45EB-8E7A-E845B3883CE5}" type="presParOf" srcId="{5E40A7B8-C59B-4F02-8752-47DCF34B4F83}" destId="{AAF4D1C0-B962-4443-8A54-2A9A97A66D4D}" srcOrd="1" destOrd="0" presId="urn:microsoft.com/office/officeart/2005/8/layout/orgChart1"/>
    <dgm:cxn modelId="{97AF82C7-CE96-45B6-88FB-7EDC7A3B516A}" type="presParOf" srcId="{8ABAC6EA-98C4-4F70-B26A-E27E39BC751A}" destId="{2D12D7E9-CF3C-4524-A27F-24C0636DF341}" srcOrd="1" destOrd="0" presId="urn:microsoft.com/office/officeart/2005/8/layout/orgChart1"/>
    <dgm:cxn modelId="{FD7FF3FE-FE84-4E3D-82D2-5A9B00A4E848}" type="presParOf" srcId="{8ABAC6EA-98C4-4F70-B26A-E27E39BC751A}" destId="{12E3BEFC-FCDA-4989-917C-8053072C3C99}" srcOrd="2" destOrd="0" presId="urn:microsoft.com/office/officeart/2005/8/layout/orgChart1"/>
    <dgm:cxn modelId="{C6DE6FE0-68FA-46A5-88C0-7B6273D5EED8}" type="presParOf" srcId="{02C3A36B-2AD3-4409-9A63-5BB898DA99F1}" destId="{0B8B2B1E-C3FD-44E4-9FC4-A5EDA4C304FE}" srcOrd="2" destOrd="0" presId="urn:microsoft.com/office/officeart/2005/8/layout/orgChart1"/>
    <dgm:cxn modelId="{FCD8BE47-AC76-416E-A1BF-CAFFF4A394BB}" type="presParOf" srcId="{02C3A36B-2AD3-4409-9A63-5BB898DA99F1}" destId="{9C2389B7-4C61-4ADE-9F5F-F46428441FE2}" srcOrd="3" destOrd="0" presId="urn:microsoft.com/office/officeart/2005/8/layout/orgChart1"/>
    <dgm:cxn modelId="{AEA8E306-FFA4-482F-8F0A-8E94CAD90C70}" type="presParOf" srcId="{9C2389B7-4C61-4ADE-9F5F-F46428441FE2}" destId="{BA49B9DC-04FA-4B68-86E5-5A93EF17853A}" srcOrd="0" destOrd="0" presId="urn:microsoft.com/office/officeart/2005/8/layout/orgChart1"/>
    <dgm:cxn modelId="{BC656548-3810-4682-A83B-F308A0D2AF5A}" type="presParOf" srcId="{BA49B9DC-04FA-4B68-86E5-5A93EF17853A}" destId="{4EA0CB6F-A408-4CBB-B9F4-0EC34D7DE67F}" srcOrd="0" destOrd="0" presId="urn:microsoft.com/office/officeart/2005/8/layout/orgChart1"/>
    <dgm:cxn modelId="{AF70AFF6-329C-401A-9A07-1F45EEE17357}" type="presParOf" srcId="{BA49B9DC-04FA-4B68-86E5-5A93EF17853A}" destId="{173D6EA3-12CB-4D5D-BAAE-4B0AFA75BBF9}" srcOrd="1" destOrd="0" presId="urn:microsoft.com/office/officeart/2005/8/layout/orgChart1"/>
    <dgm:cxn modelId="{9526DCA6-0309-4CDC-90E6-04DA6B173A32}" type="presParOf" srcId="{9C2389B7-4C61-4ADE-9F5F-F46428441FE2}" destId="{E0BFA11D-3D11-4717-A85B-6B95CF8B1082}" srcOrd="1" destOrd="0" presId="urn:microsoft.com/office/officeart/2005/8/layout/orgChart1"/>
    <dgm:cxn modelId="{DE9956E1-E48B-4495-B9F8-D8E5262992B3}" type="presParOf" srcId="{9C2389B7-4C61-4ADE-9F5F-F46428441FE2}" destId="{676C7833-E92D-46E5-BDEF-E9BCDEE1D61F}" srcOrd="2" destOrd="0" presId="urn:microsoft.com/office/officeart/2005/8/layout/orgChart1"/>
    <dgm:cxn modelId="{93DF5AF3-5DB6-4A50-A7A4-39660C9A4E89}" type="presParOf" srcId="{02C3A36B-2AD3-4409-9A63-5BB898DA99F1}" destId="{DAB60389-4A26-4676-9519-45F08358F014}" srcOrd="4" destOrd="0" presId="urn:microsoft.com/office/officeart/2005/8/layout/orgChart1"/>
    <dgm:cxn modelId="{999A0EFC-4E78-4E68-A58E-B89CEF4CCF2C}" type="presParOf" srcId="{02C3A36B-2AD3-4409-9A63-5BB898DA99F1}" destId="{3A167773-CC31-4A01-AB60-CB3A435D7C20}" srcOrd="5" destOrd="0" presId="urn:microsoft.com/office/officeart/2005/8/layout/orgChart1"/>
    <dgm:cxn modelId="{120D2E78-C2BF-4A4A-A922-921CDC1D9A9C}" type="presParOf" srcId="{3A167773-CC31-4A01-AB60-CB3A435D7C20}" destId="{953126FB-103A-441B-9452-FB225F9B6B67}" srcOrd="0" destOrd="0" presId="urn:microsoft.com/office/officeart/2005/8/layout/orgChart1"/>
    <dgm:cxn modelId="{D875745B-24CF-4AA3-B6D2-8743E521A5BD}" type="presParOf" srcId="{953126FB-103A-441B-9452-FB225F9B6B67}" destId="{9AA29533-43EB-4715-AA28-3803299EA35F}" srcOrd="0" destOrd="0" presId="urn:microsoft.com/office/officeart/2005/8/layout/orgChart1"/>
    <dgm:cxn modelId="{1CB9038D-EA3C-469A-8079-9679F22D35AB}" type="presParOf" srcId="{953126FB-103A-441B-9452-FB225F9B6B67}" destId="{70D6CFA9-028F-4A96-ACB1-5E4A653501C2}" srcOrd="1" destOrd="0" presId="urn:microsoft.com/office/officeart/2005/8/layout/orgChart1"/>
    <dgm:cxn modelId="{B7C3C99D-A896-4B64-9EE0-AFF89917B025}" type="presParOf" srcId="{3A167773-CC31-4A01-AB60-CB3A435D7C20}" destId="{7FB2CE9B-08F4-44C1-916B-C02087794132}" srcOrd="1" destOrd="0" presId="urn:microsoft.com/office/officeart/2005/8/layout/orgChart1"/>
    <dgm:cxn modelId="{C189B27D-F5D3-43E4-9D1B-BD1850978709}" type="presParOf" srcId="{3A167773-CC31-4A01-AB60-CB3A435D7C20}" destId="{E046EC0A-4829-4D85-83C6-B80E5BF1AA40}" srcOrd="2" destOrd="0" presId="urn:microsoft.com/office/officeart/2005/8/layout/orgChart1"/>
    <dgm:cxn modelId="{20F071F6-F53F-4B3B-BA0A-8D382CB97343}" type="presParOf" srcId="{02C3A36B-2AD3-4409-9A63-5BB898DA99F1}" destId="{04E3C33A-07A4-466A-B9FC-058AFA36C460}" srcOrd="6" destOrd="0" presId="urn:microsoft.com/office/officeart/2005/8/layout/orgChart1"/>
    <dgm:cxn modelId="{3B2CFAE6-5AEF-46DE-9B58-04331397FB25}" type="presParOf" srcId="{02C3A36B-2AD3-4409-9A63-5BB898DA99F1}" destId="{8FDE4D9C-AC23-4367-B93C-99DD31F921FA}" srcOrd="7" destOrd="0" presId="urn:microsoft.com/office/officeart/2005/8/layout/orgChart1"/>
    <dgm:cxn modelId="{0A6E6078-0F6C-4C64-86F0-5ECFB16610F5}" type="presParOf" srcId="{8FDE4D9C-AC23-4367-B93C-99DD31F921FA}" destId="{E663BA45-8C3F-4F8A-BD91-2472E9290ACD}" srcOrd="0" destOrd="0" presId="urn:microsoft.com/office/officeart/2005/8/layout/orgChart1"/>
    <dgm:cxn modelId="{DDA87496-79DF-41BD-AA34-7F17259D4F9A}" type="presParOf" srcId="{E663BA45-8C3F-4F8A-BD91-2472E9290ACD}" destId="{A9630F7B-B5A2-4378-8A23-BA628AEA91CE}" srcOrd="0" destOrd="0" presId="urn:microsoft.com/office/officeart/2005/8/layout/orgChart1"/>
    <dgm:cxn modelId="{2F6A43DC-9CC4-4082-BDE4-E669FC9799F1}" type="presParOf" srcId="{E663BA45-8C3F-4F8A-BD91-2472E9290ACD}" destId="{C4B87913-DFA3-46A6-BCBF-DA39943E00F7}" srcOrd="1" destOrd="0" presId="urn:microsoft.com/office/officeart/2005/8/layout/orgChart1"/>
    <dgm:cxn modelId="{B0935740-9F40-4CB6-87F9-852898C8124D}" type="presParOf" srcId="{8FDE4D9C-AC23-4367-B93C-99DD31F921FA}" destId="{D18E80A7-9F01-4FB1-AB3E-5B388D39B52F}" srcOrd="1" destOrd="0" presId="urn:microsoft.com/office/officeart/2005/8/layout/orgChart1"/>
    <dgm:cxn modelId="{8201CBB9-B5EB-473E-B6F1-69C877593387}" type="presParOf" srcId="{8FDE4D9C-AC23-4367-B93C-99DD31F921FA}" destId="{2F15C9CA-5039-4DA1-8973-CE553986C933}" srcOrd="2" destOrd="0" presId="urn:microsoft.com/office/officeart/2005/8/layout/orgChart1"/>
    <dgm:cxn modelId="{66AF6540-B75E-4CD5-83FD-5585F4B054A4}" type="presParOf" srcId="{02C3A36B-2AD3-4409-9A63-5BB898DA99F1}" destId="{D73C559E-D2DA-45FA-BD41-574D24FCA92D}" srcOrd="8" destOrd="0" presId="urn:microsoft.com/office/officeart/2005/8/layout/orgChart1"/>
    <dgm:cxn modelId="{C31D71CE-CD48-45D8-8096-47036724D060}" type="presParOf" srcId="{02C3A36B-2AD3-4409-9A63-5BB898DA99F1}" destId="{10616DA3-CD66-47D8-9297-B1D1EBEA2303}" srcOrd="9" destOrd="0" presId="urn:microsoft.com/office/officeart/2005/8/layout/orgChart1"/>
    <dgm:cxn modelId="{82CB0335-9EF7-426E-BFB1-2FD572DB6BBC}" type="presParOf" srcId="{10616DA3-CD66-47D8-9297-B1D1EBEA2303}" destId="{E97D8C3F-C9EF-4363-AD9F-32B80B39F922}" srcOrd="0" destOrd="0" presId="urn:microsoft.com/office/officeart/2005/8/layout/orgChart1"/>
    <dgm:cxn modelId="{B2B754DC-44BB-4E97-9B59-0294234948BB}" type="presParOf" srcId="{E97D8C3F-C9EF-4363-AD9F-32B80B39F922}" destId="{8F12412C-A270-4F18-9749-6896EFEDD74E}" srcOrd="0" destOrd="0" presId="urn:microsoft.com/office/officeart/2005/8/layout/orgChart1"/>
    <dgm:cxn modelId="{1CF852B8-4B0B-401E-9686-2B681821AD60}" type="presParOf" srcId="{E97D8C3F-C9EF-4363-AD9F-32B80B39F922}" destId="{B359D1CA-086B-40CB-9170-D628042F4E2B}" srcOrd="1" destOrd="0" presId="urn:microsoft.com/office/officeart/2005/8/layout/orgChart1"/>
    <dgm:cxn modelId="{514DDAC9-3900-41CC-8C92-53D9DC925CE6}" type="presParOf" srcId="{10616DA3-CD66-47D8-9297-B1D1EBEA2303}" destId="{FB974C88-95F0-449D-A6B0-8422372FDC69}" srcOrd="1" destOrd="0" presId="urn:microsoft.com/office/officeart/2005/8/layout/orgChart1"/>
    <dgm:cxn modelId="{E6251B5A-3434-48FD-B75A-79F8B98C6325}" type="presParOf" srcId="{10616DA3-CD66-47D8-9297-B1D1EBEA2303}" destId="{7CC53197-EAAC-4489-B1E1-209EF6C7B0AF}" srcOrd="2" destOrd="0" presId="urn:microsoft.com/office/officeart/2005/8/layout/orgChart1"/>
    <dgm:cxn modelId="{6C70B0DF-9B06-43C8-B32C-A010B722F3A7}" type="presParOf" srcId="{02C3A36B-2AD3-4409-9A63-5BB898DA99F1}" destId="{EA23154B-E0DB-4728-900A-83BAE87B33C8}" srcOrd="10" destOrd="0" presId="urn:microsoft.com/office/officeart/2005/8/layout/orgChart1"/>
    <dgm:cxn modelId="{633077F2-0541-4E7E-8AE8-D2CCF0A104E0}" type="presParOf" srcId="{02C3A36B-2AD3-4409-9A63-5BB898DA99F1}" destId="{156B4DE6-0093-4659-B14D-664934427105}" srcOrd="11" destOrd="0" presId="urn:microsoft.com/office/officeart/2005/8/layout/orgChart1"/>
    <dgm:cxn modelId="{E30CFF81-2F43-47B2-A7EF-9C3B89B75622}" type="presParOf" srcId="{156B4DE6-0093-4659-B14D-664934427105}" destId="{E829CAA9-F5AB-47DC-9568-CCE2B73A87E6}" srcOrd="0" destOrd="0" presId="urn:microsoft.com/office/officeart/2005/8/layout/orgChart1"/>
    <dgm:cxn modelId="{FCB8FF76-CD08-4DCF-9B10-793895E5EEB3}" type="presParOf" srcId="{E829CAA9-F5AB-47DC-9568-CCE2B73A87E6}" destId="{EA6EC67C-D0FB-47CC-A15E-CFFAC8657055}" srcOrd="0" destOrd="0" presId="urn:microsoft.com/office/officeart/2005/8/layout/orgChart1"/>
    <dgm:cxn modelId="{A4914107-1BC7-4BCF-9B7D-15A1019FD064}" type="presParOf" srcId="{E829CAA9-F5AB-47DC-9568-CCE2B73A87E6}" destId="{67A78961-7283-4011-A896-B5214DAF2253}" srcOrd="1" destOrd="0" presId="urn:microsoft.com/office/officeart/2005/8/layout/orgChart1"/>
    <dgm:cxn modelId="{6B7FE63C-AC27-4D56-85D4-815B8442F0C0}" type="presParOf" srcId="{156B4DE6-0093-4659-B14D-664934427105}" destId="{FFB950E1-6311-40E2-BB3B-C008A58DC96A}" srcOrd="1" destOrd="0" presId="urn:microsoft.com/office/officeart/2005/8/layout/orgChart1"/>
    <dgm:cxn modelId="{134D68D4-4D0A-4908-A5F2-2EECE448AF6A}" type="presParOf" srcId="{156B4DE6-0093-4659-B14D-664934427105}" destId="{56428B01-D5C4-4C33-A1C0-3E725EB363F3}" srcOrd="2" destOrd="0" presId="urn:microsoft.com/office/officeart/2005/8/layout/orgChart1"/>
    <dgm:cxn modelId="{F20DFA86-D2EA-456A-8651-78290644B760}" type="presParOf" srcId="{02C3A36B-2AD3-4409-9A63-5BB898DA99F1}" destId="{26F8E5AA-EC7E-4AC3-A721-09B0275E276E}" srcOrd="12" destOrd="0" presId="urn:microsoft.com/office/officeart/2005/8/layout/orgChart1"/>
    <dgm:cxn modelId="{96E0EBE1-8A51-4DA2-A968-430C0FE1D8B6}" type="presParOf" srcId="{02C3A36B-2AD3-4409-9A63-5BB898DA99F1}" destId="{E32E37D5-1A0B-47B2-9520-8C1083B29E82}" srcOrd="13" destOrd="0" presId="urn:microsoft.com/office/officeart/2005/8/layout/orgChart1"/>
    <dgm:cxn modelId="{3C5FDBD8-F232-4AE7-B71C-C99B14DE95F1}" type="presParOf" srcId="{E32E37D5-1A0B-47B2-9520-8C1083B29E82}" destId="{5891AED9-5EC7-4F9A-BD19-AFD37BBB1281}" srcOrd="0" destOrd="0" presId="urn:microsoft.com/office/officeart/2005/8/layout/orgChart1"/>
    <dgm:cxn modelId="{3EDB0A25-04D9-4C11-9D43-4F04ADC1020B}" type="presParOf" srcId="{5891AED9-5EC7-4F9A-BD19-AFD37BBB1281}" destId="{128E9781-D7DA-4454-AD51-7C128A883A15}" srcOrd="0" destOrd="0" presId="urn:microsoft.com/office/officeart/2005/8/layout/orgChart1"/>
    <dgm:cxn modelId="{6CA4E7E7-5A21-4FE6-A25B-FEF98E6A9ADB}" type="presParOf" srcId="{5891AED9-5EC7-4F9A-BD19-AFD37BBB1281}" destId="{7B4BE280-D0EB-465A-ADA8-EF5B5D727DBA}" srcOrd="1" destOrd="0" presId="urn:microsoft.com/office/officeart/2005/8/layout/orgChart1"/>
    <dgm:cxn modelId="{8A8E4C1C-A306-426A-9A87-F99D2442335C}" type="presParOf" srcId="{E32E37D5-1A0B-47B2-9520-8C1083B29E82}" destId="{7285C89C-6EFA-4009-9D32-EE205CC88A00}" srcOrd="1" destOrd="0" presId="urn:microsoft.com/office/officeart/2005/8/layout/orgChart1"/>
    <dgm:cxn modelId="{24409AEC-6212-484A-B69C-BF49DD602D94}" type="presParOf" srcId="{E32E37D5-1A0B-47B2-9520-8C1083B29E82}" destId="{C8F4D26C-C5F0-4CB8-AFB4-BB1BD9189D13}" srcOrd="2" destOrd="0" presId="urn:microsoft.com/office/officeart/2005/8/layout/orgChart1"/>
    <dgm:cxn modelId="{29BF70C3-7F84-4CD7-9A99-F1796D8ECBD5}" type="presParOf" srcId="{30A37316-4E07-470C-B88F-258B1D9F2599}" destId="{BE7775F0-EDBD-455D-AA00-6F3E3ECF4F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E5AA-EC7E-4AC3-A721-09B0275E276E}">
      <dsp:nvSpPr>
        <dsp:cNvPr id="0" name=""/>
        <dsp:cNvSpPr/>
      </dsp:nvSpPr>
      <dsp:spPr>
        <a:xfrm>
          <a:off x="5858005" y="2096331"/>
          <a:ext cx="5146116" cy="29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54"/>
              </a:lnTo>
              <a:lnTo>
                <a:pt x="5146116" y="148854"/>
              </a:lnTo>
              <a:lnTo>
                <a:pt x="5146116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3154B-E0DB-4728-900A-83BAE87B33C8}">
      <dsp:nvSpPr>
        <dsp:cNvPr id="0" name=""/>
        <dsp:cNvSpPr/>
      </dsp:nvSpPr>
      <dsp:spPr>
        <a:xfrm>
          <a:off x="5858005" y="2096331"/>
          <a:ext cx="3430744" cy="29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54"/>
              </a:lnTo>
              <a:lnTo>
                <a:pt x="3430744" y="148854"/>
              </a:lnTo>
              <a:lnTo>
                <a:pt x="3430744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C559E-D2DA-45FA-BD41-574D24FCA92D}">
      <dsp:nvSpPr>
        <dsp:cNvPr id="0" name=""/>
        <dsp:cNvSpPr/>
      </dsp:nvSpPr>
      <dsp:spPr>
        <a:xfrm>
          <a:off x="5858005" y="2096331"/>
          <a:ext cx="1715372" cy="29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54"/>
              </a:lnTo>
              <a:lnTo>
                <a:pt x="1715372" y="148854"/>
              </a:lnTo>
              <a:lnTo>
                <a:pt x="1715372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3C33A-07A4-466A-B9FC-058AFA36C460}">
      <dsp:nvSpPr>
        <dsp:cNvPr id="0" name=""/>
        <dsp:cNvSpPr/>
      </dsp:nvSpPr>
      <dsp:spPr>
        <a:xfrm>
          <a:off x="5812285" y="2096331"/>
          <a:ext cx="91440" cy="29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60389-4A26-4676-9519-45F08358F014}">
      <dsp:nvSpPr>
        <dsp:cNvPr id="0" name=""/>
        <dsp:cNvSpPr/>
      </dsp:nvSpPr>
      <dsp:spPr>
        <a:xfrm>
          <a:off x="4142633" y="2096331"/>
          <a:ext cx="1715372" cy="297709"/>
        </a:xfrm>
        <a:custGeom>
          <a:avLst/>
          <a:gdLst/>
          <a:ahLst/>
          <a:cxnLst/>
          <a:rect l="0" t="0" r="0" b="0"/>
          <a:pathLst>
            <a:path>
              <a:moveTo>
                <a:pt x="1715372" y="0"/>
              </a:moveTo>
              <a:lnTo>
                <a:pt x="1715372" y="148854"/>
              </a:lnTo>
              <a:lnTo>
                <a:pt x="0" y="148854"/>
              </a:lnTo>
              <a:lnTo>
                <a:pt x="0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B2B1E-C3FD-44E4-9FC4-A5EDA4C304FE}">
      <dsp:nvSpPr>
        <dsp:cNvPr id="0" name=""/>
        <dsp:cNvSpPr/>
      </dsp:nvSpPr>
      <dsp:spPr>
        <a:xfrm>
          <a:off x="2427260" y="2096331"/>
          <a:ext cx="3430744" cy="297709"/>
        </a:xfrm>
        <a:custGeom>
          <a:avLst/>
          <a:gdLst/>
          <a:ahLst/>
          <a:cxnLst/>
          <a:rect l="0" t="0" r="0" b="0"/>
          <a:pathLst>
            <a:path>
              <a:moveTo>
                <a:pt x="3430744" y="0"/>
              </a:moveTo>
              <a:lnTo>
                <a:pt x="3430744" y="148854"/>
              </a:lnTo>
              <a:lnTo>
                <a:pt x="0" y="148854"/>
              </a:lnTo>
              <a:lnTo>
                <a:pt x="0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4B5B9-9536-46FA-867D-A46BDFBDD504}">
      <dsp:nvSpPr>
        <dsp:cNvPr id="0" name=""/>
        <dsp:cNvSpPr/>
      </dsp:nvSpPr>
      <dsp:spPr>
        <a:xfrm>
          <a:off x="711888" y="2096331"/>
          <a:ext cx="5146116" cy="297709"/>
        </a:xfrm>
        <a:custGeom>
          <a:avLst/>
          <a:gdLst/>
          <a:ahLst/>
          <a:cxnLst/>
          <a:rect l="0" t="0" r="0" b="0"/>
          <a:pathLst>
            <a:path>
              <a:moveTo>
                <a:pt x="5146116" y="0"/>
              </a:moveTo>
              <a:lnTo>
                <a:pt x="5146116" y="148854"/>
              </a:lnTo>
              <a:lnTo>
                <a:pt x="0" y="148854"/>
              </a:lnTo>
              <a:lnTo>
                <a:pt x="0" y="29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C59F2-33F5-4479-BB2D-D03744E2B1CE}">
      <dsp:nvSpPr>
        <dsp:cNvPr id="0" name=""/>
        <dsp:cNvSpPr/>
      </dsp:nvSpPr>
      <dsp:spPr>
        <a:xfrm>
          <a:off x="4573170" y="1387499"/>
          <a:ext cx="2569670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Manager</a:t>
          </a:r>
          <a:endParaRPr lang="vi-VN" sz="2300" kern="1200"/>
        </a:p>
      </dsp:txBody>
      <dsp:txXfrm>
        <a:off x="4573170" y="1387499"/>
        <a:ext cx="2569670" cy="708831"/>
      </dsp:txXfrm>
    </dsp:sp>
    <dsp:sp modelId="{6D3DF555-FE94-45F1-98D5-9428CBA5E562}">
      <dsp:nvSpPr>
        <dsp:cNvPr id="0" name=""/>
        <dsp:cNvSpPr/>
      </dsp:nvSpPr>
      <dsp:spPr>
        <a:xfrm>
          <a:off x="3057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Cashier</a:t>
          </a:r>
          <a:endParaRPr lang="vi-VN" sz="2300" kern="1200"/>
        </a:p>
      </dsp:txBody>
      <dsp:txXfrm>
        <a:off x="3057" y="2394040"/>
        <a:ext cx="1417663" cy="708831"/>
      </dsp:txXfrm>
    </dsp:sp>
    <dsp:sp modelId="{4EA0CB6F-A408-4CBB-B9F4-0EC34D7DE67F}">
      <dsp:nvSpPr>
        <dsp:cNvPr id="0" name=""/>
        <dsp:cNvSpPr/>
      </dsp:nvSpPr>
      <dsp:spPr>
        <a:xfrm>
          <a:off x="1718429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Supply</a:t>
          </a:r>
          <a:endParaRPr lang="vi-VN" sz="2300" kern="1200"/>
        </a:p>
      </dsp:txBody>
      <dsp:txXfrm>
        <a:off x="1718429" y="2394040"/>
        <a:ext cx="1417663" cy="708831"/>
      </dsp:txXfrm>
    </dsp:sp>
    <dsp:sp modelId="{9AA29533-43EB-4715-AA28-3803299EA35F}">
      <dsp:nvSpPr>
        <dsp:cNvPr id="0" name=""/>
        <dsp:cNvSpPr/>
      </dsp:nvSpPr>
      <dsp:spPr>
        <a:xfrm>
          <a:off x="3433801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Cook</a:t>
          </a:r>
          <a:endParaRPr lang="vi-VN" sz="2300" kern="1200"/>
        </a:p>
      </dsp:txBody>
      <dsp:txXfrm>
        <a:off x="3433801" y="2394040"/>
        <a:ext cx="1417663" cy="708831"/>
      </dsp:txXfrm>
    </dsp:sp>
    <dsp:sp modelId="{A9630F7B-B5A2-4378-8A23-BA628AEA91CE}">
      <dsp:nvSpPr>
        <dsp:cNvPr id="0" name=""/>
        <dsp:cNvSpPr/>
      </dsp:nvSpPr>
      <dsp:spPr>
        <a:xfrm>
          <a:off x="5149173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Rider</a:t>
          </a:r>
          <a:endParaRPr lang="vi-VN" sz="2300" kern="1200"/>
        </a:p>
      </dsp:txBody>
      <dsp:txXfrm>
        <a:off x="5149173" y="2394040"/>
        <a:ext cx="1417663" cy="708831"/>
      </dsp:txXfrm>
    </dsp:sp>
    <dsp:sp modelId="{8F12412C-A270-4F18-9749-6896EFEDD74E}">
      <dsp:nvSpPr>
        <dsp:cNvPr id="0" name=""/>
        <dsp:cNvSpPr/>
      </dsp:nvSpPr>
      <dsp:spPr>
        <a:xfrm>
          <a:off x="6864546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Lobby</a:t>
          </a:r>
          <a:endParaRPr lang="vi-VN" sz="2300" kern="1200"/>
        </a:p>
      </dsp:txBody>
      <dsp:txXfrm>
        <a:off x="6864546" y="2394040"/>
        <a:ext cx="1417663" cy="708831"/>
      </dsp:txXfrm>
    </dsp:sp>
    <dsp:sp modelId="{EA6EC67C-D0FB-47CC-A15E-CFFAC8657055}">
      <dsp:nvSpPr>
        <dsp:cNvPr id="0" name=""/>
        <dsp:cNvSpPr/>
      </dsp:nvSpPr>
      <dsp:spPr>
        <a:xfrm>
          <a:off x="8579918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WetGoods</a:t>
          </a:r>
          <a:endParaRPr lang="vi-VN" sz="2300" kern="1200"/>
        </a:p>
      </dsp:txBody>
      <dsp:txXfrm>
        <a:off x="8579918" y="2394040"/>
        <a:ext cx="1417663" cy="708831"/>
      </dsp:txXfrm>
    </dsp:sp>
    <dsp:sp modelId="{128E9781-D7DA-4454-AD51-7C128A883A15}">
      <dsp:nvSpPr>
        <dsp:cNvPr id="0" name=""/>
        <dsp:cNvSpPr/>
      </dsp:nvSpPr>
      <dsp:spPr>
        <a:xfrm>
          <a:off x="10295290" y="2394040"/>
          <a:ext cx="1417663" cy="708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Staffs</a:t>
          </a:r>
          <a:endParaRPr lang="vi-VN" sz="2300" kern="1200"/>
        </a:p>
      </dsp:txBody>
      <dsp:txXfrm>
        <a:off x="10295290" y="2394040"/>
        <a:ext cx="1417663" cy="708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ĐỒ ÁN PHẦN MỀM QUẢN LÝ CỬA HÀNG THỨC ĂN NHANH KFC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469168"/>
            <a:ext cx="10472928" cy="1752600"/>
          </a:xfrm>
        </p:spPr>
        <p:txBody>
          <a:bodyPr>
            <a:normAutofit/>
          </a:bodyPr>
          <a:lstStyle/>
          <a:p>
            <a:pPr lvl="8"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GVHD: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Nguyễn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SVTH:   Nguyễn Thành Nam_14110312</a:t>
            </a:r>
          </a:p>
          <a:p>
            <a:pPr lvl="8"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Vỹ_14110277</a:t>
            </a:r>
          </a:p>
          <a:p>
            <a:pPr lvl="8"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Anh_14110376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92100"/>
            <a:ext cx="10972800" cy="11430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5100"/>
            <a:ext cx="10655299" cy="54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45288"/>
            <a:ext cx="109728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8288"/>
            <a:ext cx="12192000" cy="55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188"/>
            <a:ext cx="109728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:\Users\ptlam\Desktop\Use Case Tiep Nhan Thuc Don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188"/>
            <a:ext cx="12191999" cy="535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4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8488"/>
            <a:ext cx="109728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:\Users\ptlam\Desktop\Use Case QuanLiKho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1488"/>
            <a:ext cx="12192000" cy="5366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6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36" y="210793"/>
            <a:ext cx="10972800" cy="11430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4" name="Content Placeholder 3" descr="E:\PhanTichThietKe\view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253"/>
            <a:ext cx="12191999" cy="5618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8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32" y="128160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8" y="-96253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C:\Users\ptlam\Desktop\1.b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747"/>
            <a:ext cx="11947358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0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16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7221"/>
            <a:ext cx="12192000" cy="57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95" y="123347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trạng thái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15" y="336884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trạng thái nhân viên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54" y="1672047"/>
            <a:ext cx="11088761" cy="46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5" y="144379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trạng thái khách hàng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84" y="1567543"/>
            <a:ext cx="10771611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3" y="166661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cộng tác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6" y="120316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cộng tác sử dụng use case tra cứu nhân viên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85" y="1391047"/>
            <a:ext cx="8835914" cy="53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16" y="208019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cộng tác sử dụng use case tính lương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889" y="1351019"/>
            <a:ext cx="8894854" cy="55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589548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cộng tác sử dụng use case tiếp nhận nhân viên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115344"/>
            <a:ext cx="9791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16" y="2286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cộng tác sử dụng use case quản lí kho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814" y="1508919"/>
            <a:ext cx="8905004" cy="53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105" y="1975623"/>
            <a:ext cx="4709295" cy="438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3" y="2142856"/>
            <a:ext cx="6092544" cy="43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17" y="2672714"/>
            <a:ext cx="5951120" cy="34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3" y="599975"/>
            <a:ext cx="10972800" cy="438912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71" y="1068888"/>
            <a:ext cx="74961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8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558" y="515754"/>
            <a:ext cx="10972800" cy="438912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8" y="1190625"/>
            <a:ext cx="7477125" cy="566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33" y="2190249"/>
            <a:ext cx="4076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780" y="150311"/>
            <a:ext cx="10622072" cy="1215025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áº¿t quáº£ hÃ¬nh áº£nh cho KF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91" y="2603760"/>
            <a:ext cx="5920250" cy="40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398" y="1555169"/>
            <a:ext cx="1203460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KFC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Nam( KFCVN)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Kentucky.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3085" y="660133"/>
            <a:ext cx="10972800" cy="438912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0" y="1287628"/>
            <a:ext cx="5125453" cy="53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1316" y="1798962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9" y="704088"/>
            <a:ext cx="11582400" cy="123139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KFCVN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0808030"/>
              </p:ext>
            </p:extLst>
          </p:nvPr>
        </p:nvGraphicFramePr>
        <p:xfrm>
          <a:off x="162838" y="1954478"/>
          <a:ext cx="11716011" cy="449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2295" y="788309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69" y="310019"/>
            <a:ext cx="10972800" cy="11430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ptlam\Desktop\Dynamic View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123"/>
            <a:ext cx="12192000" cy="535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5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93" y="1731223"/>
            <a:ext cx="109728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288"/>
            <a:ext cx="10972800" cy="11430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5287"/>
            <a:ext cx="10160000" cy="54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317</TotalTime>
  <Words>261</Words>
  <Application>Microsoft Office PowerPoint</Application>
  <PresentationFormat>Widescreen</PresentationFormat>
  <Paragraphs>57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ĐỒ ÁN PHẦN MỀM QUẢN LÝ CỬA HÀNG THỨC ĂN NHANH KFC</vt:lpstr>
      <vt:lpstr>NỘI DUNG</vt:lpstr>
      <vt:lpstr>Tổng quan </vt:lpstr>
      <vt:lpstr>Cơ cấu tổ chức của mỗi của hàng KFCVN</vt:lpstr>
      <vt:lpstr>Mục tiêu</vt:lpstr>
      <vt:lpstr>BIỂU ĐỒ</vt:lpstr>
      <vt:lpstr>Biểu đồ hoạt động</vt:lpstr>
      <vt:lpstr>Biểu đồ USECASE</vt:lpstr>
      <vt:lpstr>Tra cứu thông tin nhân viên</vt:lpstr>
      <vt:lpstr>Tính lương nhân viên</vt:lpstr>
      <vt:lpstr>Tiếp nhận nhân viên</vt:lpstr>
      <vt:lpstr>Tiếp nhận phần ăn khách hàng</vt:lpstr>
      <vt:lpstr>Quản lý kho</vt:lpstr>
      <vt:lpstr>Biểu đồ lớp</vt:lpstr>
      <vt:lpstr>Biểu đồ tuần tự</vt:lpstr>
      <vt:lpstr>Biểu đồ tuần tự sử dụng use case tra cứu nhân viên</vt:lpstr>
      <vt:lpstr>Biểu đồ tuần tự sử dụng use case tính lương nhân viên</vt:lpstr>
      <vt:lpstr>Biểu đồ trạng thái</vt:lpstr>
      <vt:lpstr>Biểu đồ trạng thái nhân viên</vt:lpstr>
      <vt:lpstr>Biểu đồ trạng thái khách hàng</vt:lpstr>
      <vt:lpstr>Biểu đồ cộng tác</vt:lpstr>
      <vt:lpstr>Biểu đồ cộng tác sử dụng use case tra cứu nhân viên</vt:lpstr>
      <vt:lpstr>Biểu đồ cộng tác sử dụng use case tính lương</vt:lpstr>
      <vt:lpstr>Biểu đồ cộng tác sử dụng use case tiếp nhận nhân viên</vt:lpstr>
      <vt:lpstr>Biểu đồ cộng tác sử dụng use case quản lí kho</vt:lpstr>
      <vt:lpstr>Thiết kế CSDL</vt:lpstr>
      <vt:lpstr>Phần mềm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PHẦN MỀM QUẢN LÝ CỬA HÀNG THỨC ĂN NHANH KFC</dc:title>
  <dc:creator>NGUYỄN NAM</dc:creator>
  <cp:lastModifiedBy>NGUYỄN NAM</cp:lastModifiedBy>
  <cp:revision>15</cp:revision>
  <dcterms:created xsi:type="dcterms:W3CDTF">2018-05-24T08:40:50Z</dcterms:created>
  <dcterms:modified xsi:type="dcterms:W3CDTF">2018-05-24T15:18:41Z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