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66" r:id="rId3"/>
    <p:sldId id="268" r:id="rId4"/>
    <p:sldId id="269" r:id="rId5"/>
    <p:sldId id="270" r:id="rId6"/>
    <p:sldId id="265" r:id="rId7"/>
    <p:sldId id="267"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94660"/>
  </p:normalViewPr>
  <p:slideViewPr>
    <p:cSldViewPr snapToGrid="0">
      <p:cViewPr varScale="1">
        <p:scale>
          <a:sx n="75" d="100"/>
          <a:sy n="75" d="100"/>
        </p:scale>
        <p:origin x="28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5B0CB6-3E5F-4D0D-B2E8-30D99AC99F97}"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FB76C-C9CE-4965-AA67-819EFE30AFCA}" type="slidenum">
              <a:rPr lang="en-US" smtClean="0"/>
              <a:t>‹#›</a:t>
            </a:fld>
            <a:endParaRPr lang="en-US"/>
          </a:p>
        </p:txBody>
      </p:sp>
    </p:spTree>
    <p:extLst>
      <p:ext uri="{BB962C8B-B14F-4D97-AF65-F5344CB8AC3E}">
        <p14:creationId xmlns:p14="http://schemas.microsoft.com/office/powerpoint/2010/main" val="66147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5B0CB6-3E5F-4D0D-B2E8-30D99AC99F97}"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FB76C-C9CE-4965-AA67-819EFE30AFCA}" type="slidenum">
              <a:rPr lang="en-US" smtClean="0"/>
              <a:t>‹#›</a:t>
            </a:fld>
            <a:endParaRPr lang="en-US"/>
          </a:p>
        </p:txBody>
      </p:sp>
    </p:spTree>
    <p:extLst>
      <p:ext uri="{BB962C8B-B14F-4D97-AF65-F5344CB8AC3E}">
        <p14:creationId xmlns:p14="http://schemas.microsoft.com/office/powerpoint/2010/main" val="3936219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5B0CB6-3E5F-4D0D-B2E8-30D99AC99F97}"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FB76C-C9CE-4965-AA67-819EFE30AFCA}" type="slidenum">
              <a:rPr lang="en-US" smtClean="0"/>
              <a:t>‹#›</a:t>
            </a:fld>
            <a:endParaRPr lang="en-US"/>
          </a:p>
        </p:txBody>
      </p:sp>
    </p:spTree>
    <p:extLst>
      <p:ext uri="{BB962C8B-B14F-4D97-AF65-F5344CB8AC3E}">
        <p14:creationId xmlns:p14="http://schemas.microsoft.com/office/powerpoint/2010/main" val="323082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5B0CB6-3E5F-4D0D-B2E8-30D99AC99F97}"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FB76C-C9CE-4965-AA67-819EFE30AFC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53782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5B0CB6-3E5F-4D0D-B2E8-30D99AC99F97}"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FB76C-C9CE-4965-AA67-819EFE30AFCA}" type="slidenum">
              <a:rPr lang="en-US" smtClean="0"/>
              <a:t>‹#›</a:t>
            </a:fld>
            <a:endParaRPr lang="en-US"/>
          </a:p>
        </p:txBody>
      </p:sp>
    </p:spTree>
    <p:extLst>
      <p:ext uri="{BB962C8B-B14F-4D97-AF65-F5344CB8AC3E}">
        <p14:creationId xmlns:p14="http://schemas.microsoft.com/office/powerpoint/2010/main" val="1770224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35B0CB6-3E5F-4D0D-B2E8-30D99AC99F97}" type="datetimeFigureOut">
              <a:rPr lang="en-US" smtClean="0"/>
              <a:t>8/28/2019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5FB76C-C9CE-4965-AA67-819EFE30AFCA}" type="slidenum">
              <a:rPr lang="en-US" smtClean="0"/>
              <a:t>‹#›</a:t>
            </a:fld>
            <a:endParaRPr lang="en-US"/>
          </a:p>
        </p:txBody>
      </p:sp>
    </p:spTree>
    <p:extLst>
      <p:ext uri="{BB962C8B-B14F-4D97-AF65-F5344CB8AC3E}">
        <p14:creationId xmlns:p14="http://schemas.microsoft.com/office/powerpoint/2010/main" val="3529071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35B0CB6-3E5F-4D0D-B2E8-30D99AC99F97}" type="datetimeFigureOut">
              <a:rPr lang="en-US" smtClean="0"/>
              <a:t>8/28/2019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5FB76C-C9CE-4965-AA67-819EFE30AFCA}" type="slidenum">
              <a:rPr lang="en-US" smtClean="0"/>
              <a:t>‹#›</a:t>
            </a:fld>
            <a:endParaRPr lang="en-US"/>
          </a:p>
        </p:txBody>
      </p:sp>
    </p:spTree>
    <p:extLst>
      <p:ext uri="{BB962C8B-B14F-4D97-AF65-F5344CB8AC3E}">
        <p14:creationId xmlns:p14="http://schemas.microsoft.com/office/powerpoint/2010/main" val="2499474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5B0CB6-3E5F-4D0D-B2E8-30D99AC99F97}"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FB76C-C9CE-4965-AA67-819EFE30AFCA}" type="slidenum">
              <a:rPr lang="en-US" smtClean="0"/>
              <a:t>‹#›</a:t>
            </a:fld>
            <a:endParaRPr lang="en-US"/>
          </a:p>
        </p:txBody>
      </p:sp>
    </p:spTree>
    <p:extLst>
      <p:ext uri="{BB962C8B-B14F-4D97-AF65-F5344CB8AC3E}">
        <p14:creationId xmlns:p14="http://schemas.microsoft.com/office/powerpoint/2010/main" val="1182041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5B0CB6-3E5F-4D0D-B2E8-30D99AC99F97}"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FB76C-C9CE-4965-AA67-819EFE30AFCA}" type="slidenum">
              <a:rPr lang="en-US" smtClean="0"/>
              <a:t>‹#›</a:t>
            </a:fld>
            <a:endParaRPr lang="en-US"/>
          </a:p>
        </p:txBody>
      </p:sp>
    </p:spTree>
    <p:extLst>
      <p:ext uri="{BB962C8B-B14F-4D97-AF65-F5344CB8AC3E}">
        <p14:creationId xmlns:p14="http://schemas.microsoft.com/office/powerpoint/2010/main" val="3941391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5B0CB6-3E5F-4D0D-B2E8-30D99AC99F97}"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FB76C-C9CE-4965-AA67-819EFE30AFCA}" type="slidenum">
              <a:rPr lang="en-US" smtClean="0"/>
              <a:t>‹#›</a:t>
            </a:fld>
            <a:endParaRPr lang="en-US"/>
          </a:p>
        </p:txBody>
      </p:sp>
    </p:spTree>
    <p:extLst>
      <p:ext uri="{BB962C8B-B14F-4D97-AF65-F5344CB8AC3E}">
        <p14:creationId xmlns:p14="http://schemas.microsoft.com/office/powerpoint/2010/main" val="2840308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5B0CB6-3E5F-4D0D-B2E8-30D99AC99F97}"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FB76C-C9CE-4965-AA67-819EFE30AFCA}" type="slidenum">
              <a:rPr lang="en-US" smtClean="0"/>
              <a:t>‹#›</a:t>
            </a:fld>
            <a:endParaRPr lang="en-US"/>
          </a:p>
        </p:txBody>
      </p:sp>
    </p:spTree>
    <p:extLst>
      <p:ext uri="{BB962C8B-B14F-4D97-AF65-F5344CB8AC3E}">
        <p14:creationId xmlns:p14="http://schemas.microsoft.com/office/powerpoint/2010/main" val="2316900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35B0CB6-3E5F-4D0D-B2E8-30D99AC99F97}"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FB76C-C9CE-4965-AA67-819EFE30AFCA}" type="slidenum">
              <a:rPr lang="en-US" smtClean="0"/>
              <a:t>‹#›</a:t>
            </a:fld>
            <a:endParaRPr lang="en-US"/>
          </a:p>
        </p:txBody>
      </p:sp>
    </p:spTree>
    <p:extLst>
      <p:ext uri="{BB962C8B-B14F-4D97-AF65-F5344CB8AC3E}">
        <p14:creationId xmlns:p14="http://schemas.microsoft.com/office/powerpoint/2010/main" val="1974081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5B0CB6-3E5F-4D0D-B2E8-30D99AC99F97}" type="datetimeFigureOut">
              <a:rPr lang="en-US" smtClean="0"/>
              <a:t>8/28/2019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5FB76C-C9CE-4965-AA67-819EFE30AFCA}" type="slidenum">
              <a:rPr lang="en-US" smtClean="0"/>
              <a:t>‹#›</a:t>
            </a:fld>
            <a:endParaRPr lang="en-US"/>
          </a:p>
        </p:txBody>
      </p:sp>
    </p:spTree>
    <p:extLst>
      <p:ext uri="{BB962C8B-B14F-4D97-AF65-F5344CB8AC3E}">
        <p14:creationId xmlns:p14="http://schemas.microsoft.com/office/powerpoint/2010/main" val="391893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5B0CB6-3E5F-4D0D-B2E8-30D99AC99F97}" type="datetimeFigureOut">
              <a:rPr lang="en-US" smtClean="0"/>
              <a:t>8/28/2019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5FB76C-C9CE-4965-AA67-819EFE30AFCA}" type="slidenum">
              <a:rPr lang="en-US" smtClean="0"/>
              <a:t>‹#›</a:t>
            </a:fld>
            <a:endParaRPr lang="en-US"/>
          </a:p>
        </p:txBody>
      </p:sp>
    </p:spTree>
    <p:extLst>
      <p:ext uri="{BB962C8B-B14F-4D97-AF65-F5344CB8AC3E}">
        <p14:creationId xmlns:p14="http://schemas.microsoft.com/office/powerpoint/2010/main" val="749395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5B0CB6-3E5F-4D0D-B2E8-30D99AC99F97}" type="datetimeFigureOut">
              <a:rPr lang="en-US" smtClean="0"/>
              <a:t>8/28/2019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5FB76C-C9CE-4965-AA67-819EFE30AFCA}" type="slidenum">
              <a:rPr lang="en-US" smtClean="0"/>
              <a:t>‹#›</a:t>
            </a:fld>
            <a:endParaRPr lang="en-US"/>
          </a:p>
        </p:txBody>
      </p:sp>
    </p:spTree>
    <p:extLst>
      <p:ext uri="{BB962C8B-B14F-4D97-AF65-F5344CB8AC3E}">
        <p14:creationId xmlns:p14="http://schemas.microsoft.com/office/powerpoint/2010/main" val="2019184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5B0CB6-3E5F-4D0D-B2E8-30D99AC99F97}"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FB76C-C9CE-4965-AA67-819EFE30AFCA}" type="slidenum">
              <a:rPr lang="en-US" smtClean="0"/>
              <a:t>‹#›</a:t>
            </a:fld>
            <a:endParaRPr lang="en-US"/>
          </a:p>
        </p:txBody>
      </p:sp>
    </p:spTree>
    <p:extLst>
      <p:ext uri="{BB962C8B-B14F-4D97-AF65-F5344CB8AC3E}">
        <p14:creationId xmlns:p14="http://schemas.microsoft.com/office/powerpoint/2010/main" val="550473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5B0CB6-3E5F-4D0D-B2E8-30D99AC99F97}"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FB76C-C9CE-4965-AA67-819EFE30AFCA}" type="slidenum">
              <a:rPr lang="en-US" smtClean="0"/>
              <a:t>‹#›</a:t>
            </a:fld>
            <a:endParaRPr lang="en-US"/>
          </a:p>
        </p:txBody>
      </p:sp>
    </p:spTree>
    <p:extLst>
      <p:ext uri="{BB962C8B-B14F-4D97-AF65-F5344CB8AC3E}">
        <p14:creationId xmlns:p14="http://schemas.microsoft.com/office/powerpoint/2010/main" val="3341217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35B0CB6-3E5F-4D0D-B2E8-30D99AC99F97}" type="datetimeFigureOut">
              <a:rPr lang="en-US" smtClean="0"/>
              <a:t>8/28/2019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A5FB76C-C9CE-4965-AA67-819EFE30AFCA}" type="slidenum">
              <a:rPr lang="en-US" smtClean="0"/>
              <a:t>‹#›</a:t>
            </a:fld>
            <a:endParaRPr lang="en-US"/>
          </a:p>
        </p:txBody>
      </p:sp>
    </p:spTree>
    <p:extLst>
      <p:ext uri="{BB962C8B-B14F-4D97-AF65-F5344CB8AC3E}">
        <p14:creationId xmlns:p14="http://schemas.microsoft.com/office/powerpoint/2010/main" val="389707334"/>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1421" y="548919"/>
            <a:ext cx="9637295" cy="3368842"/>
          </a:xfrm>
        </p:spPr>
        <p:txBody>
          <a:bodyPr/>
          <a:lstStyle/>
          <a:p>
            <a:r>
              <a:rPr lang="en-US" sz="4800" err="1" smtClean="0">
                <a:latin typeface="Arial" panose="020B0604020202020204" pitchFamily="34" charset="0"/>
                <a:cs typeface="Arial" panose="020B0604020202020204" pitchFamily="34" charset="0"/>
              </a:rPr>
              <a:t>Đề</a:t>
            </a:r>
            <a:r>
              <a:rPr lang="en-US" sz="4800" smtClean="0">
                <a:latin typeface="Arial" panose="020B0604020202020204" pitchFamily="34" charset="0"/>
                <a:cs typeface="Arial" panose="020B0604020202020204" pitchFamily="34" charset="0"/>
              </a:rPr>
              <a:t> </a:t>
            </a:r>
            <a:r>
              <a:rPr lang="en-US" sz="4800" err="1" smtClean="0">
                <a:latin typeface="Arial" panose="020B0604020202020204" pitchFamily="34" charset="0"/>
                <a:cs typeface="Arial" panose="020B0604020202020204" pitchFamily="34" charset="0"/>
              </a:rPr>
              <a:t>tài</a:t>
            </a:r>
            <a:r>
              <a:rPr lang="en-US" sz="4800" smtClean="0">
                <a:latin typeface="Arial" panose="020B0604020202020204" pitchFamily="34" charset="0"/>
                <a:cs typeface="Arial" panose="020B0604020202020204" pitchFamily="34" charset="0"/>
              </a:rPr>
              <a:t>: </a:t>
            </a:r>
            <a:r>
              <a:rPr lang="en-US" sz="4800" b="1" smtClean="0">
                <a:latin typeface="Arial" panose="020B0604020202020204" pitchFamily="34" charset="0"/>
                <a:cs typeface="Arial" panose="020B0604020202020204" pitchFamily="34" charset="0"/>
              </a:rPr>
              <a:t>NHẬN DIỆN KHUÔN MẶT SỬ DỤNG CONVOLUTION NEURAL NETWORK</a:t>
            </a:r>
            <a:r>
              <a:rPr lang="en-US" sz="6000">
                <a:latin typeface="Arial" panose="020B0604020202020204" pitchFamily="34" charset="0"/>
                <a:cs typeface="Arial" panose="020B0604020202020204" pitchFamily="34" charset="0"/>
              </a:rPr>
              <a:t/>
            </a:r>
            <a:br>
              <a:rPr lang="en-US" sz="6000">
                <a:latin typeface="Arial" panose="020B0604020202020204" pitchFamily="34" charset="0"/>
                <a:cs typeface="Arial" panose="020B0604020202020204" pitchFamily="34" charset="0"/>
              </a:rPr>
            </a:br>
            <a:endParaRPr lang="en-US" sz="600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15978" y="4043454"/>
            <a:ext cx="9781750" cy="1635452"/>
          </a:xfrm>
        </p:spPr>
        <p:txBody>
          <a:bodyPr>
            <a:normAutofit lnSpcReduction="10000"/>
          </a:bodyPr>
          <a:lstStyle/>
          <a:p>
            <a:r>
              <a:rPr lang="en-US" dirty="0" smtClean="0">
                <a:solidFill>
                  <a:schemeClr val="tx1"/>
                </a:solidFill>
                <a:latin typeface="Arial" panose="020B0604020202020204" pitchFamily="34" charset="0"/>
                <a:cs typeface="Arial" panose="020B0604020202020204" pitchFamily="34" charset="0"/>
              </a:rPr>
              <a:t>GVHD: 		</a:t>
            </a:r>
            <a:r>
              <a:rPr lang="en-US" dirty="0" err="1" smtClean="0">
                <a:solidFill>
                  <a:schemeClr val="tx1"/>
                </a:solidFill>
                <a:latin typeface="Arial" panose="020B0604020202020204" pitchFamily="34" charset="0"/>
                <a:cs typeface="Arial" panose="020B0604020202020204" pitchFamily="34" charset="0"/>
              </a:rPr>
              <a:t>Thầy</a:t>
            </a:r>
            <a:r>
              <a:rPr lang="en-US" dirty="0" smtClean="0">
                <a:solidFill>
                  <a:schemeClr val="tx1"/>
                </a:solidFill>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a:t>
            </a:r>
            <a:r>
              <a:rPr lang="en-US" dirty="0" err="1" smtClean="0">
                <a:solidFill>
                  <a:schemeClr val="tx1"/>
                </a:solidFill>
                <a:latin typeface="Arial" panose="020B0604020202020204" pitchFamily="34" charset="0"/>
                <a:cs typeface="Arial" panose="020B0604020202020204" pitchFamily="34" charset="0"/>
              </a:rPr>
              <a:t>ũ</a:t>
            </a:r>
            <a:r>
              <a:rPr lang="en-US" dirty="0" smtClean="0">
                <a:solidFill>
                  <a:schemeClr val="tx1"/>
                </a:solidFill>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a:t>
            </a:r>
            <a:r>
              <a:rPr lang="en-US" dirty="0" err="1" smtClean="0">
                <a:solidFill>
                  <a:schemeClr val="tx1"/>
                </a:solidFill>
                <a:latin typeface="Arial" panose="020B0604020202020204" pitchFamily="34" charset="0"/>
                <a:cs typeface="Arial" panose="020B0604020202020204" pitchFamily="34" charset="0"/>
              </a:rPr>
              <a:t>uang</a:t>
            </a:r>
            <a:r>
              <a:rPr lang="en-US" dirty="0" smtClean="0">
                <a:solidFill>
                  <a:schemeClr val="tx1"/>
                </a:solidFill>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a:t>
            </a:r>
            <a:r>
              <a:rPr lang="en-US" dirty="0" err="1" smtClean="0">
                <a:solidFill>
                  <a:schemeClr val="tx1"/>
                </a:solidFill>
                <a:latin typeface="Arial" panose="020B0604020202020204" pitchFamily="34" charset="0"/>
                <a:cs typeface="Arial" panose="020B0604020202020204" pitchFamily="34" charset="0"/>
              </a:rPr>
              <a:t>uy</a:t>
            </a:r>
            <a:endParaRPr lang="en-US" dirty="0" smtClean="0">
              <a:solidFill>
                <a:schemeClr val="tx1"/>
              </a:solidFill>
              <a:latin typeface="Arial" panose="020B0604020202020204" pitchFamily="34" charset="0"/>
              <a:cs typeface="Arial" panose="020B0604020202020204" pitchFamily="34" charset="0"/>
            </a:endParaRPr>
          </a:p>
          <a:p>
            <a:r>
              <a:rPr lang="en-US" dirty="0" err="1" smtClean="0">
                <a:solidFill>
                  <a:schemeClr val="tx1"/>
                </a:solidFill>
                <a:latin typeface="Arial" panose="020B0604020202020204" pitchFamily="34" charset="0"/>
                <a:cs typeface="Arial" panose="020B0604020202020204" pitchFamily="34" charset="0"/>
              </a:rPr>
              <a:t>Stvh</a:t>
            </a:r>
            <a:r>
              <a:rPr lang="en-US"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N</a:t>
            </a:r>
            <a:r>
              <a:rPr lang="en-US" dirty="0" smtClean="0">
                <a:solidFill>
                  <a:schemeClr val="tx1"/>
                </a:solidFill>
                <a:latin typeface="Arial" panose="020B0604020202020204" pitchFamily="34" charset="0"/>
                <a:cs typeface="Arial" panose="020B0604020202020204" pitchFamily="34" charset="0"/>
              </a:rPr>
              <a:t>guyễn </a:t>
            </a:r>
            <a:r>
              <a:rPr lang="en-US" dirty="0" smtClean="0">
                <a:latin typeface="Arial" panose="020B0604020202020204" pitchFamily="34" charset="0"/>
                <a:cs typeface="Arial" panose="020B0604020202020204" pitchFamily="34" charset="0"/>
              </a:rPr>
              <a:t>T</a:t>
            </a:r>
            <a:r>
              <a:rPr lang="en-US" dirty="0" smtClean="0">
                <a:solidFill>
                  <a:schemeClr val="tx1"/>
                </a:solidFill>
                <a:latin typeface="Arial" panose="020B0604020202020204" pitchFamily="34" charset="0"/>
                <a:cs typeface="Arial" panose="020B0604020202020204" pitchFamily="34" charset="0"/>
              </a:rPr>
              <a:t>hành </a:t>
            </a:r>
            <a:r>
              <a:rPr lang="en-US" dirty="0" smtClean="0">
                <a:latin typeface="Arial" panose="020B0604020202020204" pitchFamily="34" charset="0"/>
                <a:cs typeface="Arial" panose="020B0604020202020204" pitchFamily="34" charset="0"/>
              </a:rPr>
              <a:t>N</a:t>
            </a:r>
            <a:r>
              <a:rPr lang="en-US" dirty="0" smtClean="0">
                <a:solidFill>
                  <a:schemeClr val="tx1"/>
                </a:solidFill>
                <a:latin typeface="Arial" panose="020B0604020202020204" pitchFamily="34" charset="0"/>
                <a:cs typeface="Arial" panose="020B0604020202020204" pitchFamily="34" charset="0"/>
              </a:rPr>
              <a:t>am_14110312</a:t>
            </a:r>
            <a:endParaRPr lang="en-US" dirty="0" smtClean="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 		Nguyễn </a:t>
            </a:r>
            <a:r>
              <a:rPr lang="en-US" dirty="0" err="1">
                <a:latin typeface="Arial" panose="020B0604020202020204" pitchFamily="34" charset="0"/>
                <a:cs typeface="Arial" panose="020B0604020202020204" pitchFamily="34" charset="0"/>
              </a:rPr>
              <a:t>T</a:t>
            </a:r>
            <a:r>
              <a:rPr lang="en-US" dirty="0" err="1" smtClean="0">
                <a:solidFill>
                  <a:schemeClr val="tx1"/>
                </a:solidFill>
                <a:latin typeface="Arial" panose="020B0604020202020204" pitchFamily="34" charset="0"/>
                <a:cs typeface="Arial" panose="020B0604020202020204" pitchFamily="34" charset="0"/>
              </a:rPr>
              <a:t>hanh</a:t>
            </a:r>
            <a:r>
              <a:rPr lang="en-US" dirty="0" smtClean="0">
                <a:solidFill>
                  <a:schemeClr val="tx1"/>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H</a:t>
            </a:r>
            <a:r>
              <a:rPr lang="en-US" dirty="0" smtClean="0">
                <a:solidFill>
                  <a:schemeClr val="tx1"/>
                </a:solidFill>
                <a:latin typeface="Arial" panose="020B0604020202020204" pitchFamily="34" charset="0"/>
                <a:cs typeface="Arial" panose="020B0604020202020204" pitchFamily="34" charset="0"/>
              </a:rPr>
              <a:t>oài_14110391</a:t>
            </a:r>
            <a:endParaRPr lang="en-US" dirty="0" smtClean="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Phạm</a:t>
            </a:r>
            <a:r>
              <a:rPr lang="en-US" dirty="0" smtClean="0">
                <a:solidFill>
                  <a:schemeClr val="tx1"/>
                </a:solidFill>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a:t>
            </a:r>
            <a:r>
              <a:rPr lang="en-US" dirty="0" err="1" smtClean="0">
                <a:solidFill>
                  <a:schemeClr val="tx1"/>
                </a:solidFill>
                <a:latin typeface="Arial" panose="020B0604020202020204" pitchFamily="34" charset="0"/>
                <a:cs typeface="Arial" panose="020B0604020202020204" pitchFamily="34" charset="0"/>
              </a:rPr>
              <a:t>iết</a:t>
            </a:r>
            <a:r>
              <a:rPr lang="en-US" dirty="0" smtClean="0">
                <a:solidFill>
                  <a:schemeClr val="tx1"/>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N</a:t>
            </a:r>
            <a:r>
              <a:rPr lang="en-US" dirty="0" smtClean="0">
                <a:solidFill>
                  <a:schemeClr val="tx1"/>
                </a:solidFill>
                <a:latin typeface="Arial" panose="020B0604020202020204" pitchFamily="34" charset="0"/>
                <a:cs typeface="Arial" panose="020B0604020202020204" pitchFamily="34" charset="0"/>
              </a:rPr>
              <a:t>am </a:t>
            </a:r>
            <a:r>
              <a:rPr lang="en-US" dirty="0">
                <a:latin typeface="Arial" panose="020B0604020202020204" pitchFamily="34" charset="0"/>
                <a:cs typeface="Arial" panose="020B0604020202020204" pitchFamily="34" charset="0"/>
              </a:rPr>
              <a:t>H</a:t>
            </a:r>
            <a:r>
              <a:rPr lang="en-US" dirty="0" smtClean="0">
                <a:solidFill>
                  <a:schemeClr val="tx1"/>
                </a:solidFill>
                <a:latin typeface="Arial" panose="020B0604020202020204" pitchFamily="34" charset="0"/>
                <a:cs typeface="Arial" panose="020B0604020202020204" pitchFamily="34" charset="0"/>
              </a:rPr>
              <a:t>ưng_14110256</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8498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071" y="361278"/>
            <a:ext cx="9404723" cy="1400530"/>
          </a:xfrm>
        </p:spPr>
        <p:txBody>
          <a:bodyPr/>
          <a:lstStyle/>
          <a:p>
            <a:pPr algn="ctr"/>
            <a:r>
              <a:rPr lang="en-US" sz="6600" smtClean="0">
                <a:latin typeface="Arial" panose="020B0604020202020204" pitchFamily="34" charset="0"/>
                <a:cs typeface="Arial" panose="020B0604020202020204" pitchFamily="34" charset="0"/>
              </a:rPr>
              <a:t>NỘI DUNG</a:t>
            </a:r>
            <a:endParaRPr lang="en-US" sz="66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pPr marL="0" indent="0">
              <a:buNone/>
            </a:pPr>
            <a:r>
              <a:rPr lang="en-US" sz="3600" smtClean="0">
                <a:latin typeface="Arial" panose="020B0604020202020204" pitchFamily="34" charset="0"/>
                <a:cs typeface="Arial" panose="020B0604020202020204" pitchFamily="34" charset="0"/>
              </a:rPr>
              <a:t>1. </a:t>
            </a:r>
            <a:r>
              <a:rPr lang="en-US" sz="3600" err="1" smtClean="0">
                <a:latin typeface="Arial" panose="020B0604020202020204" pitchFamily="34" charset="0"/>
                <a:cs typeface="Arial" panose="020B0604020202020204" pitchFamily="34" charset="0"/>
              </a:rPr>
              <a:t>Tổng</a:t>
            </a:r>
            <a:r>
              <a:rPr lang="en-US" sz="3600" smtClean="0">
                <a:latin typeface="Arial" panose="020B0604020202020204" pitchFamily="34" charset="0"/>
                <a:cs typeface="Arial" panose="020B0604020202020204" pitchFamily="34" charset="0"/>
              </a:rPr>
              <a:t> </a:t>
            </a:r>
            <a:r>
              <a:rPr lang="en-US" sz="3600" err="1" smtClean="0">
                <a:latin typeface="Arial" panose="020B0604020202020204" pitchFamily="34" charset="0"/>
                <a:cs typeface="Arial" panose="020B0604020202020204" pitchFamily="34" charset="0"/>
              </a:rPr>
              <a:t>quan</a:t>
            </a:r>
            <a:r>
              <a:rPr lang="en-US" sz="3600" smtClean="0">
                <a:latin typeface="Arial" panose="020B0604020202020204" pitchFamily="34" charset="0"/>
                <a:cs typeface="Arial" panose="020B0604020202020204" pitchFamily="34" charset="0"/>
              </a:rPr>
              <a:t> </a:t>
            </a:r>
            <a:r>
              <a:rPr lang="en-US" sz="3600" err="1" smtClean="0">
                <a:latin typeface="Arial" panose="020B0604020202020204" pitchFamily="34" charset="0"/>
                <a:cs typeface="Arial" panose="020B0604020202020204" pitchFamily="34" charset="0"/>
              </a:rPr>
              <a:t>đề</a:t>
            </a:r>
            <a:r>
              <a:rPr lang="en-US" sz="3600" smtClean="0">
                <a:latin typeface="Arial" panose="020B0604020202020204" pitchFamily="34" charset="0"/>
                <a:cs typeface="Arial" panose="020B0604020202020204" pitchFamily="34" charset="0"/>
              </a:rPr>
              <a:t> </a:t>
            </a:r>
            <a:r>
              <a:rPr lang="en-US" sz="3600" err="1" smtClean="0">
                <a:latin typeface="Arial" panose="020B0604020202020204" pitchFamily="34" charset="0"/>
                <a:cs typeface="Arial" panose="020B0604020202020204" pitchFamily="34" charset="0"/>
              </a:rPr>
              <a:t>tài</a:t>
            </a:r>
            <a:endParaRPr lang="en-US" sz="3600" smtClean="0">
              <a:latin typeface="Arial" panose="020B0604020202020204" pitchFamily="34" charset="0"/>
              <a:cs typeface="Arial" panose="020B0604020202020204" pitchFamily="34" charset="0"/>
            </a:endParaRPr>
          </a:p>
          <a:p>
            <a:pPr marL="0" indent="0">
              <a:buNone/>
            </a:pPr>
            <a:r>
              <a:rPr lang="en-US" sz="3600" smtClean="0">
                <a:latin typeface="Arial" panose="020B0604020202020204" pitchFamily="34" charset="0"/>
                <a:cs typeface="Arial" panose="020B0604020202020204" pitchFamily="34" charset="0"/>
              </a:rPr>
              <a:t>2. </a:t>
            </a:r>
            <a:r>
              <a:rPr lang="en-US" sz="3600" err="1" smtClean="0">
                <a:latin typeface="Arial" panose="020B0604020202020204" pitchFamily="34" charset="0"/>
                <a:cs typeface="Arial" panose="020B0604020202020204" pitchFamily="34" charset="0"/>
              </a:rPr>
              <a:t>Mục</a:t>
            </a:r>
            <a:r>
              <a:rPr lang="en-US" sz="3600" smtClean="0">
                <a:latin typeface="Arial" panose="020B0604020202020204" pitchFamily="34" charset="0"/>
                <a:cs typeface="Arial" panose="020B0604020202020204" pitchFamily="34" charset="0"/>
              </a:rPr>
              <a:t> </a:t>
            </a:r>
            <a:r>
              <a:rPr lang="en-US" sz="3600" err="1" smtClean="0">
                <a:latin typeface="Arial" panose="020B0604020202020204" pitchFamily="34" charset="0"/>
                <a:cs typeface="Arial" panose="020B0604020202020204" pitchFamily="34" charset="0"/>
              </a:rPr>
              <a:t>tiêu</a:t>
            </a:r>
            <a:r>
              <a:rPr lang="en-US" sz="3600" smtClean="0">
                <a:latin typeface="Arial" panose="020B0604020202020204" pitchFamily="34" charset="0"/>
                <a:cs typeface="Arial" panose="020B0604020202020204" pitchFamily="34" charset="0"/>
              </a:rPr>
              <a:t> </a:t>
            </a:r>
            <a:r>
              <a:rPr lang="en-US" sz="3600" err="1" smtClean="0">
                <a:latin typeface="Arial" panose="020B0604020202020204" pitchFamily="34" charset="0"/>
                <a:cs typeface="Arial" panose="020B0604020202020204" pitchFamily="34" charset="0"/>
              </a:rPr>
              <a:t>đề</a:t>
            </a:r>
            <a:r>
              <a:rPr lang="en-US" sz="3600" smtClean="0">
                <a:latin typeface="Arial" panose="020B0604020202020204" pitchFamily="34" charset="0"/>
                <a:cs typeface="Arial" panose="020B0604020202020204" pitchFamily="34" charset="0"/>
              </a:rPr>
              <a:t> </a:t>
            </a:r>
            <a:r>
              <a:rPr lang="en-US" sz="3600" err="1" smtClean="0">
                <a:latin typeface="Arial" panose="020B0604020202020204" pitchFamily="34" charset="0"/>
                <a:cs typeface="Arial" panose="020B0604020202020204" pitchFamily="34" charset="0"/>
              </a:rPr>
              <a:t>tài</a:t>
            </a:r>
            <a:endParaRPr lang="en-US" sz="3600" smtClean="0">
              <a:latin typeface="Arial" panose="020B0604020202020204" pitchFamily="34" charset="0"/>
              <a:cs typeface="Arial" panose="020B0604020202020204" pitchFamily="34" charset="0"/>
            </a:endParaRPr>
          </a:p>
          <a:p>
            <a:pPr marL="0" indent="0">
              <a:buNone/>
            </a:pPr>
            <a:r>
              <a:rPr lang="en-US" sz="3600" smtClean="0">
                <a:latin typeface="Arial" panose="020B0604020202020204" pitchFamily="34" charset="0"/>
                <a:cs typeface="Arial" panose="020B0604020202020204" pitchFamily="34" charset="0"/>
              </a:rPr>
              <a:t>3. Phương pháp thực hiện</a:t>
            </a:r>
          </a:p>
          <a:p>
            <a:pPr marL="0" indent="0">
              <a:buNone/>
            </a:pPr>
            <a:r>
              <a:rPr lang="en-US" sz="3600" smtClean="0">
                <a:latin typeface="Arial" panose="020B0604020202020204" pitchFamily="34" charset="0"/>
                <a:cs typeface="Arial" panose="020B0604020202020204" pitchFamily="34" charset="0"/>
              </a:rPr>
              <a:t>4. </a:t>
            </a:r>
            <a:r>
              <a:rPr lang="en-US" sz="3600" err="1" smtClean="0">
                <a:latin typeface="Arial" panose="020B0604020202020204" pitchFamily="34" charset="0"/>
                <a:cs typeface="Arial" panose="020B0604020202020204" pitchFamily="34" charset="0"/>
              </a:rPr>
              <a:t>Kết</a:t>
            </a:r>
            <a:r>
              <a:rPr lang="en-US" sz="3600" smtClean="0">
                <a:latin typeface="Arial" panose="020B0604020202020204" pitchFamily="34" charset="0"/>
                <a:cs typeface="Arial" panose="020B0604020202020204" pitchFamily="34" charset="0"/>
              </a:rPr>
              <a:t> </a:t>
            </a:r>
            <a:r>
              <a:rPr lang="en-US" sz="3600" err="1" smtClean="0">
                <a:latin typeface="Arial" panose="020B0604020202020204" pitchFamily="34" charset="0"/>
                <a:cs typeface="Arial" panose="020B0604020202020204" pitchFamily="34" charset="0"/>
              </a:rPr>
              <a:t>quả</a:t>
            </a:r>
            <a:r>
              <a:rPr lang="en-US" sz="3600" smtClean="0">
                <a:latin typeface="Arial" panose="020B0604020202020204" pitchFamily="34" charset="0"/>
                <a:cs typeface="Arial" panose="020B0604020202020204" pitchFamily="34" charset="0"/>
              </a:rPr>
              <a:t> </a:t>
            </a:r>
            <a:r>
              <a:rPr lang="en-US" sz="3600" err="1" smtClean="0">
                <a:latin typeface="Arial" panose="020B0604020202020204" pitchFamily="34" charset="0"/>
                <a:cs typeface="Arial" panose="020B0604020202020204" pitchFamily="34" charset="0"/>
              </a:rPr>
              <a:t>đạt</a:t>
            </a:r>
            <a:r>
              <a:rPr lang="en-US" sz="3600" smtClean="0">
                <a:latin typeface="Arial" panose="020B0604020202020204" pitchFamily="34" charset="0"/>
                <a:cs typeface="Arial" panose="020B0604020202020204" pitchFamily="34" charset="0"/>
              </a:rPr>
              <a:t> </a:t>
            </a:r>
            <a:r>
              <a:rPr lang="en-US" sz="3600" err="1" smtClean="0">
                <a:latin typeface="Arial" panose="020B0604020202020204" pitchFamily="34" charset="0"/>
                <a:cs typeface="Arial" panose="020B0604020202020204" pitchFamily="34" charset="0"/>
              </a:rPr>
              <a:t>được</a:t>
            </a:r>
            <a:endParaRPr lang="en-US" sz="3600" smtClean="0">
              <a:latin typeface="Arial" panose="020B0604020202020204" pitchFamily="34" charset="0"/>
              <a:cs typeface="Arial" panose="020B0604020202020204" pitchFamily="34" charset="0"/>
            </a:endParaRPr>
          </a:p>
          <a:p>
            <a:pPr marL="0" indent="0">
              <a:buNone/>
            </a:pPr>
            <a:r>
              <a:rPr lang="en-US" sz="3600" smtClean="0">
                <a:latin typeface="Arial" panose="020B0604020202020204" pitchFamily="34" charset="0"/>
                <a:cs typeface="Arial" panose="020B0604020202020204" pitchFamily="34" charset="0"/>
              </a:rPr>
              <a:t>5. </a:t>
            </a:r>
            <a:r>
              <a:rPr lang="en-US" sz="3600" err="1" smtClean="0">
                <a:latin typeface="Arial" panose="020B0604020202020204" pitchFamily="34" charset="0"/>
                <a:cs typeface="Arial" panose="020B0604020202020204" pitchFamily="34" charset="0"/>
              </a:rPr>
              <a:t>Khó</a:t>
            </a:r>
            <a:r>
              <a:rPr lang="en-US" sz="3600" smtClean="0">
                <a:latin typeface="Arial" panose="020B0604020202020204" pitchFamily="34" charset="0"/>
                <a:cs typeface="Arial" panose="020B0604020202020204" pitchFamily="34" charset="0"/>
              </a:rPr>
              <a:t> khăn </a:t>
            </a:r>
            <a:r>
              <a:rPr lang="en-US" sz="3600" err="1" smtClean="0">
                <a:latin typeface="Arial" panose="020B0604020202020204" pitchFamily="34" charset="0"/>
                <a:cs typeface="Arial" panose="020B0604020202020204" pitchFamily="34" charset="0"/>
              </a:rPr>
              <a:t>gặp</a:t>
            </a:r>
            <a:r>
              <a:rPr lang="en-US" sz="3600" smtClean="0">
                <a:latin typeface="Arial" panose="020B0604020202020204" pitchFamily="34" charset="0"/>
                <a:cs typeface="Arial" panose="020B0604020202020204" pitchFamily="34" charset="0"/>
              </a:rPr>
              <a:t> </a:t>
            </a:r>
            <a:r>
              <a:rPr lang="en-US" sz="3600" err="1" smtClean="0">
                <a:latin typeface="Arial" panose="020B0604020202020204" pitchFamily="34" charset="0"/>
                <a:cs typeface="Arial" panose="020B0604020202020204" pitchFamily="34" charset="0"/>
              </a:rPr>
              <a:t>phải</a:t>
            </a:r>
            <a:endParaRPr lang="en-US" sz="3600" smtClean="0">
              <a:latin typeface="Arial" panose="020B0604020202020204" pitchFamily="34" charset="0"/>
              <a:cs typeface="Arial" panose="020B0604020202020204" pitchFamily="34" charset="0"/>
            </a:endParaRPr>
          </a:p>
          <a:p>
            <a:pPr marL="0" indent="0">
              <a:buNone/>
            </a:pPr>
            <a:r>
              <a:rPr lang="en-US" sz="3600" smtClean="0">
                <a:latin typeface="Arial" panose="020B0604020202020204" pitchFamily="34" charset="0"/>
                <a:cs typeface="Arial" panose="020B0604020202020204" pitchFamily="34" charset="0"/>
              </a:rPr>
              <a:t>6. Phát triển đề tài trong tương lai</a:t>
            </a:r>
          </a:p>
        </p:txBody>
      </p:sp>
    </p:spTree>
    <p:extLst>
      <p:ext uri="{BB962C8B-B14F-4D97-AF65-F5344CB8AC3E}">
        <p14:creationId xmlns:p14="http://schemas.microsoft.com/office/powerpoint/2010/main" val="3218380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371" y="201258"/>
            <a:ext cx="9404723" cy="827442"/>
          </a:xfrm>
        </p:spPr>
        <p:txBody>
          <a:bodyPr/>
          <a:lstStyle/>
          <a:p>
            <a:pPr algn="l"/>
            <a:r>
              <a:rPr lang="en-US" smtClean="0">
                <a:latin typeface="Arial" panose="020B0604020202020204" pitchFamily="34" charset="0"/>
                <a:cs typeface="Arial" panose="020B0604020202020204" pitchFamily="34" charset="0"/>
              </a:rPr>
              <a:t>1. Tổng quan đề tài</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03312" y="1234440"/>
            <a:ext cx="8946541" cy="5013959"/>
          </a:xfrm>
        </p:spPr>
        <p:txBody>
          <a:bodyPr/>
          <a:lstStyle/>
          <a:p>
            <a:r>
              <a:rPr lang="en-US" sz="2400" smtClean="0">
                <a:latin typeface="Arial" panose="020B0604020202020204" pitchFamily="34" charset="0"/>
                <a:cs typeface="Arial" panose="020B0604020202020204" pitchFamily="34" charset="0"/>
              </a:rPr>
              <a:t>Hệ thống được huấn luyện với các mẫu hình ảnh khuôn mặt cụ thể, nhận ra hầu hết các khuôn mặt đã được huấn luyện với độ chính xác cao nhất có thể.</a:t>
            </a:r>
          </a:p>
          <a:p>
            <a:r>
              <a:rPr lang="en-US" sz="2400" smtClean="0">
                <a:latin typeface="Arial" panose="020B0604020202020204" pitchFamily="34" charset="0"/>
                <a:cs typeface="Arial" panose="020B0604020202020204" pitchFamily="34" charset="0"/>
              </a:rPr>
              <a:t>Phạm vi nghiên cứu: dựa trên lý thuyết về Deep Learning và những thuật toán nhận diện hình ảnh đưa ra phương pháp cụ thể nhận dạng khuôn mặt người.</a:t>
            </a:r>
          </a:p>
          <a:p>
            <a:r>
              <a:rPr lang="en-US" sz="2400" smtClean="0">
                <a:latin typeface="Arial" panose="020B0604020202020204" pitchFamily="34" charset="0"/>
                <a:cs typeface="Arial" panose="020B0604020202020204" pitchFamily="34" charset="0"/>
              </a:rPr>
              <a:t>Các bước nhận diện khuôn mặt:</a:t>
            </a:r>
          </a:p>
          <a:p>
            <a:pPr marL="0" indent="0">
              <a:buNone/>
            </a:pPr>
            <a:endParaRPr lang="en-US" smtClean="0"/>
          </a:p>
          <a:p>
            <a:pPr marL="0" indent="0">
              <a:buNone/>
            </a:pPr>
            <a:endParaRPr lang="en-US" smtClean="0"/>
          </a:p>
          <a:p>
            <a:endParaRPr lang="en-US"/>
          </a:p>
        </p:txBody>
      </p:sp>
      <p:pic>
        <p:nvPicPr>
          <p:cNvPr id="4" name="Picture 3"/>
          <p:cNvPicPr>
            <a:picLocks noChangeAspect="1"/>
          </p:cNvPicPr>
          <p:nvPr/>
        </p:nvPicPr>
        <p:blipFill>
          <a:blip r:embed="rId2"/>
          <a:stretch>
            <a:fillRect/>
          </a:stretch>
        </p:blipFill>
        <p:spPr>
          <a:xfrm>
            <a:off x="1103312" y="4561970"/>
            <a:ext cx="10153300" cy="1642446"/>
          </a:xfrm>
          <a:prstGeom prst="rect">
            <a:avLst/>
          </a:prstGeom>
        </p:spPr>
      </p:pic>
    </p:spTree>
    <p:extLst>
      <p:ext uri="{BB962C8B-B14F-4D97-AF65-F5344CB8AC3E}">
        <p14:creationId xmlns:p14="http://schemas.microsoft.com/office/powerpoint/2010/main" val="2819205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0371" y="201258"/>
            <a:ext cx="9404723" cy="827442"/>
          </a:xfrm>
        </p:spPr>
        <p:txBody>
          <a:bodyPr/>
          <a:lstStyle/>
          <a:p>
            <a:pPr algn="l"/>
            <a:r>
              <a:rPr lang="en-US" smtClean="0">
                <a:latin typeface="Arial" panose="020B0604020202020204" pitchFamily="34" charset="0"/>
                <a:cs typeface="Arial" panose="020B0604020202020204" pitchFamily="34" charset="0"/>
              </a:rPr>
              <a:t>2. Mục tiêu đề tài</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03312" y="1234440"/>
            <a:ext cx="8946541" cy="5013959"/>
          </a:xfrm>
        </p:spPr>
        <p:txBody>
          <a:bodyPr>
            <a:normAutofit/>
          </a:bodyPr>
          <a:lstStyle/>
          <a:p>
            <a:r>
              <a:rPr lang="en-US" sz="2400" smtClean="0">
                <a:latin typeface="Arial" panose="020B0604020202020204" pitchFamily="34" charset="0"/>
                <a:cs typeface="Arial" panose="020B0604020202020204" pitchFamily="34" charset="0"/>
              </a:rPr>
              <a:t>Nghiên cứu áp dụng kiến thức đã học về Deep Learning để xây dựng mạng Convolution Neural Network cho bài toán nhận diện khuôn mặt.</a:t>
            </a:r>
          </a:p>
          <a:p>
            <a:r>
              <a:rPr lang="en-US" sz="2400" smtClean="0">
                <a:latin typeface="Arial" panose="020B0604020202020204" pitchFamily="34" charset="0"/>
                <a:cs typeface="Arial" panose="020B0604020202020204" pitchFamily="34" charset="0"/>
              </a:rPr>
              <a:t>Dữ liệu đầu vào:</a:t>
            </a:r>
            <a:endParaRPr lang="en-US" sz="2400">
              <a:latin typeface="Arial" panose="020B0604020202020204" pitchFamily="34" charset="0"/>
              <a:cs typeface="Arial" panose="020B0604020202020204" pitchFamily="34" charset="0"/>
            </a:endParaRPr>
          </a:p>
        </p:txBody>
      </p:sp>
      <p:pic>
        <p:nvPicPr>
          <p:cNvPr id="5" name="Picture 2" descr="https://scontent.fsgn5-5.fna.fbcdn.net/v/t1.15752-9/35142551_2190694194550758_2521719601792811008_n.jpg?_nc_cat=0&amp;oh=0a67e876e56a852172e5dfd161046ea0&amp;oe=5BB622F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6812" y="3442534"/>
            <a:ext cx="1689288" cy="16892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scontent.fsgn5-5.fna.fbcdn.net/v/t1.15752-9/34984900_2190694201217424_3440067000762630144_n.jpg?_nc_cat=0&amp;oh=9b2bf1e4730631cbf848a036d0f3d35e&amp;oe=5BA554E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485" y="3442534"/>
            <a:ext cx="1689288" cy="168928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scontent.fsgn5-5.fna.fbcdn.net/v/t1.15752-9/35142840_2190694197884091_8229776853808709632_n.jpg?_nc_cat=0&amp;oh=204fbcdd32037d98784e3ee654ca4cc6&amp;oe=5B7CEB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2158" y="3433008"/>
            <a:ext cx="1698814" cy="169881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6093" y="3442534"/>
            <a:ext cx="1689289" cy="1689289"/>
          </a:xfrm>
          <a:prstGeom prst="rect">
            <a:avLst/>
          </a:prstGeom>
        </p:spPr>
      </p:pic>
    </p:spTree>
    <p:extLst>
      <p:ext uri="{BB962C8B-B14F-4D97-AF65-F5344CB8AC3E}">
        <p14:creationId xmlns:p14="http://schemas.microsoft.com/office/powerpoint/2010/main" val="2557769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0371" y="201258"/>
            <a:ext cx="9404723" cy="827442"/>
          </a:xfrm>
        </p:spPr>
        <p:txBody>
          <a:bodyPr/>
          <a:lstStyle/>
          <a:p>
            <a:pPr algn="l"/>
            <a:r>
              <a:rPr lang="en-US" smtClean="0">
                <a:latin typeface="Arial" panose="020B0604020202020204" pitchFamily="34" charset="0"/>
                <a:cs typeface="Arial" panose="020B0604020202020204" pitchFamily="34" charset="0"/>
              </a:rPr>
              <a:t>3. Phương pháp thực hiện</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40372" y="1188720"/>
            <a:ext cx="11263948" cy="5059679"/>
          </a:xfrm>
        </p:spPr>
        <p:txBody>
          <a:bodyPr/>
          <a:lstStyle/>
          <a:p>
            <a:endParaRPr lang="en-US"/>
          </a:p>
        </p:txBody>
      </p:sp>
    </p:spTree>
    <p:extLst>
      <p:ext uri="{BB962C8B-B14F-4D97-AF65-F5344CB8AC3E}">
        <p14:creationId xmlns:p14="http://schemas.microsoft.com/office/powerpoint/2010/main" val="2765126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7808" y="4086160"/>
            <a:ext cx="696834" cy="702195"/>
          </a:xfrm>
          <a:prstGeom prst="rect">
            <a:avLst/>
          </a:prstGeom>
        </p:spPr>
      </p:pic>
      <p:sp>
        <p:nvSpPr>
          <p:cNvPr id="5" name="TextBox 4"/>
          <p:cNvSpPr txBox="1"/>
          <p:nvPr/>
        </p:nvSpPr>
        <p:spPr>
          <a:xfrm>
            <a:off x="-13202" y="5659444"/>
            <a:ext cx="926857" cy="830997"/>
          </a:xfrm>
          <a:prstGeom prst="rect">
            <a:avLst/>
          </a:prstGeom>
          <a:noFill/>
        </p:spPr>
        <p:txBody>
          <a:bodyPr wrap="none" rtlCol="0">
            <a:spAutoFit/>
          </a:bodyPr>
          <a:lstStyle/>
          <a:p>
            <a:r>
              <a:rPr lang="en-US" sz="1200" smtClean="0"/>
              <a:t>Input</a:t>
            </a:r>
          </a:p>
          <a:p>
            <a:r>
              <a:rPr lang="en-US" sz="1200" smtClean="0"/>
              <a:t>L0</a:t>
            </a:r>
          </a:p>
          <a:p>
            <a:r>
              <a:rPr lang="en-US" sz="1200" smtClean="0"/>
              <a:t>128x128x1</a:t>
            </a:r>
          </a:p>
          <a:p>
            <a:endParaRPr lang="en-US" sz="1200"/>
          </a:p>
        </p:txBody>
      </p:sp>
      <p:sp>
        <p:nvSpPr>
          <p:cNvPr id="6" name="Rectangle 5"/>
          <p:cNvSpPr/>
          <p:nvPr/>
        </p:nvSpPr>
        <p:spPr>
          <a:xfrm>
            <a:off x="1727590" y="2351420"/>
            <a:ext cx="1039673" cy="98659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40000"/>
                  <a:lumOff val="60000"/>
                </a:schemeClr>
              </a:solidFill>
            </a:endParaRPr>
          </a:p>
        </p:txBody>
      </p:sp>
      <p:sp>
        <p:nvSpPr>
          <p:cNvPr id="7" name="Rectangle 6"/>
          <p:cNvSpPr/>
          <p:nvPr/>
        </p:nvSpPr>
        <p:spPr>
          <a:xfrm>
            <a:off x="1727590" y="3789693"/>
            <a:ext cx="1039673" cy="98659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40000"/>
                  <a:lumOff val="60000"/>
                </a:schemeClr>
              </a:solidFill>
            </a:endParaRPr>
          </a:p>
        </p:txBody>
      </p:sp>
      <p:sp>
        <p:nvSpPr>
          <p:cNvPr id="8" name="TextBox 7"/>
          <p:cNvSpPr txBox="1"/>
          <p:nvPr/>
        </p:nvSpPr>
        <p:spPr>
          <a:xfrm>
            <a:off x="913655" y="5698226"/>
            <a:ext cx="1011815" cy="646331"/>
          </a:xfrm>
          <a:prstGeom prst="rect">
            <a:avLst/>
          </a:prstGeom>
          <a:noFill/>
        </p:spPr>
        <p:txBody>
          <a:bodyPr wrap="none" rtlCol="0">
            <a:spAutoFit/>
          </a:bodyPr>
          <a:lstStyle/>
          <a:p>
            <a:r>
              <a:rPr lang="en-US" sz="1200" smtClean="0"/>
              <a:t>L1</a:t>
            </a:r>
          </a:p>
          <a:p>
            <a:r>
              <a:rPr lang="en-US" sz="1200" smtClean="0"/>
              <a:t>Conv1</a:t>
            </a:r>
          </a:p>
          <a:p>
            <a:r>
              <a:rPr lang="en-US" sz="1200" smtClean="0"/>
              <a:t>128x128x64</a:t>
            </a:r>
            <a:endParaRPr lang="en-US" sz="1200"/>
          </a:p>
        </p:txBody>
      </p:sp>
      <p:sp>
        <p:nvSpPr>
          <p:cNvPr id="9" name="TextBox 8"/>
          <p:cNvSpPr txBox="1"/>
          <p:nvPr/>
        </p:nvSpPr>
        <p:spPr>
          <a:xfrm>
            <a:off x="1966345" y="5712796"/>
            <a:ext cx="1186543" cy="646331"/>
          </a:xfrm>
          <a:prstGeom prst="rect">
            <a:avLst/>
          </a:prstGeom>
          <a:noFill/>
        </p:spPr>
        <p:txBody>
          <a:bodyPr wrap="none" rtlCol="0">
            <a:spAutoFit/>
          </a:bodyPr>
          <a:lstStyle/>
          <a:p>
            <a:r>
              <a:rPr lang="en-US" sz="1200" smtClean="0"/>
              <a:t>L2</a:t>
            </a:r>
          </a:p>
          <a:p>
            <a:r>
              <a:rPr lang="en-US" sz="1200" smtClean="0"/>
              <a:t>Max Pooling1</a:t>
            </a:r>
          </a:p>
          <a:p>
            <a:r>
              <a:rPr lang="en-US" sz="1200" smtClean="0"/>
              <a:t>64x64x64</a:t>
            </a:r>
            <a:endParaRPr lang="en-US" sz="1200"/>
          </a:p>
        </p:txBody>
      </p:sp>
      <p:sp>
        <p:nvSpPr>
          <p:cNvPr id="10" name="Rectangle 9"/>
          <p:cNvSpPr/>
          <p:nvPr/>
        </p:nvSpPr>
        <p:spPr>
          <a:xfrm>
            <a:off x="3200400" y="2480760"/>
            <a:ext cx="950494" cy="685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224463" y="3962896"/>
            <a:ext cx="950496" cy="685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824663" y="1571372"/>
            <a:ext cx="818147" cy="78004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24663" y="2551450"/>
            <a:ext cx="818147" cy="75322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824663" y="3618744"/>
            <a:ext cx="818147" cy="75322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824662" y="4523874"/>
            <a:ext cx="818147" cy="72189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967663" y="1696453"/>
            <a:ext cx="697833" cy="56473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134726" y="1078078"/>
            <a:ext cx="565484" cy="49329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967663" y="3718258"/>
            <a:ext cx="697833" cy="56473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991727" y="2645698"/>
            <a:ext cx="697833" cy="56473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991727" y="4602456"/>
            <a:ext cx="697833" cy="56473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134726" y="1803984"/>
            <a:ext cx="565484" cy="49329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134726" y="2577013"/>
            <a:ext cx="565484" cy="49329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103590" y="3543046"/>
            <a:ext cx="565484" cy="49329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103590" y="4268952"/>
            <a:ext cx="565484" cy="49329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103590" y="4999121"/>
            <a:ext cx="565484" cy="49329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069179" y="1151456"/>
            <a:ext cx="485274" cy="3465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069179" y="1877362"/>
            <a:ext cx="485274" cy="3465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069179" y="2675839"/>
            <a:ext cx="485274" cy="3465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069179" y="3614788"/>
            <a:ext cx="485274" cy="3465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086166" y="4342330"/>
            <a:ext cx="485274" cy="3465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086166" y="5068236"/>
            <a:ext cx="485274" cy="3465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a:stCxn id="6" idx="3"/>
            <a:endCxn id="10" idx="1"/>
          </p:cNvCxnSpPr>
          <p:nvPr/>
        </p:nvCxnSpPr>
        <p:spPr>
          <a:xfrm flipV="1">
            <a:off x="2767263" y="2823660"/>
            <a:ext cx="433137" cy="21055"/>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2786369" y="4262379"/>
            <a:ext cx="457202" cy="21055"/>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6" idx="1"/>
          </p:cNvCxnSpPr>
          <p:nvPr/>
        </p:nvCxnSpPr>
        <p:spPr>
          <a:xfrm flipV="1">
            <a:off x="1330548" y="2844715"/>
            <a:ext cx="397042" cy="539790"/>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7" idx="1"/>
          </p:cNvCxnSpPr>
          <p:nvPr/>
        </p:nvCxnSpPr>
        <p:spPr>
          <a:xfrm>
            <a:off x="1333027" y="3863453"/>
            <a:ext cx="394563" cy="419535"/>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11" idx="1"/>
          </p:cNvCxnSpPr>
          <p:nvPr/>
        </p:nvCxnSpPr>
        <p:spPr>
          <a:xfrm>
            <a:off x="2762304" y="2878491"/>
            <a:ext cx="462159" cy="1427305"/>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10" idx="1"/>
          </p:cNvCxnSpPr>
          <p:nvPr/>
        </p:nvCxnSpPr>
        <p:spPr>
          <a:xfrm flipV="1">
            <a:off x="2696130" y="2823660"/>
            <a:ext cx="504270" cy="1437593"/>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2" idx="1"/>
          </p:cNvCxnSpPr>
          <p:nvPr/>
        </p:nvCxnSpPr>
        <p:spPr>
          <a:xfrm flipV="1">
            <a:off x="4138860" y="1961396"/>
            <a:ext cx="685803" cy="842591"/>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13" idx="1"/>
          </p:cNvCxnSpPr>
          <p:nvPr/>
        </p:nvCxnSpPr>
        <p:spPr>
          <a:xfrm>
            <a:off x="4138858" y="2772716"/>
            <a:ext cx="685805" cy="155347"/>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0" idx="3"/>
            <a:endCxn id="14" idx="1"/>
          </p:cNvCxnSpPr>
          <p:nvPr/>
        </p:nvCxnSpPr>
        <p:spPr>
          <a:xfrm>
            <a:off x="4150894" y="2823660"/>
            <a:ext cx="673769" cy="1171697"/>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0" idx="3"/>
            <a:endCxn id="15" idx="1"/>
          </p:cNvCxnSpPr>
          <p:nvPr/>
        </p:nvCxnSpPr>
        <p:spPr>
          <a:xfrm>
            <a:off x="4150894" y="2823660"/>
            <a:ext cx="673768" cy="2061161"/>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1" idx="3"/>
            <a:endCxn id="12" idx="1"/>
          </p:cNvCxnSpPr>
          <p:nvPr/>
        </p:nvCxnSpPr>
        <p:spPr>
          <a:xfrm flipV="1">
            <a:off x="4174959" y="1961396"/>
            <a:ext cx="649704" cy="2344400"/>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1" idx="3"/>
            <a:endCxn id="13" idx="1"/>
          </p:cNvCxnSpPr>
          <p:nvPr/>
        </p:nvCxnSpPr>
        <p:spPr>
          <a:xfrm flipV="1">
            <a:off x="4174959" y="2928063"/>
            <a:ext cx="649704" cy="1377733"/>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1" idx="3"/>
            <a:endCxn id="14" idx="1"/>
          </p:cNvCxnSpPr>
          <p:nvPr/>
        </p:nvCxnSpPr>
        <p:spPr>
          <a:xfrm flipV="1">
            <a:off x="4174959" y="3995357"/>
            <a:ext cx="649704" cy="310439"/>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1" idx="3"/>
            <a:endCxn id="15" idx="1"/>
          </p:cNvCxnSpPr>
          <p:nvPr/>
        </p:nvCxnSpPr>
        <p:spPr>
          <a:xfrm>
            <a:off x="4174959" y="4305796"/>
            <a:ext cx="649703" cy="579025"/>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16" idx="1"/>
          </p:cNvCxnSpPr>
          <p:nvPr/>
        </p:nvCxnSpPr>
        <p:spPr>
          <a:xfrm flipV="1">
            <a:off x="5604711" y="1978818"/>
            <a:ext cx="362952" cy="27260"/>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2" idx="3"/>
            <a:endCxn id="24" idx="1"/>
          </p:cNvCxnSpPr>
          <p:nvPr/>
        </p:nvCxnSpPr>
        <p:spPr>
          <a:xfrm>
            <a:off x="5642810" y="1961396"/>
            <a:ext cx="348917" cy="966667"/>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2" idx="3"/>
            <a:endCxn id="23" idx="1"/>
          </p:cNvCxnSpPr>
          <p:nvPr/>
        </p:nvCxnSpPr>
        <p:spPr>
          <a:xfrm>
            <a:off x="5642810" y="1961396"/>
            <a:ext cx="324853" cy="2039227"/>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2" idx="3"/>
            <a:endCxn id="25" idx="1"/>
          </p:cNvCxnSpPr>
          <p:nvPr/>
        </p:nvCxnSpPr>
        <p:spPr>
          <a:xfrm>
            <a:off x="5642810" y="1961396"/>
            <a:ext cx="348917" cy="2923425"/>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13" idx="3"/>
            <a:endCxn id="16" idx="1"/>
          </p:cNvCxnSpPr>
          <p:nvPr/>
        </p:nvCxnSpPr>
        <p:spPr>
          <a:xfrm flipV="1">
            <a:off x="5642810" y="1978818"/>
            <a:ext cx="324853" cy="949245"/>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13" idx="3"/>
            <a:endCxn id="24" idx="1"/>
          </p:cNvCxnSpPr>
          <p:nvPr/>
        </p:nvCxnSpPr>
        <p:spPr>
          <a:xfrm>
            <a:off x="5642810" y="2928063"/>
            <a:ext cx="348917" cy="0"/>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13" idx="3"/>
            <a:endCxn id="23" idx="1"/>
          </p:cNvCxnSpPr>
          <p:nvPr/>
        </p:nvCxnSpPr>
        <p:spPr>
          <a:xfrm>
            <a:off x="5642810" y="2928063"/>
            <a:ext cx="324853" cy="1072560"/>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13" idx="3"/>
            <a:endCxn id="25" idx="1"/>
          </p:cNvCxnSpPr>
          <p:nvPr/>
        </p:nvCxnSpPr>
        <p:spPr>
          <a:xfrm>
            <a:off x="5642810" y="2928063"/>
            <a:ext cx="348917" cy="1956758"/>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14" idx="3"/>
            <a:endCxn id="16" idx="1"/>
          </p:cNvCxnSpPr>
          <p:nvPr/>
        </p:nvCxnSpPr>
        <p:spPr>
          <a:xfrm flipV="1">
            <a:off x="5642810" y="1978818"/>
            <a:ext cx="324853" cy="2016539"/>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4" idx="3"/>
            <a:endCxn id="25" idx="1"/>
          </p:cNvCxnSpPr>
          <p:nvPr/>
        </p:nvCxnSpPr>
        <p:spPr>
          <a:xfrm>
            <a:off x="5642810" y="3995357"/>
            <a:ext cx="348917" cy="889464"/>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14" idx="3"/>
            <a:endCxn id="23" idx="1"/>
          </p:cNvCxnSpPr>
          <p:nvPr/>
        </p:nvCxnSpPr>
        <p:spPr>
          <a:xfrm>
            <a:off x="5642810" y="3995357"/>
            <a:ext cx="324853" cy="5266"/>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4" idx="3"/>
            <a:endCxn id="24" idx="1"/>
          </p:cNvCxnSpPr>
          <p:nvPr/>
        </p:nvCxnSpPr>
        <p:spPr>
          <a:xfrm flipV="1">
            <a:off x="5642810" y="2928063"/>
            <a:ext cx="348917" cy="1067294"/>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15" idx="3"/>
            <a:endCxn id="16" idx="1"/>
          </p:cNvCxnSpPr>
          <p:nvPr/>
        </p:nvCxnSpPr>
        <p:spPr>
          <a:xfrm flipV="1">
            <a:off x="5642809" y="1978818"/>
            <a:ext cx="324854" cy="2906003"/>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5" idx="3"/>
            <a:endCxn id="24" idx="1"/>
          </p:cNvCxnSpPr>
          <p:nvPr/>
        </p:nvCxnSpPr>
        <p:spPr>
          <a:xfrm flipV="1">
            <a:off x="5642809" y="2928063"/>
            <a:ext cx="348918" cy="1956758"/>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5" idx="3"/>
            <a:endCxn id="23" idx="1"/>
          </p:cNvCxnSpPr>
          <p:nvPr/>
        </p:nvCxnSpPr>
        <p:spPr>
          <a:xfrm flipV="1">
            <a:off x="5642809" y="4000623"/>
            <a:ext cx="324854" cy="884198"/>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5" idx="3"/>
            <a:endCxn id="25" idx="1"/>
          </p:cNvCxnSpPr>
          <p:nvPr/>
        </p:nvCxnSpPr>
        <p:spPr>
          <a:xfrm>
            <a:off x="5642809" y="4884821"/>
            <a:ext cx="348918" cy="0"/>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endCxn id="22" idx="1"/>
          </p:cNvCxnSpPr>
          <p:nvPr/>
        </p:nvCxnSpPr>
        <p:spPr>
          <a:xfrm flipV="1">
            <a:off x="6604333" y="1324725"/>
            <a:ext cx="530393" cy="702220"/>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6" idx="3"/>
            <a:endCxn id="27" idx="1"/>
          </p:cNvCxnSpPr>
          <p:nvPr/>
        </p:nvCxnSpPr>
        <p:spPr>
          <a:xfrm>
            <a:off x="6665496" y="1978818"/>
            <a:ext cx="469230" cy="71813"/>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6" idx="3"/>
            <a:endCxn id="28" idx="1"/>
          </p:cNvCxnSpPr>
          <p:nvPr/>
        </p:nvCxnSpPr>
        <p:spPr>
          <a:xfrm>
            <a:off x="6665496" y="1978818"/>
            <a:ext cx="469230" cy="844842"/>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16" idx="3"/>
            <a:endCxn id="29" idx="1"/>
          </p:cNvCxnSpPr>
          <p:nvPr/>
        </p:nvCxnSpPr>
        <p:spPr>
          <a:xfrm>
            <a:off x="6665496" y="1978818"/>
            <a:ext cx="438094" cy="1810875"/>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6" idx="3"/>
            <a:endCxn id="30" idx="1"/>
          </p:cNvCxnSpPr>
          <p:nvPr/>
        </p:nvCxnSpPr>
        <p:spPr>
          <a:xfrm>
            <a:off x="6665496" y="1978818"/>
            <a:ext cx="438094" cy="2536781"/>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16" idx="3"/>
            <a:endCxn id="31" idx="1"/>
          </p:cNvCxnSpPr>
          <p:nvPr/>
        </p:nvCxnSpPr>
        <p:spPr>
          <a:xfrm>
            <a:off x="6665496" y="1978818"/>
            <a:ext cx="438094" cy="3266950"/>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24" idx="3"/>
            <a:endCxn id="22" idx="1"/>
          </p:cNvCxnSpPr>
          <p:nvPr/>
        </p:nvCxnSpPr>
        <p:spPr>
          <a:xfrm flipV="1">
            <a:off x="6689560" y="1324725"/>
            <a:ext cx="445166" cy="1603338"/>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24" idx="3"/>
            <a:endCxn id="27" idx="1"/>
          </p:cNvCxnSpPr>
          <p:nvPr/>
        </p:nvCxnSpPr>
        <p:spPr>
          <a:xfrm flipV="1">
            <a:off x="6689560" y="2050631"/>
            <a:ext cx="445166" cy="877432"/>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24" idx="3"/>
            <a:endCxn id="28" idx="1"/>
          </p:cNvCxnSpPr>
          <p:nvPr/>
        </p:nvCxnSpPr>
        <p:spPr>
          <a:xfrm flipV="1">
            <a:off x="6689560" y="2823660"/>
            <a:ext cx="445166" cy="104403"/>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24" idx="3"/>
            <a:endCxn id="29" idx="1"/>
          </p:cNvCxnSpPr>
          <p:nvPr/>
        </p:nvCxnSpPr>
        <p:spPr>
          <a:xfrm>
            <a:off x="6689560" y="2928063"/>
            <a:ext cx="414030" cy="861630"/>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24" idx="3"/>
            <a:endCxn id="30" idx="1"/>
          </p:cNvCxnSpPr>
          <p:nvPr/>
        </p:nvCxnSpPr>
        <p:spPr>
          <a:xfrm>
            <a:off x="6689560" y="2928063"/>
            <a:ext cx="414030" cy="1587536"/>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24" idx="3"/>
            <a:endCxn id="31" idx="1"/>
          </p:cNvCxnSpPr>
          <p:nvPr/>
        </p:nvCxnSpPr>
        <p:spPr>
          <a:xfrm>
            <a:off x="6689560" y="2928063"/>
            <a:ext cx="414030" cy="2317705"/>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23" idx="3"/>
            <a:endCxn id="22" idx="1"/>
          </p:cNvCxnSpPr>
          <p:nvPr/>
        </p:nvCxnSpPr>
        <p:spPr>
          <a:xfrm flipV="1">
            <a:off x="6665496" y="1324725"/>
            <a:ext cx="469230" cy="2675898"/>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23" idx="3"/>
            <a:endCxn id="27" idx="1"/>
          </p:cNvCxnSpPr>
          <p:nvPr/>
        </p:nvCxnSpPr>
        <p:spPr>
          <a:xfrm flipV="1">
            <a:off x="6665496" y="2050631"/>
            <a:ext cx="469230" cy="1949992"/>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endCxn id="28" idx="1"/>
          </p:cNvCxnSpPr>
          <p:nvPr/>
        </p:nvCxnSpPr>
        <p:spPr>
          <a:xfrm flipV="1">
            <a:off x="6587874" y="2823660"/>
            <a:ext cx="546852" cy="1200087"/>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23" idx="3"/>
            <a:endCxn id="29" idx="1"/>
          </p:cNvCxnSpPr>
          <p:nvPr/>
        </p:nvCxnSpPr>
        <p:spPr>
          <a:xfrm flipV="1">
            <a:off x="6665496" y="3789693"/>
            <a:ext cx="438094" cy="210930"/>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23" idx="3"/>
            <a:endCxn id="30" idx="1"/>
          </p:cNvCxnSpPr>
          <p:nvPr/>
        </p:nvCxnSpPr>
        <p:spPr>
          <a:xfrm>
            <a:off x="6665496" y="4000623"/>
            <a:ext cx="438094" cy="514976"/>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23" idx="3"/>
            <a:endCxn id="31" idx="1"/>
          </p:cNvCxnSpPr>
          <p:nvPr/>
        </p:nvCxnSpPr>
        <p:spPr>
          <a:xfrm>
            <a:off x="6665496" y="4000623"/>
            <a:ext cx="438094" cy="1245145"/>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25" idx="3"/>
            <a:endCxn id="22" idx="1"/>
          </p:cNvCxnSpPr>
          <p:nvPr/>
        </p:nvCxnSpPr>
        <p:spPr>
          <a:xfrm flipV="1">
            <a:off x="6689560" y="1324725"/>
            <a:ext cx="445166" cy="3560096"/>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25" idx="3"/>
            <a:endCxn id="28" idx="1"/>
          </p:cNvCxnSpPr>
          <p:nvPr/>
        </p:nvCxnSpPr>
        <p:spPr>
          <a:xfrm flipV="1">
            <a:off x="6689560" y="2823660"/>
            <a:ext cx="445166" cy="2061161"/>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25" idx="3"/>
            <a:endCxn id="29" idx="1"/>
          </p:cNvCxnSpPr>
          <p:nvPr/>
        </p:nvCxnSpPr>
        <p:spPr>
          <a:xfrm flipV="1">
            <a:off x="6689560" y="3789693"/>
            <a:ext cx="414030" cy="1095128"/>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25" idx="3"/>
            <a:endCxn id="30" idx="1"/>
          </p:cNvCxnSpPr>
          <p:nvPr/>
        </p:nvCxnSpPr>
        <p:spPr>
          <a:xfrm flipV="1">
            <a:off x="6689560" y="4515599"/>
            <a:ext cx="414030" cy="369222"/>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25" idx="3"/>
            <a:endCxn id="31" idx="1"/>
          </p:cNvCxnSpPr>
          <p:nvPr/>
        </p:nvCxnSpPr>
        <p:spPr>
          <a:xfrm>
            <a:off x="6689560" y="4884821"/>
            <a:ext cx="414030" cy="360947"/>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a:endCxn id="32" idx="1"/>
          </p:cNvCxnSpPr>
          <p:nvPr/>
        </p:nvCxnSpPr>
        <p:spPr>
          <a:xfrm>
            <a:off x="7659103" y="1319776"/>
            <a:ext cx="410076" cy="4949"/>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22" idx="3"/>
            <a:endCxn id="34" idx="1"/>
          </p:cNvCxnSpPr>
          <p:nvPr/>
        </p:nvCxnSpPr>
        <p:spPr>
          <a:xfrm>
            <a:off x="7700210" y="1324725"/>
            <a:ext cx="368969" cy="725906"/>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a:stCxn id="22" idx="3"/>
            <a:endCxn id="35" idx="1"/>
          </p:cNvCxnSpPr>
          <p:nvPr/>
        </p:nvCxnSpPr>
        <p:spPr>
          <a:xfrm>
            <a:off x="7700210" y="1324725"/>
            <a:ext cx="368969" cy="1524383"/>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a:stCxn id="22" idx="3"/>
            <a:endCxn id="36" idx="1"/>
          </p:cNvCxnSpPr>
          <p:nvPr/>
        </p:nvCxnSpPr>
        <p:spPr>
          <a:xfrm>
            <a:off x="7700210" y="1324725"/>
            <a:ext cx="368969" cy="2463332"/>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22" idx="3"/>
            <a:endCxn id="37" idx="1"/>
          </p:cNvCxnSpPr>
          <p:nvPr/>
        </p:nvCxnSpPr>
        <p:spPr>
          <a:xfrm>
            <a:off x="7700210" y="1324725"/>
            <a:ext cx="385956" cy="3190874"/>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a:stCxn id="22" idx="3"/>
            <a:endCxn id="38" idx="1"/>
          </p:cNvCxnSpPr>
          <p:nvPr/>
        </p:nvCxnSpPr>
        <p:spPr>
          <a:xfrm>
            <a:off x="7700210" y="1324725"/>
            <a:ext cx="385956" cy="3916780"/>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stCxn id="27" idx="3"/>
            <a:endCxn id="32" idx="1"/>
          </p:cNvCxnSpPr>
          <p:nvPr/>
        </p:nvCxnSpPr>
        <p:spPr>
          <a:xfrm flipV="1">
            <a:off x="7700210" y="1324725"/>
            <a:ext cx="368969" cy="725906"/>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a:stCxn id="27" idx="3"/>
            <a:endCxn id="34" idx="1"/>
          </p:cNvCxnSpPr>
          <p:nvPr/>
        </p:nvCxnSpPr>
        <p:spPr>
          <a:xfrm>
            <a:off x="7700210" y="2050631"/>
            <a:ext cx="368969" cy="0"/>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stCxn id="27" idx="3"/>
          </p:cNvCxnSpPr>
          <p:nvPr/>
        </p:nvCxnSpPr>
        <p:spPr>
          <a:xfrm>
            <a:off x="7700210" y="2050631"/>
            <a:ext cx="457203" cy="869531"/>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a:stCxn id="27" idx="3"/>
            <a:endCxn id="36" idx="1"/>
          </p:cNvCxnSpPr>
          <p:nvPr/>
        </p:nvCxnSpPr>
        <p:spPr>
          <a:xfrm>
            <a:off x="7700210" y="2050631"/>
            <a:ext cx="368969" cy="1737426"/>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a:stCxn id="27" idx="3"/>
            <a:endCxn id="38" idx="1"/>
          </p:cNvCxnSpPr>
          <p:nvPr/>
        </p:nvCxnSpPr>
        <p:spPr>
          <a:xfrm>
            <a:off x="7700210" y="2050631"/>
            <a:ext cx="385956" cy="3190874"/>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p:cNvCxnSpPr>
            <a:stCxn id="28" idx="3"/>
            <a:endCxn id="32" idx="1"/>
          </p:cNvCxnSpPr>
          <p:nvPr/>
        </p:nvCxnSpPr>
        <p:spPr>
          <a:xfrm flipV="1">
            <a:off x="7700210" y="1324725"/>
            <a:ext cx="368969" cy="1498935"/>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a:stCxn id="28" idx="3"/>
            <a:endCxn id="34" idx="1"/>
          </p:cNvCxnSpPr>
          <p:nvPr/>
        </p:nvCxnSpPr>
        <p:spPr>
          <a:xfrm flipV="1">
            <a:off x="7700210" y="2050631"/>
            <a:ext cx="368969" cy="773029"/>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p:cNvCxnSpPr>
            <a:stCxn id="28" idx="3"/>
            <a:endCxn id="35" idx="1"/>
          </p:cNvCxnSpPr>
          <p:nvPr/>
        </p:nvCxnSpPr>
        <p:spPr>
          <a:xfrm>
            <a:off x="7700210" y="2823660"/>
            <a:ext cx="368969" cy="25448"/>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a:stCxn id="28" idx="3"/>
            <a:endCxn id="36" idx="1"/>
          </p:cNvCxnSpPr>
          <p:nvPr/>
        </p:nvCxnSpPr>
        <p:spPr>
          <a:xfrm>
            <a:off x="7700210" y="2823660"/>
            <a:ext cx="368969" cy="964397"/>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p:cNvCxnSpPr>
            <a:stCxn id="28" idx="3"/>
            <a:endCxn id="37" idx="1"/>
          </p:cNvCxnSpPr>
          <p:nvPr/>
        </p:nvCxnSpPr>
        <p:spPr>
          <a:xfrm>
            <a:off x="7700210" y="2823660"/>
            <a:ext cx="385956" cy="1691939"/>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234"/>
          <p:cNvCxnSpPr>
            <a:stCxn id="28" idx="3"/>
            <a:endCxn id="38" idx="1"/>
          </p:cNvCxnSpPr>
          <p:nvPr/>
        </p:nvCxnSpPr>
        <p:spPr>
          <a:xfrm>
            <a:off x="7700210" y="2823660"/>
            <a:ext cx="385956" cy="2417845"/>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a:stCxn id="29" idx="3"/>
            <a:endCxn id="32" idx="1"/>
          </p:cNvCxnSpPr>
          <p:nvPr/>
        </p:nvCxnSpPr>
        <p:spPr>
          <a:xfrm flipV="1">
            <a:off x="7669074" y="1324725"/>
            <a:ext cx="400105" cy="2464968"/>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Arrow Connector 240"/>
          <p:cNvCxnSpPr>
            <a:stCxn id="29" idx="3"/>
            <a:endCxn id="34" idx="1"/>
          </p:cNvCxnSpPr>
          <p:nvPr/>
        </p:nvCxnSpPr>
        <p:spPr>
          <a:xfrm flipV="1">
            <a:off x="7669074" y="2050631"/>
            <a:ext cx="400105" cy="1739062"/>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p:cNvCxnSpPr>
            <a:stCxn id="29" idx="3"/>
            <a:endCxn id="35" idx="1"/>
          </p:cNvCxnSpPr>
          <p:nvPr/>
        </p:nvCxnSpPr>
        <p:spPr>
          <a:xfrm flipV="1">
            <a:off x="7669074" y="2849108"/>
            <a:ext cx="400105" cy="940585"/>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p:cNvCxnSpPr>
            <a:stCxn id="29" idx="3"/>
            <a:endCxn id="36" idx="1"/>
          </p:cNvCxnSpPr>
          <p:nvPr/>
        </p:nvCxnSpPr>
        <p:spPr>
          <a:xfrm flipV="1">
            <a:off x="7669074" y="3788057"/>
            <a:ext cx="400105" cy="1636"/>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a:stCxn id="29" idx="3"/>
            <a:endCxn id="37" idx="1"/>
          </p:cNvCxnSpPr>
          <p:nvPr/>
        </p:nvCxnSpPr>
        <p:spPr>
          <a:xfrm>
            <a:off x="7669074" y="3789693"/>
            <a:ext cx="417092" cy="725906"/>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p:cNvCxnSpPr>
            <a:endCxn id="38" idx="1"/>
          </p:cNvCxnSpPr>
          <p:nvPr/>
        </p:nvCxnSpPr>
        <p:spPr>
          <a:xfrm>
            <a:off x="7632563" y="3793006"/>
            <a:ext cx="453603" cy="1448499"/>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30" idx="3"/>
            <a:endCxn id="32" idx="1"/>
          </p:cNvCxnSpPr>
          <p:nvPr/>
        </p:nvCxnSpPr>
        <p:spPr>
          <a:xfrm flipV="1">
            <a:off x="7669074" y="1324725"/>
            <a:ext cx="400105" cy="3190874"/>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a:stCxn id="30" idx="3"/>
            <a:endCxn id="34" idx="1"/>
          </p:cNvCxnSpPr>
          <p:nvPr/>
        </p:nvCxnSpPr>
        <p:spPr>
          <a:xfrm flipV="1">
            <a:off x="7669074" y="2050631"/>
            <a:ext cx="400105" cy="2464968"/>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30" idx="3"/>
            <a:endCxn id="35" idx="1"/>
          </p:cNvCxnSpPr>
          <p:nvPr/>
        </p:nvCxnSpPr>
        <p:spPr>
          <a:xfrm flipV="1">
            <a:off x="7669074" y="2849108"/>
            <a:ext cx="400105" cy="1666491"/>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p:cNvCxnSpPr>
            <a:stCxn id="30" idx="3"/>
            <a:endCxn id="36" idx="1"/>
          </p:cNvCxnSpPr>
          <p:nvPr/>
        </p:nvCxnSpPr>
        <p:spPr>
          <a:xfrm flipV="1">
            <a:off x="7669074" y="3788057"/>
            <a:ext cx="400105" cy="727542"/>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a:stCxn id="30" idx="3"/>
          </p:cNvCxnSpPr>
          <p:nvPr/>
        </p:nvCxnSpPr>
        <p:spPr>
          <a:xfrm flipV="1">
            <a:off x="7669074" y="4414335"/>
            <a:ext cx="497837" cy="101264"/>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a:stCxn id="30" idx="3"/>
            <a:endCxn id="38" idx="1"/>
          </p:cNvCxnSpPr>
          <p:nvPr/>
        </p:nvCxnSpPr>
        <p:spPr>
          <a:xfrm>
            <a:off x="7669074" y="4515599"/>
            <a:ext cx="417092" cy="725906"/>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a:stCxn id="31" idx="3"/>
            <a:endCxn id="32" idx="1"/>
          </p:cNvCxnSpPr>
          <p:nvPr/>
        </p:nvCxnSpPr>
        <p:spPr>
          <a:xfrm flipV="1">
            <a:off x="7669074" y="1324725"/>
            <a:ext cx="400105" cy="3921043"/>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a:stCxn id="31" idx="3"/>
            <a:endCxn id="34" idx="1"/>
          </p:cNvCxnSpPr>
          <p:nvPr/>
        </p:nvCxnSpPr>
        <p:spPr>
          <a:xfrm flipV="1">
            <a:off x="7669074" y="2050631"/>
            <a:ext cx="400105" cy="3195137"/>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a:stCxn id="31" idx="3"/>
            <a:endCxn id="35" idx="1"/>
          </p:cNvCxnSpPr>
          <p:nvPr/>
        </p:nvCxnSpPr>
        <p:spPr>
          <a:xfrm flipV="1">
            <a:off x="7669074" y="2849108"/>
            <a:ext cx="400105" cy="2396660"/>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a:stCxn id="31" idx="3"/>
            <a:endCxn id="36" idx="1"/>
          </p:cNvCxnSpPr>
          <p:nvPr/>
        </p:nvCxnSpPr>
        <p:spPr>
          <a:xfrm flipV="1">
            <a:off x="7669074" y="3788057"/>
            <a:ext cx="400105" cy="1457711"/>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a:stCxn id="31" idx="3"/>
            <a:endCxn id="37" idx="1"/>
          </p:cNvCxnSpPr>
          <p:nvPr/>
        </p:nvCxnSpPr>
        <p:spPr>
          <a:xfrm flipV="1">
            <a:off x="7669074" y="4515599"/>
            <a:ext cx="417092" cy="730169"/>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a:stCxn id="31" idx="3"/>
            <a:endCxn id="38" idx="1"/>
          </p:cNvCxnSpPr>
          <p:nvPr/>
        </p:nvCxnSpPr>
        <p:spPr>
          <a:xfrm flipV="1">
            <a:off x="7669074" y="5241505"/>
            <a:ext cx="417092" cy="4263"/>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5" name="Rectangle 294"/>
          <p:cNvSpPr/>
          <p:nvPr/>
        </p:nvSpPr>
        <p:spPr>
          <a:xfrm>
            <a:off x="8923422" y="1151456"/>
            <a:ext cx="376989" cy="3465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6" name="Straight Arrow Connector 295"/>
          <p:cNvCxnSpPr/>
          <p:nvPr/>
        </p:nvCxnSpPr>
        <p:spPr>
          <a:xfrm>
            <a:off x="8533900" y="1314827"/>
            <a:ext cx="410076" cy="4949"/>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a:stCxn id="32" idx="3"/>
            <a:endCxn id="300" idx="1"/>
          </p:cNvCxnSpPr>
          <p:nvPr/>
        </p:nvCxnSpPr>
        <p:spPr>
          <a:xfrm>
            <a:off x="8554453" y="1324725"/>
            <a:ext cx="398574" cy="1551136"/>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a:stCxn id="32" idx="3"/>
            <a:endCxn id="299" idx="1"/>
          </p:cNvCxnSpPr>
          <p:nvPr/>
        </p:nvCxnSpPr>
        <p:spPr>
          <a:xfrm>
            <a:off x="8554453" y="1324725"/>
            <a:ext cx="398575" cy="702220"/>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9" name="Rectangle 298"/>
          <p:cNvSpPr/>
          <p:nvPr/>
        </p:nvSpPr>
        <p:spPr>
          <a:xfrm>
            <a:off x="8953028" y="1853676"/>
            <a:ext cx="376989" cy="3465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p:cNvSpPr/>
          <p:nvPr/>
        </p:nvSpPr>
        <p:spPr>
          <a:xfrm>
            <a:off x="8953027" y="2702592"/>
            <a:ext cx="376989" cy="3465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p:cNvSpPr/>
          <p:nvPr/>
        </p:nvSpPr>
        <p:spPr>
          <a:xfrm>
            <a:off x="8953026" y="3612293"/>
            <a:ext cx="376989" cy="3465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p:cNvSpPr/>
          <p:nvPr/>
        </p:nvSpPr>
        <p:spPr>
          <a:xfrm>
            <a:off x="8953025" y="4342330"/>
            <a:ext cx="376989" cy="3465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8945952" y="5065294"/>
            <a:ext cx="376989" cy="3465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9" name="Straight Arrow Connector 308"/>
          <p:cNvCxnSpPr>
            <a:stCxn id="32" idx="3"/>
            <a:endCxn id="301" idx="1"/>
          </p:cNvCxnSpPr>
          <p:nvPr/>
        </p:nvCxnSpPr>
        <p:spPr>
          <a:xfrm>
            <a:off x="8554453" y="1324725"/>
            <a:ext cx="398573" cy="2460837"/>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a:stCxn id="32" idx="3"/>
            <a:endCxn id="302" idx="1"/>
          </p:cNvCxnSpPr>
          <p:nvPr/>
        </p:nvCxnSpPr>
        <p:spPr>
          <a:xfrm>
            <a:off x="8554453" y="1324725"/>
            <a:ext cx="398572" cy="3190874"/>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a:stCxn id="32" idx="3"/>
            <a:endCxn id="303" idx="1"/>
          </p:cNvCxnSpPr>
          <p:nvPr/>
        </p:nvCxnSpPr>
        <p:spPr>
          <a:xfrm>
            <a:off x="8554453" y="1324725"/>
            <a:ext cx="391499" cy="3913838"/>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a:stCxn id="34" idx="3"/>
            <a:endCxn id="295" idx="1"/>
          </p:cNvCxnSpPr>
          <p:nvPr/>
        </p:nvCxnSpPr>
        <p:spPr>
          <a:xfrm flipV="1">
            <a:off x="8554453" y="1324725"/>
            <a:ext cx="368969" cy="725906"/>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a:stCxn id="34" idx="3"/>
            <a:endCxn id="299" idx="1"/>
          </p:cNvCxnSpPr>
          <p:nvPr/>
        </p:nvCxnSpPr>
        <p:spPr>
          <a:xfrm flipV="1">
            <a:off x="8554453" y="2026945"/>
            <a:ext cx="398575" cy="23686"/>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a:stCxn id="34" idx="3"/>
            <a:endCxn id="300" idx="1"/>
          </p:cNvCxnSpPr>
          <p:nvPr/>
        </p:nvCxnSpPr>
        <p:spPr>
          <a:xfrm>
            <a:off x="8554453" y="2050631"/>
            <a:ext cx="398574" cy="825230"/>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a:stCxn id="34" idx="3"/>
            <a:endCxn id="301" idx="1"/>
          </p:cNvCxnSpPr>
          <p:nvPr/>
        </p:nvCxnSpPr>
        <p:spPr>
          <a:xfrm>
            <a:off x="8554453" y="2050631"/>
            <a:ext cx="398573" cy="1734931"/>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p:cNvCxnSpPr>
            <a:endCxn id="302" idx="1"/>
          </p:cNvCxnSpPr>
          <p:nvPr/>
        </p:nvCxnSpPr>
        <p:spPr>
          <a:xfrm>
            <a:off x="8533900" y="2074192"/>
            <a:ext cx="419125" cy="2441407"/>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p:cNvCxnSpPr>
            <a:stCxn id="34" idx="3"/>
            <a:endCxn id="303" idx="1"/>
          </p:cNvCxnSpPr>
          <p:nvPr/>
        </p:nvCxnSpPr>
        <p:spPr>
          <a:xfrm>
            <a:off x="8554453" y="2050631"/>
            <a:ext cx="391499" cy="3187932"/>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p:cNvCxnSpPr>
            <a:stCxn id="35" idx="3"/>
            <a:endCxn id="295" idx="1"/>
          </p:cNvCxnSpPr>
          <p:nvPr/>
        </p:nvCxnSpPr>
        <p:spPr>
          <a:xfrm flipV="1">
            <a:off x="8554453" y="1324725"/>
            <a:ext cx="368969" cy="1524383"/>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p:cNvCxnSpPr>
            <a:stCxn id="35" idx="3"/>
            <a:endCxn id="299" idx="1"/>
          </p:cNvCxnSpPr>
          <p:nvPr/>
        </p:nvCxnSpPr>
        <p:spPr>
          <a:xfrm flipV="1">
            <a:off x="8554453" y="2026945"/>
            <a:ext cx="398575" cy="822163"/>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p:cNvCxnSpPr>
            <a:stCxn id="35" idx="3"/>
            <a:endCxn id="300" idx="1"/>
          </p:cNvCxnSpPr>
          <p:nvPr/>
        </p:nvCxnSpPr>
        <p:spPr>
          <a:xfrm>
            <a:off x="8554453" y="2849108"/>
            <a:ext cx="398574" cy="26753"/>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6" name="Straight Arrow Connector 345"/>
          <p:cNvCxnSpPr>
            <a:stCxn id="35" idx="3"/>
            <a:endCxn id="301" idx="1"/>
          </p:cNvCxnSpPr>
          <p:nvPr/>
        </p:nvCxnSpPr>
        <p:spPr>
          <a:xfrm>
            <a:off x="8554453" y="2849108"/>
            <a:ext cx="398573" cy="936454"/>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9" name="Straight Arrow Connector 348"/>
          <p:cNvCxnSpPr>
            <a:stCxn id="35" idx="3"/>
            <a:endCxn id="302" idx="1"/>
          </p:cNvCxnSpPr>
          <p:nvPr/>
        </p:nvCxnSpPr>
        <p:spPr>
          <a:xfrm>
            <a:off x="8554453" y="2849108"/>
            <a:ext cx="398572" cy="1666491"/>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Straight Arrow Connector 351"/>
          <p:cNvCxnSpPr>
            <a:endCxn id="303" idx="1"/>
          </p:cNvCxnSpPr>
          <p:nvPr/>
        </p:nvCxnSpPr>
        <p:spPr>
          <a:xfrm>
            <a:off x="8436168" y="2844716"/>
            <a:ext cx="509784" cy="2393847"/>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5" name="Straight Arrow Connector 354"/>
          <p:cNvCxnSpPr>
            <a:endCxn id="295" idx="1"/>
          </p:cNvCxnSpPr>
          <p:nvPr/>
        </p:nvCxnSpPr>
        <p:spPr>
          <a:xfrm flipV="1">
            <a:off x="8436168" y="1324725"/>
            <a:ext cx="487254" cy="2570433"/>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8" name="Straight Arrow Connector 357"/>
          <p:cNvCxnSpPr>
            <a:stCxn id="36" idx="3"/>
            <a:endCxn id="299" idx="1"/>
          </p:cNvCxnSpPr>
          <p:nvPr/>
        </p:nvCxnSpPr>
        <p:spPr>
          <a:xfrm flipV="1">
            <a:off x="8554453" y="2026945"/>
            <a:ext cx="398575" cy="1761112"/>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1" name="Straight Arrow Connector 360"/>
          <p:cNvCxnSpPr>
            <a:stCxn id="36" idx="3"/>
            <a:endCxn id="300" idx="1"/>
          </p:cNvCxnSpPr>
          <p:nvPr/>
        </p:nvCxnSpPr>
        <p:spPr>
          <a:xfrm flipV="1">
            <a:off x="8554453" y="2875861"/>
            <a:ext cx="398574" cy="912196"/>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4" name="Straight Arrow Connector 363"/>
          <p:cNvCxnSpPr>
            <a:stCxn id="36" idx="3"/>
            <a:endCxn id="301" idx="1"/>
          </p:cNvCxnSpPr>
          <p:nvPr/>
        </p:nvCxnSpPr>
        <p:spPr>
          <a:xfrm flipV="1">
            <a:off x="8554453" y="3785562"/>
            <a:ext cx="398573" cy="2495"/>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Straight Arrow Connector 366"/>
          <p:cNvCxnSpPr>
            <a:stCxn id="36" idx="3"/>
            <a:endCxn id="302" idx="1"/>
          </p:cNvCxnSpPr>
          <p:nvPr/>
        </p:nvCxnSpPr>
        <p:spPr>
          <a:xfrm>
            <a:off x="8554453" y="3788057"/>
            <a:ext cx="398572" cy="727542"/>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0" name="Straight Arrow Connector 369"/>
          <p:cNvCxnSpPr>
            <a:stCxn id="36" idx="3"/>
            <a:endCxn id="303" idx="1"/>
          </p:cNvCxnSpPr>
          <p:nvPr/>
        </p:nvCxnSpPr>
        <p:spPr>
          <a:xfrm>
            <a:off x="8554453" y="3788057"/>
            <a:ext cx="391499" cy="1450506"/>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3" name="Straight Arrow Connector 372"/>
          <p:cNvCxnSpPr>
            <a:stCxn id="37" idx="3"/>
            <a:endCxn id="295" idx="1"/>
          </p:cNvCxnSpPr>
          <p:nvPr/>
        </p:nvCxnSpPr>
        <p:spPr>
          <a:xfrm flipV="1">
            <a:off x="8571440" y="1324725"/>
            <a:ext cx="351982" cy="3190874"/>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6" name="Straight Arrow Connector 375"/>
          <p:cNvCxnSpPr>
            <a:stCxn id="37" idx="3"/>
            <a:endCxn id="299" idx="1"/>
          </p:cNvCxnSpPr>
          <p:nvPr/>
        </p:nvCxnSpPr>
        <p:spPr>
          <a:xfrm flipV="1">
            <a:off x="8571440" y="2026945"/>
            <a:ext cx="381588" cy="2488654"/>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9" name="Straight Arrow Connector 378"/>
          <p:cNvCxnSpPr>
            <a:stCxn id="37" idx="3"/>
            <a:endCxn id="300" idx="1"/>
          </p:cNvCxnSpPr>
          <p:nvPr/>
        </p:nvCxnSpPr>
        <p:spPr>
          <a:xfrm flipV="1">
            <a:off x="8571440" y="2875861"/>
            <a:ext cx="381587" cy="1639738"/>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2" name="Straight Arrow Connector 381"/>
          <p:cNvCxnSpPr>
            <a:stCxn id="37" idx="3"/>
            <a:endCxn id="301" idx="1"/>
          </p:cNvCxnSpPr>
          <p:nvPr/>
        </p:nvCxnSpPr>
        <p:spPr>
          <a:xfrm flipV="1">
            <a:off x="8571440" y="3785562"/>
            <a:ext cx="381586" cy="730037"/>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5" name="Straight Arrow Connector 384"/>
          <p:cNvCxnSpPr>
            <a:stCxn id="37" idx="3"/>
            <a:endCxn id="303" idx="1"/>
          </p:cNvCxnSpPr>
          <p:nvPr/>
        </p:nvCxnSpPr>
        <p:spPr>
          <a:xfrm>
            <a:off x="8571440" y="4515599"/>
            <a:ext cx="374512" cy="722964"/>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8" name="Straight Arrow Connector 387"/>
          <p:cNvCxnSpPr>
            <a:stCxn id="38" idx="3"/>
            <a:endCxn id="295" idx="1"/>
          </p:cNvCxnSpPr>
          <p:nvPr/>
        </p:nvCxnSpPr>
        <p:spPr>
          <a:xfrm flipV="1">
            <a:off x="8571440" y="1324725"/>
            <a:ext cx="351982" cy="3916780"/>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1" name="Straight Arrow Connector 390"/>
          <p:cNvCxnSpPr>
            <a:stCxn id="38" idx="3"/>
            <a:endCxn id="299" idx="1"/>
          </p:cNvCxnSpPr>
          <p:nvPr/>
        </p:nvCxnSpPr>
        <p:spPr>
          <a:xfrm flipV="1">
            <a:off x="8571440" y="2026945"/>
            <a:ext cx="381588" cy="3214560"/>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4" name="Straight Arrow Connector 393"/>
          <p:cNvCxnSpPr>
            <a:stCxn id="38" idx="3"/>
            <a:endCxn id="300" idx="1"/>
          </p:cNvCxnSpPr>
          <p:nvPr/>
        </p:nvCxnSpPr>
        <p:spPr>
          <a:xfrm flipV="1">
            <a:off x="8571440" y="2875861"/>
            <a:ext cx="381587" cy="2365644"/>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7" name="Straight Arrow Connector 396"/>
          <p:cNvCxnSpPr>
            <a:stCxn id="38" idx="3"/>
            <a:endCxn id="301" idx="1"/>
          </p:cNvCxnSpPr>
          <p:nvPr/>
        </p:nvCxnSpPr>
        <p:spPr>
          <a:xfrm flipV="1">
            <a:off x="8571440" y="3785562"/>
            <a:ext cx="381586" cy="1455943"/>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0" name="Straight Arrow Connector 399"/>
          <p:cNvCxnSpPr>
            <a:stCxn id="38" idx="3"/>
            <a:endCxn id="302" idx="1"/>
          </p:cNvCxnSpPr>
          <p:nvPr/>
        </p:nvCxnSpPr>
        <p:spPr>
          <a:xfrm flipV="1">
            <a:off x="8571440" y="4515599"/>
            <a:ext cx="381585" cy="725906"/>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3" name="Straight Arrow Connector 402"/>
          <p:cNvCxnSpPr>
            <a:stCxn id="38" idx="3"/>
            <a:endCxn id="303" idx="1"/>
          </p:cNvCxnSpPr>
          <p:nvPr/>
        </p:nvCxnSpPr>
        <p:spPr>
          <a:xfrm flipV="1">
            <a:off x="8571440" y="5238563"/>
            <a:ext cx="374512" cy="2942"/>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6" name="Rectangle 405"/>
          <p:cNvSpPr/>
          <p:nvPr/>
        </p:nvSpPr>
        <p:spPr>
          <a:xfrm>
            <a:off x="9737560" y="731540"/>
            <a:ext cx="344904" cy="2550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Rectangle 406"/>
          <p:cNvSpPr/>
          <p:nvPr/>
        </p:nvSpPr>
        <p:spPr>
          <a:xfrm>
            <a:off x="9749592" y="1242945"/>
            <a:ext cx="344904" cy="2550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Rectangle 407"/>
          <p:cNvSpPr/>
          <p:nvPr/>
        </p:nvSpPr>
        <p:spPr>
          <a:xfrm>
            <a:off x="9737560" y="1807111"/>
            <a:ext cx="344904" cy="2550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Rectangle 408"/>
          <p:cNvSpPr/>
          <p:nvPr/>
        </p:nvSpPr>
        <p:spPr>
          <a:xfrm>
            <a:off x="9749593" y="2405563"/>
            <a:ext cx="344904" cy="2550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Rectangle 409"/>
          <p:cNvSpPr/>
          <p:nvPr/>
        </p:nvSpPr>
        <p:spPr>
          <a:xfrm>
            <a:off x="9749593" y="3587630"/>
            <a:ext cx="344904" cy="2550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Rectangle 410"/>
          <p:cNvSpPr/>
          <p:nvPr/>
        </p:nvSpPr>
        <p:spPr>
          <a:xfrm>
            <a:off x="9737560" y="4168244"/>
            <a:ext cx="344904" cy="2550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Rectangle 411"/>
          <p:cNvSpPr/>
          <p:nvPr/>
        </p:nvSpPr>
        <p:spPr>
          <a:xfrm>
            <a:off x="9749592" y="4650012"/>
            <a:ext cx="344904" cy="2550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Rectangle 412"/>
          <p:cNvSpPr/>
          <p:nvPr/>
        </p:nvSpPr>
        <p:spPr>
          <a:xfrm>
            <a:off x="9749592" y="5111038"/>
            <a:ext cx="344904" cy="2550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1" name="Straight Arrow Connector 420"/>
          <p:cNvCxnSpPr>
            <a:stCxn id="295" idx="3"/>
            <a:endCxn id="406" idx="1"/>
          </p:cNvCxnSpPr>
          <p:nvPr/>
        </p:nvCxnSpPr>
        <p:spPr>
          <a:xfrm flipV="1">
            <a:off x="9300411" y="859065"/>
            <a:ext cx="437149" cy="465660"/>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2" name="Straight Arrow Connector 421"/>
          <p:cNvCxnSpPr>
            <a:stCxn id="295" idx="3"/>
            <a:endCxn id="407" idx="1"/>
          </p:cNvCxnSpPr>
          <p:nvPr/>
        </p:nvCxnSpPr>
        <p:spPr>
          <a:xfrm>
            <a:off x="9300411" y="1324725"/>
            <a:ext cx="449181" cy="45745"/>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7" name="Straight Arrow Connector 426"/>
          <p:cNvCxnSpPr>
            <a:stCxn id="295" idx="3"/>
            <a:endCxn id="408" idx="1"/>
          </p:cNvCxnSpPr>
          <p:nvPr/>
        </p:nvCxnSpPr>
        <p:spPr>
          <a:xfrm>
            <a:off x="9300411" y="1324725"/>
            <a:ext cx="437149" cy="609911"/>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0" name="Straight Arrow Connector 429"/>
          <p:cNvCxnSpPr>
            <a:stCxn id="295" idx="3"/>
            <a:endCxn id="409" idx="1"/>
          </p:cNvCxnSpPr>
          <p:nvPr/>
        </p:nvCxnSpPr>
        <p:spPr>
          <a:xfrm>
            <a:off x="9300411" y="1324725"/>
            <a:ext cx="449182" cy="1208363"/>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3" name="Straight Arrow Connector 432"/>
          <p:cNvCxnSpPr>
            <a:stCxn id="295" idx="3"/>
            <a:endCxn id="410" idx="1"/>
          </p:cNvCxnSpPr>
          <p:nvPr/>
        </p:nvCxnSpPr>
        <p:spPr>
          <a:xfrm>
            <a:off x="9300411" y="1324725"/>
            <a:ext cx="449182" cy="2390430"/>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6" name="Straight Arrow Connector 435"/>
          <p:cNvCxnSpPr>
            <a:stCxn id="295" idx="3"/>
            <a:endCxn id="411" idx="1"/>
          </p:cNvCxnSpPr>
          <p:nvPr/>
        </p:nvCxnSpPr>
        <p:spPr>
          <a:xfrm>
            <a:off x="9300411" y="1324725"/>
            <a:ext cx="437149" cy="2971044"/>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9" name="Straight Arrow Connector 438"/>
          <p:cNvCxnSpPr>
            <a:stCxn id="295" idx="3"/>
            <a:endCxn id="412" idx="1"/>
          </p:cNvCxnSpPr>
          <p:nvPr/>
        </p:nvCxnSpPr>
        <p:spPr>
          <a:xfrm>
            <a:off x="9300411" y="1324725"/>
            <a:ext cx="449181" cy="3452812"/>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2" name="Straight Arrow Connector 441"/>
          <p:cNvCxnSpPr>
            <a:stCxn id="295" idx="3"/>
            <a:endCxn id="413" idx="1"/>
          </p:cNvCxnSpPr>
          <p:nvPr/>
        </p:nvCxnSpPr>
        <p:spPr>
          <a:xfrm>
            <a:off x="9300411" y="1324725"/>
            <a:ext cx="449181" cy="3913838"/>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5" name="Straight Arrow Connector 444"/>
          <p:cNvCxnSpPr>
            <a:stCxn id="299" idx="3"/>
            <a:endCxn id="406" idx="1"/>
          </p:cNvCxnSpPr>
          <p:nvPr/>
        </p:nvCxnSpPr>
        <p:spPr>
          <a:xfrm flipV="1">
            <a:off x="9330017" y="859065"/>
            <a:ext cx="407543" cy="1167880"/>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8" name="Straight Arrow Connector 447"/>
          <p:cNvCxnSpPr>
            <a:stCxn id="299" idx="3"/>
            <a:endCxn id="407" idx="1"/>
          </p:cNvCxnSpPr>
          <p:nvPr/>
        </p:nvCxnSpPr>
        <p:spPr>
          <a:xfrm flipV="1">
            <a:off x="9330017" y="1370470"/>
            <a:ext cx="419575" cy="656475"/>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1" name="Straight Arrow Connector 450"/>
          <p:cNvCxnSpPr/>
          <p:nvPr/>
        </p:nvCxnSpPr>
        <p:spPr>
          <a:xfrm flipV="1">
            <a:off x="9304713" y="1907969"/>
            <a:ext cx="407543" cy="92309"/>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4" name="Straight Arrow Connector 453"/>
          <p:cNvCxnSpPr>
            <a:stCxn id="299" idx="3"/>
            <a:endCxn id="409" idx="1"/>
          </p:cNvCxnSpPr>
          <p:nvPr/>
        </p:nvCxnSpPr>
        <p:spPr>
          <a:xfrm>
            <a:off x="9330017" y="2026945"/>
            <a:ext cx="419576" cy="506143"/>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7" name="Straight Arrow Connector 456"/>
          <p:cNvCxnSpPr>
            <a:stCxn id="299" idx="3"/>
            <a:endCxn id="410" idx="1"/>
          </p:cNvCxnSpPr>
          <p:nvPr/>
        </p:nvCxnSpPr>
        <p:spPr>
          <a:xfrm>
            <a:off x="9330017" y="2026945"/>
            <a:ext cx="419576" cy="1688210"/>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1" name="Straight Arrow Connector 460"/>
          <p:cNvCxnSpPr>
            <a:stCxn id="299" idx="3"/>
            <a:endCxn id="411" idx="1"/>
          </p:cNvCxnSpPr>
          <p:nvPr/>
        </p:nvCxnSpPr>
        <p:spPr>
          <a:xfrm>
            <a:off x="9330017" y="2026945"/>
            <a:ext cx="407543" cy="2268824"/>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4" name="Straight Arrow Connector 463"/>
          <p:cNvCxnSpPr>
            <a:stCxn id="300" idx="3"/>
            <a:endCxn id="406" idx="1"/>
          </p:cNvCxnSpPr>
          <p:nvPr/>
        </p:nvCxnSpPr>
        <p:spPr>
          <a:xfrm flipV="1">
            <a:off x="9330016" y="859065"/>
            <a:ext cx="407544" cy="2016796"/>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7" name="Straight Arrow Connector 466"/>
          <p:cNvCxnSpPr>
            <a:stCxn id="300" idx="3"/>
            <a:endCxn id="408" idx="1"/>
          </p:cNvCxnSpPr>
          <p:nvPr/>
        </p:nvCxnSpPr>
        <p:spPr>
          <a:xfrm flipV="1">
            <a:off x="9330016" y="1934636"/>
            <a:ext cx="407544" cy="941225"/>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0" name="Straight Arrow Connector 469"/>
          <p:cNvCxnSpPr>
            <a:stCxn id="300" idx="3"/>
            <a:endCxn id="413" idx="1"/>
          </p:cNvCxnSpPr>
          <p:nvPr/>
        </p:nvCxnSpPr>
        <p:spPr>
          <a:xfrm>
            <a:off x="9330016" y="2875861"/>
            <a:ext cx="419576" cy="2362702"/>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3" name="Straight Arrow Connector 472"/>
          <p:cNvCxnSpPr>
            <a:stCxn id="299" idx="3"/>
            <a:endCxn id="413" idx="1"/>
          </p:cNvCxnSpPr>
          <p:nvPr/>
        </p:nvCxnSpPr>
        <p:spPr>
          <a:xfrm>
            <a:off x="9330017" y="2026945"/>
            <a:ext cx="419575" cy="3211618"/>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6" name="Straight Arrow Connector 475"/>
          <p:cNvCxnSpPr>
            <a:stCxn id="300" idx="3"/>
            <a:endCxn id="410" idx="1"/>
          </p:cNvCxnSpPr>
          <p:nvPr/>
        </p:nvCxnSpPr>
        <p:spPr>
          <a:xfrm>
            <a:off x="9330016" y="2875861"/>
            <a:ext cx="419577" cy="839294"/>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9" name="Straight Arrow Connector 478"/>
          <p:cNvCxnSpPr>
            <a:stCxn id="300" idx="3"/>
            <a:endCxn id="412" idx="1"/>
          </p:cNvCxnSpPr>
          <p:nvPr/>
        </p:nvCxnSpPr>
        <p:spPr>
          <a:xfrm>
            <a:off x="9330016" y="2875861"/>
            <a:ext cx="419576" cy="1901676"/>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2" name="Straight Arrow Connector 481"/>
          <p:cNvCxnSpPr>
            <a:stCxn id="301" idx="3"/>
            <a:endCxn id="406" idx="1"/>
          </p:cNvCxnSpPr>
          <p:nvPr/>
        </p:nvCxnSpPr>
        <p:spPr>
          <a:xfrm flipV="1">
            <a:off x="9330015" y="859065"/>
            <a:ext cx="407545" cy="2926497"/>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5" name="Straight Arrow Connector 484"/>
          <p:cNvCxnSpPr>
            <a:stCxn id="301" idx="3"/>
            <a:endCxn id="407" idx="1"/>
          </p:cNvCxnSpPr>
          <p:nvPr/>
        </p:nvCxnSpPr>
        <p:spPr>
          <a:xfrm flipV="1">
            <a:off x="9330015" y="1370470"/>
            <a:ext cx="419577" cy="2415092"/>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8" name="Straight Arrow Connector 487"/>
          <p:cNvCxnSpPr>
            <a:stCxn id="301" idx="3"/>
            <a:endCxn id="408" idx="1"/>
          </p:cNvCxnSpPr>
          <p:nvPr/>
        </p:nvCxnSpPr>
        <p:spPr>
          <a:xfrm flipV="1">
            <a:off x="9330015" y="1934636"/>
            <a:ext cx="407545" cy="1850926"/>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1" name="Straight Arrow Connector 490"/>
          <p:cNvCxnSpPr>
            <a:stCxn id="301" idx="3"/>
            <a:endCxn id="409" idx="1"/>
          </p:cNvCxnSpPr>
          <p:nvPr/>
        </p:nvCxnSpPr>
        <p:spPr>
          <a:xfrm flipV="1">
            <a:off x="9330015" y="2533088"/>
            <a:ext cx="419578" cy="1252474"/>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4" name="Straight Arrow Connector 493"/>
          <p:cNvCxnSpPr>
            <a:stCxn id="301" idx="3"/>
            <a:endCxn id="410" idx="1"/>
          </p:cNvCxnSpPr>
          <p:nvPr/>
        </p:nvCxnSpPr>
        <p:spPr>
          <a:xfrm flipV="1">
            <a:off x="9330015" y="3715155"/>
            <a:ext cx="419578" cy="70407"/>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7" name="Straight Arrow Connector 496"/>
          <p:cNvCxnSpPr>
            <a:stCxn id="301" idx="3"/>
            <a:endCxn id="411" idx="1"/>
          </p:cNvCxnSpPr>
          <p:nvPr/>
        </p:nvCxnSpPr>
        <p:spPr>
          <a:xfrm>
            <a:off x="9330015" y="3785562"/>
            <a:ext cx="407545" cy="510207"/>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0" name="Straight Arrow Connector 499"/>
          <p:cNvCxnSpPr>
            <a:stCxn id="301" idx="3"/>
            <a:endCxn id="412" idx="1"/>
          </p:cNvCxnSpPr>
          <p:nvPr/>
        </p:nvCxnSpPr>
        <p:spPr>
          <a:xfrm>
            <a:off x="9330015" y="3785562"/>
            <a:ext cx="419577" cy="991975"/>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3" name="Straight Arrow Connector 502"/>
          <p:cNvCxnSpPr>
            <a:stCxn id="301" idx="3"/>
            <a:endCxn id="413" idx="1"/>
          </p:cNvCxnSpPr>
          <p:nvPr/>
        </p:nvCxnSpPr>
        <p:spPr>
          <a:xfrm>
            <a:off x="9330015" y="3785562"/>
            <a:ext cx="419577" cy="1453001"/>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6" name="Straight Arrow Connector 505"/>
          <p:cNvCxnSpPr>
            <a:stCxn id="302" idx="3"/>
            <a:endCxn id="406" idx="1"/>
          </p:cNvCxnSpPr>
          <p:nvPr/>
        </p:nvCxnSpPr>
        <p:spPr>
          <a:xfrm flipV="1">
            <a:off x="9330014" y="859065"/>
            <a:ext cx="407546" cy="3656534"/>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9" name="Straight Arrow Connector 508"/>
          <p:cNvCxnSpPr>
            <a:stCxn id="302" idx="3"/>
            <a:endCxn id="407" idx="1"/>
          </p:cNvCxnSpPr>
          <p:nvPr/>
        </p:nvCxnSpPr>
        <p:spPr>
          <a:xfrm flipV="1">
            <a:off x="9330014" y="1370470"/>
            <a:ext cx="419578" cy="3145129"/>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2" name="Straight Arrow Connector 511"/>
          <p:cNvCxnSpPr>
            <a:stCxn id="302" idx="3"/>
            <a:endCxn id="408" idx="1"/>
          </p:cNvCxnSpPr>
          <p:nvPr/>
        </p:nvCxnSpPr>
        <p:spPr>
          <a:xfrm flipV="1">
            <a:off x="9330014" y="1934636"/>
            <a:ext cx="407546" cy="2580963"/>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5" name="Straight Arrow Connector 514"/>
          <p:cNvCxnSpPr>
            <a:stCxn id="302" idx="3"/>
            <a:endCxn id="409" idx="1"/>
          </p:cNvCxnSpPr>
          <p:nvPr/>
        </p:nvCxnSpPr>
        <p:spPr>
          <a:xfrm flipV="1">
            <a:off x="9330014" y="2533088"/>
            <a:ext cx="419579" cy="1982511"/>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8" name="Straight Arrow Connector 517"/>
          <p:cNvCxnSpPr>
            <a:stCxn id="302" idx="3"/>
            <a:endCxn id="413" idx="1"/>
          </p:cNvCxnSpPr>
          <p:nvPr/>
        </p:nvCxnSpPr>
        <p:spPr>
          <a:xfrm>
            <a:off x="9330014" y="4515599"/>
            <a:ext cx="419578" cy="722964"/>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1" name="Straight Arrow Connector 520"/>
          <p:cNvCxnSpPr>
            <a:stCxn id="302" idx="3"/>
            <a:endCxn id="412" idx="1"/>
          </p:cNvCxnSpPr>
          <p:nvPr/>
        </p:nvCxnSpPr>
        <p:spPr>
          <a:xfrm>
            <a:off x="9330014" y="4515599"/>
            <a:ext cx="419578" cy="261938"/>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4" name="Straight Arrow Connector 523"/>
          <p:cNvCxnSpPr>
            <a:stCxn id="302" idx="3"/>
            <a:endCxn id="410" idx="1"/>
          </p:cNvCxnSpPr>
          <p:nvPr/>
        </p:nvCxnSpPr>
        <p:spPr>
          <a:xfrm flipV="1">
            <a:off x="9330014" y="3715155"/>
            <a:ext cx="419579" cy="800444"/>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7" name="Straight Arrow Connector 526"/>
          <p:cNvCxnSpPr>
            <a:endCxn id="413" idx="1"/>
          </p:cNvCxnSpPr>
          <p:nvPr/>
        </p:nvCxnSpPr>
        <p:spPr>
          <a:xfrm flipV="1">
            <a:off x="9295954" y="5238563"/>
            <a:ext cx="453638" cy="17608"/>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0" name="Straight Arrow Connector 529"/>
          <p:cNvCxnSpPr>
            <a:stCxn id="303" idx="3"/>
            <a:endCxn id="412" idx="1"/>
          </p:cNvCxnSpPr>
          <p:nvPr/>
        </p:nvCxnSpPr>
        <p:spPr>
          <a:xfrm flipV="1">
            <a:off x="9322941" y="4777537"/>
            <a:ext cx="426651" cy="461026"/>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3" name="Straight Arrow Connector 532"/>
          <p:cNvCxnSpPr>
            <a:stCxn id="303" idx="3"/>
            <a:endCxn id="410" idx="1"/>
          </p:cNvCxnSpPr>
          <p:nvPr/>
        </p:nvCxnSpPr>
        <p:spPr>
          <a:xfrm flipV="1">
            <a:off x="9322941" y="3715155"/>
            <a:ext cx="426652" cy="1523408"/>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6" name="Straight Arrow Connector 535"/>
          <p:cNvCxnSpPr>
            <a:stCxn id="303" idx="3"/>
            <a:endCxn id="409" idx="1"/>
          </p:cNvCxnSpPr>
          <p:nvPr/>
        </p:nvCxnSpPr>
        <p:spPr>
          <a:xfrm flipV="1">
            <a:off x="9322941" y="2533088"/>
            <a:ext cx="426652" cy="2705475"/>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9" name="Straight Arrow Connector 538"/>
          <p:cNvCxnSpPr>
            <a:stCxn id="303" idx="3"/>
            <a:endCxn id="409" idx="1"/>
          </p:cNvCxnSpPr>
          <p:nvPr/>
        </p:nvCxnSpPr>
        <p:spPr>
          <a:xfrm flipV="1">
            <a:off x="9322941" y="2533088"/>
            <a:ext cx="426652" cy="2705475"/>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2" name="Straight Arrow Connector 541"/>
          <p:cNvCxnSpPr>
            <a:stCxn id="303" idx="3"/>
            <a:endCxn id="407" idx="1"/>
          </p:cNvCxnSpPr>
          <p:nvPr/>
        </p:nvCxnSpPr>
        <p:spPr>
          <a:xfrm flipV="1">
            <a:off x="9322941" y="1370470"/>
            <a:ext cx="426651" cy="3868093"/>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5" name="Straight Arrow Connector 544"/>
          <p:cNvCxnSpPr/>
          <p:nvPr/>
        </p:nvCxnSpPr>
        <p:spPr>
          <a:xfrm>
            <a:off x="10094496" y="731540"/>
            <a:ext cx="1323474" cy="893979"/>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8" name="Straight Arrow Connector 547"/>
          <p:cNvCxnSpPr/>
          <p:nvPr/>
        </p:nvCxnSpPr>
        <p:spPr>
          <a:xfrm>
            <a:off x="10114549" y="729066"/>
            <a:ext cx="1303419" cy="4205136"/>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2" name="Straight Arrow Connector 551"/>
          <p:cNvCxnSpPr>
            <a:stCxn id="409" idx="3"/>
          </p:cNvCxnSpPr>
          <p:nvPr/>
        </p:nvCxnSpPr>
        <p:spPr>
          <a:xfrm flipV="1">
            <a:off x="10094497" y="1625519"/>
            <a:ext cx="1323473" cy="907569"/>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5" name="Straight Arrow Connector 554"/>
          <p:cNvCxnSpPr>
            <a:stCxn id="409" idx="3"/>
          </p:cNvCxnSpPr>
          <p:nvPr/>
        </p:nvCxnSpPr>
        <p:spPr>
          <a:xfrm>
            <a:off x="10094497" y="2533088"/>
            <a:ext cx="1323471" cy="2401114"/>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8" name="Straight Arrow Connector 557"/>
          <p:cNvCxnSpPr/>
          <p:nvPr/>
        </p:nvCxnSpPr>
        <p:spPr>
          <a:xfrm flipV="1">
            <a:off x="10082463" y="1625519"/>
            <a:ext cx="1335507" cy="1986774"/>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1" name="Straight Arrow Connector 560"/>
          <p:cNvCxnSpPr/>
          <p:nvPr/>
        </p:nvCxnSpPr>
        <p:spPr>
          <a:xfrm>
            <a:off x="10070430" y="3587631"/>
            <a:ext cx="1347538" cy="1346571"/>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4" name="Straight Arrow Connector 563"/>
          <p:cNvCxnSpPr>
            <a:stCxn id="413" idx="3"/>
          </p:cNvCxnSpPr>
          <p:nvPr/>
        </p:nvCxnSpPr>
        <p:spPr>
          <a:xfrm flipV="1">
            <a:off x="10094496" y="1625519"/>
            <a:ext cx="1323474" cy="3613044"/>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7" name="Straight Arrow Connector 566"/>
          <p:cNvCxnSpPr>
            <a:stCxn id="413" idx="3"/>
          </p:cNvCxnSpPr>
          <p:nvPr/>
        </p:nvCxnSpPr>
        <p:spPr>
          <a:xfrm flipV="1">
            <a:off x="10094496" y="4934202"/>
            <a:ext cx="1323472" cy="304361"/>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0" name="Straight Arrow Connector 569"/>
          <p:cNvCxnSpPr/>
          <p:nvPr/>
        </p:nvCxnSpPr>
        <p:spPr>
          <a:xfrm>
            <a:off x="10346070" y="1625518"/>
            <a:ext cx="410076" cy="4949"/>
          </a:xfrm>
          <a:prstGeom prst="straightConnector1">
            <a:avLst/>
          </a:prstGeom>
          <a:ln>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1" name="TextBox 570"/>
          <p:cNvSpPr txBox="1"/>
          <p:nvPr/>
        </p:nvSpPr>
        <p:spPr>
          <a:xfrm>
            <a:off x="3138336" y="5700342"/>
            <a:ext cx="926857" cy="646331"/>
          </a:xfrm>
          <a:prstGeom prst="rect">
            <a:avLst/>
          </a:prstGeom>
          <a:noFill/>
        </p:spPr>
        <p:txBody>
          <a:bodyPr wrap="none" rtlCol="0">
            <a:spAutoFit/>
          </a:bodyPr>
          <a:lstStyle/>
          <a:p>
            <a:r>
              <a:rPr lang="en-US" sz="1200" smtClean="0"/>
              <a:t>L3</a:t>
            </a:r>
          </a:p>
          <a:p>
            <a:r>
              <a:rPr lang="en-US" sz="1200" smtClean="0"/>
              <a:t>Conv2</a:t>
            </a:r>
          </a:p>
          <a:p>
            <a:r>
              <a:rPr lang="en-US" sz="1200" smtClean="0"/>
              <a:t>64x64x128</a:t>
            </a:r>
            <a:endParaRPr lang="en-US" sz="1200"/>
          </a:p>
        </p:txBody>
      </p:sp>
      <p:sp>
        <p:nvSpPr>
          <p:cNvPr id="572" name="TextBox 571"/>
          <p:cNvSpPr txBox="1"/>
          <p:nvPr/>
        </p:nvSpPr>
        <p:spPr>
          <a:xfrm>
            <a:off x="4309564" y="5698225"/>
            <a:ext cx="1186543" cy="646331"/>
          </a:xfrm>
          <a:prstGeom prst="rect">
            <a:avLst/>
          </a:prstGeom>
          <a:noFill/>
        </p:spPr>
        <p:txBody>
          <a:bodyPr wrap="none" rtlCol="0">
            <a:spAutoFit/>
          </a:bodyPr>
          <a:lstStyle/>
          <a:p>
            <a:r>
              <a:rPr lang="en-US" sz="1200" smtClean="0"/>
              <a:t>L4</a:t>
            </a:r>
          </a:p>
          <a:p>
            <a:r>
              <a:rPr lang="en-US" sz="1200" smtClean="0"/>
              <a:t>Max Pooling2</a:t>
            </a:r>
          </a:p>
          <a:p>
            <a:r>
              <a:rPr lang="en-US" sz="1200" smtClean="0"/>
              <a:t>32x32x128</a:t>
            </a:r>
            <a:endParaRPr lang="en-US" sz="1200"/>
          </a:p>
        </p:txBody>
      </p:sp>
      <p:sp>
        <p:nvSpPr>
          <p:cNvPr id="573" name="TextBox 572"/>
          <p:cNvSpPr txBox="1"/>
          <p:nvPr/>
        </p:nvSpPr>
        <p:spPr>
          <a:xfrm>
            <a:off x="5341807" y="5715377"/>
            <a:ext cx="926857" cy="646331"/>
          </a:xfrm>
          <a:prstGeom prst="rect">
            <a:avLst/>
          </a:prstGeom>
          <a:noFill/>
        </p:spPr>
        <p:txBody>
          <a:bodyPr wrap="none" rtlCol="0">
            <a:spAutoFit/>
          </a:bodyPr>
          <a:lstStyle/>
          <a:p>
            <a:r>
              <a:rPr lang="en-US" sz="1200" smtClean="0"/>
              <a:t>L5</a:t>
            </a:r>
          </a:p>
          <a:p>
            <a:r>
              <a:rPr lang="en-US" sz="1200" err="1" smtClean="0"/>
              <a:t>Conv</a:t>
            </a:r>
            <a:endParaRPr lang="en-US" sz="1200" smtClean="0"/>
          </a:p>
          <a:p>
            <a:r>
              <a:rPr lang="en-US" sz="1200" smtClean="0"/>
              <a:t>32x32x256</a:t>
            </a:r>
            <a:endParaRPr lang="en-US" sz="1200"/>
          </a:p>
        </p:txBody>
      </p:sp>
      <p:sp>
        <p:nvSpPr>
          <p:cNvPr id="576" name="TextBox 575"/>
          <p:cNvSpPr txBox="1"/>
          <p:nvPr/>
        </p:nvSpPr>
        <p:spPr>
          <a:xfrm>
            <a:off x="6226131" y="5712796"/>
            <a:ext cx="1101584" cy="646331"/>
          </a:xfrm>
          <a:prstGeom prst="rect">
            <a:avLst/>
          </a:prstGeom>
          <a:noFill/>
        </p:spPr>
        <p:txBody>
          <a:bodyPr wrap="none" rtlCol="0">
            <a:spAutoFit/>
          </a:bodyPr>
          <a:lstStyle/>
          <a:p>
            <a:r>
              <a:rPr lang="en-US" sz="1200" smtClean="0"/>
              <a:t>L6</a:t>
            </a:r>
          </a:p>
          <a:p>
            <a:r>
              <a:rPr lang="en-US" sz="1200" smtClean="0"/>
              <a:t>Max Pooling</a:t>
            </a:r>
          </a:p>
          <a:p>
            <a:r>
              <a:rPr lang="en-US" sz="1200" smtClean="0"/>
              <a:t>16x16x256</a:t>
            </a:r>
            <a:endParaRPr lang="en-US" sz="1200"/>
          </a:p>
        </p:txBody>
      </p:sp>
      <p:sp>
        <p:nvSpPr>
          <p:cNvPr id="578" name="TextBox 577"/>
          <p:cNvSpPr txBox="1"/>
          <p:nvPr/>
        </p:nvSpPr>
        <p:spPr>
          <a:xfrm>
            <a:off x="7331813" y="5704269"/>
            <a:ext cx="926857" cy="646331"/>
          </a:xfrm>
          <a:prstGeom prst="rect">
            <a:avLst/>
          </a:prstGeom>
          <a:noFill/>
        </p:spPr>
        <p:txBody>
          <a:bodyPr wrap="none" rtlCol="0">
            <a:spAutoFit/>
          </a:bodyPr>
          <a:lstStyle/>
          <a:p>
            <a:r>
              <a:rPr lang="en-US" sz="1200" smtClean="0"/>
              <a:t>L7</a:t>
            </a:r>
          </a:p>
          <a:p>
            <a:r>
              <a:rPr lang="en-US" sz="1200" err="1" smtClean="0"/>
              <a:t>Conv</a:t>
            </a:r>
            <a:endParaRPr lang="en-US" sz="1200" smtClean="0"/>
          </a:p>
          <a:p>
            <a:r>
              <a:rPr lang="en-US" sz="1200" smtClean="0"/>
              <a:t>16x16x512</a:t>
            </a:r>
            <a:endParaRPr lang="en-US" sz="1200"/>
          </a:p>
        </p:txBody>
      </p:sp>
      <p:sp>
        <p:nvSpPr>
          <p:cNvPr id="579" name="TextBox 578"/>
          <p:cNvSpPr txBox="1"/>
          <p:nvPr/>
        </p:nvSpPr>
        <p:spPr>
          <a:xfrm>
            <a:off x="8142698" y="5712796"/>
            <a:ext cx="1101584" cy="646331"/>
          </a:xfrm>
          <a:prstGeom prst="rect">
            <a:avLst/>
          </a:prstGeom>
          <a:noFill/>
        </p:spPr>
        <p:txBody>
          <a:bodyPr wrap="none" rtlCol="0">
            <a:spAutoFit/>
          </a:bodyPr>
          <a:lstStyle/>
          <a:p>
            <a:r>
              <a:rPr lang="en-US" sz="1200" smtClean="0"/>
              <a:t>L8</a:t>
            </a:r>
          </a:p>
          <a:p>
            <a:r>
              <a:rPr lang="en-US" sz="1200" smtClean="0"/>
              <a:t>Max Pooling</a:t>
            </a:r>
          </a:p>
          <a:p>
            <a:r>
              <a:rPr lang="en-US" sz="1200" smtClean="0"/>
              <a:t>8x8x512</a:t>
            </a:r>
            <a:endParaRPr lang="en-US" sz="1200"/>
          </a:p>
        </p:txBody>
      </p:sp>
      <p:sp>
        <p:nvSpPr>
          <p:cNvPr id="580" name="TextBox 579"/>
          <p:cNvSpPr txBox="1"/>
          <p:nvPr/>
        </p:nvSpPr>
        <p:spPr>
          <a:xfrm>
            <a:off x="9198800" y="5740941"/>
            <a:ext cx="841897" cy="646331"/>
          </a:xfrm>
          <a:prstGeom prst="rect">
            <a:avLst/>
          </a:prstGeom>
          <a:noFill/>
        </p:spPr>
        <p:txBody>
          <a:bodyPr wrap="none" rtlCol="0">
            <a:spAutoFit/>
          </a:bodyPr>
          <a:lstStyle/>
          <a:p>
            <a:r>
              <a:rPr lang="en-US" sz="1200" smtClean="0"/>
              <a:t>L9</a:t>
            </a:r>
          </a:p>
          <a:p>
            <a:r>
              <a:rPr lang="en-US" sz="1200" smtClean="0"/>
              <a:t>FC</a:t>
            </a:r>
          </a:p>
          <a:p>
            <a:r>
              <a:rPr lang="en-US" sz="1200" smtClean="0"/>
              <a:t>1x1x1024</a:t>
            </a:r>
            <a:endParaRPr lang="en-US" sz="1200"/>
          </a:p>
        </p:txBody>
      </p:sp>
      <p:sp>
        <p:nvSpPr>
          <p:cNvPr id="581" name="TextBox 580"/>
          <p:cNvSpPr txBox="1"/>
          <p:nvPr/>
        </p:nvSpPr>
        <p:spPr>
          <a:xfrm>
            <a:off x="9906003" y="5725299"/>
            <a:ext cx="841897" cy="646331"/>
          </a:xfrm>
          <a:prstGeom prst="rect">
            <a:avLst/>
          </a:prstGeom>
          <a:noFill/>
        </p:spPr>
        <p:txBody>
          <a:bodyPr wrap="none" rtlCol="0">
            <a:spAutoFit/>
          </a:bodyPr>
          <a:lstStyle/>
          <a:p>
            <a:r>
              <a:rPr lang="en-US" sz="1200" smtClean="0"/>
              <a:t>L10</a:t>
            </a:r>
          </a:p>
          <a:p>
            <a:r>
              <a:rPr lang="en-US" sz="1200" smtClean="0"/>
              <a:t>FC</a:t>
            </a:r>
          </a:p>
          <a:p>
            <a:r>
              <a:rPr lang="en-US" sz="1200" smtClean="0"/>
              <a:t>1x1x2048</a:t>
            </a:r>
            <a:endParaRPr lang="en-US" sz="1200"/>
          </a:p>
        </p:txBody>
      </p:sp>
      <p:sp>
        <p:nvSpPr>
          <p:cNvPr id="582" name="TextBox 581"/>
          <p:cNvSpPr txBox="1"/>
          <p:nvPr/>
        </p:nvSpPr>
        <p:spPr>
          <a:xfrm>
            <a:off x="10736181" y="5751776"/>
            <a:ext cx="756938" cy="646331"/>
          </a:xfrm>
          <a:prstGeom prst="rect">
            <a:avLst/>
          </a:prstGeom>
          <a:noFill/>
        </p:spPr>
        <p:txBody>
          <a:bodyPr wrap="none" rtlCol="0">
            <a:spAutoFit/>
          </a:bodyPr>
          <a:lstStyle/>
          <a:p>
            <a:r>
              <a:rPr lang="en-US" sz="1200" smtClean="0"/>
              <a:t>L11</a:t>
            </a:r>
          </a:p>
          <a:p>
            <a:r>
              <a:rPr lang="en-US" sz="1200" smtClean="0"/>
              <a:t>OUTPUT</a:t>
            </a:r>
          </a:p>
          <a:p>
            <a:r>
              <a:rPr lang="en-US" sz="1200" smtClean="0"/>
              <a:t>1x1x1</a:t>
            </a:r>
            <a:endParaRPr lang="en-US" sz="1200"/>
          </a:p>
        </p:txBody>
      </p:sp>
      <p:pic>
        <p:nvPicPr>
          <p:cNvPr id="234" name="Picture 4" descr="https://scontent.fsgn5-5.fna.fbcdn.net/v/t1.15752-9/34984900_2190694201217424_3440067000762630144_n.jpg?_nc_cat=0&amp;oh=9b2bf1e4730631cbf848a036d0f3d35e&amp;oe=5BA554E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80" y="2433650"/>
            <a:ext cx="707161" cy="707161"/>
          </a:xfrm>
          <a:prstGeom prst="rect">
            <a:avLst/>
          </a:prstGeom>
          <a:noFill/>
          <a:extLst>
            <a:ext uri="{909E8E84-426E-40DD-AFC4-6F175D3DCCD1}">
              <a14:hiddenFill xmlns:a14="http://schemas.microsoft.com/office/drawing/2010/main">
                <a:solidFill>
                  <a:srgbClr val="FFFFFF"/>
                </a:solidFill>
              </a14:hiddenFill>
            </a:ext>
          </a:extLst>
        </p:spPr>
      </p:pic>
      <p:pic>
        <p:nvPicPr>
          <p:cNvPr id="236" name="Picture 6" descr="https://scontent.fsgn5-5.fna.fbcdn.net/v/t1.15752-9/35142840_2190694197884091_8229776853808709632_n.jpg?_nc_cat=0&amp;oh=204fbcdd32037d98784e3ee654ca4cc6&amp;oe=5B7CEB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95" y="3317335"/>
            <a:ext cx="676774" cy="676775"/>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2" descr="https://scontent.fsgn5-5.fna.fbcdn.net/v/t1.15752-9/35142551_2190694194550758_2521719601792811008_n.jpg?_nc_cat=0&amp;oh=0a67e876e56a852172e5dfd161046ea0&amp;oe=5BB622F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95" y="4881090"/>
            <a:ext cx="750162" cy="611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72925" y="3471056"/>
            <a:ext cx="312906" cy="369332"/>
          </a:xfrm>
          <a:prstGeom prst="rect">
            <a:avLst/>
          </a:prstGeom>
          <a:noFill/>
        </p:spPr>
        <p:txBody>
          <a:bodyPr wrap="none" rtlCol="0">
            <a:spAutoFit/>
          </a:bodyPr>
          <a:lstStyle/>
          <a:p>
            <a:r>
              <a:rPr lang="en-US"/>
              <a:t>2</a:t>
            </a:r>
          </a:p>
        </p:txBody>
      </p:sp>
      <p:sp>
        <p:nvSpPr>
          <p:cNvPr id="239" name="TextBox 238"/>
          <p:cNvSpPr txBox="1"/>
          <p:nvPr/>
        </p:nvSpPr>
        <p:spPr>
          <a:xfrm>
            <a:off x="955899" y="2610570"/>
            <a:ext cx="312906" cy="369332"/>
          </a:xfrm>
          <a:prstGeom prst="rect">
            <a:avLst/>
          </a:prstGeom>
          <a:noFill/>
        </p:spPr>
        <p:txBody>
          <a:bodyPr wrap="none" rtlCol="0">
            <a:spAutoFit/>
          </a:bodyPr>
          <a:lstStyle/>
          <a:p>
            <a:r>
              <a:rPr lang="en-US" smtClean="0"/>
              <a:t>1</a:t>
            </a:r>
            <a:endParaRPr lang="en-US"/>
          </a:p>
        </p:txBody>
      </p:sp>
      <p:sp>
        <p:nvSpPr>
          <p:cNvPr id="242" name="TextBox 241"/>
          <p:cNvSpPr txBox="1"/>
          <p:nvPr/>
        </p:nvSpPr>
        <p:spPr>
          <a:xfrm>
            <a:off x="972803" y="4215309"/>
            <a:ext cx="312906" cy="369332"/>
          </a:xfrm>
          <a:prstGeom prst="rect">
            <a:avLst/>
          </a:prstGeom>
          <a:noFill/>
        </p:spPr>
        <p:txBody>
          <a:bodyPr wrap="none" rtlCol="0">
            <a:spAutoFit/>
          </a:bodyPr>
          <a:lstStyle/>
          <a:p>
            <a:r>
              <a:rPr lang="en-US"/>
              <a:t>3</a:t>
            </a:r>
          </a:p>
        </p:txBody>
      </p:sp>
      <p:sp>
        <p:nvSpPr>
          <p:cNvPr id="243" name="TextBox 242"/>
          <p:cNvSpPr txBox="1"/>
          <p:nvPr/>
        </p:nvSpPr>
        <p:spPr>
          <a:xfrm>
            <a:off x="1008788" y="5008050"/>
            <a:ext cx="312906" cy="369332"/>
          </a:xfrm>
          <a:prstGeom prst="rect">
            <a:avLst/>
          </a:prstGeom>
          <a:noFill/>
        </p:spPr>
        <p:txBody>
          <a:bodyPr wrap="none" rtlCol="0">
            <a:spAutoFit/>
          </a:bodyPr>
          <a:lstStyle/>
          <a:p>
            <a:r>
              <a:rPr lang="en-US"/>
              <a:t>4</a:t>
            </a:r>
          </a:p>
        </p:txBody>
      </p:sp>
      <p:sp>
        <p:nvSpPr>
          <p:cNvPr id="245" name="TextBox 244"/>
          <p:cNvSpPr txBox="1"/>
          <p:nvPr/>
        </p:nvSpPr>
        <p:spPr>
          <a:xfrm>
            <a:off x="11441987" y="2146448"/>
            <a:ext cx="312906" cy="369332"/>
          </a:xfrm>
          <a:prstGeom prst="rect">
            <a:avLst/>
          </a:prstGeom>
          <a:noFill/>
        </p:spPr>
        <p:txBody>
          <a:bodyPr wrap="none" rtlCol="0">
            <a:spAutoFit/>
          </a:bodyPr>
          <a:lstStyle/>
          <a:p>
            <a:r>
              <a:rPr lang="en-US" smtClean="0"/>
              <a:t>1</a:t>
            </a:r>
            <a:endParaRPr lang="en-US"/>
          </a:p>
        </p:txBody>
      </p:sp>
      <p:sp>
        <p:nvSpPr>
          <p:cNvPr id="246" name="TextBox 245"/>
          <p:cNvSpPr txBox="1"/>
          <p:nvPr/>
        </p:nvSpPr>
        <p:spPr>
          <a:xfrm>
            <a:off x="11417968" y="1431772"/>
            <a:ext cx="312906" cy="369332"/>
          </a:xfrm>
          <a:prstGeom prst="rect">
            <a:avLst/>
          </a:prstGeom>
          <a:noFill/>
        </p:spPr>
        <p:txBody>
          <a:bodyPr wrap="none" rtlCol="0">
            <a:spAutoFit/>
          </a:bodyPr>
          <a:lstStyle/>
          <a:p>
            <a:r>
              <a:rPr lang="en-US" smtClean="0"/>
              <a:t>1</a:t>
            </a:r>
            <a:endParaRPr lang="en-US"/>
          </a:p>
        </p:txBody>
      </p:sp>
      <p:sp>
        <p:nvSpPr>
          <p:cNvPr id="248" name="TextBox 247"/>
          <p:cNvSpPr txBox="1"/>
          <p:nvPr/>
        </p:nvSpPr>
        <p:spPr>
          <a:xfrm>
            <a:off x="11425987" y="3505520"/>
            <a:ext cx="312906" cy="369332"/>
          </a:xfrm>
          <a:prstGeom prst="rect">
            <a:avLst/>
          </a:prstGeom>
          <a:noFill/>
        </p:spPr>
        <p:txBody>
          <a:bodyPr wrap="none" rtlCol="0">
            <a:spAutoFit/>
          </a:bodyPr>
          <a:lstStyle/>
          <a:p>
            <a:r>
              <a:rPr lang="en-US" smtClean="0"/>
              <a:t>1</a:t>
            </a:r>
            <a:endParaRPr lang="en-US"/>
          </a:p>
        </p:txBody>
      </p:sp>
      <p:sp>
        <p:nvSpPr>
          <p:cNvPr id="249" name="TextBox 248"/>
          <p:cNvSpPr txBox="1"/>
          <p:nvPr/>
        </p:nvSpPr>
        <p:spPr>
          <a:xfrm>
            <a:off x="11417968" y="1431772"/>
            <a:ext cx="312906" cy="369332"/>
          </a:xfrm>
          <a:prstGeom prst="rect">
            <a:avLst/>
          </a:prstGeom>
          <a:noFill/>
        </p:spPr>
        <p:txBody>
          <a:bodyPr wrap="none" rtlCol="0">
            <a:spAutoFit/>
          </a:bodyPr>
          <a:lstStyle/>
          <a:p>
            <a:r>
              <a:rPr lang="en-US" smtClean="0"/>
              <a:t>1</a:t>
            </a:r>
            <a:endParaRPr lang="en-US"/>
          </a:p>
        </p:txBody>
      </p:sp>
      <p:sp>
        <p:nvSpPr>
          <p:cNvPr id="251" name="TextBox 250"/>
          <p:cNvSpPr txBox="1"/>
          <p:nvPr/>
        </p:nvSpPr>
        <p:spPr>
          <a:xfrm>
            <a:off x="11441987" y="2751173"/>
            <a:ext cx="312906" cy="369332"/>
          </a:xfrm>
          <a:prstGeom prst="rect">
            <a:avLst/>
          </a:prstGeom>
          <a:noFill/>
        </p:spPr>
        <p:txBody>
          <a:bodyPr wrap="none" rtlCol="0">
            <a:spAutoFit/>
          </a:bodyPr>
          <a:lstStyle/>
          <a:p>
            <a:r>
              <a:rPr lang="en-US" smtClean="0"/>
              <a:t>1</a:t>
            </a:r>
            <a:endParaRPr lang="en-US"/>
          </a:p>
        </p:txBody>
      </p:sp>
      <p:sp>
        <p:nvSpPr>
          <p:cNvPr id="252" name="TextBox 251"/>
          <p:cNvSpPr txBox="1"/>
          <p:nvPr/>
        </p:nvSpPr>
        <p:spPr>
          <a:xfrm>
            <a:off x="11441987" y="4134236"/>
            <a:ext cx="312906" cy="369332"/>
          </a:xfrm>
          <a:prstGeom prst="rect">
            <a:avLst/>
          </a:prstGeom>
          <a:noFill/>
        </p:spPr>
        <p:txBody>
          <a:bodyPr wrap="none" rtlCol="0">
            <a:spAutoFit/>
          </a:bodyPr>
          <a:lstStyle/>
          <a:p>
            <a:r>
              <a:rPr lang="en-US" smtClean="0"/>
              <a:t>1</a:t>
            </a:r>
            <a:endParaRPr lang="en-US"/>
          </a:p>
        </p:txBody>
      </p:sp>
      <p:sp>
        <p:nvSpPr>
          <p:cNvPr id="254" name="TextBox 253"/>
          <p:cNvSpPr txBox="1"/>
          <p:nvPr/>
        </p:nvSpPr>
        <p:spPr>
          <a:xfrm>
            <a:off x="11417968" y="4837528"/>
            <a:ext cx="312906" cy="369332"/>
          </a:xfrm>
          <a:prstGeom prst="rect">
            <a:avLst/>
          </a:prstGeom>
          <a:noFill/>
        </p:spPr>
        <p:txBody>
          <a:bodyPr wrap="none" rtlCol="0">
            <a:spAutoFit/>
          </a:bodyPr>
          <a:lstStyle/>
          <a:p>
            <a:r>
              <a:rPr lang="en-US" smtClean="0"/>
              <a:t>1</a:t>
            </a:r>
            <a:endParaRPr lang="en-US"/>
          </a:p>
        </p:txBody>
      </p:sp>
      <p:pic>
        <p:nvPicPr>
          <p:cNvPr id="19" name="Picture 18"/>
          <p:cNvPicPr>
            <a:picLocks noChangeAspect="1"/>
          </p:cNvPicPr>
          <p:nvPr/>
        </p:nvPicPr>
        <p:blipFill>
          <a:blip r:embed="rId6"/>
          <a:stretch>
            <a:fillRect/>
          </a:stretch>
        </p:blipFill>
        <p:spPr>
          <a:xfrm>
            <a:off x="11438020" y="1265067"/>
            <a:ext cx="609512" cy="4033154"/>
          </a:xfrm>
          <a:prstGeom prst="rect">
            <a:avLst/>
          </a:prstGeom>
        </p:spPr>
      </p:pic>
    </p:spTree>
    <p:extLst>
      <p:ext uri="{BB962C8B-B14F-4D97-AF65-F5344CB8AC3E}">
        <p14:creationId xmlns:p14="http://schemas.microsoft.com/office/powerpoint/2010/main" val="1072381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latin typeface="Arial" panose="020B0604020202020204" pitchFamily="34" charset="0"/>
                <a:cs typeface="Arial" panose="020B0604020202020204" pitchFamily="34" charset="0"/>
              </a:rPr>
              <a:t>3. </a:t>
            </a:r>
            <a:r>
              <a:rPr lang="en-US" sz="4400" err="1">
                <a:latin typeface="Arial" panose="020B0604020202020204" pitchFamily="34" charset="0"/>
                <a:cs typeface="Arial" panose="020B0604020202020204" pitchFamily="34" charset="0"/>
              </a:rPr>
              <a:t>Nhận</a:t>
            </a:r>
            <a:r>
              <a:rPr lang="en-US" sz="4400">
                <a:latin typeface="Arial" panose="020B0604020202020204" pitchFamily="34" charset="0"/>
                <a:cs typeface="Arial" panose="020B0604020202020204" pitchFamily="34" charset="0"/>
              </a:rPr>
              <a:t> </a:t>
            </a:r>
            <a:r>
              <a:rPr lang="en-US" sz="4400" err="1">
                <a:latin typeface="Arial" panose="020B0604020202020204" pitchFamily="34" charset="0"/>
                <a:cs typeface="Arial" panose="020B0604020202020204" pitchFamily="34" charset="0"/>
              </a:rPr>
              <a:t>xét</a:t>
            </a:r>
            <a:endParaRPr lang="en-US"/>
          </a:p>
        </p:txBody>
      </p:sp>
      <p:sp>
        <p:nvSpPr>
          <p:cNvPr id="3" name="Content Placeholder 2"/>
          <p:cNvSpPr>
            <a:spLocks noGrp="1"/>
          </p:cNvSpPr>
          <p:nvPr>
            <p:ph idx="1"/>
          </p:nvPr>
        </p:nvSpPr>
        <p:spPr>
          <a:xfrm>
            <a:off x="806116" y="1443790"/>
            <a:ext cx="9243737" cy="4804610"/>
          </a:xfrm>
        </p:spPr>
        <p:txBody>
          <a:bodyPr/>
          <a:lstStyle/>
          <a:p>
            <a:pPr>
              <a:buFont typeface="Wingdings" panose="05000000000000000000" pitchFamily="2" charset="2"/>
              <a:buChar char="v"/>
            </a:pPr>
            <a:r>
              <a:rPr lang="en-US" err="1" smtClean="0">
                <a:latin typeface="Arial" panose="020B0604020202020204" pitchFamily="34" charset="0"/>
                <a:cs typeface="Arial" panose="020B0604020202020204" pitchFamily="34" charset="0"/>
              </a:rPr>
              <a:t>Ưu</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điểm</a:t>
            </a:r>
            <a:endParaRPr lang="en-US" smtClean="0">
              <a:latin typeface="Arial" panose="020B0604020202020204" pitchFamily="34" charset="0"/>
              <a:cs typeface="Arial" panose="020B0604020202020204" pitchFamily="34" charset="0"/>
            </a:endParaRPr>
          </a:p>
          <a:p>
            <a:pPr marL="457200" lvl="1" indent="0">
              <a:buNone/>
            </a:pPr>
            <a:r>
              <a:rPr lang="en-US" err="1" smtClean="0">
                <a:latin typeface="Arial" panose="020B0604020202020204" pitchFamily="34" charset="0"/>
                <a:cs typeface="Arial" panose="020B0604020202020204" pitchFamily="34" charset="0"/>
              </a:rPr>
              <a:t>Nhận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diện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được</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đó</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có</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phải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là</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người</a:t>
            </a:r>
            <a:r>
              <a:rPr lang="en-US" smtClean="0">
                <a:latin typeface="Arial" panose="020B0604020202020204" pitchFamily="34" charset="0"/>
                <a:cs typeface="Arial" panose="020B0604020202020204" pitchFamily="34" charset="0"/>
              </a:rPr>
              <a:t> hay </a:t>
            </a:r>
            <a:r>
              <a:rPr lang="en-US" err="1" smtClean="0">
                <a:latin typeface="Arial" panose="020B0604020202020204" pitchFamily="34" charset="0"/>
                <a:cs typeface="Arial" panose="020B0604020202020204" pitchFamily="34" charset="0"/>
              </a:rPr>
              <a:t>không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và</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nhận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diện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được</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đó</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là</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ai</a:t>
            </a:r>
            <a:endParaRPr lang="en-US" smtClean="0">
              <a:latin typeface="Arial" panose="020B0604020202020204" pitchFamily="34" charset="0"/>
              <a:cs typeface="Arial" panose="020B0604020202020204" pitchFamily="34" charset="0"/>
            </a:endParaRPr>
          </a:p>
          <a:p>
            <a:pPr>
              <a:buFont typeface="Wingdings" panose="05000000000000000000" pitchFamily="2" charset="2"/>
              <a:buChar char="v"/>
            </a:pPr>
            <a:r>
              <a:rPr lang="en-US" err="1" smtClean="0">
                <a:latin typeface="Arial" panose="020B0604020202020204" pitchFamily="34" charset="0"/>
                <a:cs typeface="Arial" panose="020B0604020202020204" pitchFamily="34" charset="0"/>
              </a:rPr>
              <a:t>Nhược</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điểm</a:t>
            </a:r>
            <a:endParaRPr lang="en-US" smtClean="0">
              <a:latin typeface="Arial" panose="020B0604020202020204" pitchFamily="34" charset="0"/>
              <a:cs typeface="Arial" panose="020B0604020202020204" pitchFamily="34" charset="0"/>
            </a:endParaRPr>
          </a:p>
          <a:p>
            <a:pPr marL="457200" lvl="1" indent="0">
              <a:buNone/>
            </a:pPr>
            <a:r>
              <a:rPr lang="en-US" err="1" smtClean="0">
                <a:latin typeface="Arial" panose="020B0604020202020204" pitchFamily="34" charset="0"/>
                <a:cs typeface="Arial" panose="020B0604020202020204" pitchFamily="34" charset="0"/>
              </a:rPr>
              <a:t>Một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số</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trường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hợp</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đặc</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biệt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như</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khuôn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mặt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đeo</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khẩu</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trang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hoặc</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mắt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kính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tối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không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nhận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diện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được</a:t>
            </a:r>
            <a:r>
              <a:rPr lang="en-US" smtClean="0">
                <a:latin typeface="Arial" panose="020B0604020202020204" pitchFamily="34" charset="0"/>
                <a:cs typeface="Arial" panose="020B0604020202020204" pitchFamily="34" charset="0"/>
              </a:rPr>
              <a:t>.</a:t>
            </a:r>
          </a:p>
          <a:p>
            <a:pPr marL="457200" lvl="1" indent="0">
              <a:buNone/>
            </a:pPr>
            <a:r>
              <a:rPr lang="en-US" err="1" smtClean="0">
                <a:latin typeface="Arial" panose="020B0604020202020204" pitchFamily="34" charset="0"/>
                <a:cs typeface="Arial" panose="020B0604020202020204" pitchFamily="34" charset="0"/>
              </a:rPr>
              <a:t>Độ</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chính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xác</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chưa</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cao</a:t>
            </a:r>
            <a:endParaRPr lang="en-US" smtClean="0">
              <a:latin typeface="Arial" panose="020B0604020202020204" pitchFamily="34" charset="0"/>
              <a:cs typeface="Arial" panose="020B0604020202020204" pitchFamily="34" charset="0"/>
            </a:endParaRPr>
          </a:p>
          <a:p>
            <a:pPr lvl="1">
              <a:buFont typeface="Wingdings" panose="05000000000000000000" pitchFamily="2" charset="2"/>
              <a:buChar char="v"/>
            </a:pPr>
            <a:endParaRPr lang="en-US" smtClean="0">
              <a:latin typeface="Arial" panose="020B0604020202020204" pitchFamily="34" charset="0"/>
              <a:cs typeface="Arial" panose="020B0604020202020204" pitchFamily="34" charset="0"/>
            </a:endParaRPr>
          </a:p>
          <a:p>
            <a:endParaRPr lang="en-US"/>
          </a:p>
        </p:txBody>
      </p:sp>
    </p:spTree>
    <p:extLst>
      <p:ext uri="{BB962C8B-B14F-4D97-AF65-F5344CB8AC3E}">
        <p14:creationId xmlns:p14="http://schemas.microsoft.com/office/powerpoint/2010/main" val="1198947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421" y="1961147"/>
            <a:ext cx="11514221" cy="2322479"/>
          </a:xfrm>
        </p:spPr>
        <p:txBody>
          <a:bodyPr/>
          <a:lstStyle/>
          <a:p>
            <a:r>
              <a:rPr lang="en-US" sz="4800" err="1" smtClean="0">
                <a:latin typeface="Arial" panose="020B0604020202020204" pitchFamily="34" charset="0"/>
                <a:cs typeface="Arial" panose="020B0604020202020204" pitchFamily="34" charset="0"/>
              </a:rPr>
              <a:t>Cảm</a:t>
            </a:r>
            <a:r>
              <a:rPr lang="en-US" sz="4800" smtClean="0">
                <a:latin typeface="Arial" panose="020B0604020202020204" pitchFamily="34" charset="0"/>
                <a:cs typeface="Arial" panose="020B0604020202020204" pitchFamily="34" charset="0"/>
              </a:rPr>
              <a:t> </a:t>
            </a:r>
            <a:r>
              <a:rPr lang="en-US" sz="4800" err="1" smtClean="0">
                <a:latin typeface="Arial" panose="020B0604020202020204" pitchFamily="34" charset="0"/>
                <a:cs typeface="Arial" panose="020B0604020202020204" pitchFamily="34" charset="0"/>
              </a:rPr>
              <a:t>ơn</a:t>
            </a:r>
            <a:r>
              <a:rPr lang="en-US" sz="4800" smtClean="0">
                <a:latin typeface="Arial" panose="020B0604020202020204" pitchFamily="34" charset="0"/>
                <a:cs typeface="Arial" panose="020B0604020202020204" pitchFamily="34" charset="0"/>
              </a:rPr>
              <a:t> </a:t>
            </a:r>
            <a:r>
              <a:rPr lang="en-US" sz="4800" err="1" smtClean="0">
                <a:latin typeface="Arial" panose="020B0604020202020204" pitchFamily="34" charset="0"/>
                <a:cs typeface="Arial" panose="020B0604020202020204" pitchFamily="34" charset="0"/>
              </a:rPr>
              <a:t>Thầy</a:t>
            </a:r>
            <a:r>
              <a:rPr lang="en-US" sz="4800" smtClean="0">
                <a:latin typeface="Arial" panose="020B0604020202020204" pitchFamily="34" charset="0"/>
                <a:cs typeface="Arial" panose="020B0604020202020204" pitchFamily="34" charset="0"/>
              </a:rPr>
              <a:t> </a:t>
            </a:r>
            <a:r>
              <a:rPr lang="en-US" sz="4800" err="1" smtClean="0">
                <a:latin typeface="Arial" panose="020B0604020202020204" pitchFamily="34" charset="0"/>
                <a:cs typeface="Arial" panose="020B0604020202020204" pitchFamily="34" charset="0"/>
              </a:rPr>
              <a:t>và</a:t>
            </a:r>
            <a:r>
              <a:rPr lang="en-US" sz="4800" smtClean="0">
                <a:latin typeface="Arial" panose="020B0604020202020204" pitchFamily="34" charset="0"/>
                <a:cs typeface="Arial" panose="020B0604020202020204" pitchFamily="34" charset="0"/>
              </a:rPr>
              <a:t> </a:t>
            </a:r>
            <a:r>
              <a:rPr lang="en-US" sz="4800" err="1" smtClean="0">
                <a:latin typeface="Arial" panose="020B0604020202020204" pitchFamily="34" charset="0"/>
                <a:cs typeface="Arial" panose="020B0604020202020204" pitchFamily="34" charset="0"/>
              </a:rPr>
              <a:t>các</a:t>
            </a:r>
            <a:r>
              <a:rPr lang="en-US" sz="4800" smtClean="0">
                <a:latin typeface="Arial" panose="020B0604020202020204" pitchFamily="34" charset="0"/>
                <a:cs typeface="Arial" panose="020B0604020202020204" pitchFamily="34" charset="0"/>
              </a:rPr>
              <a:t> </a:t>
            </a:r>
            <a:r>
              <a:rPr lang="en-US" sz="4800" err="1" smtClean="0">
                <a:latin typeface="Arial" panose="020B0604020202020204" pitchFamily="34" charset="0"/>
                <a:cs typeface="Arial" panose="020B0604020202020204" pitchFamily="34" charset="0"/>
              </a:rPr>
              <a:t>bạn</a:t>
            </a:r>
            <a:r>
              <a:rPr lang="en-US" sz="4800" smtClean="0">
                <a:latin typeface="Arial" panose="020B0604020202020204" pitchFamily="34" charset="0"/>
                <a:cs typeface="Arial" panose="020B0604020202020204" pitchFamily="34" charset="0"/>
              </a:rPr>
              <a:t> </a:t>
            </a:r>
            <a:r>
              <a:rPr lang="en-US" sz="4800" err="1" smtClean="0">
                <a:latin typeface="Arial" panose="020B0604020202020204" pitchFamily="34" charset="0"/>
                <a:cs typeface="Arial" panose="020B0604020202020204" pitchFamily="34" charset="0"/>
              </a:rPr>
              <a:t>đã</a:t>
            </a:r>
            <a:r>
              <a:rPr lang="en-US" sz="4800" smtClean="0">
                <a:latin typeface="Arial" panose="020B0604020202020204" pitchFamily="34" charset="0"/>
                <a:cs typeface="Arial" panose="020B0604020202020204" pitchFamily="34" charset="0"/>
              </a:rPr>
              <a:t> </a:t>
            </a:r>
            <a:r>
              <a:rPr lang="en-US" sz="4800" err="1" smtClean="0">
                <a:latin typeface="Arial" panose="020B0604020202020204" pitchFamily="34" charset="0"/>
                <a:cs typeface="Arial" panose="020B0604020202020204" pitchFamily="34" charset="0"/>
              </a:rPr>
              <a:t>lắng</a:t>
            </a:r>
            <a:r>
              <a:rPr lang="en-US" sz="4800" smtClean="0">
                <a:latin typeface="Arial" panose="020B0604020202020204" pitchFamily="34" charset="0"/>
                <a:cs typeface="Arial" panose="020B0604020202020204" pitchFamily="34" charset="0"/>
              </a:rPr>
              <a:t> </a:t>
            </a:r>
            <a:r>
              <a:rPr lang="en-US" sz="4800" err="1" smtClean="0">
                <a:latin typeface="Arial" panose="020B0604020202020204" pitchFamily="34" charset="0"/>
                <a:cs typeface="Arial" panose="020B0604020202020204" pitchFamily="34" charset="0"/>
              </a:rPr>
              <a:t>nghe</a:t>
            </a:r>
            <a:r>
              <a:rPr lang="en-US" sz="4800" smtClean="0">
                <a:latin typeface="Arial" panose="020B0604020202020204" pitchFamily="34" charset="0"/>
                <a:cs typeface="Arial" panose="020B0604020202020204" pitchFamily="34" charset="0"/>
              </a:rPr>
              <a:t>!!!!</a:t>
            </a:r>
            <a:endParaRPr lang="en-US" sz="4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41249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3688</TotalTime>
  <Words>290</Words>
  <Application>Microsoft Office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Calisto MT</vt:lpstr>
      <vt:lpstr>Trebuchet MS</vt:lpstr>
      <vt:lpstr>Wingdings</vt:lpstr>
      <vt:lpstr>Wingdings 2</vt:lpstr>
      <vt:lpstr>Slate</vt:lpstr>
      <vt:lpstr>Đề tài: NHẬN DIỆN KHUÔN MẶT SỬ DỤNG CONVOLUTION NEURAL NETWORK </vt:lpstr>
      <vt:lpstr>NỘI DUNG</vt:lpstr>
      <vt:lpstr>1. Tổng quan đề tài</vt:lpstr>
      <vt:lpstr>2. Mục tiêu đề tài</vt:lpstr>
      <vt:lpstr>3. Phương pháp thực hiện</vt:lpstr>
      <vt:lpstr>PowerPoint Presentation</vt:lpstr>
      <vt:lpstr>3. Nhận xét</vt:lpstr>
      <vt:lpstr>Cảm ơn Thầy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Using Deep Convolutional Neural Network</dc:title>
  <dc:creator>NGUYỄN NAM</dc:creator>
  <cp:lastModifiedBy>NGUYỄN NAM</cp:lastModifiedBy>
  <cp:revision>49</cp:revision>
  <dcterms:created xsi:type="dcterms:W3CDTF">2018-04-12T05:55:45Z</dcterms:created>
  <dcterms:modified xsi:type="dcterms:W3CDTF">2019-08-28T14:18:43Z</dcterms:modified>
</cp:coreProperties>
</file>