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62" r:id="rId5"/>
    <p:sldId id="263" r:id="rId6"/>
    <p:sldId id="264" r:id="rId7"/>
    <p:sldId id="274" r:id="rId8"/>
    <p:sldId id="259" r:id="rId9"/>
    <p:sldId id="265" r:id="rId10"/>
    <p:sldId id="266" r:id="rId11"/>
    <p:sldId id="267" r:id="rId12"/>
    <p:sldId id="275" r:id="rId13"/>
    <p:sldId id="260" r:id="rId14"/>
    <p:sldId id="273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61" autoAdjust="0"/>
    <p:restoredTop sz="94660"/>
  </p:normalViewPr>
  <p:slideViewPr>
    <p:cSldViewPr snapToGrid="0">
      <p:cViewPr varScale="1">
        <p:scale>
          <a:sx n="79" d="100"/>
          <a:sy n="79" d="100"/>
        </p:scale>
        <p:origin x="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F69E81-251C-4D87-8A7B-50B67C2A333A}" type="datetimeFigureOut">
              <a:rPr lang="en-US" smtClean="0"/>
              <a:t>28-12-2017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8E198-822C-42F7-91EF-ABC2E731B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573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8AAAF-36F2-4357-9C60-9CEBD415984B}" type="datetimeFigureOut">
              <a:rPr lang="en-US" smtClean="0"/>
              <a:t>28-12-2017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5CC17-6D30-442D-AE13-D4D9391AA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000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5CC17-6D30-442D-AE13-D4D9391AA61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52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5CC17-6D30-442D-AE13-D4D9391AA61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77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17D2ADE-C29B-4300-B911-9566A25E6054}" type="datetime1">
              <a:rPr lang="en-US" smtClean="0"/>
              <a:t>28-12-2017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F9CF7F8-3008-4FAF-B0E8-C630ED81C90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571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2EE4-D4EF-4DD4-AC45-45082463D92E}" type="datetime1">
              <a:rPr lang="en-US" smtClean="0"/>
              <a:t>28-12-2017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CF7F8-3008-4FAF-B0E8-C630ED81C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21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55D5C-9875-42DC-A983-905DFAC035F7}" type="datetime1">
              <a:rPr lang="en-US" smtClean="0"/>
              <a:t>28-12-2017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CF7F8-3008-4FAF-B0E8-C630ED81C90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844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764D8-F6CA-4F03-9F3F-B2A7E3352513}" type="datetime1">
              <a:rPr lang="en-US" smtClean="0"/>
              <a:t>28-12-2017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CF7F8-3008-4FAF-B0E8-C630ED81C90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313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2C2F9-6132-41A9-ADE0-0FF48644F202}" type="datetime1">
              <a:rPr lang="en-US" smtClean="0"/>
              <a:t>28-12-2017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CF7F8-3008-4FAF-B0E8-C630ED81C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59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696E4-12E1-4EBC-B30F-AA60E633B843}" type="datetime1">
              <a:rPr lang="en-US" smtClean="0"/>
              <a:t>28-12-2017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CF7F8-3008-4FAF-B0E8-C630ED81C90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133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2A61-38C9-4D81-8992-E463494D9FE1}" type="datetime1">
              <a:rPr lang="en-US" smtClean="0"/>
              <a:t>28-12-2017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CF7F8-3008-4FAF-B0E8-C630ED81C90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0098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AB9A-CA95-45DE-BD8C-6D6011B60B7C}" type="datetime1">
              <a:rPr lang="en-US" smtClean="0"/>
              <a:t>28-12-2017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CF7F8-3008-4FAF-B0E8-C630ED81C90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0565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8EC0-01BD-4A8A-A651-073A21D17574}" type="datetime1">
              <a:rPr lang="en-US" smtClean="0"/>
              <a:t>28-12-2017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CF7F8-3008-4FAF-B0E8-C630ED81C90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564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12EBE-2609-43F4-888D-2527C4077E21}" type="datetime1">
              <a:rPr lang="en-US" smtClean="0"/>
              <a:t>28-12-2017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CF7F8-3008-4FAF-B0E8-C630ED81C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66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8E91-8C3D-4AD0-AF33-E75F38E723C5}" type="datetime1">
              <a:rPr lang="en-US" smtClean="0"/>
              <a:t>28-12-2017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CF7F8-3008-4FAF-B0E8-C630ED81C90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994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3BD-7610-4E05-9E51-A59AC31B0F55}" type="datetime1">
              <a:rPr lang="en-US" smtClean="0"/>
              <a:t>28-12-2017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CF7F8-3008-4FAF-B0E8-C630ED81C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746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12499-FF7F-47CC-8751-9EB915E2954C}" type="datetime1">
              <a:rPr lang="en-US" smtClean="0"/>
              <a:t>28-12-2017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CF7F8-3008-4FAF-B0E8-C630ED81C90C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574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0C7A-EA48-4945-9A32-335D9D4D536E}" type="datetime1">
              <a:rPr lang="en-US" smtClean="0"/>
              <a:t>28-12-2017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CF7F8-3008-4FAF-B0E8-C630ED81C90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3224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361C-68D8-45BD-B5FC-AD29005FA48E}" type="datetime1">
              <a:rPr lang="en-US" smtClean="0"/>
              <a:t>28-12-2017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CF7F8-3008-4FAF-B0E8-C630ED81C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091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A16F1-99E0-46F9-9CA0-4285ACCD8D97}" type="datetime1">
              <a:rPr lang="en-US" smtClean="0"/>
              <a:t>28-12-2017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CF7F8-3008-4FAF-B0E8-C630ED81C90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377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E5875-0BA5-41F0-8E52-4BD6B899B1D6}" type="datetime1">
              <a:rPr lang="en-US" smtClean="0"/>
              <a:t>28-12-2017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CF7F8-3008-4FAF-B0E8-C630ED81C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21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36BC379-5AC7-4AA2-AF3B-0B69A5C4C0F0}" type="datetime1">
              <a:rPr lang="en-US" smtClean="0"/>
              <a:t>28-12-2017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F9CF7F8-3008-4FAF-B0E8-C630ED81C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0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6752" y="1475231"/>
            <a:ext cx="7815072" cy="1911433"/>
          </a:xfrm>
        </p:spPr>
        <p:txBody>
          <a:bodyPr/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ỨNG DỤNG IOT VỚI WINDOWS IOT CORE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21582" y="4047741"/>
            <a:ext cx="6815669" cy="1320802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GVHD: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Lê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Châu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SVTH: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Nam_14110312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  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Thanh Hoài_14110391</a:t>
            </a:r>
          </a:p>
        </p:txBody>
      </p:sp>
    </p:spTree>
    <p:extLst>
      <p:ext uri="{BB962C8B-B14F-4D97-AF65-F5344CB8AC3E}">
        <p14:creationId xmlns:p14="http://schemas.microsoft.com/office/powerpoint/2010/main" val="40938040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056" y="890017"/>
            <a:ext cx="10521696" cy="1377696"/>
          </a:xfrm>
        </p:spPr>
        <p:txBody>
          <a:bodyPr>
            <a:normAutofit fontScale="90000"/>
          </a:bodyPr>
          <a:lstStyle/>
          <a:p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Universal Windows Platform ( UWP 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Non Universal Windows Platform ( Non – UWP 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mây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8381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Windows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Core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Trusted Platform Module ( TPM 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Boot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BitLocker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Cortana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6428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Internet of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Thing (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Windows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32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en-US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Camera </a:t>
            </a:r>
            <a:r>
              <a:rPr lang="en-US" sz="32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giám</a:t>
            </a:r>
            <a:r>
              <a:rPr lang="en-US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576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409108"/>
            <a:ext cx="9601196" cy="1303867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 Camera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scontent.fsgn5-2.fna.fbcdn.net/v/t34.0-12/26174854_1212652395546109_740180458_n.jpg?oh=1de98f492be277063ed799b837461c63&amp;oe=5A46D33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709" y="1463040"/>
            <a:ext cx="9242582" cy="473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41113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7594" y="1091860"/>
            <a:ext cx="9601196" cy="1303867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8792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ết quả hình ảnh cho cảm ơn thầy c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464" y="1085087"/>
            <a:ext cx="9521952" cy="3828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78763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Internet of Thing(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Windows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 Camera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giám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5620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of </a:t>
            </a:r>
            <a:r>
              <a:rPr lang="en-US" sz="6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Thing (</a:t>
            </a:r>
            <a:r>
              <a:rPr lang="en-US" sz="6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6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6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 descr="Kết quả hình ảnh cho pictures of internet of things full H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632" y="2435034"/>
            <a:ext cx="7412736" cy="3675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51154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Internet of Thing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 descr="Kết quả hình ảnh cho define internet of thing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897" y="2423351"/>
            <a:ext cx="6854273" cy="3855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8955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0288" y="682752"/>
            <a:ext cx="10655808" cy="1530095"/>
          </a:xfrm>
        </p:spPr>
        <p:txBody>
          <a:bodyPr>
            <a:noAutofit/>
          </a:bodyPr>
          <a:lstStyle/>
          <a:p>
            <a:r>
              <a:rPr lang="en-US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Internet of Thing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4" descr="https://media-exp2.licdn.com/mpr/mpr/AAEAAQAAAAAAAAfEAAAAJDc4NjA2MzdjLTYwN2ItNDhhMi04YTY2LWM2MGNkY2M5MTc2MQ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848" y="2426492"/>
            <a:ext cx="6669024" cy="3824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70262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Internet of Thing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438400"/>
            <a:ext cx="10043157" cy="371856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minh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Kết quả hình ảnh cho ứng dụng của Io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552" y="2438400"/>
            <a:ext cx="6112255" cy="343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42491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Internet of Thing(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Windows </a:t>
            </a:r>
            <a:r>
              <a:rPr lang="en-US" sz="32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</a:t>
            </a:r>
            <a:r>
              <a:rPr lang="en-US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 Camera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giám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73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10 </a:t>
            </a:r>
            <a:r>
              <a:rPr lang="en-US" dirty="0" err="1" smtClean="0"/>
              <a:t>IoT</a:t>
            </a:r>
            <a:endParaRPr lang="en-US" dirty="0"/>
          </a:p>
        </p:txBody>
      </p:sp>
      <p:pic>
        <p:nvPicPr>
          <p:cNvPr id="2050" name="Picture 2" descr="https://scontent.fsgn5-2.fna.fbcdn.net/v/t34.0-12/26176344_2094086070878238_475781514_n.png?oh=a3d7d0971843c173cbfc2a4961670f5b&amp;oe=5A4516E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419" y="2411159"/>
            <a:ext cx="9143111" cy="3855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43046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Windows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Core</a:t>
            </a:r>
          </a:p>
        </p:txBody>
      </p:sp>
      <p:pic>
        <p:nvPicPr>
          <p:cNvPr id="4" name="Picture 2" descr="Kết quả hình ảnh cho windows iot cor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061" y="2462785"/>
            <a:ext cx="7858135" cy="3461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2793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1162</TotalTime>
  <Words>205</Words>
  <Application>Microsoft Office PowerPoint</Application>
  <PresentationFormat>Widescreen</PresentationFormat>
  <Paragraphs>49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Garamond</vt:lpstr>
      <vt:lpstr>Times New Roman</vt:lpstr>
      <vt:lpstr>Wingdings</vt:lpstr>
      <vt:lpstr>Organic</vt:lpstr>
      <vt:lpstr>XÂY DỰNG ỨNG DỤNG IOT VỚI WINDOWS IOT CORE</vt:lpstr>
      <vt:lpstr>NỘI DUNG</vt:lpstr>
      <vt:lpstr>Internet of Thing (IoT)</vt:lpstr>
      <vt:lpstr>Khái niệm Internet of Thing</vt:lpstr>
      <vt:lpstr>Nguyên lý hoạt động của Internet of Thing</vt:lpstr>
      <vt:lpstr>Ứng dụng của Internet of Thing</vt:lpstr>
      <vt:lpstr>NỘI DUNG</vt:lpstr>
      <vt:lpstr>Window 10 IoT</vt:lpstr>
      <vt:lpstr>Tổng quan Windows IoT Core</vt:lpstr>
      <vt:lpstr>Các tính năng của Windows IoT Core</vt:lpstr>
      <vt:lpstr>Các tính năng của Windows IoT Core</vt:lpstr>
      <vt:lpstr>NỘI DUNG</vt:lpstr>
      <vt:lpstr>Ứng dụng minh họa ( Camera giám sát)</vt:lpstr>
      <vt:lpstr>Kết luận và hướng phát triển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NGUYỄN NAM</dc:creator>
  <cp:lastModifiedBy>NGUYỄN NAM</cp:lastModifiedBy>
  <cp:revision>31</cp:revision>
  <dcterms:created xsi:type="dcterms:W3CDTF">2017-12-25T14:23:46Z</dcterms:created>
  <dcterms:modified xsi:type="dcterms:W3CDTF">2017-12-28T03:34:20Z</dcterms:modified>
</cp:coreProperties>
</file>