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6B428-BC8A-40DA-BF63-3C0F5AD35024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36E35-69CE-4A84-9B33-991B25E2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7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55C2-1733-4C2F-BF91-902C87F173F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04E1-A818-4A0E-A288-C8EE65B2C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6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55C2-1733-4C2F-BF91-902C87F173F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04E1-A818-4A0E-A288-C8EE65B2C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6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55C2-1733-4C2F-BF91-902C87F173F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04E1-A818-4A0E-A288-C8EE65B2C45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7241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55C2-1733-4C2F-BF91-902C87F173F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04E1-A818-4A0E-A288-C8EE65B2C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92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55C2-1733-4C2F-BF91-902C87F173F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04E1-A818-4A0E-A288-C8EE65B2C45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2704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55C2-1733-4C2F-BF91-902C87F173F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04E1-A818-4A0E-A288-C8EE65B2C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13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55C2-1733-4C2F-BF91-902C87F173F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04E1-A818-4A0E-A288-C8EE65B2C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68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55C2-1733-4C2F-BF91-902C87F173F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04E1-A818-4A0E-A288-C8EE65B2C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55C2-1733-4C2F-BF91-902C87F173F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04E1-A818-4A0E-A288-C8EE65B2C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9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55C2-1733-4C2F-BF91-902C87F173F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04E1-A818-4A0E-A288-C8EE65B2C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6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55C2-1733-4C2F-BF91-902C87F173F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04E1-A818-4A0E-A288-C8EE65B2C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6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55C2-1733-4C2F-BF91-902C87F173F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04E1-A818-4A0E-A288-C8EE65B2C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2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55C2-1733-4C2F-BF91-902C87F173F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04E1-A818-4A0E-A288-C8EE65B2C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55C2-1733-4C2F-BF91-902C87F173F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04E1-A818-4A0E-A288-C8EE65B2C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55C2-1733-4C2F-BF91-902C87F173F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04E1-A818-4A0E-A288-C8EE65B2C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0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55C2-1733-4C2F-BF91-902C87F173F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04E1-A818-4A0E-A288-C8EE65B2C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0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A55C2-1733-4C2F-BF91-902C87F173F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9604E1-A818-4A0E-A288-C8EE65B2C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3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017" y="967409"/>
            <a:ext cx="11993217" cy="5238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 TOÁN ĐÁM MÂY-INF205</a:t>
            </a:r>
          </a:p>
          <a:p>
            <a:pPr lvl="0" algn="ctr">
              <a:spcBef>
                <a:spcPct val="20000"/>
              </a:spcBef>
            </a:pPr>
            <a:endParaRPr lang="en-US" sz="600" b="1" smtClean="0">
              <a:latin typeface="Times New Roman" panose="02020603050405020304" pitchFamily="18" charset="0"/>
              <a:ea typeface="Roboto" pitchFamily="2" charset="0"/>
              <a:cs typeface="Times New Roman" panose="02020603050405020304" pitchFamily="18" charset="0"/>
            </a:endParaRPr>
          </a:p>
          <a:p>
            <a:pPr lvl="0" algn="ctr">
              <a:spcBef>
                <a:spcPct val="20000"/>
              </a:spcBef>
            </a:pPr>
            <a:r>
              <a:rPr lang="en-US" sz="4000" b="1" smtClean="0">
                <a:latin typeface="Times New Roman" panose="02020603050405020304" pitchFamily="18" charset="0"/>
                <a:ea typeface="Roboto" pitchFamily="2" charset="0"/>
                <a:cs typeface="Times New Roman" panose="02020603050405020304" pitchFamily="18" charset="0"/>
              </a:rPr>
              <a:t>Bảo vệ Assginment hoàn thiện</a:t>
            </a:r>
            <a:r>
              <a:rPr lang="en-US" sz="4000" b="1" smtClean="0">
                <a:latin typeface="Times New Roman" panose="02020603050405020304" pitchFamily="18" charset="0"/>
                <a:ea typeface="Roboto" pitchFamily="2" charset="0"/>
                <a:cs typeface="Times New Roman" panose="02020603050405020304" pitchFamily="18" charset="0"/>
              </a:rPr>
              <a:t>.</a:t>
            </a:r>
            <a:endParaRPr lang="en-US" sz="4000" b="1" smtClean="0">
              <a:latin typeface="Times New Roman" panose="02020603050405020304" pitchFamily="18" charset="0"/>
              <a:ea typeface="Roboto" pitchFamily="2" charset="0"/>
              <a:cs typeface="Times New Roman" panose="02020603050405020304" pitchFamily="18" charset="0"/>
            </a:endParaRPr>
          </a:p>
          <a:p>
            <a:pPr lvl="5">
              <a:spcBef>
                <a:spcPct val="20000"/>
              </a:spcBef>
            </a:pPr>
            <a:endParaRPr lang="en-US" sz="2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>
              <a:spcBef>
                <a:spcPct val="20000"/>
              </a:spcBef>
            </a:pP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 02: 	Nguyễn Bá Thành</a:t>
            </a:r>
          </a:p>
          <a:p>
            <a:pPr lvl="5">
              <a:spcBef>
                <a:spcPct val="20000"/>
              </a:spcBef>
            </a:pP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Đàm Công Trung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>
              <a:spcBef>
                <a:spcPct val="20000"/>
              </a:spcBef>
            </a:pP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Hồ Bá Long</a:t>
            </a:r>
          </a:p>
          <a:p>
            <a:pPr lvl="5">
              <a:spcBef>
                <a:spcPct val="20000"/>
              </a:spcBef>
            </a:pP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Nguyễn Đức Toàn</a:t>
            </a:r>
          </a:p>
          <a:p>
            <a:pPr lvl="5">
              <a:spcBef>
                <a:spcPct val="20000"/>
              </a:spcBef>
            </a:pP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Phí Đình Dương</a:t>
            </a:r>
          </a:p>
          <a:p>
            <a:pPr lvl="5">
              <a:spcBef>
                <a:spcPct val="20000"/>
              </a:spcBef>
            </a:pP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Lớp: 		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PT11211-WEB</a:t>
            </a:r>
          </a:p>
        </p:txBody>
      </p:sp>
    </p:spTree>
    <p:extLst>
      <p:ext uri="{BB962C8B-B14F-4D97-AF65-F5344CB8AC3E}">
        <p14:creationId xmlns:p14="http://schemas.microsoft.com/office/powerpoint/2010/main" val="205135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95" y="70270"/>
            <a:ext cx="9523809" cy="67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6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574" y="278295"/>
            <a:ext cx="11198087" cy="5923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thuyết trình:</a:t>
            </a:r>
          </a:p>
          <a:p>
            <a:pPr algn="ctr"/>
            <a:endParaRPr lang="en-US" sz="5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A.Giới thiệu về sản phẩm chung</a:t>
            </a:r>
            <a:r>
              <a:rPr lang="en-US" sz="5400" b="1" smtClean="0">
                <a:latin typeface="Times New Roman" panose="02020603050405020304" pitchFamily="18" charset="0"/>
                <a:ea typeface="Roboto" pitchFamily="2" charset="0"/>
                <a:cs typeface="Times New Roman" panose="02020603050405020304" pitchFamily="18" charset="0"/>
              </a:rPr>
              <a:t>.</a:t>
            </a:r>
            <a:endParaRPr lang="en-US" sz="5400" b="1" smtClean="0">
              <a:latin typeface="Times New Roman" panose="02020603050405020304" pitchFamily="18" charset="0"/>
              <a:ea typeface="Roboto" pitchFamily="2" charset="0"/>
              <a:cs typeface="Times New Roman" panose="02020603050405020304" pitchFamily="18" charset="0"/>
            </a:endParaRPr>
          </a:p>
          <a:p>
            <a:endParaRPr lang="en-US" sz="5400" b="1" smtClean="0">
              <a:latin typeface="Times New Roman" panose="02020603050405020304" pitchFamily="18" charset="0"/>
              <a:ea typeface="Roboto" pitchFamily="2" charset="0"/>
              <a:cs typeface="Times New Roman" panose="02020603050405020304" pitchFamily="18" charset="0"/>
            </a:endParaRPr>
          </a:p>
          <a:p>
            <a:r>
              <a:rPr lang="en-US" sz="5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B.Giới thiệu của từng thành viên</a:t>
            </a:r>
            <a:r>
              <a:rPr lang="en-US" sz="5400" b="1" smtClean="0">
                <a:latin typeface="Times New Roman" panose="02020603050405020304" pitchFamily="18" charset="0"/>
                <a:ea typeface="Roboto" pitchFamily="2" charset="0"/>
                <a:cs typeface="Times New Roman" panose="02020603050405020304" pitchFamily="18" charset="0"/>
              </a:rPr>
              <a:t>.</a:t>
            </a:r>
            <a:endParaRPr lang="en-US" sz="5400" b="1" smtClean="0">
              <a:latin typeface="Times New Roman" panose="02020603050405020304" pitchFamily="18" charset="0"/>
              <a:ea typeface="Roboto" pitchFamily="2" charset="0"/>
              <a:cs typeface="Times New Roman" panose="02020603050405020304" pitchFamily="18" charset="0"/>
            </a:endParaRPr>
          </a:p>
          <a:p>
            <a:endParaRPr lang="en-US" sz="5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5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5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0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689113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Giới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thiệu về 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 phẩm chung</a:t>
            </a:r>
            <a:r>
              <a:rPr lang="en-US" b="1" smtClean="0">
                <a:latin typeface="Times New Roman" panose="02020603050405020304" pitchFamily="18" charset="0"/>
                <a:ea typeface="Roboto" pitchFamily="2" charset="0"/>
                <a:cs typeface="Times New Roman" panose="02020603050405020304" pitchFamily="18" charset="0"/>
              </a:rPr>
              <a:t>.</a:t>
            </a:r>
            <a:r>
              <a:rPr lang="en-US" b="1">
                <a:latin typeface="Times New Roman" panose="02020603050405020304" pitchFamily="18" charset="0"/>
                <a:ea typeface="Roboto" pitchFamily="2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ea typeface="Roboto" pitchFamily="2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1234" b="3957"/>
          <a:stretch/>
        </p:blipFill>
        <p:spPr>
          <a:xfrm>
            <a:off x="677334" y="1126433"/>
            <a:ext cx="10839223" cy="516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5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689113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B.Giới thiệu của từng thành viên</a:t>
            </a:r>
            <a:r>
              <a:rPr lang="en-US" b="1">
                <a:latin typeface="Times New Roman" panose="02020603050405020304" pitchFamily="18" charset="0"/>
                <a:ea typeface="Roboto" pitchFamily="2" charset="0"/>
                <a:cs typeface="Times New Roman" panose="02020603050405020304" pitchFamily="18" charset="0"/>
              </a:rPr>
              <a:t>.</a:t>
            </a:r>
            <a:br>
              <a:rPr lang="en-US" b="1">
                <a:latin typeface="Times New Roman" panose="02020603050405020304" pitchFamily="18" charset="0"/>
                <a:ea typeface="Roboto" pitchFamily="2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ea typeface="Roboto" pitchFamily="2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ea typeface="Roboto" pitchFamily="2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2212" b="3687"/>
          <a:stretch/>
        </p:blipFill>
        <p:spPr>
          <a:xfrm>
            <a:off x="677334" y="1113183"/>
            <a:ext cx="11014529" cy="520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2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689113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B.Giới thiệu của từng thành viên</a:t>
            </a:r>
            <a:r>
              <a:rPr lang="en-US" b="1">
                <a:latin typeface="Times New Roman" panose="02020603050405020304" pitchFamily="18" charset="0"/>
                <a:ea typeface="Roboto" pitchFamily="2" charset="0"/>
                <a:cs typeface="Times New Roman" panose="02020603050405020304" pitchFamily="18" charset="0"/>
              </a:rPr>
              <a:t>.</a:t>
            </a:r>
            <a:br>
              <a:rPr lang="en-US" b="1">
                <a:latin typeface="Times New Roman" panose="02020603050405020304" pitchFamily="18" charset="0"/>
                <a:ea typeface="Roboto" pitchFamily="2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ea typeface="Roboto" pitchFamily="2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ea typeface="Roboto" pitchFamily="2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1277" b="3578"/>
          <a:stretch/>
        </p:blipFill>
        <p:spPr>
          <a:xfrm>
            <a:off x="677334" y="993912"/>
            <a:ext cx="10907220" cy="522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7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689113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B.Giới thiệu của từng thành viên</a:t>
            </a:r>
            <a:r>
              <a:rPr lang="en-US" b="1">
                <a:latin typeface="Times New Roman" panose="02020603050405020304" pitchFamily="18" charset="0"/>
                <a:ea typeface="Roboto" pitchFamily="2" charset="0"/>
                <a:cs typeface="Times New Roman" panose="02020603050405020304" pitchFamily="18" charset="0"/>
              </a:rPr>
              <a:t>.</a:t>
            </a:r>
            <a:br>
              <a:rPr lang="en-US" b="1">
                <a:latin typeface="Times New Roman" panose="02020603050405020304" pitchFamily="18" charset="0"/>
                <a:ea typeface="Roboto" pitchFamily="2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ea typeface="Roboto" pitchFamily="2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ea typeface="Roboto" pitchFamily="2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1096" b="3760"/>
          <a:stretch/>
        </p:blipFill>
        <p:spPr>
          <a:xfrm>
            <a:off x="677333" y="997959"/>
            <a:ext cx="10843397" cy="519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689113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B.Giới thiệu của từng thành viên</a:t>
            </a:r>
            <a:r>
              <a:rPr lang="en-US" b="1">
                <a:latin typeface="Times New Roman" panose="02020603050405020304" pitchFamily="18" charset="0"/>
                <a:ea typeface="Roboto" pitchFamily="2" charset="0"/>
                <a:cs typeface="Times New Roman" panose="02020603050405020304" pitchFamily="18" charset="0"/>
              </a:rPr>
              <a:t>.</a:t>
            </a:r>
            <a:br>
              <a:rPr lang="en-US" b="1">
                <a:latin typeface="Times New Roman" panose="02020603050405020304" pitchFamily="18" charset="0"/>
                <a:ea typeface="Roboto" pitchFamily="2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ea typeface="Roboto" pitchFamily="2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ea typeface="Roboto" pitchFamily="2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1939" b="22159"/>
          <a:stretch/>
        </p:blipFill>
        <p:spPr>
          <a:xfrm>
            <a:off x="677334" y="1404731"/>
            <a:ext cx="10852057" cy="402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4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689113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B.Giới thiệu của từng thành viên</a:t>
            </a:r>
            <a:r>
              <a:rPr lang="en-US" b="1">
                <a:latin typeface="Times New Roman" panose="02020603050405020304" pitchFamily="18" charset="0"/>
                <a:ea typeface="Roboto" pitchFamily="2" charset="0"/>
                <a:cs typeface="Times New Roman" panose="02020603050405020304" pitchFamily="18" charset="0"/>
              </a:rPr>
              <a:t>.</a:t>
            </a:r>
            <a:br>
              <a:rPr lang="en-US" b="1">
                <a:latin typeface="Times New Roman" panose="02020603050405020304" pitchFamily="18" charset="0"/>
                <a:ea typeface="Roboto" pitchFamily="2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ea typeface="Roboto" pitchFamily="2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ea typeface="Roboto" pitchFamily="2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1409" b="3632"/>
          <a:stretch/>
        </p:blipFill>
        <p:spPr>
          <a:xfrm>
            <a:off x="677334" y="993913"/>
            <a:ext cx="10792371" cy="515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7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507" y="1987826"/>
            <a:ext cx="8387154" cy="2968487"/>
          </a:xfrm>
        </p:spPr>
        <p:txBody>
          <a:bodyPr>
            <a:noAutofit/>
          </a:bodyPr>
          <a:lstStyle/>
          <a:p>
            <a:pPr algn="ctr"/>
            <a:r>
              <a:rPr lang="en-US" sz="199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19900"/>
          </a:p>
        </p:txBody>
      </p:sp>
    </p:spTree>
    <p:extLst>
      <p:ext uri="{BB962C8B-B14F-4D97-AF65-F5344CB8AC3E}">
        <p14:creationId xmlns:p14="http://schemas.microsoft.com/office/powerpoint/2010/main" val="37777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504</TotalTime>
  <Words>80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A. Giới thiệu về sản phẩm chung. </vt:lpstr>
      <vt:lpstr>B.Giới thiệu của từng thành viên.  </vt:lpstr>
      <vt:lpstr>B.Giới thiệu của từng thành viên.  </vt:lpstr>
      <vt:lpstr>B.Giới thiệu của từng thành viên.  </vt:lpstr>
      <vt:lpstr>B.Giới thiệu của từng thành viên.  </vt:lpstr>
      <vt:lpstr>B.Giới thiệu của từng thành viên.  </vt:lpstr>
      <vt:lpstr>DEMO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nguyen</dc:creator>
  <cp:lastModifiedBy>thanh nguyen</cp:lastModifiedBy>
  <cp:revision>82</cp:revision>
  <dcterms:created xsi:type="dcterms:W3CDTF">2017-01-16T09:03:25Z</dcterms:created>
  <dcterms:modified xsi:type="dcterms:W3CDTF">2017-04-25T09:54:27Z</dcterms:modified>
</cp:coreProperties>
</file>