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2" autoAdjust="0"/>
    <p:restoredTop sz="75488" autoAdjust="0"/>
  </p:normalViewPr>
  <p:slideViewPr>
    <p:cSldViewPr snapToGrid="0">
      <p:cViewPr>
        <p:scale>
          <a:sx n="75" d="100"/>
          <a:sy n="75" d="100"/>
        </p:scale>
        <p:origin x="174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F0DB4-14A2-4B14-92FF-A024257B8C10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6C039-E638-4A1D-B911-22957DE9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56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Public subnet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ngoài</a:t>
            </a:r>
            <a:r>
              <a:rPr lang="en-GB" dirty="0"/>
              <a:t> Internet</a:t>
            </a:r>
          </a:p>
          <a:p>
            <a:endParaRPr lang="en-GB" dirty="0"/>
          </a:p>
          <a:p>
            <a:r>
              <a:rPr lang="en-GB" dirty="0"/>
              <a:t>Trong </a:t>
            </a:r>
            <a:r>
              <a:rPr lang="en-GB" dirty="0" err="1"/>
              <a:t>mỗi</a:t>
            </a:r>
            <a:r>
              <a:rPr lang="en-GB" dirty="0"/>
              <a:t> subnet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tài</a:t>
            </a:r>
            <a:r>
              <a:rPr lang="en-GB" dirty="0"/>
              <a:t> nguyen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6C039-E638-4A1D-B911-22957DE98A7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3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Mỗi</a:t>
            </a:r>
            <a:r>
              <a:rPr lang="en-GB" dirty="0"/>
              <a:t> 1 VPC </a:t>
            </a:r>
            <a:r>
              <a:rPr lang="en-GB" dirty="0" err="1"/>
              <a:t>đính</a:t>
            </a:r>
            <a:r>
              <a:rPr lang="en-GB" dirty="0"/>
              <a:t> </a:t>
            </a:r>
            <a:r>
              <a:rPr lang="en-GB" dirty="0" err="1"/>
              <a:t>kèm</a:t>
            </a:r>
            <a:r>
              <a:rPr lang="en-GB" dirty="0"/>
              <a:t> 1 IGW (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đông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 HA, Auto scaling)</a:t>
            </a:r>
          </a:p>
          <a:p>
            <a:endParaRPr lang="en-GB" dirty="0"/>
          </a:p>
          <a:p>
            <a:r>
              <a:rPr lang="en-GB" dirty="0" err="1"/>
              <a:t>Mỗi</a:t>
            </a:r>
            <a:r>
              <a:rPr lang="en-GB" dirty="0"/>
              <a:t> 1 VPC default – </a:t>
            </a:r>
            <a:r>
              <a:rPr lang="en-GB" dirty="0" err="1"/>
              <a:t>tạo</a:t>
            </a:r>
            <a:r>
              <a:rPr lang="en-GB" dirty="0"/>
              <a:t> IGW </a:t>
            </a:r>
            <a:r>
              <a:rPr lang="en-GB" dirty="0" err="1"/>
              <a:t>tự</a:t>
            </a:r>
            <a:r>
              <a:rPr lang="en-GB" dirty="0"/>
              <a:t> </a:t>
            </a:r>
            <a:r>
              <a:rPr lang="en-GB" dirty="0" err="1"/>
              <a:t>động</a:t>
            </a:r>
            <a:endParaRPr lang="en-GB" dirty="0"/>
          </a:p>
          <a:p>
            <a:endParaRPr lang="en-GB" dirty="0"/>
          </a:p>
          <a:p>
            <a:r>
              <a:rPr lang="en-GB" dirty="0"/>
              <a:t>VPC custom </a:t>
            </a:r>
            <a:r>
              <a:rPr lang="en-GB" dirty="0">
                <a:sym typeface="Wingdings" panose="05000000000000000000" pitchFamily="2" charset="2"/>
              </a:rPr>
              <a:t> attachment IGW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Tạo</a:t>
            </a:r>
            <a:r>
              <a:rPr lang="en-GB" dirty="0">
                <a:sym typeface="Wingdings" panose="05000000000000000000" pitchFamily="2" charset="2"/>
              </a:rPr>
              <a:t> routable  </a:t>
            </a:r>
            <a:r>
              <a:rPr lang="en-GB" dirty="0" err="1">
                <a:sym typeface="Wingdings" panose="05000000000000000000" pitchFamily="2" charset="2"/>
              </a:rPr>
              <a:t>đính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kèm</a:t>
            </a:r>
            <a:r>
              <a:rPr lang="en-GB" dirty="0">
                <a:sym typeface="Wingdings" panose="05000000000000000000" pitchFamily="2" charset="2"/>
              </a:rPr>
              <a:t> public subnet</a:t>
            </a:r>
          </a:p>
          <a:p>
            <a:r>
              <a:rPr lang="en-GB" dirty="0">
                <a:sym typeface="Wingdings" panose="05000000000000000000" pitchFamily="2" charset="2"/>
              </a:rPr>
              <a:t>1 routable </a:t>
            </a:r>
            <a:r>
              <a:rPr lang="en-GB" dirty="0" err="1">
                <a:sym typeface="Wingdings" panose="05000000000000000000" pitchFamily="2" charset="2"/>
              </a:rPr>
              <a:t>đính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kèm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nhiều</a:t>
            </a:r>
            <a:r>
              <a:rPr lang="en-GB" dirty="0">
                <a:sym typeface="Wingdings" panose="05000000000000000000" pitchFamily="2" charset="2"/>
              </a:rPr>
              <a:t> public subnet, </a:t>
            </a:r>
            <a:r>
              <a:rPr lang="en-GB" dirty="0" err="1">
                <a:sym typeface="Wingdings" panose="05000000000000000000" pitchFamily="2" charset="2"/>
              </a:rPr>
              <a:t>nhưng</a:t>
            </a:r>
            <a:r>
              <a:rPr lang="en-GB" dirty="0">
                <a:sym typeface="Wingdings" panose="05000000000000000000" pitchFamily="2" charset="2"/>
              </a:rPr>
              <a:t> 1 public subnet </a:t>
            </a:r>
            <a:r>
              <a:rPr lang="en-GB" dirty="0" err="1">
                <a:sym typeface="Wingdings" panose="05000000000000000000" pitchFamily="2" charset="2"/>
              </a:rPr>
              <a:t>chỉ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đính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kèm</a:t>
            </a:r>
            <a:r>
              <a:rPr lang="en-GB" dirty="0">
                <a:sym typeface="Wingdings" panose="05000000000000000000" pitchFamily="2" charset="2"/>
              </a:rPr>
              <a:t> 1 </a:t>
            </a:r>
            <a:r>
              <a:rPr lang="en-GB" dirty="0" err="1">
                <a:sym typeface="Wingdings" panose="05000000000000000000" pitchFamily="2" charset="2"/>
              </a:rPr>
              <a:t>routetable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r>
              <a:rPr lang="en-GB" dirty="0">
                <a:sym typeface="Wingdings" panose="05000000000000000000" pitchFamily="2" charset="2"/>
              </a:rPr>
              <a:t>Trong </a:t>
            </a:r>
            <a:r>
              <a:rPr lang="en-GB" dirty="0" err="1">
                <a:sym typeface="Wingdings" panose="05000000000000000000" pitchFamily="2" charset="2"/>
              </a:rPr>
              <a:t>routetable</a:t>
            </a:r>
            <a:r>
              <a:rPr lang="en-GB" dirty="0">
                <a:sym typeface="Wingdings" panose="05000000000000000000" pitchFamily="2" charset="2"/>
              </a:rPr>
              <a:t> : Network ACL, Security Group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Routable </a:t>
            </a:r>
          </a:p>
          <a:p>
            <a:r>
              <a:rPr lang="en-GB" dirty="0">
                <a:sym typeface="Wingdings" panose="05000000000000000000" pitchFamily="2" charset="2"/>
              </a:rPr>
              <a:t>Network ACL apply </a:t>
            </a:r>
            <a:r>
              <a:rPr lang="en-GB" dirty="0" err="1">
                <a:sym typeface="Wingdings" panose="05000000000000000000" pitchFamily="2" charset="2"/>
              </a:rPr>
              <a:t>cho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cả</a:t>
            </a:r>
            <a:r>
              <a:rPr lang="en-GB" dirty="0">
                <a:sym typeface="Wingdings" panose="05000000000000000000" pitchFamily="2" charset="2"/>
              </a:rPr>
              <a:t> subnet </a:t>
            </a:r>
            <a:r>
              <a:rPr lang="en-GB" dirty="0" err="1">
                <a:sym typeface="Wingdings" panose="05000000000000000000" pitchFamily="2" charset="2"/>
              </a:rPr>
              <a:t>luôn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r>
              <a:rPr lang="en-GB" dirty="0" err="1">
                <a:sym typeface="Wingdings" panose="05000000000000000000" pitchFamily="2" charset="2"/>
              </a:rPr>
              <a:t>Routetable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là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đường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đi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nhưng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quy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định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cho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phép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cái</a:t>
            </a:r>
            <a:r>
              <a:rPr lang="en-GB" dirty="0">
                <a:sym typeface="Wingdings" panose="05000000000000000000" pitchFamily="2" charset="2"/>
              </a:rPr>
              <a:t> j </a:t>
            </a:r>
            <a:r>
              <a:rPr lang="en-GB" dirty="0" err="1">
                <a:sym typeface="Wingdings" panose="05000000000000000000" pitchFamily="2" charset="2"/>
              </a:rPr>
              <a:t>đi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được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Security Group </a:t>
            </a:r>
            <a:r>
              <a:rPr lang="en-GB" dirty="0" err="1">
                <a:sym typeface="Wingdings" panose="05000000000000000000" pitchFamily="2" charset="2"/>
              </a:rPr>
              <a:t>có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thể</a:t>
            </a:r>
            <a:r>
              <a:rPr lang="en-GB" dirty="0">
                <a:sym typeface="Wingdings" panose="05000000000000000000" pitchFamily="2" charset="2"/>
              </a:rPr>
              <a:t>  apply </a:t>
            </a:r>
            <a:r>
              <a:rPr lang="en-GB" dirty="0" err="1">
                <a:sym typeface="Wingdings" panose="05000000000000000000" pitchFamily="2" charset="2"/>
              </a:rPr>
              <a:t>cho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từng</a:t>
            </a:r>
            <a:r>
              <a:rPr lang="en-GB" dirty="0">
                <a:sym typeface="Wingdings" panose="05000000000000000000" pitchFamily="2" charset="2"/>
              </a:rPr>
              <a:t> instances </a:t>
            </a:r>
            <a:r>
              <a:rPr lang="en-GB" dirty="0" err="1">
                <a:sym typeface="Wingdings" panose="05000000000000000000" pitchFamily="2" charset="2"/>
              </a:rPr>
              <a:t>trong</a:t>
            </a:r>
            <a:r>
              <a:rPr lang="en-GB" dirty="0">
                <a:sym typeface="Wingdings" panose="05000000000000000000" pitchFamily="2" charset="2"/>
              </a:rPr>
              <a:t> Subnet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1 public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6C039-E638-4A1D-B911-22957DE98A7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9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Security Group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Gán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trên</a:t>
            </a:r>
            <a:r>
              <a:rPr lang="en-GB" dirty="0">
                <a:sym typeface="Wingdings" panose="05000000000000000000" pitchFamily="2" charset="2"/>
              </a:rPr>
              <a:t> network interface </a:t>
            </a:r>
            <a:r>
              <a:rPr lang="en-GB" dirty="0" err="1">
                <a:sym typeface="Wingdings" panose="05000000000000000000" pitchFamily="2" charset="2"/>
              </a:rPr>
              <a:t>của</a:t>
            </a:r>
            <a:r>
              <a:rPr lang="en-GB" dirty="0">
                <a:sym typeface="Wingdings" panose="05000000000000000000" pitchFamily="2" charset="2"/>
              </a:rPr>
              <a:t> EC2 instance  </a:t>
            </a:r>
            <a:r>
              <a:rPr lang="en-GB" dirty="0" err="1">
                <a:sym typeface="Wingdings" panose="05000000000000000000" pitchFamily="2" charset="2"/>
              </a:rPr>
              <a:t>có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nhiều</a:t>
            </a:r>
            <a:r>
              <a:rPr lang="en-GB" dirty="0">
                <a:sym typeface="Wingdings" panose="05000000000000000000" pitchFamily="2" charset="2"/>
              </a:rPr>
              <a:t> rule /stateful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Network ACL  </a:t>
            </a:r>
            <a:r>
              <a:rPr lang="en-GB" dirty="0" err="1">
                <a:sym typeface="Wingdings" panose="05000000000000000000" pitchFamily="2" charset="2"/>
              </a:rPr>
              <a:t>hoạt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động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trên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cả</a:t>
            </a:r>
            <a:r>
              <a:rPr lang="en-GB" dirty="0">
                <a:sym typeface="Wingdings" panose="05000000000000000000" pitchFamily="2" charset="2"/>
              </a:rPr>
              <a:t> subnet  apply </a:t>
            </a:r>
            <a:r>
              <a:rPr lang="en-GB" dirty="0" err="1">
                <a:sym typeface="Wingdings" panose="05000000000000000000" pitchFamily="2" charset="2"/>
              </a:rPr>
              <a:t>trên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tất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cả</a:t>
            </a:r>
            <a:r>
              <a:rPr lang="en-GB" dirty="0">
                <a:sym typeface="Wingdings" panose="05000000000000000000" pitchFamily="2" charset="2"/>
              </a:rPr>
              <a:t> instance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Network ACL  - state less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Network ACL : allows/denied</a:t>
            </a:r>
          </a:p>
          <a:p>
            <a:r>
              <a:rPr lang="en-GB" dirty="0">
                <a:sym typeface="Wingdings" panose="05000000000000000000" pitchFamily="2" charset="2"/>
              </a:rPr>
              <a:t>Security Group : allows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Security Group  </a:t>
            </a:r>
            <a:r>
              <a:rPr lang="en-GB" dirty="0" err="1">
                <a:sym typeface="Wingdings" panose="05000000000000000000" pitchFamily="2" charset="2"/>
              </a:rPr>
              <a:t>đọc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hết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xem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có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cho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phép</a:t>
            </a:r>
            <a:r>
              <a:rPr lang="en-GB" dirty="0">
                <a:sym typeface="Wingdings" panose="05000000000000000000" pitchFamily="2" charset="2"/>
              </a:rPr>
              <a:t> hay </a:t>
            </a:r>
            <a:r>
              <a:rPr lang="en-GB" dirty="0" err="1">
                <a:sym typeface="Wingdings" panose="05000000000000000000" pitchFamily="2" charset="2"/>
              </a:rPr>
              <a:t>không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Network ACL  </a:t>
            </a:r>
            <a:r>
              <a:rPr lang="en-GB" dirty="0" err="1">
                <a:sym typeface="Wingdings" panose="05000000000000000000" pitchFamily="2" charset="2"/>
              </a:rPr>
              <a:t>đọc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đến</a:t>
            </a:r>
            <a:r>
              <a:rPr lang="en-GB" dirty="0">
                <a:sym typeface="Wingdings" panose="05000000000000000000" pitchFamily="2" charset="2"/>
              </a:rPr>
              <a:t> rule </a:t>
            </a:r>
            <a:r>
              <a:rPr lang="en-GB" dirty="0" err="1">
                <a:sym typeface="Wingdings" panose="05000000000000000000" pitchFamily="2" charset="2"/>
              </a:rPr>
              <a:t>nào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thỏa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mãn</a:t>
            </a:r>
            <a:r>
              <a:rPr lang="en-GB" dirty="0">
                <a:sym typeface="Wingdings" panose="05000000000000000000" pitchFamily="2" charset="2"/>
              </a:rPr>
              <a:t> (match) </a:t>
            </a:r>
            <a:r>
              <a:rPr lang="en-GB" dirty="0" err="1">
                <a:sym typeface="Wingdings" panose="05000000000000000000" pitchFamily="2" charset="2"/>
              </a:rPr>
              <a:t>sẽ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thực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hiện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luôn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6C039-E638-4A1D-B911-22957DE98A7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57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Security Group :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từng</a:t>
            </a:r>
            <a:r>
              <a:rPr lang="en-GB" dirty="0"/>
              <a:t> instance/ all rule accepted/ permit </a:t>
            </a:r>
          </a:p>
          <a:p>
            <a:endParaRPr lang="en-GB" dirty="0"/>
          </a:p>
          <a:p>
            <a:r>
              <a:rPr lang="en-GB" dirty="0"/>
              <a:t>Network ACL : first matched rule </a:t>
            </a:r>
            <a:r>
              <a:rPr lang="en-GB" dirty="0" err="1"/>
              <a:t>hoạt</a:t>
            </a:r>
            <a:r>
              <a:rPr lang="en-GB" dirty="0"/>
              <a:t> </a:t>
            </a:r>
            <a:r>
              <a:rPr lang="en-GB" dirty="0" err="1"/>
              <a:t>động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subnet level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6C039-E638-4A1D-B911-22957DE98A7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9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BFAE-6A9C-3DA4-8FE8-A24322B24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BF6D-FFF2-F352-8F17-5EF650746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135AD-7794-D406-5E38-8FE72CAF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678E-7035-4C03-B5B7-56591C240C5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D274-BD8A-B4D0-B105-6FCBABFC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75FCD-8401-8542-F2CC-533F2713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F1BB-E738-44A6-A2DD-871FC1545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65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6260-D94E-BA33-7815-6C416988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1C2BC-0F78-CC7E-24B2-9F2E6655A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189E5-6AC2-06CD-9C83-A9E21A1D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678E-7035-4C03-B5B7-56591C240C5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7097A-1821-256E-8358-6FD66670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A645-6AF5-4B9C-23EF-6FC04506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F1BB-E738-44A6-A2DD-871FC1545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43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49F20-DB73-6256-1370-8E38B939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61BA0-A9B5-8973-4D40-2464206DF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7CF02-321D-35A6-4EF4-4A6D827F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678E-7035-4C03-B5B7-56591C240C5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1F910-58C3-1FDA-A707-B171A92D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E1AC-3B40-F27C-BC65-5687940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F1BB-E738-44A6-A2DD-871FC1545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68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9115-8ADA-C468-C148-A86A5650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874E9-1D7E-8209-894B-F9FDCAEC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6B90-64B1-1357-1EDE-52B9560B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678E-7035-4C03-B5B7-56591C240C5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7747C-1D17-21D9-A7DA-98AF20E5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5CB6C-1628-D1A2-05AC-28C75565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F1BB-E738-44A6-A2DD-871FC1545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18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147E-F1A7-1F44-6F47-45F693FF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69749-9D92-7856-9B2B-73257422F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E134-AFDF-9D7A-4495-D0809D56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678E-7035-4C03-B5B7-56591C240C5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0A8F8-3C9E-354A-C715-FCFDD2DF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D2E4-3C38-177B-1882-F8B5AF71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F1BB-E738-44A6-A2DD-871FC1545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06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3D2F-EC49-D0B4-B359-5AA893FF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ABD2-C55C-64E1-DD38-A2FAB6CB9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1F7E6-BA8A-9EE9-881F-56DB9D520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323A-A0EB-92BD-2376-42F67A30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678E-7035-4C03-B5B7-56591C240C5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2E468-3503-B32F-841E-EE8FD7AF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2337D-F9FD-6BA1-C14A-5D681D78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F1BB-E738-44A6-A2DD-871FC1545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44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BF48-4342-9A3F-AD2A-5F4CD2BD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82961-B1B8-CD19-4D41-96DB8F64C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50C5F-5599-1FD3-A153-4CF83777D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4A55A-38EB-1B11-F610-5379515E5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F5C03-6070-8372-2468-57B773318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1EF0E-0306-ADA1-9021-834BA886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678E-7035-4C03-B5B7-56591C240C5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8F848-08FB-2E82-89AF-267EA2D0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C91E9-1F39-6073-D098-19F893FE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F1BB-E738-44A6-A2DD-871FC1545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6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578C-341A-4566-CC1E-CE03C290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37EC-1BD3-3E10-CB2D-19026561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678E-7035-4C03-B5B7-56591C240C5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AEA79-B140-DEC5-AF6C-7F530C0F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0DD33-15C5-5921-0538-04E3DEDF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F1BB-E738-44A6-A2DD-871FC1545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68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61A3F-6569-857B-DCD3-CC20EF72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678E-7035-4C03-B5B7-56591C240C5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E9874-E7F9-1FBC-7831-9B07EEEE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970F9-A582-E021-671C-A9570643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F1BB-E738-44A6-A2DD-871FC1545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19C8-7D84-A633-B657-89E475CA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E2B4-DCBA-2B0C-BA92-30CF2AE0C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FD09-07EB-D2C5-C0B1-93AC782D6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DB9B4-77D8-40EA-368A-87A82971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678E-7035-4C03-B5B7-56591C240C5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F52E9-DF25-4AAF-EF9B-D0F9531F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9978-F6E3-2B91-4018-BE0722A8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F1BB-E738-44A6-A2DD-871FC1545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31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F26E-A90B-4FB8-6157-AAD0E228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47CC3-12BC-77CF-FC40-07B893E0B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8D601-BA2D-B1F1-E292-D747255C7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323EB-B1AF-6AED-B909-C6683773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678E-7035-4C03-B5B7-56591C240C5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AA629-4089-5A9D-C073-31B41CB0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F13D0-8EA0-A1C6-C58B-2A502F8C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F1BB-E738-44A6-A2DD-871FC1545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44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098B1-202B-4CA0-BE42-10CA8E22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6C920-4627-B91F-62F4-7F403B5B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F542D-525B-FDE2-F214-9C721FD2D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0678E-7035-4C03-B5B7-56591C240C5A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8239E-1C18-2BA4-9FB0-D2924E5A5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1058-0D0A-55F3-D0B2-BDBAE3F8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F1BB-E738-44A6-A2DD-871FC1545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174D-589F-FE2E-E719-9A6C081CA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Mối</a:t>
            </a:r>
            <a:r>
              <a:rPr lang="en-GB" dirty="0"/>
              <a:t>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VPC, Subnet, Route Table, IGW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47793-7352-1227-683C-3B34E603B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3BE8-D0A2-2587-1323-3FD54186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419FC-4D96-EE8E-6AFA-B598E1755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203" y="191034"/>
            <a:ext cx="11537543" cy="5991282"/>
          </a:xfrm>
        </p:spPr>
      </p:pic>
    </p:spTree>
    <p:extLst>
      <p:ext uri="{BB962C8B-B14F-4D97-AF65-F5344CB8AC3E}">
        <p14:creationId xmlns:p14="http://schemas.microsoft.com/office/powerpoint/2010/main" val="1666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ADDF-3521-AB11-9669-9ABB0F53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1B8D-BFD0-974F-00BF-BA59865C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Trong 1 VPC </a:t>
            </a:r>
            <a:r>
              <a:rPr lang="en-GB" dirty="0" err="1"/>
              <a:t>có</a:t>
            </a:r>
            <a:r>
              <a:rPr lang="en-GB" dirty="0"/>
              <a:t> 1 IGW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Internet </a:t>
            </a:r>
          </a:p>
          <a:p>
            <a:r>
              <a:rPr lang="en-GB" dirty="0"/>
              <a:t>Trong 1 VPC </a:t>
            </a:r>
            <a:r>
              <a:rPr lang="en-GB" dirty="0" err="1"/>
              <a:t>có</a:t>
            </a:r>
            <a:r>
              <a:rPr lang="en-GB" dirty="0"/>
              <a:t> 1 router </a:t>
            </a:r>
            <a:r>
              <a:rPr lang="en-GB" dirty="0" err="1"/>
              <a:t>ảo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tuyến</a:t>
            </a:r>
            <a:r>
              <a:rPr lang="en-GB" dirty="0"/>
              <a:t> </a:t>
            </a:r>
            <a:r>
              <a:rPr lang="en-GB" dirty="0" err="1"/>
              <a:t>giữa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subnet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nhau</a:t>
            </a:r>
            <a:endParaRPr lang="en-GB" dirty="0"/>
          </a:p>
          <a:p>
            <a:r>
              <a:rPr lang="en-GB" dirty="0"/>
              <a:t>Router </a:t>
            </a:r>
            <a:r>
              <a:rPr lang="en-GB" dirty="0" err="1"/>
              <a:t>ảo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tuyến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thôi</a:t>
            </a:r>
            <a:r>
              <a:rPr lang="en-GB" dirty="0"/>
              <a:t> </a:t>
            </a:r>
          </a:p>
          <a:p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làm</a:t>
            </a:r>
            <a:r>
              <a:rPr lang="en-GB" dirty="0"/>
              <a:t> </a:t>
            </a:r>
            <a:r>
              <a:rPr lang="en-GB" dirty="0" err="1"/>
              <a:t>chuyện</a:t>
            </a:r>
            <a:r>
              <a:rPr lang="en-GB" dirty="0"/>
              <a:t> </a:t>
            </a:r>
            <a:r>
              <a:rPr lang="en-GB" dirty="0" err="1"/>
              <a:t>gì</a:t>
            </a:r>
            <a:r>
              <a:rPr lang="en-GB" dirty="0"/>
              <a:t> </a:t>
            </a:r>
            <a:r>
              <a:rPr lang="en-GB" dirty="0" err="1"/>
              <a:t>thì</a:t>
            </a:r>
            <a:r>
              <a:rPr lang="en-GB" dirty="0"/>
              <a:t> do </a:t>
            </a:r>
            <a:r>
              <a:rPr lang="en-GB" dirty="0" err="1"/>
              <a:t>Netw</a:t>
            </a:r>
            <a:r>
              <a:rPr lang="en-GB" dirty="0"/>
              <a:t> </a:t>
            </a:r>
          </a:p>
          <a:p>
            <a:r>
              <a:rPr lang="en-GB" dirty="0"/>
              <a:t>Network ACL apply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toàn</a:t>
            </a:r>
            <a:r>
              <a:rPr lang="en-GB" dirty="0"/>
              <a:t> </a:t>
            </a:r>
            <a:r>
              <a:rPr lang="en-GB" dirty="0" err="1"/>
              <a:t>bộ</a:t>
            </a:r>
            <a:r>
              <a:rPr lang="en-GB" dirty="0"/>
              <a:t> subnet – stateless</a:t>
            </a:r>
          </a:p>
          <a:p>
            <a:r>
              <a:rPr lang="en-GB" dirty="0"/>
              <a:t>Security Group apply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từng</a:t>
            </a:r>
            <a:r>
              <a:rPr lang="en-GB" dirty="0"/>
              <a:t> instances </a:t>
            </a:r>
            <a:r>
              <a:rPr lang="en-GB" dirty="0" err="1"/>
              <a:t>trên</a:t>
            </a:r>
            <a:r>
              <a:rPr lang="en-GB" dirty="0"/>
              <a:t> subnet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89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94B6-2E28-ABB5-371C-947C77CC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A85EA-63B8-503C-F765-CE6A329EE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162" y="0"/>
            <a:ext cx="7350665" cy="6842092"/>
          </a:xfrm>
        </p:spPr>
      </p:pic>
    </p:spTree>
    <p:extLst>
      <p:ext uri="{BB962C8B-B14F-4D97-AF65-F5344CB8AC3E}">
        <p14:creationId xmlns:p14="http://schemas.microsoft.com/office/powerpoint/2010/main" val="318798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EFF9-C9C8-031C-18A6-0A1A764D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5A9C9-4396-E5E4-F750-5531BB3E3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1250" y="149224"/>
            <a:ext cx="10242550" cy="6398509"/>
          </a:xfrm>
        </p:spPr>
      </p:pic>
    </p:spTree>
    <p:extLst>
      <p:ext uri="{BB962C8B-B14F-4D97-AF65-F5344CB8AC3E}">
        <p14:creationId xmlns:p14="http://schemas.microsoft.com/office/powerpoint/2010/main" val="323935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279</Words>
  <Application>Microsoft Office PowerPoint</Application>
  <PresentationFormat>Widescreen</PresentationFormat>
  <Paragraphs>46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Mối liên hệ VPC, Subnet, Route Table, IGW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Mối liên hệ VPC, Subnet, Route Table, IGW</dc:title>
  <dc:creator>nb nguyen</dc:creator>
  <cp:lastModifiedBy>nb nguyen</cp:lastModifiedBy>
  <cp:revision>20</cp:revision>
  <dcterms:created xsi:type="dcterms:W3CDTF">2022-08-17T10:58:10Z</dcterms:created>
  <dcterms:modified xsi:type="dcterms:W3CDTF">2022-08-17T11:33:25Z</dcterms:modified>
</cp:coreProperties>
</file>