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7020" autoAdjust="0"/>
  </p:normalViewPr>
  <p:slideViewPr>
    <p:cSldViewPr snapToGrid="0">
      <p:cViewPr varScale="1">
        <p:scale>
          <a:sx n="64" d="100"/>
          <a:sy n="64" d="100"/>
        </p:scale>
        <p:origin x="48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A24B4A-7173-B271-BB30-90BF3DC3745B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5F0EFC-0835-2D0D-B68C-4894B6D4F4FC}"/>
              </a:ext>
            </a:extLst>
          </p:cNvPr>
          <p:cNvCxnSpPr>
            <a:cxnSpLocks/>
          </p:cNvCxnSpPr>
          <p:nvPr userDrawn="1"/>
        </p:nvCxnSpPr>
        <p:spPr>
          <a:xfrm>
            <a:off x="-4759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F42C633-6D4C-2DE7-7009-575C90CE3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AF3E7B-883F-F51A-CCD1-BEB3422FB6D2}"/>
              </a:ext>
            </a:extLst>
          </p:cNvPr>
          <p:cNvSpPr txBox="1"/>
          <p:nvPr userDrawn="1"/>
        </p:nvSpPr>
        <p:spPr>
          <a:xfrm>
            <a:off x="1250879" y="6330006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B7F6C-7000-0F44-ED75-91DFA88A3EA1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BFD5CF-7452-253D-0852-3553579B8ED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FEA90-812F-9466-D3EB-BAF4AF166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33AF8-0984-4039-0E21-CB739936CB8B}"/>
              </a:ext>
            </a:extLst>
          </p:cNvPr>
          <p:cNvSpPr txBox="1"/>
          <p:nvPr userDrawn="1"/>
        </p:nvSpPr>
        <p:spPr>
          <a:xfrm>
            <a:off x="1250879" y="6330006"/>
            <a:ext cx="263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CÔNG NGHỆ THÔNG TIN VÀ TRUYỀN THÔNG</a:t>
            </a:r>
            <a:b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600" b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School of Information and Communication Technology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61A9D1-20C3-0361-3541-A4CE5DECEB06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461128"/>
            <a:ext cx="8424264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2D8F96-B7A4-18A6-3020-84A41C770EDD}"/>
              </a:ext>
            </a:extLst>
          </p:cNvPr>
          <p:cNvCxnSpPr>
            <a:cxnSpLocks/>
          </p:cNvCxnSpPr>
          <p:nvPr userDrawn="1"/>
        </p:nvCxnSpPr>
        <p:spPr>
          <a:xfrm>
            <a:off x="-14990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53FC5A-7A94-2B14-2E80-6E177AC2EAA0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D227-9712-583E-0BD2-1360560737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8CB0FC-F25A-D941-CC10-EB6B647BDE12}"/>
              </a:ext>
            </a:extLst>
          </p:cNvPr>
          <p:cNvCxnSpPr>
            <a:cxnSpLocks/>
          </p:cNvCxnSpPr>
          <p:nvPr userDrawn="1"/>
        </p:nvCxnSpPr>
        <p:spPr>
          <a:xfrm>
            <a:off x="1400537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71A7B-EA49-AD17-55AE-861C54933B28}"/>
              </a:ext>
            </a:extLst>
          </p:cNvPr>
          <p:cNvCxnSpPr>
            <a:cxnSpLocks/>
          </p:cNvCxnSpPr>
          <p:nvPr userDrawn="1"/>
        </p:nvCxnSpPr>
        <p:spPr>
          <a:xfrm>
            <a:off x="-4759" y="791241"/>
            <a:ext cx="12196759" cy="0"/>
          </a:xfrm>
          <a:prstGeom prst="line">
            <a:avLst/>
          </a:prstGeom>
          <a:ln w="4445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32F128-0619-F709-E754-00EF5FFB67EA}"/>
              </a:ext>
            </a:extLst>
          </p:cNvPr>
          <p:cNvCxnSpPr>
            <a:cxnSpLocks/>
          </p:cNvCxnSpPr>
          <p:nvPr userDrawn="1"/>
        </p:nvCxnSpPr>
        <p:spPr>
          <a:xfrm>
            <a:off x="0" y="330408"/>
            <a:ext cx="12192000" cy="0"/>
          </a:xfrm>
          <a:prstGeom prst="line">
            <a:avLst/>
          </a:prstGeom>
          <a:ln w="673100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F272E6-67F8-0E5F-6B58-0978A51104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2703" r="1"/>
          <a:stretch/>
        </p:blipFill>
        <p:spPr>
          <a:xfrm>
            <a:off x="129363" y="6251550"/>
            <a:ext cx="1169954" cy="4212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51C047-2C84-495E-E899-C03D06C580A8}"/>
              </a:ext>
            </a:extLst>
          </p:cNvPr>
          <p:cNvCxnSpPr>
            <a:cxnSpLocks/>
          </p:cNvCxnSpPr>
          <p:nvPr userDrawn="1"/>
        </p:nvCxnSpPr>
        <p:spPr>
          <a:xfrm>
            <a:off x="1400537" y="6461128"/>
            <a:ext cx="10452727" cy="0"/>
          </a:xfrm>
          <a:prstGeom prst="line">
            <a:avLst/>
          </a:prstGeom>
          <a:ln w="28575">
            <a:solidFill>
              <a:srgbClr val="C02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BD1A9-4014-4BCA-D690-B6C5881EA19C}"/>
              </a:ext>
            </a:extLst>
          </p:cNvPr>
          <p:cNvCxnSpPr>
            <a:cxnSpLocks/>
          </p:cNvCxnSpPr>
          <p:nvPr userDrawn="1"/>
        </p:nvCxnSpPr>
        <p:spPr>
          <a:xfrm>
            <a:off x="-14990" y="957064"/>
            <a:ext cx="12196759" cy="0"/>
          </a:xfrm>
          <a:prstGeom prst="line">
            <a:avLst/>
          </a:prstGeom>
          <a:ln w="381000">
            <a:solidFill>
              <a:srgbClr val="E79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221941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53F9F-1567-4137-BBEC-7DB1E364FB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F61B2D09-4A7E-485B-8EF0-4EF4A63E102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F63BB-AAFE-447D-8FAF-746B87F64D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721777-8DD6-4664-A208-A543E8A84F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351B9-E018-4DA6-94A0-C25E675C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E28-ECBE-4E6B-9E9A-F7AC82D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682CA3A3-A080-4FE7-8050-B232C5F15EF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ACD6D02-C833-4580-8583-8C003662640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5037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12" ma:contentTypeDescription="Create a new document." ma:contentTypeScope="" ma:versionID="5e76ea0b5c18d7f66d7add89a3527a0e">
  <xsd:schema xmlns:xsd="http://www.w3.org/2001/XMLSchema" xmlns:xs="http://www.w3.org/2001/XMLSchema" xmlns:p="http://schemas.microsoft.com/office/2006/metadata/properties" xmlns:ns2="334ef450-17c2-4c59-8996-1f59afd0f82d" xmlns:ns3="241944b7-b02b-49a0-8c36-d9cd5060b24a" targetNamespace="http://schemas.microsoft.com/office/2006/metadata/properties" ma:root="true" ma:fieldsID="b01c0682e69f029395bfc1a42be05f15" ns2:_="" ns3:_="">
    <xsd:import namespace="334ef450-17c2-4c59-8996-1f59afd0f82d"/>
    <xsd:import namespace="241944b7-b02b-49a0-8c36-d9cd5060b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44b7-b02b-49a0-8c36-d9cd5060b24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99bbff-e0ba-462e-b54a-5d10e323a72a}" ma:internalName="TaxCatchAll" ma:showField="CatchAllData" ma:web="241944b7-b02b-49a0-8c36-d9cd5060b2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882AC-5C7B-4147-BB45-CA132A663941}"/>
</file>

<file path=customXml/itemProps2.xml><?xml version="1.0" encoding="utf-8"?>
<ds:datastoreItem xmlns:ds="http://schemas.openxmlformats.org/officeDocument/2006/customXml" ds:itemID="{33AD6B18-E374-4307-8A41-9DD3992E671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15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Duc Tien</cp:lastModifiedBy>
  <cp:revision>10</cp:revision>
  <dcterms:created xsi:type="dcterms:W3CDTF">2020-12-31T09:57:48Z</dcterms:created>
  <dcterms:modified xsi:type="dcterms:W3CDTF">2022-08-12T10:47:08Z</dcterms:modified>
</cp:coreProperties>
</file>