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259" r:id="rId4"/>
    <p:sldId id="256" r:id="rId5"/>
    <p:sldId id="257" r:id="rId6"/>
    <p:sldId id="260" r:id="rId7"/>
    <p:sldId id="261" r:id="rId8"/>
    <p:sldId id="258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CB0E9-C7D1-4D20-BF38-E1B076B4AA4E}" v="1" dt="2022-08-12T11:24:22.184"/>
    <p1510:client id="{45F49931-A9F1-4B2B-B409-9CA899D126E2}" v="36" dt="2022-08-12T14:24:20.059"/>
    <p1510:client id="{C8E84B62-5A83-44B6-80FC-C0B817E2DD15}" v="8" dt="2022-08-12T14:24:53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RONG DAT 20183493" userId="S::dat.lt183493@sis.hust.edu.vn::3df6eaa0-4d3c-48d2-a385-fd1b7a73aaf6" providerId="AD" clId="Web-{C8E84B62-5A83-44B6-80FC-C0B817E2DD15}"/>
    <pc:docChg chg="modSld">
      <pc:chgData name="LE TRONG DAT 20183493" userId="S::dat.lt183493@sis.hust.edu.vn::3df6eaa0-4d3c-48d2-a385-fd1b7a73aaf6" providerId="AD" clId="Web-{C8E84B62-5A83-44B6-80FC-C0B817E2DD15}" dt="2022-08-12T14:24:53.268" v="6" actId="20577"/>
      <pc:docMkLst>
        <pc:docMk/>
      </pc:docMkLst>
      <pc:sldChg chg="modSp">
        <pc:chgData name="LE TRONG DAT 20183493" userId="S::dat.lt183493@sis.hust.edu.vn::3df6eaa0-4d3c-48d2-a385-fd1b7a73aaf6" providerId="AD" clId="Web-{C8E84B62-5A83-44B6-80FC-C0B817E2DD15}" dt="2022-08-12T14:24:53.268" v="6" actId="20577"/>
        <pc:sldMkLst>
          <pc:docMk/>
          <pc:sldMk cId="221433772" sldId="260"/>
        </pc:sldMkLst>
        <pc:spChg chg="mod">
          <ac:chgData name="LE TRONG DAT 20183493" userId="S::dat.lt183493@sis.hust.edu.vn::3df6eaa0-4d3c-48d2-a385-fd1b7a73aaf6" providerId="AD" clId="Web-{C8E84B62-5A83-44B6-80FC-C0B817E2DD15}" dt="2022-08-12T14:24:53.268" v="6" actId="20577"/>
          <ac:spMkLst>
            <pc:docMk/>
            <pc:sldMk cId="221433772" sldId="260"/>
            <ac:spMk id="2" creationId="{EF9B3AB5-95DF-4273-871C-843529DB7255}"/>
          </ac:spMkLst>
        </pc:spChg>
      </pc:sldChg>
    </pc:docChg>
  </pc:docChgLst>
  <pc:docChgLst>
    <pc:chgData name="Nguyen Quang Tao 20173356" userId="S::tao.nq173356@sis.hust.edu.vn::f5da14d3-22eb-4957-84f7-61bb3c8572b9" providerId="AD" clId="Web-{1FECB0E9-C7D1-4D20-BF38-E1B076B4AA4E}"/>
    <pc:docChg chg="sldOrd">
      <pc:chgData name="Nguyen Quang Tao 20173356" userId="S::tao.nq173356@sis.hust.edu.vn::f5da14d3-22eb-4957-84f7-61bb3c8572b9" providerId="AD" clId="Web-{1FECB0E9-C7D1-4D20-BF38-E1B076B4AA4E}" dt="2022-08-12T11:24:22.184" v="0"/>
      <pc:docMkLst>
        <pc:docMk/>
      </pc:docMkLst>
      <pc:sldChg chg="ord">
        <pc:chgData name="Nguyen Quang Tao 20173356" userId="S::tao.nq173356@sis.hust.edu.vn::f5da14d3-22eb-4957-84f7-61bb3c8572b9" providerId="AD" clId="Web-{1FECB0E9-C7D1-4D20-BF38-E1B076B4AA4E}" dt="2022-08-12T11:24:22.184" v="0"/>
        <pc:sldMkLst>
          <pc:docMk/>
          <pc:sldMk cId="2790627162" sldId="262"/>
        </pc:sldMkLst>
      </pc:sldChg>
    </pc:docChg>
  </pc:docChgLst>
  <pc:docChgLst>
    <pc:chgData name="LE TRONG DAT 20183493" userId="S::dat.lt183493@sis.hust.edu.vn::3df6eaa0-4d3c-48d2-a385-fd1b7a73aaf6" providerId="AD" clId="Web-{45F49931-A9F1-4B2B-B409-9CA899D126E2}"/>
    <pc:docChg chg="modSld">
      <pc:chgData name="LE TRONG DAT 20183493" userId="S::dat.lt183493@sis.hust.edu.vn::3df6eaa0-4d3c-48d2-a385-fd1b7a73aaf6" providerId="AD" clId="Web-{45F49931-A9F1-4B2B-B409-9CA899D126E2}" dt="2022-08-12T14:24:19.747" v="34" actId="20577"/>
      <pc:docMkLst>
        <pc:docMk/>
      </pc:docMkLst>
      <pc:sldChg chg="modSp">
        <pc:chgData name="LE TRONG DAT 20183493" userId="S::dat.lt183493@sis.hust.edu.vn::3df6eaa0-4d3c-48d2-a385-fd1b7a73aaf6" providerId="AD" clId="Web-{45F49931-A9F1-4B2B-B409-9CA899D126E2}" dt="2022-08-12T14:24:19.747" v="34" actId="20577"/>
        <pc:sldMkLst>
          <pc:docMk/>
          <pc:sldMk cId="221433772" sldId="260"/>
        </pc:sldMkLst>
        <pc:spChg chg="mod">
          <ac:chgData name="LE TRONG DAT 20183493" userId="S::dat.lt183493@sis.hust.edu.vn::3df6eaa0-4d3c-48d2-a385-fd1b7a73aaf6" providerId="AD" clId="Web-{45F49931-A9F1-4B2B-B409-9CA899D126E2}" dt="2022-08-12T14:24:19.747" v="34" actId="20577"/>
          <ac:spMkLst>
            <pc:docMk/>
            <pc:sldMk cId="221433772" sldId="260"/>
            <ac:spMk id="2" creationId="{EF9B3AB5-95DF-4273-871C-843529DB72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DBAD84-0FA7-2B7E-DFC8-E1558AAFAACB}"/>
              </a:ext>
            </a:extLst>
          </p:cNvPr>
          <p:cNvCxnSpPr>
            <a:cxnSpLocks/>
          </p:cNvCxnSpPr>
          <p:nvPr userDrawn="1"/>
        </p:nvCxnSpPr>
        <p:spPr>
          <a:xfrm>
            <a:off x="-189" y="317156"/>
            <a:ext cx="12192189" cy="0"/>
          </a:xfrm>
          <a:prstGeom prst="line">
            <a:avLst/>
          </a:prstGeom>
          <a:ln w="635000">
            <a:solidFill>
              <a:srgbClr val="003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0798AF-CFCB-2B1E-1FBA-71FF5F74006D}"/>
              </a:ext>
            </a:extLst>
          </p:cNvPr>
          <p:cNvCxnSpPr>
            <a:cxnSpLocks/>
          </p:cNvCxnSpPr>
          <p:nvPr userDrawn="1"/>
        </p:nvCxnSpPr>
        <p:spPr>
          <a:xfrm>
            <a:off x="3938622" y="6457617"/>
            <a:ext cx="7961089" cy="0"/>
          </a:xfrm>
          <a:prstGeom prst="line">
            <a:avLst/>
          </a:prstGeom>
          <a:ln w="38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0FB221-EB15-32E7-1B6F-187DF5E3810D}"/>
              </a:ext>
            </a:extLst>
          </p:cNvPr>
          <p:cNvCxnSpPr>
            <a:cxnSpLocks/>
          </p:cNvCxnSpPr>
          <p:nvPr userDrawn="1"/>
        </p:nvCxnSpPr>
        <p:spPr>
          <a:xfrm>
            <a:off x="0" y="780238"/>
            <a:ext cx="12192000" cy="0"/>
          </a:xfrm>
          <a:prstGeom prst="line">
            <a:avLst/>
          </a:prstGeom>
          <a:ln w="5715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053746C-1F61-8C12-4186-301F51D40F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61536" y="6220553"/>
            <a:ext cx="1283478" cy="462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F03A10-7FD6-B29C-C92B-94B54ABEABE7}"/>
              </a:ext>
            </a:extLst>
          </p:cNvPr>
          <p:cNvSpPr txBox="1"/>
          <p:nvPr userDrawn="1"/>
        </p:nvSpPr>
        <p:spPr>
          <a:xfrm>
            <a:off x="1371564" y="6306383"/>
            <a:ext cx="263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7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700" b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3D944F-06F3-F81E-E5A7-725488EAF7B5}"/>
              </a:ext>
            </a:extLst>
          </p:cNvPr>
          <p:cNvCxnSpPr>
            <a:cxnSpLocks/>
          </p:cNvCxnSpPr>
          <p:nvPr userDrawn="1"/>
        </p:nvCxnSpPr>
        <p:spPr>
          <a:xfrm>
            <a:off x="-189" y="317156"/>
            <a:ext cx="12192189" cy="0"/>
          </a:xfrm>
          <a:prstGeom prst="line">
            <a:avLst/>
          </a:prstGeom>
          <a:ln w="635000">
            <a:solidFill>
              <a:srgbClr val="003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6A8B7D-27B2-7ED7-13AD-72AE01580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61536" y="6220553"/>
            <a:ext cx="1283478" cy="4620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1B8EDA-BED6-5147-04E2-F1E5E2B2985A}"/>
              </a:ext>
            </a:extLst>
          </p:cNvPr>
          <p:cNvSpPr txBox="1"/>
          <p:nvPr userDrawn="1"/>
        </p:nvSpPr>
        <p:spPr>
          <a:xfrm>
            <a:off x="1371564" y="6306383"/>
            <a:ext cx="263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7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700" b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8E950-6CDF-F3AC-BA9C-39C155D0CAC3}"/>
              </a:ext>
            </a:extLst>
          </p:cNvPr>
          <p:cNvCxnSpPr>
            <a:cxnSpLocks/>
          </p:cNvCxnSpPr>
          <p:nvPr userDrawn="1"/>
        </p:nvCxnSpPr>
        <p:spPr>
          <a:xfrm>
            <a:off x="3938622" y="6457617"/>
            <a:ext cx="7961089" cy="0"/>
          </a:xfrm>
          <a:prstGeom prst="line">
            <a:avLst/>
          </a:prstGeom>
          <a:ln w="38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4DB31D-5B5F-5642-024B-95B3DD42BA80}"/>
              </a:ext>
            </a:extLst>
          </p:cNvPr>
          <p:cNvCxnSpPr>
            <a:cxnSpLocks/>
          </p:cNvCxnSpPr>
          <p:nvPr userDrawn="1"/>
        </p:nvCxnSpPr>
        <p:spPr>
          <a:xfrm>
            <a:off x="0" y="942163"/>
            <a:ext cx="12192000" cy="0"/>
          </a:xfrm>
          <a:prstGeom prst="line">
            <a:avLst/>
          </a:prstGeom>
          <a:ln w="381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AAFD0F-80D3-0B84-15EB-E15E5F554EBF}"/>
              </a:ext>
            </a:extLst>
          </p:cNvPr>
          <p:cNvCxnSpPr>
            <a:cxnSpLocks/>
          </p:cNvCxnSpPr>
          <p:nvPr userDrawn="1"/>
        </p:nvCxnSpPr>
        <p:spPr>
          <a:xfrm>
            <a:off x="0" y="780238"/>
            <a:ext cx="12192000" cy="0"/>
          </a:xfrm>
          <a:prstGeom prst="line">
            <a:avLst/>
          </a:prstGeom>
          <a:ln w="5715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323A18-5282-CD69-49F1-8B89E26C249B}"/>
              </a:ext>
            </a:extLst>
          </p:cNvPr>
          <p:cNvCxnSpPr>
            <a:cxnSpLocks/>
          </p:cNvCxnSpPr>
          <p:nvPr userDrawn="1"/>
        </p:nvCxnSpPr>
        <p:spPr>
          <a:xfrm>
            <a:off x="1582615" y="6457617"/>
            <a:ext cx="10317096" cy="0"/>
          </a:xfrm>
          <a:prstGeom prst="line">
            <a:avLst/>
          </a:prstGeom>
          <a:ln w="38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A0469F5-5528-5463-7418-DCADBBE178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2703" r="1"/>
          <a:stretch/>
        </p:blipFill>
        <p:spPr>
          <a:xfrm>
            <a:off x="161536" y="6220553"/>
            <a:ext cx="1283478" cy="4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AA3570-F409-23B9-29C5-A33FDADD833B}"/>
              </a:ext>
            </a:extLst>
          </p:cNvPr>
          <p:cNvCxnSpPr>
            <a:cxnSpLocks/>
          </p:cNvCxnSpPr>
          <p:nvPr userDrawn="1"/>
        </p:nvCxnSpPr>
        <p:spPr>
          <a:xfrm>
            <a:off x="-189" y="317156"/>
            <a:ext cx="12192189" cy="0"/>
          </a:xfrm>
          <a:prstGeom prst="line">
            <a:avLst/>
          </a:prstGeom>
          <a:ln w="635000">
            <a:solidFill>
              <a:srgbClr val="003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99433-55B2-65FA-7D04-C5E6FDBDE6D6}"/>
              </a:ext>
            </a:extLst>
          </p:cNvPr>
          <p:cNvCxnSpPr>
            <a:cxnSpLocks/>
          </p:cNvCxnSpPr>
          <p:nvPr userDrawn="1"/>
        </p:nvCxnSpPr>
        <p:spPr>
          <a:xfrm>
            <a:off x="3938622" y="6457617"/>
            <a:ext cx="7961089" cy="0"/>
          </a:xfrm>
          <a:prstGeom prst="line">
            <a:avLst/>
          </a:prstGeom>
          <a:ln w="38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A2C710-384E-B3E8-B280-DBA2F0A08E0A}"/>
              </a:ext>
            </a:extLst>
          </p:cNvPr>
          <p:cNvCxnSpPr>
            <a:cxnSpLocks/>
          </p:cNvCxnSpPr>
          <p:nvPr userDrawn="1"/>
        </p:nvCxnSpPr>
        <p:spPr>
          <a:xfrm>
            <a:off x="0" y="942163"/>
            <a:ext cx="12192000" cy="0"/>
          </a:xfrm>
          <a:prstGeom prst="line">
            <a:avLst/>
          </a:prstGeom>
          <a:ln w="381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182B2B-5A45-3785-223B-343130E976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61536" y="6220553"/>
            <a:ext cx="1283478" cy="4620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93BEE-6998-3348-FA6B-16F0D2DFD016}"/>
              </a:ext>
            </a:extLst>
          </p:cNvPr>
          <p:cNvSpPr txBox="1"/>
          <p:nvPr userDrawn="1"/>
        </p:nvSpPr>
        <p:spPr>
          <a:xfrm>
            <a:off x="1371564" y="6306383"/>
            <a:ext cx="263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7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700" b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99" y="2461847"/>
            <a:ext cx="4614203" cy="193430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734248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3" y="3365404"/>
            <a:ext cx="7342483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/>
              <a:t>SUBTITLE. SUBTITLE. SUBTITLE.</a:t>
            </a:r>
          </a:p>
          <a:p>
            <a:r>
              <a:rPr lang="en-US" sz="2800" b="0"/>
              <a:t>SUBTITLE. SUBTITLE.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E0E-299A-46D8-9DF7-2C84CBBC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2B1B2EF-F9E2-4625-AD70-EE979A3EA5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B7570B9-F44D-4F61-BF1F-C3F752BCAAB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E653-E636-4EED-9A37-BC263FE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498F83461AA4E92897EFA7547B0C6" ma:contentTypeVersion="12" ma:contentTypeDescription="Create a new document." ma:contentTypeScope="" ma:versionID="5e76ea0b5c18d7f66d7add89a3527a0e">
  <xsd:schema xmlns:xsd="http://www.w3.org/2001/XMLSchema" xmlns:xs="http://www.w3.org/2001/XMLSchema" xmlns:p="http://schemas.microsoft.com/office/2006/metadata/properties" xmlns:ns2="334ef450-17c2-4c59-8996-1f59afd0f82d" xmlns:ns3="241944b7-b02b-49a0-8c36-d9cd5060b24a" targetNamespace="http://schemas.microsoft.com/office/2006/metadata/properties" ma:root="true" ma:fieldsID="b01c0682e69f029395bfc1a42be05f15" ns2:_="" ns3:_="">
    <xsd:import namespace="334ef450-17c2-4c59-8996-1f59afd0f82d"/>
    <xsd:import namespace="241944b7-b02b-49a0-8c36-d9cd5060b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ef450-17c2-4c59-8996-1f59afd0f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44b7-b02b-49a0-8c36-d9cd5060b24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99bbff-e0ba-462e-b54a-5d10e323a72a}" ma:internalName="TaxCatchAll" ma:showField="CatchAllData" ma:web="241944b7-b02b-49a0-8c36-d9cd5060b2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A4F4C0-116B-4E4C-BAFD-EA1D2812C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B4077E-7769-41F0-A0BB-A76FF038532A}">
  <ds:schemaRefs>
    <ds:schemaRef ds:uri="241944b7-b02b-49a0-8c36-d9cd5060b24a"/>
    <ds:schemaRef ds:uri="334ef450-17c2-4c59-8996-1f59afd0f8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revision>1</cp:revision>
  <dcterms:created xsi:type="dcterms:W3CDTF">2021-05-28T04:32:29Z</dcterms:created>
  <dcterms:modified xsi:type="dcterms:W3CDTF">2022-08-12T14:25:31Z</dcterms:modified>
</cp:coreProperties>
</file>