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57" r:id="rId4"/>
    <p:sldId id="265" r:id="rId5"/>
    <p:sldId id="261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9E0A"/>
    <a:srgbClr val="C020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647" autoAdjust="0"/>
    <p:restoredTop sz="94660"/>
  </p:normalViewPr>
  <p:slideViewPr>
    <p:cSldViewPr snapToGrid="0">
      <p:cViewPr>
        <p:scale>
          <a:sx n="150" d="100"/>
          <a:sy n="150" d="100"/>
        </p:scale>
        <p:origin x="-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0E77F8-D9D4-D62A-6464-AEDC1998792C}"/>
              </a:ext>
            </a:extLst>
          </p:cNvPr>
          <p:cNvCxnSpPr>
            <a:cxnSpLocks/>
          </p:cNvCxnSpPr>
          <p:nvPr userDrawn="1"/>
        </p:nvCxnSpPr>
        <p:spPr>
          <a:xfrm>
            <a:off x="0" y="282702"/>
            <a:ext cx="9144000" cy="0"/>
          </a:xfrm>
          <a:prstGeom prst="line">
            <a:avLst/>
          </a:prstGeom>
          <a:ln w="5715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8"/>
            <a:ext cx="2057400" cy="276999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8"/>
            <a:ext cx="3086100" cy="276999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7"/>
            <a:ext cx="2057400" cy="276999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523E8A-7E38-94E8-EF35-E6D5CC7235FD}"/>
              </a:ext>
            </a:extLst>
          </p:cNvPr>
          <p:cNvCxnSpPr>
            <a:cxnSpLocks/>
          </p:cNvCxnSpPr>
          <p:nvPr userDrawn="1"/>
        </p:nvCxnSpPr>
        <p:spPr>
          <a:xfrm>
            <a:off x="0" y="653128"/>
            <a:ext cx="9144000" cy="0"/>
          </a:xfrm>
          <a:prstGeom prst="line">
            <a:avLst/>
          </a:prstGeom>
          <a:ln w="3810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E6F9403-CE10-AE99-0C46-1ECE9E9B42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332575"/>
            <a:ext cx="1169954" cy="4212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42E31C-F60A-84F7-BB8B-DADD4120074B}"/>
              </a:ext>
            </a:extLst>
          </p:cNvPr>
          <p:cNvSpPr txBox="1"/>
          <p:nvPr userDrawn="1"/>
        </p:nvSpPr>
        <p:spPr>
          <a:xfrm>
            <a:off x="1250879" y="6411031"/>
            <a:ext cx="263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1753FF-F9D4-F734-704F-ED96E48DEAE7}"/>
              </a:ext>
            </a:extLst>
          </p:cNvPr>
          <p:cNvCxnSpPr>
            <a:cxnSpLocks/>
          </p:cNvCxnSpPr>
          <p:nvPr userDrawn="1"/>
        </p:nvCxnSpPr>
        <p:spPr>
          <a:xfrm>
            <a:off x="3429000" y="6542153"/>
            <a:ext cx="5495783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EED565-B201-9820-6A01-805841558911}"/>
              </a:ext>
            </a:extLst>
          </p:cNvPr>
          <p:cNvCxnSpPr>
            <a:cxnSpLocks/>
          </p:cNvCxnSpPr>
          <p:nvPr userDrawn="1"/>
        </p:nvCxnSpPr>
        <p:spPr>
          <a:xfrm>
            <a:off x="-13" y="794419"/>
            <a:ext cx="9144000" cy="0"/>
          </a:xfrm>
          <a:prstGeom prst="line">
            <a:avLst/>
          </a:prstGeom>
          <a:ln w="295275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A6EB48-D64D-4896-8A66-A0FB7466F239}"/>
              </a:ext>
            </a:extLst>
          </p:cNvPr>
          <p:cNvCxnSpPr>
            <a:cxnSpLocks/>
          </p:cNvCxnSpPr>
          <p:nvPr userDrawn="1"/>
        </p:nvCxnSpPr>
        <p:spPr>
          <a:xfrm>
            <a:off x="0" y="282702"/>
            <a:ext cx="9144000" cy="0"/>
          </a:xfrm>
          <a:prstGeom prst="line">
            <a:avLst/>
          </a:prstGeom>
          <a:ln w="5715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12/08/2022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FE36A8-2FCE-F0B1-3F90-9D04219BB7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332575"/>
            <a:ext cx="1169954" cy="421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60CF8D-B081-7F62-9D0E-C836DABC4C57}"/>
              </a:ext>
            </a:extLst>
          </p:cNvPr>
          <p:cNvSpPr txBox="1"/>
          <p:nvPr userDrawn="1"/>
        </p:nvSpPr>
        <p:spPr>
          <a:xfrm>
            <a:off x="1250879" y="6411031"/>
            <a:ext cx="263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789D6C-156F-3469-A951-6342C0863E16}"/>
              </a:ext>
            </a:extLst>
          </p:cNvPr>
          <p:cNvCxnSpPr>
            <a:cxnSpLocks/>
          </p:cNvCxnSpPr>
          <p:nvPr userDrawn="1"/>
        </p:nvCxnSpPr>
        <p:spPr>
          <a:xfrm>
            <a:off x="3429000" y="6542153"/>
            <a:ext cx="5495783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952234-11F9-A145-4760-C2E3359880B9}"/>
              </a:ext>
            </a:extLst>
          </p:cNvPr>
          <p:cNvCxnSpPr>
            <a:cxnSpLocks/>
          </p:cNvCxnSpPr>
          <p:nvPr userDrawn="1"/>
        </p:nvCxnSpPr>
        <p:spPr>
          <a:xfrm>
            <a:off x="0" y="282702"/>
            <a:ext cx="9144000" cy="0"/>
          </a:xfrm>
          <a:prstGeom prst="line">
            <a:avLst/>
          </a:prstGeom>
          <a:ln w="5715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093BD-73C0-2483-4358-43D8F81A09AB}"/>
              </a:ext>
            </a:extLst>
          </p:cNvPr>
          <p:cNvCxnSpPr>
            <a:cxnSpLocks/>
          </p:cNvCxnSpPr>
          <p:nvPr userDrawn="1"/>
        </p:nvCxnSpPr>
        <p:spPr>
          <a:xfrm>
            <a:off x="0" y="665828"/>
            <a:ext cx="9144000" cy="0"/>
          </a:xfrm>
          <a:prstGeom prst="line">
            <a:avLst/>
          </a:prstGeom>
          <a:ln w="3810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12/08/2022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2FD5BF-015F-9AC2-A050-75A5CD218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332575"/>
            <a:ext cx="1169954" cy="4212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E9591D-7B40-24C9-47DA-A438C232FEDC}"/>
              </a:ext>
            </a:extLst>
          </p:cNvPr>
          <p:cNvCxnSpPr>
            <a:cxnSpLocks/>
          </p:cNvCxnSpPr>
          <p:nvPr userDrawn="1"/>
        </p:nvCxnSpPr>
        <p:spPr>
          <a:xfrm>
            <a:off x="1432560" y="6542153"/>
            <a:ext cx="7492223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12/08/2022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830A0-EF4A-ECA6-5F78-1C732C31D048}"/>
              </a:ext>
            </a:extLst>
          </p:cNvPr>
          <p:cNvCxnSpPr>
            <a:cxnSpLocks/>
          </p:cNvCxnSpPr>
          <p:nvPr userDrawn="1"/>
        </p:nvCxnSpPr>
        <p:spPr>
          <a:xfrm>
            <a:off x="-13" y="794419"/>
            <a:ext cx="9144000" cy="0"/>
          </a:xfrm>
          <a:prstGeom prst="line">
            <a:avLst/>
          </a:prstGeom>
          <a:ln w="295275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DCB185-6282-8201-590B-A6B81CF3D3A8}"/>
              </a:ext>
            </a:extLst>
          </p:cNvPr>
          <p:cNvCxnSpPr>
            <a:cxnSpLocks/>
          </p:cNvCxnSpPr>
          <p:nvPr userDrawn="1"/>
        </p:nvCxnSpPr>
        <p:spPr>
          <a:xfrm>
            <a:off x="0" y="282702"/>
            <a:ext cx="9144000" cy="0"/>
          </a:xfrm>
          <a:prstGeom prst="line">
            <a:avLst/>
          </a:prstGeom>
          <a:ln w="5715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12/08/2022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7287B-2E55-9DCB-A481-577345D09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332575"/>
            <a:ext cx="1169954" cy="42121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787D1-A9DF-6450-850A-526A37CF71CE}"/>
              </a:ext>
            </a:extLst>
          </p:cNvPr>
          <p:cNvCxnSpPr>
            <a:cxnSpLocks/>
          </p:cNvCxnSpPr>
          <p:nvPr userDrawn="1"/>
        </p:nvCxnSpPr>
        <p:spPr>
          <a:xfrm>
            <a:off x="1432560" y="6542153"/>
            <a:ext cx="7492223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12/08/2022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SUBTITLE. SUBTITLE. SUBTITLE.</a:t>
            </a:r>
          </a:p>
          <a:p>
            <a:r>
              <a:rPr lang="en-US" sz="2800" b="0" dirty="0"/>
              <a:t>SUBTITLE. SUBTITLE.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660869" y="1406769"/>
            <a:ext cx="4083844" cy="465613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2A16-C4CE-4211-8159-39DCE00C9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A0AC-28A9-48BF-A83D-2C7027582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498F83461AA4E92897EFA7547B0C6" ma:contentTypeVersion="12" ma:contentTypeDescription="Create a new document." ma:contentTypeScope="" ma:versionID="5e76ea0b5c18d7f66d7add89a3527a0e">
  <xsd:schema xmlns:xsd="http://www.w3.org/2001/XMLSchema" xmlns:xs="http://www.w3.org/2001/XMLSchema" xmlns:p="http://schemas.microsoft.com/office/2006/metadata/properties" xmlns:ns2="334ef450-17c2-4c59-8996-1f59afd0f82d" xmlns:ns3="241944b7-b02b-49a0-8c36-d9cd5060b24a" targetNamespace="http://schemas.microsoft.com/office/2006/metadata/properties" ma:root="true" ma:fieldsID="b01c0682e69f029395bfc1a42be05f15" ns2:_="" ns3:_="">
    <xsd:import namespace="334ef450-17c2-4c59-8996-1f59afd0f82d"/>
    <xsd:import namespace="241944b7-b02b-49a0-8c36-d9cd5060b2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ef450-17c2-4c59-8996-1f59afd0f8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944b7-b02b-49a0-8c36-d9cd5060b24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99bbff-e0ba-462e-b54a-5d10e323a72a}" ma:internalName="TaxCatchAll" ma:showField="CatchAllData" ma:web="241944b7-b02b-49a0-8c36-d9cd5060b2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6F6057-D29C-4C75-85C4-218E9F38AF46}"/>
</file>

<file path=customXml/itemProps2.xml><?xml version="1.0" encoding="utf-8"?>
<ds:datastoreItem xmlns:ds="http://schemas.openxmlformats.org/officeDocument/2006/customXml" ds:itemID="{24CE9ECF-5B47-4EB6-AD00-A615EB7E207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21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Duc Tien</cp:lastModifiedBy>
  <cp:revision>20</cp:revision>
  <dcterms:created xsi:type="dcterms:W3CDTF">2021-05-28T04:32:29Z</dcterms:created>
  <dcterms:modified xsi:type="dcterms:W3CDTF">2022-08-12T10:41:35Z</dcterms:modified>
</cp:coreProperties>
</file>