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58" r:id="rId5"/>
    <p:sldId id="259" r:id="rId6"/>
    <p:sldId id="261" r:id="rId7"/>
    <p:sldId id="265" r:id="rId8"/>
    <p:sldId id="268" r:id="rId9"/>
    <p:sldId id="269" r:id="rId10"/>
    <p:sldId id="267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2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4" autoAdjust="0"/>
    <p:restoredTop sz="97020" autoAdjust="0"/>
  </p:normalViewPr>
  <p:slideViewPr>
    <p:cSldViewPr snapToGrid="0">
      <p:cViewPr>
        <p:scale>
          <a:sx n="75" d="100"/>
          <a:sy n="75" d="100"/>
        </p:scale>
        <p:origin x="-630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34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69B53CA7-F2B8-430F-BA3F-DD6ECDACC1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212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43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FDA24B4A-7173-B271-BB30-90BF3DC3745B}"/>
              </a:ext>
            </a:extLst>
          </p:cNvPr>
          <p:cNvCxnSpPr>
            <a:cxnSpLocks/>
          </p:cNvCxnSpPr>
          <p:nvPr userDrawn="1"/>
        </p:nvCxnSpPr>
        <p:spPr>
          <a:xfrm>
            <a:off x="0" y="330408"/>
            <a:ext cx="12192000" cy="0"/>
          </a:xfrm>
          <a:prstGeom prst="line">
            <a:avLst/>
          </a:prstGeom>
          <a:ln w="673100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71E8CDB4-EE46-494A-926E-C33D27F26F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665766C2-FC6B-401B-935E-0F6EEEEA02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125F0EFC-0835-2D0D-B68C-4894B6D4F4FC}"/>
              </a:ext>
            </a:extLst>
          </p:cNvPr>
          <p:cNvCxnSpPr>
            <a:cxnSpLocks/>
          </p:cNvCxnSpPr>
          <p:nvPr userDrawn="1"/>
        </p:nvCxnSpPr>
        <p:spPr>
          <a:xfrm>
            <a:off x="-4759" y="791241"/>
            <a:ext cx="12196759" cy="0"/>
          </a:xfrm>
          <a:prstGeom prst="line">
            <a:avLst/>
          </a:prstGeom>
          <a:ln w="44450">
            <a:solidFill>
              <a:srgbClr val="E79E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8F42C633-6D4C-2DE7-7009-575C90CE39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2703" r="1"/>
          <a:stretch/>
        </p:blipFill>
        <p:spPr>
          <a:xfrm>
            <a:off x="129363" y="6251550"/>
            <a:ext cx="1169954" cy="4212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3AF3E7B-883F-F51A-CCD1-BEB3422FB6D2}"/>
              </a:ext>
            </a:extLst>
          </p:cNvPr>
          <p:cNvSpPr txBox="1"/>
          <p:nvPr userDrawn="1"/>
        </p:nvSpPr>
        <p:spPr>
          <a:xfrm>
            <a:off x="1250879" y="6330006"/>
            <a:ext cx="2638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TRƯỜNG CÔNG NGHỆ THÔNG TIN VÀ TRUYỀN THÔNG</a:t>
            </a:r>
            <a:br>
              <a:rPr lang="en-US" sz="600" b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sz="600" b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School of Information and Communication Technology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D6DB7F6C-7000-0F44-ED75-91DFA88A3EA1}"/>
              </a:ext>
            </a:extLst>
          </p:cNvPr>
          <p:cNvCxnSpPr>
            <a:cxnSpLocks/>
          </p:cNvCxnSpPr>
          <p:nvPr userDrawn="1"/>
        </p:nvCxnSpPr>
        <p:spPr>
          <a:xfrm>
            <a:off x="3429000" y="6461128"/>
            <a:ext cx="8424264" cy="0"/>
          </a:xfrm>
          <a:prstGeom prst="line">
            <a:avLst/>
          </a:prstGeom>
          <a:ln w="28575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8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FABFD5CF-7452-253D-0852-3553579B8ED0}"/>
              </a:ext>
            </a:extLst>
          </p:cNvPr>
          <p:cNvCxnSpPr>
            <a:cxnSpLocks/>
          </p:cNvCxnSpPr>
          <p:nvPr userDrawn="1"/>
        </p:nvCxnSpPr>
        <p:spPr>
          <a:xfrm>
            <a:off x="0" y="330408"/>
            <a:ext cx="12192000" cy="0"/>
          </a:xfrm>
          <a:prstGeom prst="line">
            <a:avLst/>
          </a:prstGeom>
          <a:ln w="673100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art Placeholder 9">
            <a:extLst>
              <a:ext uri="{FF2B5EF4-FFF2-40B4-BE49-F238E27FC236}">
                <a16:creationId xmlns="" xmlns:a16="http://schemas.microsoft.com/office/drawing/2014/main" id="{37D67C3F-3B45-423B-AE56-981FAE24357E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7C2541F3-C701-41AD-ABF1-3F6709F6B07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Title 8">
            <a:extLst>
              <a:ext uri="{FF2B5EF4-FFF2-40B4-BE49-F238E27FC236}">
                <a16:creationId xmlns="" xmlns:a16="http://schemas.microsoft.com/office/drawing/2014/main" id="{2A97BE88-C056-4EAA-B602-A66B6354F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CBFEA90-812F-9466-D3EB-BAF4AF166B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2703" r="1"/>
          <a:stretch/>
        </p:blipFill>
        <p:spPr>
          <a:xfrm>
            <a:off x="129363" y="6251550"/>
            <a:ext cx="1169954" cy="421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B333AF8-0984-4039-0E21-CB739936CB8B}"/>
              </a:ext>
            </a:extLst>
          </p:cNvPr>
          <p:cNvSpPr txBox="1"/>
          <p:nvPr userDrawn="1"/>
        </p:nvSpPr>
        <p:spPr>
          <a:xfrm>
            <a:off x="1250879" y="6330006"/>
            <a:ext cx="2638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TRƯỜNG CÔNG NGHỆ THÔNG TIN VÀ TRUYỀN THÔNG</a:t>
            </a:r>
            <a:br>
              <a:rPr lang="en-US" sz="600" b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sz="600" b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School of Information and Communication Technology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0561A9D1-20C3-0361-3541-A4CE5DECEB06}"/>
              </a:ext>
            </a:extLst>
          </p:cNvPr>
          <p:cNvCxnSpPr>
            <a:cxnSpLocks/>
          </p:cNvCxnSpPr>
          <p:nvPr userDrawn="1"/>
        </p:nvCxnSpPr>
        <p:spPr>
          <a:xfrm>
            <a:off x="3429000" y="6461128"/>
            <a:ext cx="8424264" cy="0"/>
          </a:xfrm>
          <a:prstGeom prst="line">
            <a:avLst/>
          </a:prstGeom>
          <a:ln w="28575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262D8F96-B7A4-18A6-3020-84A41C770EDD}"/>
              </a:ext>
            </a:extLst>
          </p:cNvPr>
          <p:cNvCxnSpPr>
            <a:cxnSpLocks/>
          </p:cNvCxnSpPr>
          <p:nvPr userDrawn="1"/>
        </p:nvCxnSpPr>
        <p:spPr>
          <a:xfrm>
            <a:off x="-14990" y="957064"/>
            <a:ext cx="12196759" cy="0"/>
          </a:xfrm>
          <a:prstGeom prst="line">
            <a:avLst/>
          </a:prstGeom>
          <a:ln w="381000">
            <a:solidFill>
              <a:srgbClr val="E79E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61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4C53FC5A-7A94-2B14-2E80-6E177AC2EAA0}"/>
              </a:ext>
            </a:extLst>
          </p:cNvPr>
          <p:cNvCxnSpPr>
            <a:cxnSpLocks/>
          </p:cNvCxnSpPr>
          <p:nvPr userDrawn="1"/>
        </p:nvCxnSpPr>
        <p:spPr>
          <a:xfrm>
            <a:off x="0" y="330408"/>
            <a:ext cx="12192000" cy="0"/>
          </a:xfrm>
          <a:prstGeom prst="line">
            <a:avLst/>
          </a:prstGeom>
          <a:ln w="673100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8">
            <a:extLst>
              <a:ext uri="{FF2B5EF4-FFF2-40B4-BE49-F238E27FC236}">
                <a16:creationId xmlns="" xmlns:a16="http://schemas.microsoft.com/office/drawing/2014/main" id="{6F082B94-69A7-41D2-B6CE-90830F6494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1BCC677E-AFC2-4C2B-98DA-7207408A4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892FD227-9712-583E-0BD2-1360560737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2703" r="1"/>
          <a:stretch/>
        </p:blipFill>
        <p:spPr>
          <a:xfrm>
            <a:off x="129363" y="6251550"/>
            <a:ext cx="1169954" cy="42121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E48CB0FC-F25A-D941-CC10-EB6B647BDE12}"/>
              </a:ext>
            </a:extLst>
          </p:cNvPr>
          <p:cNvCxnSpPr>
            <a:cxnSpLocks/>
          </p:cNvCxnSpPr>
          <p:nvPr userDrawn="1"/>
        </p:nvCxnSpPr>
        <p:spPr>
          <a:xfrm>
            <a:off x="1400537" y="6461128"/>
            <a:ext cx="10452727" cy="0"/>
          </a:xfrm>
          <a:prstGeom prst="line">
            <a:avLst/>
          </a:prstGeom>
          <a:ln w="28575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3471A7B-EA49-AD17-55AE-861C54933B28}"/>
              </a:ext>
            </a:extLst>
          </p:cNvPr>
          <p:cNvCxnSpPr>
            <a:cxnSpLocks/>
          </p:cNvCxnSpPr>
          <p:nvPr userDrawn="1"/>
        </p:nvCxnSpPr>
        <p:spPr>
          <a:xfrm>
            <a:off x="-4759" y="791241"/>
            <a:ext cx="12196759" cy="0"/>
          </a:xfrm>
          <a:prstGeom prst="line">
            <a:avLst/>
          </a:prstGeom>
          <a:ln w="44450">
            <a:solidFill>
              <a:srgbClr val="E79E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2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A5F31DF-E244-4E38-B912-D95C246A08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8">
            <a:extLst>
              <a:ext uri="{FF2B5EF4-FFF2-40B4-BE49-F238E27FC236}">
                <a16:creationId xmlns="" xmlns:a16="http://schemas.microsoft.com/office/drawing/2014/main" id="{53A671D5-84E2-49B1-8025-85EEC77450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208371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2A32F128-0619-F709-E754-00EF5FFB67EA}"/>
              </a:ext>
            </a:extLst>
          </p:cNvPr>
          <p:cNvCxnSpPr>
            <a:cxnSpLocks/>
          </p:cNvCxnSpPr>
          <p:nvPr userDrawn="1"/>
        </p:nvCxnSpPr>
        <p:spPr>
          <a:xfrm>
            <a:off x="0" y="330408"/>
            <a:ext cx="12192000" cy="0"/>
          </a:xfrm>
          <a:prstGeom prst="line">
            <a:avLst/>
          </a:prstGeom>
          <a:ln w="673100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8">
            <a:extLst>
              <a:ext uri="{FF2B5EF4-FFF2-40B4-BE49-F238E27FC236}">
                <a16:creationId xmlns="" xmlns:a16="http://schemas.microsoft.com/office/drawing/2014/main" id="{4556E3D7-F78C-4341-912E-91A96BC7B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5" name="Chart Placeholder 14">
            <a:extLst>
              <a:ext uri="{FF2B5EF4-FFF2-40B4-BE49-F238E27FC236}">
                <a16:creationId xmlns="" xmlns:a16="http://schemas.microsoft.com/office/drawing/2014/main" id="{D4750270-D910-4785-A48C-D75AD66D6F6F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7" name="Table Placeholder 16">
            <a:extLst>
              <a:ext uri="{FF2B5EF4-FFF2-40B4-BE49-F238E27FC236}">
                <a16:creationId xmlns="" xmlns:a16="http://schemas.microsoft.com/office/drawing/2014/main" id="{2A314ABA-75DD-4DC8-8B93-5C6D12CC78E8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91F272E6-67F8-0E5F-6B58-0978A51104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2703" r="1"/>
          <a:stretch/>
        </p:blipFill>
        <p:spPr>
          <a:xfrm>
            <a:off x="129363" y="6251550"/>
            <a:ext cx="1169954" cy="42121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3851C047-2C84-495E-E899-C03D06C580A8}"/>
              </a:ext>
            </a:extLst>
          </p:cNvPr>
          <p:cNvCxnSpPr>
            <a:cxnSpLocks/>
          </p:cNvCxnSpPr>
          <p:nvPr userDrawn="1"/>
        </p:nvCxnSpPr>
        <p:spPr>
          <a:xfrm>
            <a:off x="1400537" y="6461128"/>
            <a:ext cx="10452727" cy="0"/>
          </a:xfrm>
          <a:prstGeom prst="line">
            <a:avLst/>
          </a:prstGeom>
          <a:ln w="28575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D23BD1A9-4014-4BCA-D690-B6C5881EA19C}"/>
              </a:ext>
            </a:extLst>
          </p:cNvPr>
          <p:cNvCxnSpPr>
            <a:cxnSpLocks/>
          </p:cNvCxnSpPr>
          <p:nvPr userDrawn="1"/>
        </p:nvCxnSpPr>
        <p:spPr>
          <a:xfrm>
            <a:off x="-14990" y="957064"/>
            <a:ext cx="12196759" cy="0"/>
          </a:xfrm>
          <a:prstGeom prst="line">
            <a:avLst/>
          </a:prstGeom>
          <a:ln w="381000">
            <a:solidFill>
              <a:srgbClr val="E79E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7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1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11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1" r:id="rId4"/>
    <p:sldLayoutId id="2147483655" r:id="rId5"/>
    <p:sldLayoutId id="2147483656" r:id="rId6"/>
    <p:sldLayoutId id="2147483660" r:id="rId7"/>
    <p:sldLayoutId id="2147483657" r:id="rId8"/>
    <p:sldLayoutId id="214748365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079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="" xmlns:a16="http://schemas.microsoft.com/office/drawing/2014/main" id="{FA621509-997C-476D-938F-6C859768F96C}"/>
              </a:ext>
            </a:extLst>
          </p:cNvPr>
          <p:cNvSpPr txBox="1">
            <a:spLocks/>
          </p:cNvSpPr>
          <p:nvPr/>
        </p:nvSpPr>
        <p:spPr>
          <a:xfrm>
            <a:off x="5351762" y="2482478"/>
            <a:ext cx="6319537" cy="18930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6000" dirty="0" err="1" smtClean="0"/>
              <a:t>Xin</a:t>
            </a:r>
            <a:r>
              <a:rPr lang="en-US" sz="6000" dirty="0" smtClean="0"/>
              <a:t> </a:t>
            </a:r>
            <a:r>
              <a:rPr lang="en-US" sz="6000" dirty="0" err="1" smtClean="0"/>
              <a:t>cám</a:t>
            </a:r>
            <a:r>
              <a:rPr lang="en-US" sz="6000" dirty="0" smtClean="0"/>
              <a:t> </a:t>
            </a:r>
            <a:r>
              <a:rPr lang="en-US" sz="6000" dirty="0" err="1" smtClean="0"/>
              <a:t>ơn</a:t>
            </a:r>
            <a:r>
              <a:rPr lang="en-US" sz="6000" dirty="0" smtClean="0"/>
              <a:t> </a:t>
            </a:r>
            <a:r>
              <a:rPr lang="en-US" sz="6000" dirty="0" err="1" smtClean="0"/>
              <a:t>đã</a:t>
            </a:r>
            <a:r>
              <a:rPr lang="en-US" sz="6000" dirty="0" smtClean="0"/>
              <a:t> </a:t>
            </a:r>
            <a:r>
              <a:rPr lang="en-US" sz="6000" dirty="0" err="1" smtClean="0"/>
              <a:t>lắng</a:t>
            </a:r>
            <a:r>
              <a:rPr lang="en-US" sz="6000" dirty="0" smtClean="0"/>
              <a:t> </a:t>
            </a:r>
            <a:r>
              <a:rPr lang="en-US" sz="6000" dirty="0" err="1" smtClean="0"/>
              <a:t>nghe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549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>
            <a:extLst>
              <a:ext uri="{FF2B5EF4-FFF2-40B4-BE49-F238E27FC236}">
                <a16:creationId xmlns="" xmlns:a16="http://schemas.microsoft.com/office/drawing/2014/main" id="{3AF355F9-E07F-4ABA-9F9D-3C164729E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4" y="284376"/>
            <a:ext cx="3174367" cy="1153516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="" xmlns:a16="http://schemas.microsoft.com/office/drawing/2014/main" id="{33CA8943-EB58-47D2-910B-DD2491D1BCF8}"/>
              </a:ext>
            </a:extLst>
          </p:cNvPr>
          <p:cNvSpPr txBox="1">
            <a:spLocks/>
          </p:cNvSpPr>
          <p:nvPr/>
        </p:nvSpPr>
        <p:spPr>
          <a:xfrm>
            <a:off x="386633" y="1966749"/>
            <a:ext cx="9743955" cy="17149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b="0" dirty="0" err="1" smtClean="0"/>
              <a:t>Xây</a:t>
            </a:r>
            <a:r>
              <a:rPr lang="en-US" b="0" dirty="0" smtClean="0"/>
              <a:t> </a:t>
            </a:r>
            <a:r>
              <a:rPr lang="en-US" b="0" dirty="0" err="1"/>
              <a:t>dựng</a:t>
            </a:r>
            <a:r>
              <a:rPr lang="en-US" b="0" dirty="0"/>
              <a:t> </a:t>
            </a:r>
            <a:r>
              <a:rPr lang="en-US" b="0" dirty="0" err="1"/>
              <a:t>hệ</a:t>
            </a:r>
            <a:r>
              <a:rPr lang="en-US" b="0" dirty="0"/>
              <a:t> </a:t>
            </a:r>
            <a:r>
              <a:rPr lang="en-US" b="0" dirty="0" err="1"/>
              <a:t>thống</a:t>
            </a:r>
            <a:r>
              <a:rPr lang="en-US" b="0" dirty="0"/>
              <a:t> </a:t>
            </a:r>
            <a:r>
              <a:rPr lang="en-US" b="0" dirty="0" err="1"/>
              <a:t>mạng</a:t>
            </a:r>
            <a:r>
              <a:rPr lang="en-US" b="0" dirty="0"/>
              <a:t> </a:t>
            </a:r>
            <a:r>
              <a:rPr lang="en-US" b="0" dirty="0" err="1"/>
              <a:t>xã</a:t>
            </a:r>
            <a:r>
              <a:rPr lang="en-US" b="0" dirty="0"/>
              <a:t> </a:t>
            </a:r>
            <a:r>
              <a:rPr lang="en-US" b="0" dirty="0" err="1"/>
              <a:t>hội</a:t>
            </a:r>
            <a:r>
              <a:rPr lang="en-US" b="0" dirty="0"/>
              <a:t> </a:t>
            </a:r>
            <a:r>
              <a:rPr lang="en-US" b="0" dirty="0" err="1"/>
              <a:t>tìm</a:t>
            </a:r>
            <a:r>
              <a:rPr lang="en-US" b="0" dirty="0"/>
              <a:t> </a:t>
            </a:r>
            <a:r>
              <a:rPr lang="en-US" b="0" dirty="0" err="1"/>
              <a:t>kiếm</a:t>
            </a:r>
            <a:r>
              <a:rPr lang="en-US" b="0" dirty="0"/>
              <a:t> </a:t>
            </a:r>
            <a:r>
              <a:rPr lang="en-US" b="0" dirty="0" err="1"/>
              <a:t>việc</a:t>
            </a:r>
            <a:r>
              <a:rPr lang="en-US" b="0" dirty="0"/>
              <a:t> </a:t>
            </a:r>
            <a:r>
              <a:rPr lang="en-US" b="0" dirty="0" err="1"/>
              <a:t>làm</a:t>
            </a:r>
            <a:endParaRPr lang="en-US" dirty="0"/>
          </a:p>
        </p:txBody>
      </p:sp>
      <p:sp>
        <p:nvSpPr>
          <p:cNvPr id="5" name="Title 6">
            <a:extLst>
              <a:ext uri="{FF2B5EF4-FFF2-40B4-BE49-F238E27FC236}">
                <a16:creationId xmlns="" xmlns:a16="http://schemas.microsoft.com/office/drawing/2014/main" id="{F608F88D-83FE-4CE0-BF33-FEDC84134035}"/>
              </a:ext>
            </a:extLst>
          </p:cNvPr>
          <p:cNvSpPr txBox="1">
            <a:spLocks/>
          </p:cNvSpPr>
          <p:nvPr/>
        </p:nvSpPr>
        <p:spPr>
          <a:xfrm>
            <a:off x="386634" y="3678066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 dirty="0" err="1" smtClean="0"/>
              <a:t>Họ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và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tên</a:t>
            </a:r>
            <a:r>
              <a:rPr lang="en-US" sz="2800" b="0" dirty="0" smtClean="0"/>
              <a:t>: </a:t>
            </a:r>
            <a:r>
              <a:rPr lang="en-US" sz="2800" b="0" dirty="0" err="1" smtClean="0"/>
              <a:t>Nguyễn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Đức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Thành</a:t>
            </a:r>
            <a:endParaRPr lang="en-US" sz="2800" b="0" dirty="0" smtClean="0"/>
          </a:p>
          <a:p>
            <a:r>
              <a:rPr lang="en-US" sz="2800" b="0" dirty="0" smtClean="0"/>
              <a:t>MSSV: 20183991</a:t>
            </a:r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95385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51" y="2774683"/>
            <a:ext cx="3851501" cy="331093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038246" y="2798463"/>
            <a:ext cx="6858000" cy="3417930"/>
            <a:chOff x="5038245" y="2634916"/>
            <a:chExt cx="6858000" cy="341793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1281" y="2634916"/>
              <a:ext cx="6251931" cy="341793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 rot="1680000">
              <a:off x="5038245" y="4284937"/>
              <a:ext cx="6858000" cy="9144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-1680000">
              <a:off x="5038245" y="4298160"/>
              <a:ext cx="6858000" cy="9144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72005" y="1177996"/>
            <a:ext cx="8536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C00000"/>
                </a:solidFill>
              </a:rPr>
              <a:t>Tạo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ra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môi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trường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giao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tiếp</a:t>
            </a:r>
            <a:r>
              <a:rPr lang="en-US" sz="2800" b="1" dirty="0" smtClean="0">
                <a:solidFill>
                  <a:srgbClr val="C00000"/>
                </a:solidFill>
              </a:rPr>
              <a:t> tin </a:t>
            </a:r>
            <a:r>
              <a:rPr lang="en-US" sz="2800" b="1" dirty="0" err="1" smtClean="0">
                <a:solidFill>
                  <a:srgbClr val="C00000"/>
                </a:solidFill>
              </a:rPr>
              <a:t>cậy</a:t>
            </a:r>
            <a:r>
              <a:rPr lang="en-US" sz="2800" b="1" dirty="0" smtClean="0">
                <a:solidFill>
                  <a:srgbClr val="C00000"/>
                </a:solidFill>
              </a:rPr>
              <a:t>, </a:t>
            </a:r>
            <a:r>
              <a:rPr lang="en-US" sz="2800" b="1" dirty="0" err="1" smtClean="0">
                <a:solidFill>
                  <a:srgbClr val="C00000"/>
                </a:solidFill>
              </a:rPr>
              <a:t>lành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mạnh</a:t>
            </a:r>
            <a:r>
              <a:rPr lang="en-US" sz="2800" b="1" dirty="0" smtClean="0">
                <a:solidFill>
                  <a:srgbClr val="C00000"/>
                </a:solidFill>
              </a:rPr>
              <a:t>, </a:t>
            </a:r>
            <a:r>
              <a:rPr lang="en-US" sz="2800" b="1" dirty="0" err="1" smtClean="0">
                <a:solidFill>
                  <a:srgbClr val="C00000"/>
                </a:solidFill>
              </a:rPr>
              <a:t>hiệu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quả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giữa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người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lao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động</a:t>
            </a:r>
            <a:r>
              <a:rPr lang="en-US" sz="2800" b="1" dirty="0" smtClean="0">
                <a:solidFill>
                  <a:srgbClr val="C00000"/>
                </a:solidFill>
              </a:rPr>
              <a:t> (</a:t>
            </a:r>
            <a:r>
              <a:rPr lang="en-US" sz="2800" b="1" dirty="0" err="1" smtClean="0">
                <a:solidFill>
                  <a:srgbClr val="C00000"/>
                </a:solidFill>
              </a:rPr>
              <a:t>tìm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việc</a:t>
            </a:r>
            <a:r>
              <a:rPr lang="en-US" sz="2800" b="1" dirty="0" smtClean="0">
                <a:solidFill>
                  <a:srgbClr val="C00000"/>
                </a:solidFill>
              </a:rPr>
              <a:t>) </a:t>
            </a:r>
            <a:r>
              <a:rPr lang="en-US" sz="2800" b="1" dirty="0" err="1" smtClean="0">
                <a:solidFill>
                  <a:srgbClr val="C00000"/>
                </a:solidFill>
              </a:rPr>
              <a:t>và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nhà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tuyển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dụng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0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65ABA9-3A9F-4099-8578-57D4D650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421" y="804709"/>
            <a:ext cx="6537158" cy="557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0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65ABA9-3A9F-4099-8578-57D4D650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51" y="4902793"/>
            <a:ext cx="3523392" cy="1168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519" y="1049687"/>
            <a:ext cx="1718367" cy="14935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115" y="2700792"/>
            <a:ext cx="1431758" cy="14317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641" y="2695393"/>
            <a:ext cx="1441569" cy="14415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56" y="2695393"/>
            <a:ext cx="3689983" cy="1549793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20316" y="2394285"/>
            <a:ext cx="4824663" cy="3826041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61373" y="910391"/>
            <a:ext cx="4468660" cy="3445042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982612" y="4902793"/>
            <a:ext cx="1226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Client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97242" y="1049687"/>
            <a:ext cx="1252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Server</a:t>
            </a:r>
            <a:endParaRPr lang="en-US" sz="3200" dirty="0"/>
          </a:p>
        </p:txBody>
      </p:sp>
      <p:cxnSp>
        <p:nvCxnSpPr>
          <p:cNvPr id="18" name="Straight Arrow Connector 17"/>
          <p:cNvCxnSpPr>
            <a:stCxn id="3" idx="2"/>
          </p:cNvCxnSpPr>
          <p:nvPr/>
        </p:nvCxnSpPr>
        <p:spPr>
          <a:xfrm flipH="1">
            <a:off x="2532647" y="4245186"/>
            <a:ext cx="1" cy="8080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623246" y="1503947"/>
            <a:ext cx="0" cy="890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0"/>
          </p:cNvCxnSpPr>
          <p:nvPr/>
        </p:nvCxnSpPr>
        <p:spPr>
          <a:xfrm flipV="1">
            <a:off x="9595703" y="4355433"/>
            <a:ext cx="0" cy="547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0" idx="1"/>
          </p:cNvCxnSpPr>
          <p:nvPr/>
        </p:nvCxnSpPr>
        <p:spPr>
          <a:xfrm flipV="1">
            <a:off x="4944979" y="2632912"/>
            <a:ext cx="2416394" cy="837377"/>
          </a:xfrm>
          <a:prstGeom prst="straightConnector1">
            <a:avLst/>
          </a:prstGeom>
          <a:ln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12187" y="2759212"/>
            <a:ext cx="881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JWT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0260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65ABA9-3A9F-4099-8578-57D4D650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client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664" y="894686"/>
            <a:ext cx="6112673" cy="553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9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65ABA9-3A9F-4099-8578-57D4D650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server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42" y="838200"/>
            <a:ext cx="6079516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0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65ABA9-3A9F-4099-8578-57D4D650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(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cloc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5" y="943234"/>
            <a:ext cx="8645528" cy="1715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3116495"/>
            <a:ext cx="8585199" cy="2869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24525" y="2658263"/>
            <a:ext cx="79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855206" y="5986368"/>
            <a:ext cx="7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470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F06042-F97A-4FA3-82B4-ACC0181D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983" y="3022626"/>
            <a:ext cx="5910035" cy="812749"/>
          </a:xfrm>
        </p:spPr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61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9498F83461AA4E92897EFA7547B0C6" ma:contentTypeVersion="12" ma:contentTypeDescription="Create a new document." ma:contentTypeScope="" ma:versionID="5e76ea0b5c18d7f66d7add89a3527a0e">
  <xsd:schema xmlns:xsd="http://www.w3.org/2001/XMLSchema" xmlns:xs="http://www.w3.org/2001/XMLSchema" xmlns:p="http://schemas.microsoft.com/office/2006/metadata/properties" xmlns:ns2="334ef450-17c2-4c59-8996-1f59afd0f82d" xmlns:ns3="241944b7-b02b-49a0-8c36-d9cd5060b24a" targetNamespace="http://schemas.microsoft.com/office/2006/metadata/properties" ma:root="true" ma:fieldsID="b01c0682e69f029395bfc1a42be05f15" ns2:_="" ns3:_="">
    <xsd:import namespace="334ef450-17c2-4c59-8996-1f59afd0f82d"/>
    <xsd:import namespace="241944b7-b02b-49a0-8c36-d9cd5060b2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4ef450-17c2-4c59-8996-1f59afd0f8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46fe6cf-c6c6-432e-bc3b-e1a865b285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1944b7-b02b-49a0-8c36-d9cd5060b24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299bbff-e0ba-462e-b54a-5d10e323a72a}" ma:internalName="TaxCatchAll" ma:showField="CatchAllData" ma:web="241944b7-b02b-49a0-8c36-d9cd5060b24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2882AC-5C7B-4147-BB45-CA132A6639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4ef450-17c2-4c59-8996-1f59afd0f82d"/>
    <ds:schemaRef ds:uri="241944b7-b02b-49a0-8c36-d9cd5060b2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AD6B18-E374-4307-8A41-9DD3992E67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91</Words>
  <Application>Microsoft Office PowerPoint</Application>
  <PresentationFormat>Custom</PresentationFormat>
  <Paragraphs>17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Mục đích của đề tài</vt:lpstr>
      <vt:lpstr>Usecase tổng quan</vt:lpstr>
      <vt:lpstr>Mô hình và công nghệ</vt:lpstr>
      <vt:lpstr>Thiết kế gói client</vt:lpstr>
      <vt:lpstr>Thiết kế gói server</vt:lpstr>
      <vt:lpstr>Thống kê (sử dụng thư viện cloc)</vt:lpstr>
      <vt:lpstr>Demo chương trình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ADMIN</cp:lastModifiedBy>
  <cp:revision>25</cp:revision>
  <dcterms:created xsi:type="dcterms:W3CDTF">2020-12-31T09:57:48Z</dcterms:created>
  <dcterms:modified xsi:type="dcterms:W3CDTF">2022-08-14T14:42:54Z</dcterms:modified>
</cp:coreProperties>
</file>