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9" r:id="rId3"/>
    <p:sldId id="278" r:id="rId4"/>
    <p:sldId id="260" r:id="rId5"/>
    <p:sldId id="261" r:id="rId6"/>
    <p:sldId id="271" r:id="rId7"/>
    <p:sldId id="262" r:id="rId8"/>
    <p:sldId id="263" r:id="rId9"/>
    <p:sldId id="272" r:id="rId10"/>
    <p:sldId id="264" r:id="rId11"/>
    <p:sldId id="274" r:id="rId12"/>
    <p:sldId id="273" r:id="rId13"/>
    <p:sldId id="265" r:id="rId14"/>
    <p:sldId id="266" r:id="rId15"/>
    <p:sldId id="267" r:id="rId16"/>
    <p:sldId id="268" r:id="rId17"/>
    <p:sldId id="269" r:id="rId18"/>
    <p:sldId id="270" r:id="rId19"/>
    <p:sldId id="279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>
      <p:cViewPr varScale="1">
        <p:scale>
          <a:sx n="69" d="100"/>
          <a:sy n="69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66DA-32FF-43A3-99BA-F6C8D0C5F87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7BCD-88D4-498A-B9DE-28C2D508F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66DA-32FF-43A3-99BA-F6C8D0C5F87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7BCD-88D4-498A-B9DE-28C2D508F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66DA-32FF-43A3-99BA-F6C8D0C5F87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7BCD-88D4-498A-B9DE-28C2D508F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66DA-32FF-43A3-99BA-F6C8D0C5F87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7BCD-88D4-498A-B9DE-28C2D508F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66DA-32FF-43A3-99BA-F6C8D0C5F87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7BCD-88D4-498A-B9DE-28C2D508F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66DA-32FF-43A3-99BA-F6C8D0C5F87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7BCD-88D4-498A-B9DE-28C2D508F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66DA-32FF-43A3-99BA-F6C8D0C5F87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7BCD-88D4-498A-B9DE-28C2D508F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66DA-32FF-43A3-99BA-F6C8D0C5F87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7BCD-88D4-498A-B9DE-28C2D508F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66DA-32FF-43A3-99BA-F6C8D0C5F87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7BCD-88D4-498A-B9DE-28C2D508F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66DA-32FF-43A3-99BA-F6C8D0C5F87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7BCD-88D4-498A-B9DE-28C2D508F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66DA-32FF-43A3-99BA-F6C8D0C5F87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7BCD-88D4-498A-B9DE-28C2D508F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66DA-32FF-43A3-99BA-F6C8D0C5F87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D7BCD-88D4-498A-B9DE-28C2D508F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Lập</a:t>
            </a:r>
            <a:r>
              <a:rPr lang="en-US" sz="4800" dirty="0" smtClean="0"/>
              <a:t> </a:t>
            </a:r>
            <a:r>
              <a:rPr lang="en-US" sz="4800" dirty="0" err="1" smtClean="0"/>
              <a:t>trình</a:t>
            </a:r>
            <a:r>
              <a:rPr lang="en-US" sz="4800" dirty="0" smtClean="0"/>
              <a:t> C </a:t>
            </a:r>
            <a:r>
              <a:rPr lang="en-US" sz="4800" dirty="0" err="1" smtClean="0"/>
              <a:t>trên</a:t>
            </a:r>
            <a:r>
              <a:rPr lang="en-US" sz="4800" dirty="0" smtClean="0"/>
              <a:t> Linux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0392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V. </a:t>
            </a:r>
            <a:r>
              <a:rPr lang="en-US" u="sng" dirty="0" err="1" smtClean="0"/>
              <a:t>Makefile</a:t>
            </a:r>
            <a:r>
              <a:rPr lang="en-US" u="sng" dirty="0" smtClean="0"/>
              <a:t> </a:t>
            </a:r>
            <a:r>
              <a:rPr lang="en-US" u="sng" dirty="0" err="1" smtClean="0"/>
              <a:t>trong</a:t>
            </a:r>
            <a:r>
              <a:rPr lang="en-US" u="sng" dirty="0" smtClean="0"/>
              <a:t> </a:t>
            </a:r>
            <a:r>
              <a:rPr lang="en-US" u="sng" dirty="0" err="1" smtClean="0"/>
              <a:t>hệ</a:t>
            </a:r>
            <a:r>
              <a:rPr lang="en-US" u="sng" dirty="0" smtClean="0"/>
              <a:t> </a:t>
            </a:r>
            <a:r>
              <a:rPr lang="en-US" u="sng" dirty="0" err="1" smtClean="0"/>
              <a:t>thống</a:t>
            </a:r>
            <a:r>
              <a:rPr lang="en-US" u="sng" dirty="0" smtClean="0"/>
              <a:t> Linux:</a:t>
            </a:r>
          </a:p>
          <a:p>
            <a:r>
              <a:rPr lang="en-US" dirty="0" smtClean="0"/>
              <a:t>1/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GNU Make</a:t>
            </a:r>
          </a:p>
          <a:p>
            <a:r>
              <a:rPr lang="en-US" dirty="0" smtClean="0"/>
              <a:t>2/</a:t>
            </a:r>
            <a:r>
              <a:rPr lang="en-US" dirty="0" err="1" smtClean="0"/>
              <a:t>Makefile</a:t>
            </a:r>
            <a:endParaRPr lang="en-US" dirty="0" smtClean="0"/>
          </a:p>
          <a:p>
            <a:r>
              <a:rPr lang="en-US" dirty="0" smtClean="0"/>
              <a:t>3/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endParaRPr lang="en-US" dirty="0" smtClean="0"/>
          </a:p>
          <a:p>
            <a:r>
              <a:rPr lang="en-US" dirty="0" smtClean="0"/>
              <a:t>4/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V. </a:t>
            </a:r>
            <a:r>
              <a:rPr lang="en-US" sz="4000" dirty="0" err="1" smtClean="0"/>
              <a:t>Makefile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Linux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PHONY target</a:t>
            </a:r>
            <a:endParaRPr lang="en-US" dirty="0" smtClean="0"/>
          </a:p>
          <a:p>
            <a:pPr lvl="1"/>
            <a:r>
              <a:rPr lang="en-US" b="1" dirty="0" err="1" smtClean="0"/>
              <a:t>Biến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V. </a:t>
            </a:r>
            <a:r>
              <a:rPr lang="en-US" sz="4000" dirty="0" err="1" smtClean="0"/>
              <a:t>Makefile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Linux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		VARNAME= </a:t>
            </a:r>
            <a:r>
              <a:rPr lang="en-US" dirty="0" err="1" smtClean="0"/>
              <a:t>some_text</a:t>
            </a:r>
            <a:r>
              <a:rPr lang="en-US" dirty="0" smtClean="0"/>
              <a:t> []</a:t>
            </a:r>
          </a:p>
          <a:p>
            <a:pPr lvl="1"/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(VARNAME):</a:t>
            </a:r>
          </a:p>
          <a:p>
            <a:pPr lvl="1">
              <a:buNone/>
            </a:pPr>
            <a:r>
              <a:rPr lang="en-US" dirty="0" smtClean="0"/>
              <a:t>		$(VARNAME)</a:t>
            </a:r>
          </a:p>
          <a:p>
            <a:pPr lvl="1">
              <a:buNone/>
            </a:pPr>
            <a:r>
              <a:rPr lang="en-US" b="1" dirty="0" smtClean="0"/>
              <a:t>	</a:t>
            </a:r>
            <a:r>
              <a:rPr lang="en-US" dirty="0" smtClean="0"/>
              <a:t>	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V. </a:t>
            </a:r>
            <a:r>
              <a:rPr lang="en-US" sz="4000" dirty="0" err="1" smtClean="0"/>
              <a:t>Makefile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Linux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3:</a:t>
            </a:r>
          </a:p>
          <a:p>
            <a:pPr>
              <a:buNone/>
            </a:pPr>
            <a:r>
              <a:rPr lang="en-US" dirty="0" smtClean="0"/>
              <a:t>	OBJS = </a:t>
            </a:r>
            <a:r>
              <a:rPr lang="en-US" dirty="0" err="1" smtClean="0"/>
              <a:t>editor.o</a:t>
            </a:r>
            <a:r>
              <a:rPr lang="en-US" dirty="0" smtClean="0"/>
              <a:t> </a:t>
            </a:r>
            <a:r>
              <a:rPr lang="en-US" dirty="0" err="1" smtClean="0"/>
              <a:t>screen.o</a:t>
            </a:r>
            <a:r>
              <a:rPr lang="en-US" dirty="0" smtClean="0"/>
              <a:t> </a:t>
            </a:r>
            <a:r>
              <a:rPr lang="en-US" dirty="0" err="1" smtClean="0"/>
              <a:t>keyboard.o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HDRS= </a:t>
            </a:r>
            <a:r>
              <a:rPr lang="en-US" dirty="0" err="1" smtClean="0"/>
              <a:t>editor.h</a:t>
            </a:r>
            <a:r>
              <a:rPr lang="en-US" dirty="0" smtClean="0"/>
              <a:t> </a:t>
            </a:r>
            <a:r>
              <a:rPr lang="en-US" dirty="0" err="1" smtClean="0"/>
              <a:t>screen.h</a:t>
            </a:r>
            <a:r>
              <a:rPr lang="en-US" dirty="0" smtClean="0"/>
              <a:t> </a:t>
            </a:r>
            <a:r>
              <a:rPr lang="en-US" dirty="0" err="1" smtClean="0"/>
              <a:t>keyboard.h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editor : $(OBJS)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gcc</a:t>
            </a:r>
            <a:r>
              <a:rPr lang="en-US" dirty="0" smtClean="0"/>
              <a:t> –o editor  $(OBJS)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editor.o</a:t>
            </a:r>
            <a:r>
              <a:rPr lang="en-US" dirty="0" smtClean="0"/>
              <a:t> : </a:t>
            </a:r>
            <a:r>
              <a:rPr lang="en-US" dirty="0" err="1" smtClean="0"/>
              <a:t>editor.c</a:t>
            </a:r>
            <a:r>
              <a:rPr lang="en-US" dirty="0" smtClean="0"/>
              <a:t>  $(HDRS)</a:t>
            </a:r>
          </a:p>
          <a:p>
            <a:pPr>
              <a:buNone/>
            </a:pPr>
            <a:r>
              <a:rPr lang="en-US" dirty="0" smtClean="0"/>
              <a:t>	        	</a:t>
            </a:r>
            <a:r>
              <a:rPr lang="en-US" dirty="0" err="1" smtClean="0"/>
              <a:t>gcc</a:t>
            </a:r>
            <a:r>
              <a:rPr lang="en-US" dirty="0" smtClean="0"/>
              <a:t> –c </a:t>
            </a:r>
            <a:r>
              <a:rPr lang="en-US" dirty="0" err="1" smtClean="0"/>
              <a:t>editor.c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screen.o</a:t>
            </a:r>
            <a:r>
              <a:rPr lang="en-US" dirty="0" smtClean="0"/>
              <a:t> : </a:t>
            </a:r>
            <a:r>
              <a:rPr lang="en-US" dirty="0" err="1" smtClean="0"/>
              <a:t>screen.c</a:t>
            </a:r>
            <a:r>
              <a:rPr lang="en-US" dirty="0" smtClean="0"/>
              <a:t> </a:t>
            </a:r>
            <a:r>
              <a:rPr lang="en-US" dirty="0" err="1" smtClean="0"/>
              <a:t>screen.h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       	</a:t>
            </a:r>
            <a:r>
              <a:rPr lang="en-US" dirty="0" err="1" smtClean="0"/>
              <a:t>gcc</a:t>
            </a:r>
            <a:r>
              <a:rPr lang="en-US" dirty="0" smtClean="0"/>
              <a:t> –c </a:t>
            </a:r>
            <a:r>
              <a:rPr lang="en-US" dirty="0" err="1" smtClean="0"/>
              <a:t>screen.c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keyboard.o</a:t>
            </a:r>
            <a:r>
              <a:rPr lang="en-US" dirty="0" smtClean="0"/>
              <a:t> : </a:t>
            </a:r>
            <a:r>
              <a:rPr lang="en-US" dirty="0" err="1" smtClean="0"/>
              <a:t>keyboard.c</a:t>
            </a:r>
            <a:r>
              <a:rPr lang="en-US" dirty="0" smtClean="0"/>
              <a:t> </a:t>
            </a:r>
            <a:r>
              <a:rPr lang="en-US" dirty="0" err="1" smtClean="0"/>
              <a:t>keyboard,h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         </a:t>
            </a:r>
            <a:r>
              <a:rPr lang="en-US" dirty="0" err="1" smtClean="0"/>
              <a:t>gcc</a:t>
            </a:r>
            <a:r>
              <a:rPr lang="en-US" dirty="0" smtClean="0"/>
              <a:t> –c </a:t>
            </a:r>
            <a:r>
              <a:rPr lang="en-US" dirty="0" err="1" smtClean="0"/>
              <a:t>keyboard.c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PHONY : clean</a:t>
            </a:r>
          </a:p>
          <a:p>
            <a:pPr>
              <a:buNone/>
            </a:pPr>
            <a:r>
              <a:rPr lang="en-US" dirty="0" smtClean="0"/>
              <a:t>	clean :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 smtClean="0"/>
              <a:t>rm</a:t>
            </a:r>
            <a:r>
              <a:rPr lang="en-US" dirty="0" smtClean="0"/>
              <a:t> editor $(OBJS)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V. </a:t>
            </a:r>
            <a:r>
              <a:rPr lang="en-US" sz="4000" dirty="0" err="1" smtClean="0"/>
              <a:t>Makefile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Linux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PHONY target</a:t>
            </a:r>
            <a:endParaRPr lang="en-US" dirty="0" smtClean="0"/>
          </a:p>
          <a:p>
            <a:pPr lvl="1"/>
            <a:r>
              <a:rPr lang="en-US" b="1" dirty="0" err="1" smtClean="0"/>
              <a:t>Biến</a:t>
            </a:r>
            <a:endParaRPr lang="en-US" dirty="0" smtClean="0"/>
          </a:p>
          <a:p>
            <a:pPr lvl="1"/>
            <a:r>
              <a:rPr lang="en-US" b="1" dirty="0" err="1" smtClean="0"/>
              <a:t>Biến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endParaRPr lang="en-US" b="1" dirty="0" smtClean="0"/>
          </a:p>
          <a:p>
            <a:pPr lvl="1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V. </a:t>
            </a:r>
            <a:r>
              <a:rPr lang="en-US" sz="4000" dirty="0" err="1" smtClean="0"/>
              <a:t>Makefile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Linux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 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i="1" dirty="0" smtClean="0"/>
              <a:t>	</a:t>
            </a:r>
            <a:r>
              <a:rPr lang="en-US" sz="2000" i="1" dirty="0" err="1" smtClean="0"/>
              <a:t>Biến</a:t>
            </a:r>
            <a:r>
              <a:rPr lang="en-US" sz="2000" i="1" dirty="0" smtClean="0"/>
              <a:t> 		</a:t>
            </a:r>
            <a:r>
              <a:rPr lang="en-US" sz="2000" i="1" dirty="0" err="1" smtClean="0"/>
              <a:t>Mô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tả</a:t>
            </a: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	$@		The filename of a rule’s target</a:t>
            </a:r>
          </a:p>
          <a:p>
            <a:pPr>
              <a:buNone/>
            </a:pPr>
            <a:r>
              <a:rPr lang="en-US" sz="2000" dirty="0" smtClean="0"/>
              <a:t>	$&lt; 		The name of the first dependency in a rule</a:t>
            </a:r>
          </a:p>
          <a:p>
            <a:pPr>
              <a:buNone/>
            </a:pPr>
            <a:r>
              <a:rPr lang="en-US" sz="2000" dirty="0" smtClean="0"/>
              <a:t>	$^ 		Space-delimited list of all the dependencies in a rule</a:t>
            </a:r>
          </a:p>
          <a:p>
            <a:pPr>
              <a:buNone/>
            </a:pPr>
            <a:r>
              <a:rPr lang="en-US" sz="2000" dirty="0" smtClean="0"/>
              <a:t>	$?		Space-delimited list of all the dependencies in a rule 		that are newer than the target</a:t>
            </a:r>
          </a:p>
          <a:p>
            <a:pPr>
              <a:buNone/>
            </a:pPr>
            <a:r>
              <a:rPr lang="en-US" sz="2000" dirty="0" smtClean="0"/>
              <a:t>  	$(@D)	The directory part of a target filename, if the target is 		in a subdirectory</a:t>
            </a:r>
          </a:p>
          <a:p>
            <a:pPr>
              <a:buNone/>
            </a:pPr>
            <a:r>
              <a:rPr lang="en-US" sz="2000" dirty="0" smtClean="0"/>
              <a:t>	$(@F)	The filename part of a target filename, if the target is 		in a subdirectory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V. </a:t>
            </a:r>
            <a:r>
              <a:rPr lang="en-US" sz="4000" dirty="0" err="1" smtClean="0"/>
              <a:t>Makefile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PHONY target</a:t>
            </a:r>
            <a:endParaRPr lang="en-US" dirty="0" smtClean="0"/>
          </a:p>
          <a:p>
            <a:pPr lvl="1"/>
            <a:r>
              <a:rPr lang="en-US" b="1" dirty="0" err="1" smtClean="0"/>
              <a:t>Biến</a:t>
            </a:r>
            <a:endParaRPr lang="en-US" dirty="0" smtClean="0"/>
          </a:p>
          <a:p>
            <a:pPr lvl="1"/>
            <a:r>
              <a:rPr lang="en-US" b="1" dirty="0" err="1" smtClean="0"/>
              <a:t>Biến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endParaRPr lang="en-US" b="1" dirty="0" smtClean="0"/>
          </a:p>
          <a:p>
            <a:pPr lvl="1"/>
            <a:r>
              <a:rPr lang="en-US" b="1" dirty="0" err="1" smtClean="0"/>
              <a:t>Biến</a:t>
            </a:r>
            <a:r>
              <a:rPr lang="en-US" b="1" dirty="0" smtClean="0"/>
              <a:t> </a:t>
            </a:r>
            <a:r>
              <a:rPr lang="en-US" b="1" dirty="0" err="1" smtClean="0"/>
              <a:t>xác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trước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cờ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V. </a:t>
            </a:r>
            <a:r>
              <a:rPr lang="en-US" sz="4000" dirty="0" err="1" smtClean="0"/>
              <a:t>Makefile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Linux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/>
              <a:t>Một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biến</a:t>
            </a:r>
            <a:r>
              <a:rPr lang="en-US" sz="1600" dirty="0" smtClean="0"/>
              <a:t> </a:t>
            </a:r>
            <a:r>
              <a:rPr lang="en-US" sz="1600" dirty="0" err="1" smtClean="0"/>
              <a:t>xác</a:t>
            </a:r>
            <a:r>
              <a:rPr lang="en-US" sz="1600" dirty="0" smtClean="0"/>
              <a:t> </a:t>
            </a:r>
            <a:r>
              <a:rPr lang="en-US" sz="1600" dirty="0" err="1" smtClean="0"/>
              <a:t>định</a:t>
            </a:r>
            <a:r>
              <a:rPr lang="en-US" sz="1600" dirty="0" smtClean="0"/>
              <a:t> </a:t>
            </a:r>
            <a:r>
              <a:rPr lang="en-US" sz="1600" dirty="0" err="1" smtClean="0"/>
              <a:t>trước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cờ</a:t>
            </a:r>
            <a:r>
              <a:rPr lang="en-US" sz="1600" dirty="0" smtClean="0"/>
              <a:t> (flags)</a:t>
            </a:r>
          </a:p>
          <a:p>
            <a:pPr>
              <a:buNone/>
            </a:pPr>
            <a:r>
              <a:rPr lang="en-US" sz="1600" i="1" dirty="0" smtClean="0"/>
              <a:t>	</a:t>
            </a:r>
          </a:p>
          <a:p>
            <a:pPr>
              <a:buNone/>
            </a:pPr>
            <a:r>
              <a:rPr lang="en-US" sz="1600" i="1" dirty="0" smtClean="0"/>
              <a:t>	Variable	Description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 </a:t>
            </a:r>
          </a:p>
          <a:p>
            <a:pPr>
              <a:buNone/>
            </a:pPr>
            <a:r>
              <a:rPr lang="en-US" sz="1600" dirty="0" smtClean="0"/>
              <a:t>	AR		Archive-maintenance programs; default value = </a:t>
            </a:r>
            <a:r>
              <a:rPr lang="en-US" sz="1600" dirty="0" err="1" smtClean="0"/>
              <a:t>ar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AS		Program to do assembly; default value = as</a:t>
            </a:r>
          </a:p>
          <a:p>
            <a:pPr>
              <a:buNone/>
            </a:pPr>
            <a:r>
              <a:rPr lang="en-US" sz="1600" dirty="0" smtClean="0"/>
              <a:t>	CC		Program for compiling C programs; default value = cc</a:t>
            </a:r>
          </a:p>
          <a:p>
            <a:pPr>
              <a:buNone/>
            </a:pPr>
            <a:r>
              <a:rPr lang="en-US" sz="1600" dirty="0" smtClean="0"/>
              <a:t>	CPP 		C Preprocessor program; default value = </a:t>
            </a:r>
            <a:r>
              <a:rPr lang="en-US" sz="1600" dirty="0" err="1" smtClean="0"/>
              <a:t>cpp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RM		Program to remove files; default value = “</a:t>
            </a:r>
            <a:r>
              <a:rPr lang="en-US" sz="1600" dirty="0" err="1" smtClean="0"/>
              <a:t>rm</a:t>
            </a:r>
            <a:r>
              <a:rPr lang="en-US" sz="1600" dirty="0" smtClean="0"/>
              <a:t>    -f” </a:t>
            </a:r>
          </a:p>
          <a:p>
            <a:pPr>
              <a:buNone/>
            </a:pPr>
            <a:r>
              <a:rPr lang="en-US" sz="1600" dirty="0" smtClean="0"/>
              <a:t>	ARFLAGS	Flags for the archive-maintenance program; default = </a:t>
            </a:r>
            <a:r>
              <a:rPr lang="en-US" sz="1600" dirty="0" err="1" smtClean="0"/>
              <a:t>rv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	ASFLAGS	Flags for the assembler program; no default</a:t>
            </a:r>
          </a:p>
          <a:p>
            <a:pPr>
              <a:buNone/>
            </a:pPr>
            <a:r>
              <a:rPr lang="en-US" sz="1600" dirty="0" smtClean="0"/>
              <a:t>      CFLAGS	Flags for the C compiler; no default </a:t>
            </a:r>
          </a:p>
          <a:p>
            <a:pPr>
              <a:buNone/>
            </a:pPr>
            <a:r>
              <a:rPr lang="en-US" sz="1600" dirty="0" smtClean="0"/>
              <a:t>      CPPFLAGS	Flags for the C preprocessor; no default </a:t>
            </a:r>
          </a:p>
          <a:p>
            <a:pPr>
              <a:buNone/>
            </a:pPr>
            <a:r>
              <a:rPr lang="en-US" sz="1600" dirty="0" smtClean="0"/>
              <a:t>       LDFLAGS	Flags for the linker (ld); no default</a:t>
            </a: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V. </a:t>
            </a:r>
            <a:r>
              <a:rPr lang="en-US" sz="4000" dirty="0" err="1" smtClean="0"/>
              <a:t>Makefile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Linux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PHONY target</a:t>
            </a:r>
            <a:endParaRPr lang="en-US" dirty="0" smtClean="0"/>
          </a:p>
          <a:p>
            <a:pPr lvl="1"/>
            <a:r>
              <a:rPr lang="en-US" b="1" dirty="0" err="1" smtClean="0"/>
              <a:t>Biến</a:t>
            </a:r>
            <a:endParaRPr lang="en-US" dirty="0" smtClean="0"/>
          </a:p>
          <a:p>
            <a:pPr lvl="1"/>
            <a:r>
              <a:rPr lang="en-US" b="1" dirty="0" err="1" smtClean="0"/>
              <a:t>Biến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endParaRPr lang="en-US" b="1" dirty="0" smtClean="0"/>
          </a:p>
          <a:p>
            <a:pPr lvl="1"/>
            <a:r>
              <a:rPr lang="en-US" b="1" dirty="0" err="1" smtClean="0"/>
              <a:t>Biến</a:t>
            </a:r>
            <a:r>
              <a:rPr lang="en-US" b="1" dirty="0" smtClean="0"/>
              <a:t> </a:t>
            </a:r>
            <a:r>
              <a:rPr lang="en-US" b="1" dirty="0" err="1" smtClean="0"/>
              <a:t>xác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trước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cờ</a:t>
            </a:r>
            <a:endParaRPr lang="en-US" b="1" dirty="0" smtClean="0"/>
          </a:p>
          <a:p>
            <a:pPr lvl="1"/>
            <a:r>
              <a:rPr lang="en-US" b="1" dirty="0" err="1" smtClean="0"/>
              <a:t>Biến</a:t>
            </a:r>
            <a:r>
              <a:rPr lang="en-US" b="1" dirty="0" smtClean="0"/>
              <a:t> </a:t>
            </a:r>
            <a:r>
              <a:rPr lang="en-US" b="1" dirty="0" err="1" smtClean="0"/>
              <a:t>môi</a:t>
            </a:r>
            <a:r>
              <a:rPr lang="en-US" b="1" dirty="0" smtClean="0"/>
              <a:t> </a:t>
            </a:r>
            <a:r>
              <a:rPr lang="en-US" b="1" dirty="0" err="1" smtClean="0"/>
              <a:t>trường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V. </a:t>
            </a:r>
            <a:r>
              <a:rPr lang="en-US" sz="4000" dirty="0" err="1" smtClean="0"/>
              <a:t>Makefile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Linux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 Make :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–d </a:t>
            </a:r>
            <a:r>
              <a:rPr lang="en-US" dirty="0" err="1" smtClean="0"/>
              <a:t>cho</a:t>
            </a:r>
            <a:r>
              <a:rPr lang="en-US" dirty="0" smtClean="0"/>
              <a:t> make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gỡ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V. </a:t>
            </a:r>
            <a:r>
              <a:rPr lang="en-US" sz="4000" dirty="0" err="1" smtClean="0"/>
              <a:t>Makefile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Linux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u="sng" dirty="0" smtClean="0"/>
              <a:t>/ </a:t>
            </a:r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:</a:t>
            </a:r>
            <a:endParaRPr lang="en-US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V. </a:t>
            </a:r>
            <a:r>
              <a:rPr lang="en-US" sz="4000" dirty="0" err="1" smtClean="0"/>
              <a:t>Makefile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Linux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1/ </a:t>
            </a:r>
            <a:r>
              <a:rPr lang="en-US" u="sng" dirty="0" err="1" smtClean="0"/>
              <a:t>Công</a:t>
            </a:r>
            <a:r>
              <a:rPr lang="en-US" u="sng" dirty="0" smtClean="0"/>
              <a:t> </a:t>
            </a:r>
            <a:r>
              <a:rPr lang="en-US" u="sng" dirty="0" err="1" smtClean="0"/>
              <a:t>cụ</a:t>
            </a:r>
            <a:r>
              <a:rPr lang="en-US" u="sng" dirty="0" smtClean="0"/>
              <a:t> GNU Make:</a:t>
            </a:r>
          </a:p>
          <a:p>
            <a:pPr lvl="1"/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GNU make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GNU make: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V. </a:t>
            </a:r>
            <a:r>
              <a:rPr lang="en-US" sz="4000" dirty="0" err="1" smtClean="0"/>
              <a:t>Makefile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Linux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/>
              <a:t>: https://www.gnu.org/software/make/manual/make.html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V. </a:t>
            </a:r>
            <a:r>
              <a:rPr lang="en-US" sz="4000" dirty="0" err="1" smtClean="0"/>
              <a:t>Makefile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Linux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2/</a:t>
            </a:r>
            <a:r>
              <a:rPr lang="en-US" u="sng" dirty="0" err="1" smtClean="0"/>
              <a:t>Makefile</a:t>
            </a:r>
            <a:r>
              <a:rPr lang="en-US" u="sng" dirty="0" smtClean="0"/>
              <a:t>:</a:t>
            </a:r>
          </a:p>
          <a:p>
            <a:pPr lvl="1"/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makefile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Makefile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(rules),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make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rules:</a:t>
            </a:r>
          </a:p>
          <a:p>
            <a:pPr lvl="2"/>
            <a:r>
              <a:rPr lang="en-US" dirty="0" smtClean="0"/>
              <a:t>Target</a:t>
            </a:r>
          </a:p>
          <a:p>
            <a:pPr lvl="2"/>
            <a:r>
              <a:rPr lang="en-US" dirty="0" smtClean="0"/>
              <a:t>Dependency</a:t>
            </a:r>
          </a:p>
          <a:p>
            <a:pPr lvl="2"/>
            <a:r>
              <a:rPr lang="en-US" dirty="0" smtClean="0"/>
              <a:t>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V. </a:t>
            </a:r>
            <a:r>
              <a:rPr lang="en-US" sz="4000" dirty="0" err="1" smtClean="0"/>
              <a:t>Makefile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Linux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3/</a:t>
            </a:r>
            <a:r>
              <a:rPr lang="en-US" u="sng" dirty="0" err="1" smtClean="0"/>
              <a:t>Các</a:t>
            </a:r>
            <a:r>
              <a:rPr lang="en-US" u="sng" dirty="0" smtClean="0"/>
              <a:t> </a:t>
            </a:r>
            <a:r>
              <a:rPr lang="en-US" u="sng" dirty="0" err="1" smtClean="0"/>
              <a:t>quy</a:t>
            </a:r>
            <a:r>
              <a:rPr lang="en-US" u="sng" dirty="0" smtClean="0"/>
              <a:t> </a:t>
            </a:r>
            <a:r>
              <a:rPr lang="en-US" u="sng" dirty="0" err="1" smtClean="0"/>
              <a:t>tắc</a:t>
            </a:r>
            <a:r>
              <a:rPr lang="en-US" u="sng" dirty="0" smtClean="0"/>
              <a:t>(rules):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Target: dependency1 dependency2 …</a:t>
            </a:r>
          </a:p>
          <a:p>
            <a:pPr>
              <a:buNone/>
            </a:pPr>
            <a:r>
              <a:rPr lang="en-US" dirty="0" smtClean="0"/>
              <a:t>			Command</a:t>
            </a:r>
          </a:p>
          <a:p>
            <a:pPr>
              <a:buNone/>
            </a:pPr>
            <a:r>
              <a:rPr lang="en-US" dirty="0" smtClean="0"/>
              <a:t>			Command</a:t>
            </a:r>
          </a:p>
          <a:p>
            <a:pPr>
              <a:buNone/>
            </a:pPr>
            <a:r>
              <a:rPr lang="en-US" dirty="0" smtClean="0"/>
              <a:t>			……….......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V. </a:t>
            </a:r>
            <a:r>
              <a:rPr lang="en-US" sz="4000" dirty="0" err="1" smtClean="0"/>
              <a:t>Makefile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Linux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Chú</a:t>
            </a:r>
            <a:r>
              <a:rPr lang="en-US" dirty="0" smtClean="0"/>
              <a:t> ý :</a:t>
            </a:r>
          </a:p>
          <a:p>
            <a:pPr lvl="1"/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command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Tab,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Space,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Space </a:t>
            </a:r>
            <a:r>
              <a:rPr lang="en-US" dirty="0" err="1" smtClean="0"/>
              <a:t>thì</a:t>
            </a:r>
            <a:r>
              <a:rPr lang="en-US" dirty="0" smtClean="0"/>
              <a:t> Make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“Missing separator”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1 hay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"\"</a:t>
            </a:r>
          </a:p>
          <a:p>
            <a:pPr lvl="1"/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#,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make </a:t>
            </a:r>
            <a:r>
              <a:rPr lang="en-US" dirty="0" err="1" smtClean="0"/>
              <a:t>bỏ</a:t>
            </a:r>
            <a:r>
              <a:rPr lang="en-US" dirty="0" smtClean="0"/>
              <a:t> qua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V. </a:t>
            </a:r>
            <a:r>
              <a:rPr lang="en-US" sz="4000" dirty="0" err="1" smtClean="0"/>
              <a:t>Makefile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Linux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1:</a:t>
            </a:r>
          </a:p>
          <a:p>
            <a:pPr>
              <a:buNone/>
            </a:pPr>
            <a:r>
              <a:rPr lang="en-US" dirty="0" smtClean="0"/>
              <a:t>	editor : </a:t>
            </a:r>
            <a:r>
              <a:rPr lang="en-US" dirty="0" err="1" smtClean="0"/>
              <a:t>editor.o</a:t>
            </a:r>
            <a:r>
              <a:rPr lang="en-US" dirty="0" smtClean="0"/>
              <a:t> </a:t>
            </a:r>
            <a:r>
              <a:rPr lang="en-US" dirty="0" err="1" smtClean="0"/>
              <a:t>screen.o</a:t>
            </a:r>
            <a:r>
              <a:rPr lang="en-US" dirty="0" smtClean="0"/>
              <a:t> </a:t>
            </a:r>
            <a:r>
              <a:rPr lang="en-US" dirty="0" err="1" smtClean="0"/>
              <a:t>keyboard.o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gcc</a:t>
            </a:r>
            <a:r>
              <a:rPr lang="en-US" dirty="0" smtClean="0"/>
              <a:t> –o </a:t>
            </a:r>
            <a:r>
              <a:rPr lang="en-US" dirty="0" err="1" smtClean="0"/>
              <a:t>editor.o</a:t>
            </a:r>
            <a:r>
              <a:rPr lang="en-US" dirty="0" smtClean="0"/>
              <a:t> </a:t>
            </a:r>
            <a:r>
              <a:rPr lang="en-US" dirty="0" err="1" smtClean="0"/>
              <a:t>screen.o</a:t>
            </a:r>
            <a:r>
              <a:rPr lang="en-US" dirty="0" smtClean="0"/>
              <a:t> </a:t>
            </a:r>
            <a:r>
              <a:rPr lang="en-US" dirty="0" err="1" smtClean="0"/>
              <a:t>keyboard.o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editor.o</a:t>
            </a:r>
            <a:r>
              <a:rPr lang="en-US" dirty="0" smtClean="0"/>
              <a:t> : </a:t>
            </a:r>
            <a:r>
              <a:rPr lang="en-US" dirty="0" err="1" smtClean="0"/>
              <a:t>editor.c</a:t>
            </a:r>
            <a:r>
              <a:rPr lang="en-US" dirty="0" smtClean="0"/>
              <a:t> </a:t>
            </a:r>
            <a:r>
              <a:rPr lang="en-US" dirty="0" err="1" smtClean="0"/>
              <a:t>editor.h</a:t>
            </a:r>
            <a:r>
              <a:rPr lang="en-US" dirty="0" smtClean="0"/>
              <a:t> </a:t>
            </a:r>
            <a:r>
              <a:rPr lang="en-US" dirty="0" err="1" smtClean="0"/>
              <a:t>keyboard.h</a:t>
            </a:r>
            <a:r>
              <a:rPr lang="en-US" dirty="0" smtClean="0"/>
              <a:t> </a:t>
            </a:r>
            <a:r>
              <a:rPr lang="en-US" dirty="0" err="1" smtClean="0"/>
              <a:t>screen.h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gcc</a:t>
            </a:r>
            <a:r>
              <a:rPr lang="en-US" dirty="0" smtClean="0"/>
              <a:t> –c </a:t>
            </a:r>
            <a:r>
              <a:rPr lang="en-US" dirty="0" err="1" smtClean="0"/>
              <a:t>editor.c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screen.o</a:t>
            </a:r>
            <a:r>
              <a:rPr lang="en-US" dirty="0" smtClean="0"/>
              <a:t> : </a:t>
            </a:r>
            <a:r>
              <a:rPr lang="en-US" dirty="0" err="1" smtClean="0"/>
              <a:t>screen.c</a:t>
            </a:r>
            <a:r>
              <a:rPr lang="en-US" dirty="0" smtClean="0"/>
              <a:t> </a:t>
            </a:r>
            <a:r>
              <a:rPr lang="en-US" dirty="0" err="1" smtClean="0"/>
              <a:t>screen.h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gcc</a:t>
            </a:r>
            <a:r>
              <a:rPr lang="en-US" dirty="0" smtClean="0"/>
              <a:t> –c </a:t>
            </a:r>
            <a:r>
              <a:rPr lang="en-US" dirty="0" err="1" smtClean="0"/>
              <a:t>screen.c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keyboard.o</a:t>
            </a:r>
            <a:r>
              <a:rPr lang="en-US" dirty="0" smtClean="0"/>
              <a:t> : </a:t>
            </a:r>
            <a:r>
              <a:rPr lang="en-US" dirty="0" err="1" smtClean="0"/>
              <a:t>keyboard.c</a:t>
            </a:r>
            <a:r>
              <a:rPr lang="en-US" dirty="0" smtClean="0"/>
              <a:t> </a:t>
            </a:r>
            <a:r>
              <a:rPr lang="en-US" dirty="0" err="1" smtClean="0"/>
              <a:t>keyboard,h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gcc</a:t>
            </a:r>
            <a:r>
              <a:rPr lang="en-US" dirty="0" smtClean="0"/>
              <a:t> –c </a:t>
            </a:r>
            <a:r>
              <a:rPr lang="en-US" dirty="0" err="1" smtClean="0"/>
              <a:t>keyboard.c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clean :</a:t>
            </a:r>
          </a:p>
          <a:p>
            <a:pPr>
              <a:buNone/>
            </a:pPr>
            <a:r>
              <a:rPr lang="en-US" dirty="0" smtClean="0"/>
              <a:t>	       </a:t>
            </a:r>
            <a:r>
              <a:rPr lang="en-US" dirty="0" err="1" smtClean="0"/>
              <a:t>rm</a:t>
            </a:r>
            <a:r>
              <a:rPr lang="en-US" dirty="0" smtClean="0"/>
              <a:t> editor *.o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V. </a:t>
            </a:r>
            <a:r>
              <a:rPr lang="en-US" sz="4000" dirty="0" err="1" smtClean="0"/>
              <a:t>Makefile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Linux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(rules) </a:t>
            </a:r>
            <a:r>
              <a:rPr lang="en-US" dirty="0" err="1" smtClean="0"/>
              <a:t>khác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V. </a:t>
            </a:r>
            <a:r>
              <a:rPr lang="en-US" sz="4000" dirty="0" err="1" smtClean="0"/>
              <a:t>Makefile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Linux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PHONY target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V. </a:t>
            </a:r>
            <a:r>
              <a:rPr lang="en-US" sz="4000" dirty="0" err="1" smtClean="0"/>
              <a:t>Makefile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Linux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2:</a:t>
            </a:r>
          </a:p>
          <a:p>
            <a:pPr>
              <a:buNone/>
            </a:pPr>
            <a:r>
              <a:rPr lang="en-US" dirty="0" smtClean="0"/>
              <a:t>	editor : </a:t>
            </a:r>
            <a:r>
              <a:rPr lang="en-US" dirty="0" err="1" smtClean="0"/>
              <a:t>editor.o</a:t>
            </a:r>
            <a:r>
              <a:rPr lang="en-US" dirty="0" smtClean="0"/>
              <a:t> </a:t>
            </a:r>
            <a:r>
              <a:rPr lang="en-US" dirty="0" err="1" smtClean="0"/>
              <a:t>screen.o</a:t>
            </a:r>
            <a:r>
              <a:rPr lang="en-US" dirty="0" smtClean="0"/>
              <a:t> </a:t>
            </a:r>
            <a:r>
              <a:rPr lang="en-US" dirty="0" err="1" smtClean="0"/>
              <a:t>keyboard.o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	</a:t>
            </a:r>
            <a:r>
              <a:rPr lang="en-US" dirty="0" err="1" smtClean="0"/>
              <a:t>gcc</a:t>
            </a:r>
            <a:r>
              <a:rPr lang="en-US" dirty="0" smtClean="0"/>
              <a:t> –o </a:t>
            </a:r>
            <a:r>
              <a:rPr lang="en-US" dirty="0" err="1" smtClean="0"/>
              <a:t>editor.o</a:t>
            </a:r>
            <a:r>
              <a:rPr lang="en-US" dirty="0" smtClean="0"/>
              <a:t> </a:t>
            </a:r>
            <a:r>
              <a:rPr lang="en-US" dirty="0" err="1" smtClean="0"/>
              <a:t>screen.o</a:t>
            </a:r>
            <a:r>
              <a:rPr lang="en-US" dirty="0" smtClean="0"/>
              <a:t> </a:t>
            </a:r>
            <a:r>
              <a:rPr lang="en-US" dirty="0" err="1" smtClean="0"/>
              <a:t>keyboard.o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editor.o</a:t>
            </a:r>
            <a:r>
              <a:rPr lang="en-US" dirty="0" smtClean="0"/>
              <a:t> : </a:t>
            </a:r>
            <a:r>
              <a:rPr lang="en-US" dirty="0" err="1" smtClean="0"/>
              <a:t>editor.c</a:t>
            </a:r>
            <a:r>
              <a:rPr lang="en-US" dirty="0" smtClean="0"/>
              <a:t> </a:t>
            </a:r>
            <a:r>
              <a:rPr lang="en-US" dirty="0" err="1" smtClean="0"/>
              <a:t>editor.h</a:t>
            </a:r>
            <a:r>
              <a:rPr lang="en-US" dirty="0" smtClean="0"/>
              <a:t> </a:t>
            </a:r>
            <a:r>
              <a:rPr lang="en-US" dirty="0" err="1" smtClean="0"/>
              <a:t>keyboard.h</a:t>
            </a:r>
            <a:r>
              <a:rPr lang="en-US" dirty="0" smtClean="0"/>
              <a:t> </a:t>
            </a:r>
            <a:r>
              <a:rPr lang="en-US" dirty="0" err="1" smtClean="0"/>
              <a:t>screen.h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      	</a:t>
            </a:r>
            <a:r>
              <a:rPr lang="en-US" dirty="0" err="1" smtClean="0"/>
              <a:t>gcc</a:t>
            </a:r>
            <a:r>
              <a:rPr lang="en-US" dirty="0" smtClean="0"/>
              <a:t> –c </a:t>
            </a:r>
            <a:r>
              <a:rPr lang="en-US" dirty="0" err="1" smtClean="0"/>
              <a:t>editor.c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screen.o</a:t>
            </a:r>
            <a:r>
              <a:rPr lang="en-US" dirty="0" smtClean="0"/>
              <a:t> : </a:t>
            </a:r>
            <a:r>
              <a:rPr lang="en-US" dirty="0" err="1" smtClean="0"/>
              <a:t>screen.c</a:t>
            </a:r>
            <a:r>
              <a:rPr lang="en-US" dirty="0" smtClean="0"/>
              <a:t> </a:t>
            </a:r>
            <a:r>
              <a:rPr lang="en-US" dirty="0" err="1" smtClean="0"/>
              <a:t>screen.h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        </a:t>
            </a:r>
            <a:r>
              <a:rPr lang="en-US" dirty="0" err="1" smtClean="0"/>
              <a:t>gcc</a:t>
            </a:r>
            <a:r>
              <a:rPr lang="en-US" dirty="0" smtClean="0"/>
              <a:t> –c </a:t>
            </a:r>
            <a:r>
              <a:rPr lang="en-US" dirty="0" err="1" smtClean="0"/>
              <a:t>screen.c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keyboard.o</a:t>
            </a:r>
            <a:r>
              <a:rPr lang="en-US" dirty="0" smtClean="0"/>
              <a:t> : </a:t>
            </a:r>
            <a:r>
              <a:rPr lang="en-US" dirty="0" err="1" smtClean="0"/>
              <a:t>keyboard.c</a:t>
            </a:r>
            <a:r>
              <a:rPr lang="en-US" dirty="0" smtClean="0"/>
              <a:t> </a:t>
            </a:r>
            <a:r>
              <a:rPr lang="en-US" dirty="0" err="1" smtClean="0"/>
              <a:t>keyboard,h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gcc</a:t>
            </a:r>
            <a:r>
              <a:rPr lang="en-US" dirty="0" smtClean="0"/>
              <a:t> –c </a:t>
            </a:r>
            <a:r>
              <a:rPr lang="en-US" dirty="0" err="1" smtClean="0"/>
              <a:t>keyboard.c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PHONY : clean</a:t>
            </a:r>
          </a:p>
          <a:p>
            <a:pPr>
              <a:buNone/>
            </a:pPr>
            <a:r>
              <a:rPr lang="en-US" dirty="0" smtClean="0"/>
              <a:t>	 clean :</a:t>
            </a:r>
          </a:p>
          <a:p>
            <a:pPr>
              <a:buNone/>
            </a:pPr>
            <a:r>
              <a:rPr lang="en-US" dirty="0" smtClean="0"/>
              <a:t>      	</a:t>
            </a:r>
            <a:r>
              <a:rPr lang="en-US" dirty="0" err="1" smtClean="0"/>
              <a:t>rm</a:t>
            </a:r>
            <a:r>
              <a:rPr lang="en-US" dirty="0" smtClean="0"/>
              <a:t> editor *.o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402</Words>
  <Application>Microsoft Office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Lập trình C trên Linux</vt:lpstr>
      <vt:lpstr>V. Makefile trong hệ thống Linux</vt:lpstr>
      <vt:lpstr>V. Makefile trong hệ thống Linux</vt:lpstr>
      <vt:lpstr>V. Makefile trong hệ thống Linux</vt:lpstr>
      <vt:lpstr>V. Makefile trong hệ thống Linux</vt:lpstr>
      <vt:lpstr>V. Makefile trong hệ thống Linux</vt:lpstr>
      <vt:lpstr>V. Makefile trong hệ thống Linux</vt:lpstr>
      <vt:lpstr>V. Makefile trong hệ thống Linux</vt:lpstr>
      <vt:lpstr>V. Makefile trong hệ thống Linux</vt:lpstr>
      <vt:lpstr>V. Makefile trong hệ thống Linux</vt:lpstr>
      <vt:lpstr>V. Makefile trong hệ thống Linux</vt:lpstr>
      <vt:lpstr>V. Makefile trong hệ thống Linux</vt:lpstr>
      <vt:lpstr>V. Makefile trong hệ thống Linux</vt:lpstr>
      <vt:lpstr>V. Makefile trong hệ thống Linux</vt:lpstr>
      <vt:lpstr>V. Makefile trong hệ thống Linux</vt:lpstr>
      <vt:lpstr>V. Makefile trong hệ thống Linux</vt:lpstr>
      <vt:lpstr>V. Makefile trong hệ thống Linux</vt:lpstr>
      <vt:lpstr>V. Makefile trong hệ thống Linux</vt:lpstr>
      <vt:lpstr>V. Makefile trong hệ thống Linux</vt:lpstr>
      <vt:lpstr>V. Makefile trong hệ thống Linux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C trên Linux</dc:title>
  <dc:creator>HONG NHUNG</dc:creator>
  <cp:lastModifiedBy>MINH HUAN</cp:lastModifiedBy>
  <cp:revision>42</cp:revision>
  <dcterms:created xsi:type="dcterms:W3CDTF">2013-03-26T04:26:15Z</dcterms:created>
  <dcterms:modified xsi:type="dcterms:W3CDTF">2017-04-20T06:34:14Z</dcterms:modified>
</cp:coreProperties>
</file>