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40CC6-8CF1-4C3E-A22C-C8F58DD3FCC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4D01B3-BA46-40B7-A852-A83079C82EDF}">
      <dgm:prSet phldrT="[Text]" custT="1"/>
      <dgm:spPr/>
      <dgm:t>
        <a:bodyPr/>
        <a:lstStyle/>
        <a:p>
          <a:r>
            <a:rPr lang="en-US" sz="1800" dirty="0" err="1"/>
            <a:t>MainActivity</a:t>
          </a:r>
          <a:endParaRPr lang="en-US" sz="1800" dirty="0"/>
        </a:p>
      </dgm:t>
    </dgm:pt>
    <dgm:pt modelId="{4333E2DF-BBE6-42BA-AE4F-88D47A4B4456}" type="parTrans" cxnId="{7F4F7675-C34E-4C0B-A3C7-41CE6D88C7FC}">
      <dgm:prSet/>
      <dgm:spPr/>
      <dgm:t>
        <a:bodyPr/>
        <a:lstStyle/>
        <a:p>
          <a:endParaRPr lang="en-US"/>
        </a:p>
      </dgm:t>
    </dgm:pt>
    <dgm:pt modelId="{B4A3B426-5095-450F-83F1-4E6D16831800}" type="sibTrans" cxnId="{7F4F7675-C34E-4C0B-A3C7-41CE6D88C7FC}">
      <dgm:prSet/>
      <dgm:spPr/>
      <dgm:t>
        <a:bodyPr/>
        <a:lstStyle/>
        <a:p>
          <a:endParaRPr lang="en-US"/>
        </a:p>
      </dgm:t>
    </dgm:pt>
    <dgm:pt modelId="{E79767C2-AF92-564B-848C-42B994AA5995}">
      <dgm:prSet custT="1"/>
      <dgm:spPr/>
      <dgm:t>
        <a:bodyPr/>
        <a:lstStyle/>
        <a:p>
          <a:r>
            <a:rPr lang="en-US" sz="1800" dirty="0" err="1"/>
            <a:t>ChoseImageActivity</a:t>
          </a:r>
          <a:endParaRPr lang="en-VN" sz="1800" dirty="0"/>
        </a:p>
      </dgm:t>
    </dgm:pt>
    <dgm:pt modelId="{F78344EF-440C-1748-A8B8-D9E9FD39A28B}" type="parTrans" cxnId="{C42FBF9C-A810-424B-8975-2244DE1C677F}">
      <dgm:prSet/>
      <dgm:spPr/>
      <dgm:t>
        <a:bodyPr/>
        <a:lstStyle/>
        <a:p>
          <a:endParaRPr lang="en-US" sz="1800"/>
        </a:p>
      </dgm:t>
    </dgm:pt>
    <dgm:pt modelId="{F5374E3E-8478-A14D-B6AC-D7CF0C9CE8D5}" type="sibTrans" cxnId="{C42FBF9C-A810-424B-8975-2244DE1C677F}">
      <dgm:prSet/>
      <dgm:spPr/>
      <dgm:t>
        <a:bodyPr/>
        <a:lstStyle/>
        <a:p>
          <a:endParaRPr lang="en-US"/>
        </a:p>
      </dgm:t>
    </dgm:pt>
    <dgm:pt modelId="{2873BBA6-FEC5-D94A-A595-32CE68632E00}">
      <dgm:prSet custT="1"/>
      <dgm:spPr/>
      <dgm:t>
        <a:bodyPr/>
        <a:lstStyle/>
        <a:p>
          <a:r>
            <a:rPr lang="en-US" sz="1800"/>
            <a:t>LoginActivity</a:t>
          </a:r>
          <a:endParaRPr lang="en-VN" sz="1800"/>
        </a:p>
      </dgm:t>
    </dgm:pt>
    <dgm:pt modelId="{40168756-0AFB-624B-AAA5-98F34A3E44D4}" type="parTrans" cxnId="{1D88195A-378D-2044-890A-63CBFA68A585}">
      <dgm:prSet/>
      <dgm:spPr/>
      <dgm:t>
        <a:bodyPr/>
        <a:lstStyle/>
        <a:p>
          <a:endParaRPr lang="en-US" sz="1800"/>
        </a:p>
      </dgm:t>
    </dgm:pt>
    <dgm:pt modelId="{1CAFD2EB-42A9-7448-ABBC-628E638B32E3}" type="sibTrans" cxnId="{1D88195A-378D-2044-890A-63CBFA68A585}">
      <dgm:prSet/>
      <dgm:spPr/>
      <dgm:t>
        <a:bodyPr/>
        <a:lstStyle/>
        <a:p>
          <a:endParaRPr lang="en-US"/>
        </a:p>
      </dgm:t>
    </dgm:pt>
    <dgm:pt modelId="{FBBCF0D6-88B8-FE4F-BCCE-C8CFEADF2394}">
      <dgm:prSet custT="1"/>
      <dgm:spPr/>
      <dgm:t>
        <a:bodyPr/>
        <a:lstStyle/>
        <a:p>
          <a:r>
            <a:rPr lang="en-US" sz="1800" dirty="0" err="1"/>
            <a:t>RegisterActivity</a:t>
          </a:r>
          <a:endParaRPr lang="en-VN" sz="1800" dirty="0"/>
        </a:p>
      </dgm:t>
    </dgm:pt>
    <dgm:pt modelId="{15A18DE1-7698-D347-B2D3-B7C596CE7D5D}" type="parTrans" cxnId="{C16DBA81-FD6E-2F41-A43D-E5421639926E}">
      <dgm:prSet/>
      <dgm:spPr/>
      <dgm:t>
        <a:bodyPr/>
        <a:lstStyle/>
        <a:p>
          <a:endParaRPr lang="en-US" sz="1800"/>
        </a:p>
      </dgm:t>
    </dgm:pt>
    <dgm:pt modelId="{80CB1B05-1D2A-984B-BEF5-72B83A78967C}" type="sibTrans" cxnId="{C16DBA81-FD6E-2F41-A43D-E5421639926E}">
      <dgm:prSet/>
      <dgm:spPr/>
      <dgm:t>
        <a:bodyPr/>
        <a:lstStyle/>
        <a:p>
          <a:endParaRPr lang="en-US"/>
        </a:p>
      </dgm:t>
    </dgm:pt>
    <dgm:pt modelId="{24DA78BB-7278-4245-948B-8152CE9AAE8E}">
      <dgm:prSet custT="1"/>
      <dgm:spPr/>
      <dgm:t>
        <a:bodyPr/>
        <a:lstStyle/>
        <a:p>
          <a:r>
            <a:rPr lang="en-US" sz="1800" dirty="0" err="1"/>
            <a:t>ScannerActivity</a:t>
          </a:r>
          <a:endParaRPr lang="en-VN" sz="1800" dirty="0"/>
        </a:p>
      </dgm:t>
    </dgm:pt>
    <dgm:pt modelId="{465036EF-0E33-A44D-99B6-2F822080A868}" type="parTrans" cxnId="{58DFD030-4CDA-DB41-9237-3C2FF04AC9F7}">
      <dgm:prSet/>
      <dgm:spPr/>
      <dgm:t>
        <a:bodyPr/>
        <a:lstStyle/>
        <a:p>
          <a:endParaRPr lang="en-US" sz="1800"/>
        </a:p>
      </dgm:t>
    </dgm:pt>
    <dgm:pt modelId="{0D25F5CA-FD85-0447-8E94-5B556E61B35B}" type="sibTrans" cxnId="{58DFD030-4CDA-DB41-9237-3C2FF04AC9F7}">
      <dgm:prSet/>
      <dgm:spPr/>
      <dgm:t>
        <a:bodyPr/>
        <a:lstStyle/>
        <a:p>
          <a:endParaRPr lang="en-US"/>
        </a:p>
      </dgm:t>
    </dgm:pt>
    <dgm:pt modelId="{93269C2A-C0DF-4F43-8E42-67A1D1171781}" type="pres">
      <dgm:prSet presAssocID="{10240CC6-8CF1-4C3E-A22C-C8F58DD3FCC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B3D5DD-A5DF-42E9-AF4B-8652C4C83014}" type="pres">
      <dgm:prSet presAssocID="{264D01B3-BA46-40B7-A852-A83079C82EDF}" presName="centerShape" presStyleLbl="node0" presStyleIdx="0" presStyleCnt="1" custScaleX="118290"/>
      <dgm:spPr/>
    </dgm:pt>
    <dgm:pt modelId="{E83C9DE7-FAB0-2947-B395-6A81EC334B92}" type="pres">
      <dgm:prSet presAssocID="{40168756-0AFB-624B-AAA5-98F34A3E44D4}" presName="parTrans" presStyleLbl="bgSibTrans2D1" presStyleIdx="0" presStyleCnt="4" custScaleX="118290"/>
      <dgm:spPr/>
    </dgm:pt>
    <dgm:pt modelId="{A15FEE94-A5A5-2E40-99A2-58D829F2536F}" type="pres">
      <dgm:prSet presAssocID="{2873BBA6-FEC5-D94A-A595-32CE68632E00}" presName="node" presStyleLbl="node1" presStyleIdx="0" presStyleCnt="4" custScaleX="118290" custRadScaleRad="125341" custRadScaleInc="-3325">
        <dgm:presLayoutVars>
          <dgm:bulletEnabled val="1"/>
        </dgm:presLayoutVars>
      </dgm:prSet>
      <dgm:spPr/>
    </dgm:pt>
    <dgm:pt modelId="{CD43C640-88E9-E047-80D5-CDC751B8F26D}" type="pres">
      <dgm:prSet presAssocID="{F78344EF-440C-1748-A8B8-D9E9FD39A28B}" presName="parTrans" presStyleLbl="bgSibTrans2D1" presStyleIdx="1" presStyleCnt="4" custScaleX="118290"/>
      <dgm:spPr/>
    </dgm:pt>
    <dgm:pt modelId="{D0E6FCA0-B4B2-4744-A462-097BD6496D6A}" type="pres">
      <dgm:prSet presAssocID="{E79767C2-AF92-564B-848C-42B994AA5995}" presName="node" presStyleLbl="node1" presStyleIdx="1" presStyleCnt="4" custScaleX="118290" custRadScaleRad="97369" custRadScaleInc="103193">
        <dgm:presLayoutVars>
          <dgm:bulletEnabled val="1"/>
        </dgm:presLayoutVars>
      </dgm:prSet>
      <dgm:spPr/>
    </dgm:pt>
    <dgm:pt modelId="{D7A1E6CD-91C5-7741-9FB7-963A1E104096}" type="pres">
      <dgm:prSet presAssocID="{15A18DE1-7698-D347-B2D3-B7C596CE7D5D}" presName="parTrans" presStyleLbl="bgSibTrans2D1" presStyleIdx="2" presStyleCnt="4" custScaleX="118290"/>
      <dgm:spPr/>
    </dgm:pt>
    <dgm:pt modelId="{60355F7E-F392-1744-9555-C212B63615AA}" type="pres">
      <dgm:prSet presAssocID="{FBBCF0D6-88B8-FE4F-BCCE-C8CFEADF2394}" presName="node" presStyleLbl="node1" presStyleIdx="2" presStyleCnt="4" custScaleX="98451" custRadScaleRad="103833" custRadScaleInc="-116677">
        <dgm:presLayoutVars>
          <dgm:bulletEnabled val="1"/>
        </dgm:presLayoutVars>
      </dgm:prSet>
      <dgm:spPr/>
    </dgm:pt>
    <dgm:pt modelId="{58493AA7-433B-5248-ADEA-EE611441B000}" type="pres">
      <dgm:prSet presAssocID="{465036EF-0E33-A44D-99B6-2F822080A868}" presName="parTrans" presStyleLbl="bgSibTrans2D1" presStyleIdx="3" presStyleCnt="4" custScaleX="118290"/>
      <dgm:spPr/>
    </dgm:pt>
    <dgm:pt modelId="{F1EAC89C-CD3B-F146-87DF-2A7903FEB85D}" type="pres">
      <dgm:prSet presAssocID="{24DA78BB-7278-4245-948B-8152CE9AAE8E}" presName="node" presStyleLbl="node1" presStyleIdx="3" presStyleCnt="4" custScaleX="118290" custRadScaleRad="123210" custRadScaleInc="1457">
        <dgm:presLayoutVars>
          <dgm:bulletEnabled val="1"/>
        </dgm:presLayoutVars>
      </dgm:prSet>
      <dgm:spPr/>
    </dgm:pt>
  </dgm:ptLst>
  <dgm:cxnLst>
    <dgm:cxn modelId="{C8EE3302-7081-2944-B216-09BA634606DD}" type="presOf" srcId="{FBBCF0D6-88B8-FE4F-BCCE-C8CFEADF2394}" destId="{60355F7E-F392-1744-9555-C212B63615AA}" srcOrd="0" destOrd="0" presId="urn:microsoft.com/office/officeart/2005/8/layout/radial4"/>
    <dgm:cxn modelId="{C638981F-BCD5-A14A-8D8E-0D691DB25F47}" type="presOf" srcId="{2873BBA6-FEC5-D94A-A595-32CE68632E00}" destId="{A15FEE94-A5A5-2E40-99A2-58D829F2536F}" srcOrd="0" destOrd="0" presId="urn:microsoft.com/office/officeart/2005/8/layout/radial4"/>
    <dgm:cxn modelId="{58DFD030-4CDA-DB41-9237-3C2FF04AC9F7}" srcId="{264D01B3-BA46-40B7-A852-A83079C82EDF}" destId="{24DA78BB-7278-4245-948B-8152CE9AAE8E}" srcOrd="3" destOrd="0" parTransId="{465036EF-0E33-A44D-99B6-2F822080A868}" sibTransId="{0D25F5CA-FD85-0447-8E94-5B556E61B35B}"/>
    <dgm:cxn modelId="{30FAF736-B721-8044-8C9D-9265A73A5042}" type="presOf" srcId="{24DA78BB-7278-4245-948B-8152CE9AAE8E}" destId="{F1EAC89C-CD3B-F146-87DF-2A7903FEB85D}" srcOrd="0" destOrd="0" presId="urn:microsoft.com/office/officeart/2005/8/layout/radial4"/>
    <dgm:cxn modelId="{57096A39-E214-4F4F-8C18-10418FD5ED43}" type="presOf" srcId="{15A18DE1-7698-D347-B2D3-B7C596CE7D5D}" destId="{D7A1E6CD-91C5-7741-9FB7-963A1E104096}" srcOrd="0" destOrd="0" presId="urn:microsoft.com/office/officeart/2005/8/layout/radial4"/>
    <dgm:cxn modelId="{AE87F957-D5B1-C745-AA01-D78B70990AEF}" type="presOf" srcId="{F78344EF-440C-1748-A8B8-D9E9FD39A28B}" destId="{CD43C640-88E9-E047-80D5-CDC751B8F26D}" srcOrd="0" destOrd="0" presId="urn:microsoft.com/office/officeart/2005/8/layout/radial4"/>
    <dgm:cxn modelId="{1D88195A-378D-2044-890A-63CBFA68A585}" srcId="{264D01B3-BA46-40B7-A852-A83079C82EDF}" destId="{2873BBA6-FEC5-D94A-A595-32CE68632E00}" srcOrd="0" destOrd="0" parTransId="{40168756-0AFB-624B-AAA5-98F34A3E44D4}" sibTransId="{1CAFD2EB-42A9-7448-ABBC-628E638B32E3}"/>
    <dgm:cxn modelId="{DA2C7660-B98C-4988-BAEE-7CB39156446B}" type="presOf" srcId="{10240CC6-8CF1-4C3E-A22C-C8F58DD3FCCF}" destId="{93269C2A-C0DF-4F43-8E42-67A1D1171781}" srcOrd="0" destOrd="0" presId="urn:microsoft.com/office/officeart/2005/8/layout/radial4"/>
    <dgm:cxn modelId="{B92E1466-D07F-4119-823E-EC8349852647}" type="presOf" srcId="{264D01B3-BA46-40B7-A852-A83079C82EDF}" destId="{58B3D5DD-A5DF-42E9-AF4B-8652C4C83014}" srcOrd="0" destOrd="0" presId="urn:microsoft.com/office/officeart/2005/8/layout/radial4"/>
    <dgm:cxn modelId="{7F4F7675-C34E-4C0B-A3C7-41CE6D88C7FC}" srcId="{10240CC6-8CF1-4C3E-A22C-C8F58DD3FCCF}" destId="{264D01B3-BA46-40B7-A852-A83079C82EDF}" srcOrd="0" destOrd="0" parTransId="{4333E2DF-BBE6-42BA-AE4F-88D47A4B4456}" sibTransId="{B4A3B426-5095-450F-83F1-4E6D16831800}"/>
    <dgm:cxn modelId="{6AF13B7F-4F1E-1E41-B376-4A2450760DCF}" type="presOf" srcId="{40168756-0AFB-624B-AAA5-98F34A3E44D4}" destId="{E83C9DE7-FAB0-2947-B395-6A81EC334B92}" srcOrd="0" destOrd="0" presId="urn:microsoft.com/office/officeart/2005/8/layout/radial4"/>
    <dgm:cxn modelId="{C16DBA81-FD6E-2F41-A43D-E5421639926E}" srcId="{264D01B3-BA46-40B7-A852-A83079C82EDF}" destId="{FBBCF0D6-88B8-FE4F-BCCE-C8CFEADF2394}" srcOrd="2" destOrd="0" parTransId="{15A18DE1-7698-D347-B2D3-B7C596CE7D5D}" sibTransId="{80CB1B05-1D2A-984B-BEF5-72B83A78967C}"/>
    <dgm:cxn modelId="{FDDB2C9C-F61C-D448-91F6-15815D6823EA}" type="presOf" srcId="{465036EF-0E33-A44D-99B6-2F822080A868}" destId="{58493AA7-433B-5248-ADEA-EE611441B000}" srcOrd="0" destOrd="0" presId="urn:microsoft.com/office/officeart/2005/8/layout/radial4"/>
    <dgm:cxn modelId="{C42FBF9C-A810-424B-8975-2244DE1C677F}" srcId="{264D01B3-BA46-40B7-A852-A83079C82EDF}" destId="{E79767C2-AF92-564B-848C-42B994AA5995}" srcOrd="1" destOrd="0" parTransId="{F78344EF-440C-1748-A8B8-D9E9FD39A28B}" sibTransId="{F5374E3E-8478-A14D-B6AC-D7CF0C9CE8D5}"/>
    <dgm:cxn modelId="{BF04F4A8-A7AD-0148-AE43-B20D86FCA690}" type="presOf" srcId="{E79767C2-AF92-564B-848C-42B994AA5995}" destId="{D0E6FCA0-B4B2-4744-A462-097BD6496D6A}" srcOrd="0" destOrd="0" presId="urn:microsoft.com/office/officeart/2005/8/layout/radial4"/>
    <dgm:cxn modelId="{8DC7259C-FC5F-4A11-9CBA-2AF07F6FBAD8}" type="presParOf" srcId="{93269C2A-C0DF-4F43-8E42-67A1D1171781}" destId="{58B3D5DD-A5DF-42E9-AF4B-8652C4C83014}" srcOrd="0" destOrd="0" presId="urn:microsoft.com/office/officeart/2005/8/layout/radial4"/>
    <dgm:cxn modelId="{7C62AF71-D418-474C-9B83-58CE8438A35B}" type="presParOf" srcId="{93269C2A-C0DF-4F43-8E42-67A1D1171781}" destId="{E83C9DE7-FAB0-2947-B395-6A81EC334B92}" srcOrd="1" destOrd="0" presId="urn:microsoft.com/office/officeart/2005/8/layout/radial4"/>
    <dgm:cxn modelId="{EE373F4A-AA05-D143-8084-83639FE24BDD}" type="presParOf" srcId="{93269C2A-C0DF-4F43-8E42-67A1D1171781}" destId="{A15FEE94-A5A5-2E40-99A2-58D829F2536F}" srcOrd="2" destOrd="0" presId="urn:microsoft.com/office/officeart/2005/8/layout/radial4"/>
    <dgm:cxn modelId="{72FA474C-5022-6642-B9D5-3EB3FD8AA8E3}" type="presParOf" srcId="{93269C2A-C0DF-4F43-8E42-67A1D1171781}" destId="{CD43C640-88E9-E047-80D5-CDC751B8F26D}" srcOrd="3" destOrd="0" presId="urn:microsoft.com/office/officeart/2005/8/layout/radial4"/>
    <dgm:cxn modelId="{7AC69D25-F358-0040-BE32-A0966CBD0D25}" type="presParOf" srcId="{93269C2A-C0DF-4F43-8E42-67A1D1171781}" destId="{D0E6FCA0-B4B2-4744-A462-097BD6496D6A}" srcOrd="4" destOrd="0" presId="urn:microsoft.com/office/officeart/2005/8/layout/radial4"/>
    <dgm:cxn modelId="{DA20F8C4-AD2E-A74F-A766-9F966C0B6589}" type="presParOf" srcId="{93269C2A-C0DF-4F43-8E42-67A1D1171781}" destId="{D7A1E6CD-91C5-7741-9FB7-963A1E104096}" srcOrd="5" destOrd="0" presId="urn:microsoft.com/office/officeart/2005/8/layout/radial4"/>
    <dgm:cxn modelId="{1EA97DCF-BBCB-224D-8809-6FB76F204A3E}" type="presParOf" srcId="{93269C2A-C0DF-4F43-8E42-67A1D1171781}" destId="{60355F7E-F392-1744-9555-C212B63615AA}" srcOrd="6" destOrd="0" presId="urn:microsoft.com/office/officeart/2005/8/layout/radial4"/>
    <dgm:cxn modelId="{3F093583-A1D7-EC48-B539-D743D83BC68F}" type="presParOf" srcId="{93269C2A-C0DF-4F43-8E42-67A1D1171781}" destId="{58493AA7-433B-5248-ADEA-EE611441B000}" srcOrd="7" destOrd="0" presId="urn:microsoft.com/office/officeart/2005/8/layout/radial4"/>
    <dgm:cxn modelId="{2314D159-A380-9447-9BBD-B0C356253F76}" type="presParOf" srcId="{93269C2A-C0DF-4F43-8E42-67A1D1171781}" destId="{F1EAC89C-CD3B-F146-87DF-2A7903FEB85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40CC6-8CF1-4C3E-A22C-C8F58DD3FCCF}" type="doc">
      <dgm:prSet loTypeId="urn:microsoft.com/office/officeart/2005/8/layout/radial4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4D01B3-BA46-40B7-A852-A83079C82EDF}">
      <dgm:prSet phldrT="[Text]"/>
      <dgm:spPr/>
      <dgm:t>
        <a:bodyPr/>
        <a:lstStyle/>
        <a:p>
          <a:r>
            <a:rPr lang="en-US" dirty="0"/>
            <a:t>Apps</a:t>
          </a:r>
        </a:p>
      </dgm:t>
    </dgm:pt>
    <dgm:pt modelId="{4333E2DF-BBE6-42BA-AE4F-88D47A4B4456}" type="parTrans" cxnId="{7F4F7675-C34E-4C0B-A3C7-41CE6D88C7FC}">
      <dgm:prSet/>
      <dgm:spPr/>
      <dgm:t>
        <a:bodyPr/>
        <a:lstStyle/>
        <a:p>
          <a:endParaRPr lang="en-US"/>
        </a:p>
      </dgm:t>
    </dgm:pt>
    <dgm:pt modelId="{B4A3B426-5095-450F-83F1-4E6D16831800}" type="sibTrans" cxnId="{7F4F7675-C34E-4C0B-A3C7-41CE6D88C7FC}">
      <dgm:prSet/>
      <dgm:spPr/>
      <dgm:t>
        <a:bodyPr/>
        <a:lstStyle/>
        <a:p>
          <a:endParaRPr lang="en-US"/>
        </a:p>
      </dgm:t>
    </dgm:pt>
    <dgm:pt modelId="{7F6EA21F-C510-40C7-AF2C-6E56EFD5E6B1}">
      <dgm:prSet phldrT="[Text]" custT="1"/>
      <dgm:spPr/>
      <dgm:t>
        <a:bodyPr/>
        <a:lstStyle/>
        <a:p>
          <a:pPr algn="just"/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activity_login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/>
            <a:t>- </a:t>
          </a:r>
          <a:r>
            <a:rPr lang="en-US" sz="1800" dirty="0" err="1"/>
            <a:t>layout_login</a:t>
          </a:r>
          <a:endParaRPr lang="en-US" sz="1800" dirty="0"/>
        </a:p>
      </dgm:t>
    </dgm:pt>
    <dgm:pt modelId="{C39BC8FC-5D75-4D76-88BE-3E88B2474974}" type="parTrans" cxnId="{125EB653-5F04-407A-9CC0-3C209D46C3D3}">
      <dgm:prSet/>
      <dgm:spPr/>
      <dgm:t>
        <a:bodyPr/>
        <a:lstStyle/>
        <a:p>
          <a:endParaRPr lang="en-US"/>
        </a:p>
      </dgm:t>
    </dgm:pt>
    <dgm:pt modelId="{87779925-FB3F-44D9-82BA-725B9AD96ADF}" type="sibTrans" cxnId="{125EB653-5F04-407A-9CC0-3C209D46C3D3}">
      <dgm:prSet/>
      <dgm:spPr/>
      <dgm:t>
        <a:bodyPr/>
        <a:lstStyle/>
        <a:p>
          <a:endParaRPr lang="en-US"/>
        </a:p>
      </dgm:t>
    </dgm:pt>
    <dgm:pt modelId="{9F0F74C7-7C0D-454E-9A0B-89013528B081}">
      <dgm:prSet phldrT="[Text]" custT="1"/>
      <dgm:spPr/>
      <dgm:t>
        <a:bodyPr/>
        <a:lstStyle/>
        <a:p>
          <a:pPr algn="just"/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activity_main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layout_camera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layout_choose_image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spinner_item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layout_translator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frag_translated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3A158F-47C6-4771-AC26-4F5BF5FCF859}" type="parTrans" cxnId="{55140BE8-A1B5-4DE7-90CD-E13C4EBB1CE7}">
      <dgm:prSet/>
      <dgm:spPr/>
      <dgm:t>
        <a:bodyPr/>
        <a:lstStyle/>
        <a:p>
          <a:endParaRPr lang="en-US"/>
        </a:p>
      </dgm:t>
    </dgm:pt>
    <dgm:pt modelId="{CBA4B6D7-E103-4527-A344-E36BDBF1B51D}" type="sibTrans" cxnId="{55140BE8-A1B5-4DE7-90CD-E13C4EBB1CE7}">
      <dgm:prSet/>
      <dgm:spPr/>
      <dgm:t>
        <a:bodyPr/>
        <a:lstStyle/>
        <a:p>
          <a:endParaRPr lang="en-US"/>
        </a:p>
      </dgm:t>
    </dgm:pt>
    <dgm:pt modelId="{B39D9E2B-4E72-47F4-89CB-97D247EC515F}">
      <dgm:prSet phldrT="[Text]" custT="1"/>
      <dgm:spPr/>
      <dgm:t>
        <a:bodyPr/>
        <a:lstStyle/>
        <a:p>
          <a:pPr algn="just"/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activity_register</a:t>
          </a:r>
        </a:p>
        <a:p>
          <a:pPr algn="just"/>
          <a:r>
            <a:rPr lang="en-US" sz="1800"/>
            <a:t>- layout_register</a:t>
          </a:r>
          <a:endParaRPr lang="en-US" sz="1800" dirty="0"/>
        </a:p>
      </dgm:t>
    </dgm:pt>
    <dgm:pt modelId="{0DDE33C2-3F62-452B-929E-BF141F93D013}" type="parTrans" cxnId="{F315152F-A11A-49BE-83A0-2A1C25F9A710}">
      <dgm:prSet/>
      <dgm:spPr/>
      <dgm:t>
        <a:bodyPr/>
        <a:lstStyle/>
        <a:p>
          <a:endParaRPr lang="en-US"/>
        </a:p>
      </dgm:t>
    </dgm:pt>
    <dgm:pt modelId="{2763A22F-5A26-4373-9598-54CE254D31BB}" type="sibTrans" cxnId="{F315152F-A11A-49BE-83A0-2A1C25F9A710}">
      <dgm:prSet/>
      <dgm:spPr/>
      <dgm:t>
        <a:bodyPr/>
        <a:lstStyle/>
        <a:p>
          <a:endParaRPr lang="en-US"/>
        </a:p>
      </dgm:t>
    </dgm:pt>
    <dgm:pt modelId="{5EDF0EF0-1D98-E044-B9D8-2657C7CF869E}">
      <dgm:prSet phldrT="[Text]" custRadScaleRad="192008" custRadScaleInc="1275"/>
      <dgm:spPr/>
    </dgm:pt>
    <dgm:pt modelId="{7B2CCD14-7453-8D47-925D-FE6F4250695A}" type="parTrans" cxnId="{2388B858-22C3-084B-997A-F260250B9119}">
      <dgm:prSet/>
      <dgm:spPr/>
      <dgm:t>
        <a:bodyPr/>
        <a:lstStyle/>
        <a:p>
          <a:endParaRPr lang="en-US"/>
        </a:p>
      </dgm:t>
    </dgm:pt>
    <dgm:pt modelId="{D70DF639-B161-9D4D-AFA8-D3A47B707A28}" type="sibTrans" cxnId="{2388B858-22C3-084B-997A-F260250B9119}">
      <dgm:prSet/>
      <dgm:spPr/>
      <dgm:t>
        <a:bodyPr/>
        <a:lstStyle/>
        <a:p>
          <a:endParaRPr lang="en-US"/>
        </a:p>
      </dgm:t>
    </dgm:pt>
    <dgm:pt modelId="{93269C2A-C0DF-4F43-8E42-67A1D1171781}" type="pres">
      <dgm:prSet presAssocID="{10240CC6-8CF1-4C3E-A22C-C8F58DD3FCC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B3D5DD-A5DF-42E9-AF4B-8652C4C83014}" type="pres">
      <dgm:prSet presAssocID="{264D01B3-BA46-40B7-A852-A83079C82EDF}" presName="centerShape" presStyleLbl="node0" presStyleIdx="0" presStyleCnt="1" custLinFactNeighborX="6899" custLinFactNeighborY="-33654"/>
      <dgm:spPr/>
    </dgm:pt>
    <dgm:pt modelId="{52A2EEAE-8D54-44C1-958C-526E52B04221}" type="pres">
      <dgm:prSet presAssocID="{C39BC8FC-5D75-4D76-88BE-3E88B2474974}" presName="parTrans" presStyleLbl="bgSibTrans2D1" presStyleIdx="0" presStyleCnt="3"/>
      <dgm:spPr/>
    </dgm:pt>
    <dgm:pt modelId="{1CE79407-B06E-46A2-B145-E4957151B32D}" type="pres">
      <dgm:prSet presAssocID="{7F6EA21F-C510-40C7-AF2C-6E56EFD5E6B1}" presName="node" presStyleLbl="node1" presStyleIdx="0" presStyleCnt="3" custScaleX="142090" custScaleY="98527" custRadScaleRad="139310" custRadScaleInc="225899">
        <dgm:presLayoutVars>
          <dgm:bulletEnabled val="1"/>
        </dgm:presLayoutVars>
      </dgm:prSet>
      <dgm:spPr/>
    </dgm:pt>
    <dgm:pt modelId="{162A99C5-A068-48EB-A03A-20F7A89AC20F}" type="pres">
      <dgm:prSet presAssocID="{393A158F-47C6-4771-AC26-4F5BF5FCF859}" presName="parTrans" presStyleLbl="bgSibTrans2D1" presStyleIdx="1" presStyleCnt="3"/>
      <dgm:spPr/>
    </dgm:pt>
    <dgm:pt modelId="{EB10853F-5208-4055-92D3-1DCD72D1532E}" type="pres">
      <dgm:prSet presAssocID="{9F0F74C7-7C0D-454E-9A0B-89013528B081}" presName="node" presStyleLbl="node1" presStyleIdx="1" presStyleCnt="3" custScaleX="162974" custScaleY="249914" custRadScaleRad="138483" custRadScaleInc="-102621">
        <dgm:presLayoutVars>
          <dgm:bulletEnabled val="1"/>
        </dgm:presLayoutVars>
      </dgm:prSet>
      <dgm:spPr/>
    </dgm:pt>
    <dgm:pt modelId="{0D567632-74B1-4C6B-B3C0-DEBE23CA2E93}" type="pres">
      <dgm:prSet presAssocID="{0DDE33C2-3F62-452B-929E-BF141F93D013}" presName="parTrans" presStyleLbl="bgSibTrans2D1" presStyleIdx="2" presStyleCnt="3"/>
      <dgm:spPr/>
    </dgm:pt>
    <dgm:pt modelId="{DBD433C0-D8C8-4759-8D93-784124E108BF}" type="pres">
      <dgm:prSet presAssocID="{B39D9E2B-4E72-47F4-89CB-97D247EC515F}" presName="node" presStyleLbl="node1" presStyleIdx="2" presStyleCnt="3" custScaleX="160019" custRadScaleRad="180367" custRadScaleInc="-4540">
        <dgm:presLayoutVars>
          <dgm:bulletEnabled val="1"/>
        </dgm:presLayoutVars>
      </dgm:prSet>
      <dgm:spPr/>
    </dgm:pt>
  </dgm:ptLst>
  <dgm:cxnLst>
    <dgm:cxn modelId="{D081E21A-8AD6-4A06-9C09-6CAAA72C72EE}" type="presOf" srcId="{9F0F74C7-7C0D-454E-9A0B-89013528B081}" destId="{EB10853F-5208-4055-92D3-1DCD72D1532E}" srcOrd="0" destOrd="0" presId="urn:microsoft.com/office/officeart/2005/8/layout/radial4"/>
    <dgm:cxn modelId="{F315152F-A11A-49BE-83A0-2A1C25F9A710}" srcId="{264D01B3-BA46-40B7-A852-A83079C82EDF}" destId="{B39D9E2B-4E72-47F4-89CB-97D247EC515F}" srcOrd="2" destOrd="0" parTransId="{0DDE33C2-3F62-452B-929E-BF141F93D013}" sibTransId="{2763A22F-5A26-4373-9598-54CE254D31BB}"/>
    <dgm:cxn modelId="{125EB653-5F04-407A-9CC0-3C209D46C3D3}" srcId="{264D01B3-BA46-40B7-A852-A83079C82EDF}" destId="{7F6EA21F-C510-40C7-AF2C-6E56EFD5E6B1}" srcOrd="0" destOrd="0" parTransId="{C39BC8FC-5D75-4D76-88BE-3E88B2474974}" sibTransId="{87779925-FB3F-44D9-82BA-725B9AD96ADF}"/>
    <dgm:cxn modelId="{2388B858-22C3-084B-997A-F260250B9119}" srcId="{10240CC6-8CF1-4C3E-A22C-C8F58DD3FCCF}" destId="{5EDF0EF0-1D98-E044-B9D8-2657C7CF869E}" srcOrd="1" destOrd="0" parTransId="{7B2CCD14-7453-8D47-925D-FE6F4250695A}" sibTransId="{D70DF639-B161-9D4D-AFA8-D3A47B707A28}"/>
    <dgm:cxn modelId="{DA2C7660-B98C-4988-BAEE-7CB39156446B}" type="presOf" srcId="{10240CC6-8CF1-4C3E-A22C-C8F58DD3FCCF}" destId="{93269C2A-C0DF-4F43-8E42-67A1D1171781}" srcOrd="0" destOrd="0" presId="urn:microsoft.com/office/officeart/2005/8/layout/radial4"/>
    <dgm:cxn modelId="{B92E1466-D07F-4119-823E-EC8349852647}" type="presOf" srcId="{264D01B3-BA46-40B7-A852-A83079C82EDF}" destId="{58B3D5DD-A5DF-42E9-AF4B-8652C4C83014}" srcOrd="0" destOrd="0" presId="urn:microsoft.com/office/officeart/2005/8/layout/radial4"/>
    <dgm:cxn modelId="{BE675671-D86C-47EE-B10A-0E665AD0F422}" type="presOf" srcId="{B39D9E2B-4E72-47F4-89CB-97D247EC515F}" destId="{DBD433C0-D8C8-4759-8D93-784124E108BF}" srcOrd="0" destOrd="0" presId="urn:microsoft.com/office/officeart/2005/8/layout/radial4"/>
    <dgm:cxn modelId="{7F4F7675-C34E-4C0B-A3C7-41CE6D88C7FC}" srcId="{10240CC6-8CF1-4C3E-A22C-C8F58DD3FCCF}" destId="{264D01B3-BA46-40B7-A852-A83079C82EDF}" srcOrd="0" destOrd="0" parTransId="{4333E2DF-BBE6-42BA-AE4F-88D47A4B4456}" sibTransId="{B4A3B426-5095-450F-83F1-4E6D16831800}"/>
    <dgm:cxn modelId="{044876AA-ACAE-4294-A036-03F68D21C58B}" type="presOf" srcId="{C39BC8FC-5D75-4D76-88BE-3E88B2474974}" destId="{52A2EEAE-8D54-44C1-958C-526E52B04221}" srcOrd="0" destOrd="0" presId="urn:microsoft.com/office/officeart/2005/8/layout/radial4"/>
    <dgm:cxn modelId="{27F24CB8-97E8-461A-B144-CCDBDFBA6187}" type="presOf" srcId="{393A158F-47C6-4771-AC26-4F5BF5FCF859}" destId="{162A99C5-A068-48EB-A03A-20F7A89AC20F}" srcOrd="0" destOrd="0" presId="urn:microsoft.com/office/officeart/2005/8/layout/radial4"/>
    <dgm:cxn modelId="{55140BE8-A1B5-4DE7-90CD-E13C4EBB1CE7}" srcId="{264D01B3-BA46-40B7-A852-A83079C82EDF}" destId="{9F0F74C7-7C0D-454E-9A0B-89013528B081}" srcOrd="1" destOrd="0" parTransId="{393A158F-47C6-4771-AC26-4F5BF5FCF859}" sibTransId="{CBA4B6D7-E103-4527-A344-E36BDBF1B51D}"/>
    <dgm:cxn modelId="{C1E669F0-5171-4418-B1D8-6E54B213E2F7}" type="presOf" srcId="{0DDE33C2-3F62-452B-929E-BF141F93D013}" destId="{0D567632-74B1-4C6B-B3C0-DEBE23CA2E93}" srcOrd="0" destOrd="0" presId="urn:microsoft.com/office/officeart/2005/8/layout/radial4"/>
    <dgm:cxn modelId="{5EF49CF5-1EE5-4954-86B1-281BF89B7564}" type="presOf" srcId="{7F6EA21F-C510-40C7-AF2C-6E56EFD5E6B1}" destId="{1CE79407-B06E-46A2-B145-E4957151B32D}" srcOrd="0" destOrd="0" presId="urn:microsoft.com/office/officeart/2005/8/layout/radial4"/>
    <dgm:cxn modelId="{8DC7259C-FC5F-4A11-9CBA-2AF07F6FBAD8}" type="presParOf" srcId="{93269C2A-C0DF-4F43-8E42-67A1D1171781}" destId="{58B3D5DD-A5DF-42E9-AF4B-8652C4C83014}" srcOrd="0" destOrd="0" presId="urn:microsoft.com/office/officeart/2005/8/layout/radial4"/>
    <dgm:cxn modelId="{A79C0203-069F-4BFE-AD03-58CB3BEA3B32}" type="presParOf" srcId="{93269C2A-C0DF-4F43-8E42-67A1D1171781}" destId="{52A2EEAE-8D54-44C1-958C-526E52B04221}" srcOrd="1" destOrd="0" presId="urn:microsoft.com/office/officeart/2005/8/layout/radial4"/>
    <dgm:cxn modelId="{747E261B-101B-4112-87D6-067E128CCE63}" type="presParOf" srcId="{93269C2A-C0DF-4F43-8E42-67A1D1171781}" destId="{1CE79407-B06E-46A2-B145-E4957151B32D}" srcOrd="2" destOrd="0" presId="urn:microsoft.com/office/officeart/2005/8/layout/radial4"/>
    <dgm:cxn modelId="{C4687822-F857-49A9-89E5-5DB7A87D23DB}" type="presParOf" srcId="{93269C2A-C0DF-4F43-8E42-67A1D1171781}" destId="{162A99C5-A068-48EB-A03A-20F7A89AC20F}" srcOrd="3" destOrd="0" presId="urn:microsoft.com/office/officeart/2005/8/layout/radial4"/>
    <dgm:cxn modelId="{0CA7DF03-147C-454D-9139-9A5E25D0DC39}" type="presParOf" srcId="{93269C2A-C0DF-4F43-8E42-67A1D1171781}" destId="{EB10853F-5208-4055-92D3-1DCD72D1532E}" srcOrd="4" destOrd="0" presId="urn:microsoft.com/office/officeart/2005/8/layout/radial4"/>
    <dgm:cxn modelId="{0B0811EB-030B-4E22-8215-89F672044CFE}" type="presParOf" srcId="{93269C2A-C0DF-4F43-8E42-67A1D1171781}" destId="{0D567632-74B1-4C6B-B3C0-DEBE23CA2E93}" srcOrd="5" destOrd="0" presId="urn:microsoft.com/office/officeart/2005/8/layout/radial4"/>
    <dgm:cxn modelId="{21B5711A-1915-4E80-9BAD-55C6900EA49F}" type="presParOf" srcId="{93269C2A-C0DF-4F43-8E42-67A1D1171781}" destId="{DBD433C0-D8C8-4759-8D93-784124E108B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D5DD-A5DF-42E9-AF4B-8652C4C83014}">
      <dsp:nvSpPr>
        <dsp:cNvPr id="0" name=""/>
        <dsp:cNvSpPr/>
      </dsp:nvSpPr>
      <dsp:spPr>
        <a:xfrm>
          <a:off x="2802667" y="1837183"/>
          <a:ext cx="2074291" cy="17535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MainActivity</a:t>
          </a:r>
          <a:endParaRPr lang="en-US" sz="1800" kern="1200" dirty="0"/>
        </a:p>
      </dsp:txBody>
      <dsp:txXfrm>
        <a:off x="3106440" y="2093987"/>
        <a:ext cx="1466745" cy="1239956"/>
      </dsp:txXfrm>
    </dsp:sp>
    <dsp:sp modelId="{E83C9DE7-FAB0-2947-B395-6A81EC334B92}">
      <dsp:nvSpPr>
        <dsp:cNvPr id="0" name=""/>
        <dsp:cNvSpPr/>
      </dsp:nvSpPr>
      <dsp:spPr>
        <a:xfrm rot="11610225">
          <a:off x="906722" y="2002075"/>
          <a:ext cx="2018486" cy="49976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FEE94-A5A5-2E40-99A2-58D829F2536F}">
      <dsp:nvSpPr>
        <dsp:cNvPr id="0" name=""/>
        <dsp:cNvSpPr/>
      </dsp:nvSpPr>
      <dsp:spPr>
        <a:xfrm>
          <a:off x="101069" y="1386374"/>
          <a:ext cx="1970577" cy="13327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LoginActivity</a:t>
          </a:r>
          <a:endParaRPr lang="en-VN" sz="1800" kern="1200"/>
        </a:p>
      </dsp:txBody>
      <dsp:txXfrm>
        <a:off x="140103" y="1425408"/>
        <a:ext cx="1892509" cy="1254641"/>
      </dsp:txXfrm>
    </dsp:sp>
    <dsp:sp modelId="{CD43C640-88E9-E047-80D5-CDC751B8F26D}">
      <dsp:nvSpPr>
        <dsp:cNvPr id="0" name=""/>
        <dsp:cNvSpPr/>
      </dsp:nvSpPr>
      <dsp:spPr>
        <a:xfrm rot="17486211">
          <a:off x="3688446" y="990783"/>
          <a:ext cx="1459680" cy="49976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3258781"/>
            <a:satOff val="8502"/>
            <a:lumOff val="-49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FCA0-B4B2-4744-A462-097BD6496D6A}">
      <dsp:nvSpPr>
        <dsp:cNvPr id="0" name=""/>
        <dsp:cNvSpPr/>
      </dsp:nvSpPr>
      <dsp:spPr>
        <a:xfrm>
          <a:off x="3658493" y="2"/>
          <a:ext cx="1970577" cy="1332709"/>
        </a:xfrm>
        <a:prstGeom prst="roundRect">
          <a:avLst>
            <a:gd name="adj" fmla="val 10000"/>
          </a:avLst>
        </a:prstGeom>
        <a:solidFill>
          <a:schemeClr val="accent3">
            <a:hueOff val="3258781"/>
            <a:satOff val="8502"/>
            <a:lumOff val="-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ChoseImageActivity</a:t>
          </a:r>
          <a:endParaRPr lang="en-VN" sz="1800" kern="1200" dirty="0"/>
        </a:p>
      </dsp:txBody>
      <dsp:txXfrm>
        <a:off x="3697527" y="39036"/>
        <a:ext cx="1892509" cy="1254641"/>
      </dsp:txXfrm>
    </dsp:sp>
    <dsp:sp modelId="{D7A1E6CD-91C5-7741-9FB7-963A1E104096}">
      <dsp:nvSpPr>
        <dsp:cNvPr id="0" name=""/>
        <dsp:cNvSpPr/>
      </dsp:nvSpPr>
      <dsp:spPr>
        <a:xfrm rot="14527055">
          <a:off x="2279596" y="1005792"/>
          <a:ext cx="1577329" cy="49976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6517562"/>
            <a:satOff val="17005"/>
            <a:lumOff val="-99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5F7E-F392-1744-9555-C212B63615AA}">
      <dsp:nvSpPr>
        <dsp:cNvPr id="0" name=""/>
        <dsp:cNvSpPr/>
      </dsp:nvSpPr>
      <dsp:spPr>
        <a:xfrm>
          <a:off x="1936422" y="0"/>
          <a:ext cx="1640082" cy="1332709"/>
        </a:xfrm>
        <a:prstGeom prst="roundRect">
          <a:avLst>
            <a:gd name="adj" fmla="val 10000"/>
          </a:avLst>
        </a:prstGeom>
        <a:solidFill>
          <a:schemeClr val="accent3">
            <a:hueOff val="6517562"/>
            <a:satOff val="17005"/>
            <a:lumOff val="-99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RegisterActivity</a:t>
          </a:r>
          <a:endParaRPr lang="en-VN" sz="1800" kern="1200" dirty="0"/>
        </a:p>
      </dsp:txBody>
      <dsp:txXfrm>
        <a:off x="1975456" y="39034"/>
        <a:ext cx="1562014" cy="1254641"/>
      </dsp:txXfrm>
    </dsp:sp>
    <dsp:sp modelId="{58493AA7-433B-5248-ADEA-EE611441B000}">
      <dsp:nvSpPr>
        <dsp:cNvPr id="0" name=""/>
        <dsp:cNvSpPr/>
      </dsp:nvSpPr>
      <dsp:spPr>
        <a:xfrm rot="20739339">
          <a:off x="4748343" y="1980352"/>
          <a:ext cx="1966201" cy="49976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9776342"/>
            <a:satOff val="25507"/>
            <a:lumOff val="-1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C89C-CD3B-F146-87DF-2A7903FEB85D}">
      <dsp:nvSpPr>
        <dsp:cNvPr id="0" name=""/>
        <dsp:cNvSpPr/>
      </dsp:nvSpPr>
      <dsp:spPr>
        <a:xfrm>
          <a:off x="5551339" y="1357978"/>
          <a:ext cx="1970577" cy="1332709"/>
        </a:xfrm>
        <a:prstGeom prst="roundRect">
          <a:avLst>
            <a:gd name="adj" fmla="val 10000"/>
          </a:avLst>
        </a:prstGeom>
        <a:solidFill>
          <a:schemeClr val="accent3">
            <a:hueOff val="9776342"/>
            <a:satOff val="25507"/>
            <a:lumOff val="-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ScannerActivity</a:t>
          </a:r>
          <a:endParaRPr lang="en-VN" sz="1800" kern="1200" dirty="0"/>
        </a:p>
      </dsp:txBody>
      <dsp:txXfrm>
        <a:off x="5590373" y="1397012"/>
        <a:ext cx="1892509" cy="1254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D5DD-A5DF-42E9-AF4B-8652C4C83014}">
      <dsp:nvSpPr>
        <dsp:cNvPr id="0" name=""/>
        <dsp:cNvSpPr/>
      </dsp:nvSpPr>
      <dsp:spPr>
        <a:xfrm>
          <a:off x="4443873" y="1077848"/>
          <a:ext cx="1815494" cy="18154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Apps</a:t>
          </a:r>
        </a:p>
      </dsp:txBody>
      <dsp:txXfrm>
        <a:off x="4709746" y="1343721"/>
        <a:ext cx="1283748" cy="1283748"/>
      </dsp:txXfrm>
    </dsp:sp>
    <dsp:sp modelId="{52A2EEAE-8D54-44C1-958C-526E52B04221}">
      <dsp:nvSpPr>
        <dsp:cNvPr id="0" name=""/>
        <dsp:cNvSpPr/>
      </dsp:nvSpPr>
      <dsp:spPr>
        <a:xfrm rot="1185655">
          <a:off x="6259063" y="2429807"/>
          <a:ext cx="2098359" cy="517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E79407-B06E-46A2-B145-E4957151B32D}">
      <dsp:nvSpPr>
        <dsp:cNvPr id="0" name=""/>
        <dsp:cNvSpPr/>
      </dsp:nvSpPr>
      <dsp:spPr>
        <a:xfrm>
          <a:off x="7070311" y="2363512"/>
          <a:ext cx="2450654" cy="1359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activity_login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layout_login</a:t>
          </a:r>
          <a:endParaRPr lang="en-US" sz="1800" kern="1200" dirty="0"/>
        </a:p>
      </dsp:txBody>
      <dsp:txXfrm>
        <a:off x="7110128" y="2403329"/>
        <a:ext cx="2371020" cy="1279817"/>
      </dsp:txXfrm>
    </dsp:sp>
    <dsp:sp modelId="{162A99C5-A068-48EB-A03A-20F7A89AC20F}">
      <dsp:nvSpPr>
        <dsp:cNvPr id="0" name=""/>
        <dsp:cNvSpPr/>
      </dsp:nvSpPr>
      <dsp:spPr>
        <a:xfrm rot="10764912">
          <a:off x="2122578" y="1748650"/>
          <a:ext cx="2193729" cy="517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9442759"/>
            <a:satOff val="18175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10853F-5208-4055-92D3-1DCD72D1532E}">
      <dsp:nvSpPr>
        <dsp:cNvPr id="0" name=""/>
        <dsp:cNvSpPr/>
      </dsp:nvSpPr>
      <dsp:spPr>
        <a:xfrm>
          <a:off x="717212" y="294426"/>
          <a:ext cx="2810845" cy="3448253"/>
        </a:xfrm>
        <a:prstGeom prst="roundRect">
          <a:avLst>
            <a:gd name="adj" fmla="val 10000"/>
          </a:avLst>
        </a:prstGeom>
        <a:solidFill>
          <a:schemeClr val="accent2">
            <a:hueOff val="-9442759"/>
            <a:satOff val="18175"/>
            <a:lumOff val="-1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activity_main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layout_camera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layout_choose_image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spinner_item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layout_translator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frag_translated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9539" y="376753"/>
        <a:ext cx="2646191" cy="3283599"/>
      </dsp:txXfrm>
    </dsp:sp>
    <dsp:sp modelId="{0D567632-74B1-4C6B-B3C0-DEBE23CA2E93}">
      <dsp:nvSpPr>
        <dsp:cNvPr id="0" name=""/>
        <dsp:cNvSpPr/>
      </dsp:nvSpPr>
      <dsp:spPr>
        <a:xfrm rot="20491608">
          <a:off x="6277357" y="1050143"/>
          <a:ext cx="2199973" cy="5174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D433C0-D8C8-4759-8D93-784124E108BF}">
      <dsp:nvSpPr>
        <dsp:cNvPr id="0" name=""/>
        <dsp:cNvSpPr/>
      </dsp:nvSpPr>
      <dsp:spPr>
        <a:xfrm>
          <a:off x="7040710" y="270420"/>
          <a:ext cx="2759879" cy="1379776"/>
        </a:xfrm>
        <a:prstGeom prst="roundRect">
          <a:avLst>
            <a:gd name="adj" fmla="val 10000"/>
          </a:avLst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activity_register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layout_register</a:t>
          </a:r>
          <a:endParaRPr lang="en-US" sz="1800" kern="1200" dirty="0"/>
        </a:p>
      </dsp:txBody>
      <dsp:txXfrm>
        <a:off x="7081122" y="310832"/>
        <a:ext cx="2679055" cy="129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55904-F7D4-FF45-9960-D0BC71D5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68" y="947303"/>
            <a:ext cx="5645888" cy="2222205"/>
          </a:xfrm>
        </p:spPr>
        <p:txBody>
          <a:bodyPr anchor="t">
            <a:normAutofit/>
          </a:bodyPr>
          <a:lstStyle/>
          <a:p>
            <a:pPr algn="l"/>
            <a:r>
              <a:rPr lang="en-VN" sz="3200" dirty="0">
                <a:latin typeface="Arial" panose="020B0604020202020204" pitchFamily="34" charset="0"/>
                <a:cs typeface="Arial" panose="020B0604020202020204" pitchFamily="34" charset="0"/>
              </a:rPr>
              <a:t>Phát Triển Ứng Dụng:</a:t>
            </a:r>
            <a:br>
              <a:rPr lang="en-V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 - Translate 				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99C2-99F8-6B4E-9E5A-15E2BF2A0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968" y="2700337"/>
            <a:ext cx="4890977" cy="3757613"/>
          </a:xfrm>
        </p:spPr>
        <p:txBody>
          <a:bodyPr anchor="b">
            <a:normAutofit/>
          </a:bodyPr>
          <a:lstStyle/>
          <a:p>
            <a:pPr algn="l"/>
            <a:r>
              <a:rPr lang="en-VN" sz="2000" i="1" dirty="0">
                <a:latin typeface="Arial" panose="020B0604020202020204" pitchFamily="34" charset="0"/>
                <a:cs typeface="Arial" panose="020B0604020202020204" pitchFamily="34" charset="0"/>
              </a:rPr>
              <a:t>Nhóm: G03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Võ Nguyễn Mỹ Linh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Nguyễn Thanh Nghĩa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Nguyễn Hoàng Nhật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Trương Nguyễn Duy Tân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Nguyễn Anh Toàn</a:t>
            </a:r>
          </a:p>
          <a:p>
            <a:pPr algn="l"/>
            <a:r>
              <a:rPr lang="en-VN" b="0" dirty="0">
                <a:latin typeface="Arial" panose="020B0604020202020204" pitchFamily="34" charset="0"/>
                <a:cs typeface="Arial" panose="020B0604020202020204" pitchFamily="34" charset="0"/>
              </a:rPr>
              <a:t>- Phạm Minh Tuấn</a:t>
            </a:r>
          </a:p>
          <a:p>
            <a:pPr algn="l"/>
            <a:endParaRPr lang="en-VN" dirty="0"/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29BB3432-1E85-46B2-81B3-6E5FBC4E3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4" r="19356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Icon For Android #219632 - Free Icons Library">
            <a:extLst>
              <a:ext uri="{FF2B5EF4-FFF2-40B4-BE49-F238E27FC236}">
                <a16:creationId xmlns:a16="http://schemas.microsoft.com/office/drawing/2014/main" id="{F9A0A47C-AF0E-0F4E-AE35-8E9139B3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18" y="1056470"/>
            <a:ext cx="1001935" cy="100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2FD1ED6-85AD-104B-B6F3-E86237C6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27" y="318665"/>
            <a:ext cx="3470867" cy="6220669"/>
          </a:xfrm>
          <a:prstGeom prst="roundRect">
            <a:avLst>
              <a:gd name="adj" fmla="val 43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6119-0975-3544-8F6B-E1F20A4C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80" y="1454374"/>
            <a:ext cx="5563186" cy="2310504"/>
          </a:xfrm>
        </p:spPr>
        <p:txBody>
          <a:bodyPr anchor="t">
            <a:normAutofit/>
          </a:bodyPr>
          <a:lstStyle/>
          <a:p>
            <a:r>
              <a:rPr lang="en-VN" sz="3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đích xây dựng </a:t>
            </a:r>
            <a:br>
              <a:rPr lang="en-VN" sz="3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cam-translate </a:t>
            </a:r>
            <a:br>
              <a:rPr lang="en-VN" sz="3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apps</a:t>
            </a:r>
            <a:br>
              <a:rPr lang="en-V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3E96040-7060-254C-BCF0-3B7B200DAFC8}"/>
              </a:ext>
            </a:extLst>
          </p:cNvPr>
          <p:cNvSpPr txBox="1">
            <a:spLocks/>
          </p:cNvSpPr>
          <p:nvPr/>
        </p:nvSpPr>
        <p:spPr>
          <a:xfrm>
            <a:off x="441961" y="3172758"/>
            <a:ext cx="5011832" cy="24548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FA1A1A-58E4-0443-84B7-B76B14AABF73}"/>
              </a:ext>
            </a:extLst>
          </p:cNvPr>
          <p:cNvSpPr txBox="1">
            <a:spLocks/>
          </p:cNvSpPr>
          <p:nvPr/>
        </p:nvSpPr>
        <p:spPr>
          <a:xfrm>
            <a:off x="5365078" y="3166132"/>
            <a:ext cx="5563186" cy="2310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</a:t>
            </a:r>
            <a:b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 chọn xây dựng </a:t>
            </a:r>
            <a:b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cam-translate apps</a:t>
            </a:r>
            <a:br>
              <a:rPr lang="en-VN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36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4C8F-787B-EE40-AF4C-C5C9FF4F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Cấu trúc của hệ thống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backend &amp; frontend</a:t>
            </a:r>
            <a:endParaRPr lang="en-V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2F2062B-E5C7-0547-9865-65455428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09" y="2361639"/>
            <a:ext cx="7774453" cy="36611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C1A5D0-24BD-AE44-A52C-ACF6E411EBE7}"/>
              </a:ext>
            </a:extLst>
          </p:cNvPr>
          <p:cNvSpPr/>
          <p:nvPr/>
        </p:nvSpPr>
        <p:spPr>
          <a:xfrm>
            <a:off x="6096000" y="2292596"/>
            <a:ext cx="49427" cy="3980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04867-06FC-DF4E-959E-DD8337FF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65" y="2361639"/>
            <a:ext cx="8198953" cy="36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1622E-3A00-40AA-904E-B75E5910B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BC8A3-47E8-0744-92D8-0F55BB6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84791"/>
            <a:ext cx="8071485" cy="1215434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Arial" panose="020B0604020202020204" pitchFamily="34" charset="0"/>
                <a:cs typeface="Arial" panose="020B0604020202020204" pitchFamily="34" charset="0"/>
              </a:rPr>
              <a:t>Kiến trúc phần mềm của hệ thống BackEnd &amp; FrontEND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12348"/>
            <a:ext cx="4875028" cy="57179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5120" y="12348"/>
            <a:ext cx="541617" cy="19965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880" y="12348"/>
            <a:ext cx="3810000" cy="19965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44560" y="-653"/>
            <a:ext cx="3647440" cy="8388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C9B2E5-D7C8-4575-9C92-245984A14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54240" y="1371600"/>
            <a:ext cx="4937760" cy="6373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102C70-CFD9-B048-A77E-4B826DA63E69}"/>
              </a:ext>
            </a:extLst>
          </p:cNvPr>
          <p:cNvSpPr txBox="1"/>
          <p:nvPr/>
        </p:nvSpPr>
        <p:spPr>
          <a:xfrm>
            <a:off x="1158240" y="2120331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Kiến trúc BackEnd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A1BCC3F-50B0-6B46-9585-4C1ABD35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120055"/>
              </p:ext>
            </p:extLst>
          </p:nvPr>
        </p:nvGraphicFramePr>
        <p:xfrm>
          <a:off x="2437514" y="2795709"/>
          <a:ext cx="7679627" cy="359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9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1622E-3A00-40AA-904E-B75E5910B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9D7D-536F-7F4C-A0F9-61B9E0E5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84791"/>
            <a:ext cx="7346277" cy="1148665"/>
          </a:xfrm>
        </p:spPr>
        <p:txBody>
          <a:bodyPr>
            <a:normAutofit/>
          </a:bodyPr>
          <a:lstStyle/>
          <a:p>
            <a:r>
              <a:rPr lang="en-VN" sz="2800" dirty="0">
                <a:latin typeface="Arial" panose="020B0604020202020204" pitchFamily="34" charset="0"/>
                <a:cs typeface="Arial" panose="020B0604020202020204" pitchFamily="34" charset="0"/>
              </a:rPr>
              <a:t>Kiến trúc phần mềm của hệ thống BackEnd &amp; FrontEND</a:t>
            </a:r>
            <a:endParaRPr lang="en-V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12348"/>
            <a:ext cx="4875028" cy="57179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5120" y="12348"/>
            <a:ext cx="541617" cy="19965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880" y="12348"/>
            <a:ext cx="3810000" cy="19965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44560" y="-653"/>
            <a:ext cx="3647440" cy="8388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C9B2E5-D7C8-4575-9C92-245984A14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54240" y="1371600"/>
            <a:ext cx="4937760" cy="6373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7C9C0D-CE53-7A45-BB34-9AC91E56776D}"/>
              </a:ext>
            </a:extLst>
          </p:cNvPr>
          <p:cNvSpPr txBox="1"/>
          <p:nvPr/>
        </p:nvSpPr>
        <p:spPr>
          <a:xfrm>
            <a:off x="1158240" y="2008900"/>
            <a:ext cx="32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Kiến trúc FrontEnd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346F7B-C6E9-B942-BD01-7BEA17A32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997923"/>
              </p:ext>
            </p:extLst>
          </p:nvPr>
        </p:nvGraphicFramePr>
        <p:xfrm>
          <a:off x="1158241" y="2593038"/>
          <a:ext cx="10200640" cy="397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5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70AE4-947C-7743-B169-27B35A72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7" y="533400"/>
            <a:ext cx="3055618" cy="5239858"/>
          </a:xfrm>
        </p:spPr>
        <p:txBody>
          <a:bodyPr anchor="t">
            <a:normAutofit/>
          </a:bodyPr>
          <a:lstStyle/>
          <a:p>
            <a:r>
              <a:rPr lang="vi-VN" sz="2800" u="sng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VN" sz="2800" u="sng" dirty="0">
                <a:latin typeface="Arial" panose="020B0604020202020204" pitchFamily="34" charset="0"/>
                <a:cs typeface="Arial" panose="020B0604020202020204" pitchFamily="34" charset="0"/>
              </a:rPr>
              <a:t>u điểm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-Hỗ trợ nhiều 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ngôn ngữ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-Giao diện 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đơn giản,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thân thiện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-Hỗ trợ nhiều </a:t>
            </a:r>
            <a:b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cách thức dịch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nh Sách 8 Trang Web Dịch Văn Bản Chính Xác Nhất - 1hot.vn">
            <a:extLst>
              <a:ext uri="{FF2B5EF4-FFF2-40B4-BE49-F238E27FC236}">
                <a16:creationId xmlns:a16="http://schemas.microsoft.com/office/drawing/2014/main" id="{6FDE2912-7BE8-0443-B6AC-7F6E785C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12" y="533401"/>
            <a:ext cx="3641030" cy="25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3864A-3AA7-C84B-AA37-8BD1E5C5C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312" y="3238866"/>
            <a:ext cx="2814619" cy="774235"/>
          </a:xfrm>
          <a:prstGeom prst="rect">
            <a:avLst/>
          </a:prstGeom>
        </p:spPr>
      </p:pic>
      <p:pic>
        <p:nvPicPr>
          <p:cNvPr id="9" name="lv_0_20211221165018_1.mp4" descr="lv_0_20211221165018_1.mp4">
            <a:hlinkClick r:id="" action="ppaction://media"/>
            <a:extLst>
              <a:ext uri="{FF2B5EF4-FFF2-40B4-BE49-F238E27FC236}">
                <a16:creationId xmlns:a16="http://schemas.microsoft.com/office/drawing/2014/main" id="{C7C56B05-BD1B-EC45-BA66-8AC8A148BE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11775" y="4302797"/>
            <a:ext cx="3680103" cy="17034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900276-54FA-BD46-8134-D8B0DCD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89" y="533400"/>
            <a:ext cx="3680103" cy="54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3CEECE5-5F74-2F4D-B94E-3FB7B86C9F1B}"/>
              </a:ext>
            </a:extLst>
          </p:cNvPr>
          <p:cNvSpPr txBox="1">
            <a:spLocks/>
          </p:cNvSpPr>
          <p:nvPr/>
        </p:nvSpPr>
        <p:spPr>
          <a:xfrm>
            <a:off x="392807" y="533400"/>
            <a:ext cx="3055618" cy="5239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u="sng" dirty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VN" sz="2800" u="sng" dirty="0">
                <a:latin typeface="Arial" panose="020B0604020202020204" pitchFamily="34" charset="0"/>
                <a:cs typeface="Arial" panose="020B0604020202020204" pitchFamily="34" charset="0"/>
              </a:rPr>
              <a:t> điểm</a:t>
            </a:r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-Hạn chế số lượng giọng đọc</a:t>
            </a:r>
          </a:p>
          <a:p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-Cam-TransLate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văn bản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ần trích xuất</a:t>
            </a:r>
          </a:p>
          <a:p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2F919-DC22-CC40-8B2B-72E861A9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9" y="666130"/>
            <a:ext cx="2014536" cy="2762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FB7D0-66E4-B042-9B03-5010B514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27" y="635000"/>
            <a:ext cx="3543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52B38-59A0-F94D-9A8A-826869B4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Hướng phát triển tiếp theo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A074-8433-9345-8168-D3582196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40" y="3800046"/>
            <a:ext cx="10342407" cy="3372045"/>
          </a:xfrm>
        </p:spPr>
        <p:txBody>
          <a:bodyPr anchor="ctr">
            <a:normAutofit/>
          </a:bodyPr>
          <a:lstStyle/>
          <a:p>
            <a:r>
              <a:rPr lang="en-VN" sz="2800" dirty="0">
                <a:latin typeface="Arial" panose="020B0604020202020204" pitchFamily="34" charset="0"/>
                <a:cs typeface="Arial" panose="020B0604020202020204" pitchFamily="34" charset="0"/>
              </a:rPr>
              <a:t>Phát triển Apps trên các hệ điều hành mobile, PC và bản web</a:t>
            </a:r>
          </a:p>
          <a:p>
            <a:pPr marL="0" indent="0">
              <a:buNone/>
            </a:pPr>
            <a:endParaRPr lang="en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VN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endParaRPr lang="en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VN" sz="2800" dirty="0">
                <a:latin typeface="Arial" panose="020B0604020202020204" pitchFamily="34" charset="0"/>
                <a:cs typeface="Arial" panose="020B0604020202020204" pitchFamily="34" charset="0"/>
              </a:rPr>
              <a:t>Cam-Translate trích xuất đúng phần văn bản cần dịch</a:t>
            </a:r>
          </a:p>
          <a:p>
            <a:r>
              <a:rPr lang="en-VN" sz="2800" dirty="0">
                <a:latin typeface="Arial" panose="020B0604020202020204" pitchFamily="34" charset="0"/>
                <a:cs typeface="Arial" panose="020B0604020202020204" pitchFamily="34" charset="0"/>
              </a:rPr>
              <a:t>Thêm số lượng giọng đọc hỗ trợ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EF4ED8E-F75F-414E-8846-2AC655F3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00" y="3445407"/>
            <a:ext cx="1004776" cy="10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ướng dẫn cài CH Play cho máy Xiaomi chưa có tiếng việt | Bản tin công nghệ">
            <a:extLst>
              <a:ext uri="{FF2B5EF4-FFF2-40B4-BE49-F238E27FC236}">
                <a16:creationId xmlns:a16="http://schemas.microsoft.com/office/drawing/2014/main" id="{229EBC4A-3767-3F4D-BCD9-7F96185AA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7" y="3347906"/>
            <a:ext cx="1199779" cy="11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C1F639-FD79-1144-A554-BC38D4E7B411}"/>
              </a:ext>
            </a:extLst>
          </p:cNvPr>
          <p:cNvCxnSpPr/>
          <p:nvPr/>
        </p:nvCxnSpPr>
        <p:spPr>
          <a:xfrm>
            <a:off x="3814763" y="3412593"/>
            <a:ext cx="0" cy="1037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8" name="Picture 8" descr="Microsoft Windows 11 Installation / Media Creation Tool Download | TechSpot">
            <a:extLst>
              <a:ext uri="{FF2B5EF4-FFF2-40B4-BE49-F238E27FC236}">
                <a16:creationId xmlns:a16="http://schemas.microsoft.com/office/drawing/2014/main" id="{C4E6809F-8263-744D-854D-6C58530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51" y="3445407"/>
            <a:ext cx="1021183" cy="10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nder | Apple Wiki | Fandom">
            <a:extLst>
              <a:ext uri="{FF2B5EF4-FFF2-40B4-BE49-F238E27FC236}">
                <a16:creationId xmlns:a16="http://schemas.microsoft.com/office/drawing/2014/main" id="{59BC513C-DEE5-844E-89DD-CC2139AA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71" y="3429000"/>
            <a:ext cx="1053997" cy="10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91ECB8-983C-6C47-9F65-D486656BE02F}"/>
              </a:ext>
            </a:extLst>
          </p:cNvPr>
          <p:cNvCxnSpPr/>
          <p:nvPr/>
        </p:nvCxnSpPr>
        <p:spPr>
          <a:xfrm>
            <a:off x="7331150" y="3429000"/>
            <a:ext cx="0" cy="1037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34" name="Picture 14">
            <a:extLst>
              <a:ext uri="{FF2B5EF4-FFF2-40B4-BE49-F238E27FC236}">
                <a16:creationId xmlns:a16="http://schemas.microsoft.com/office/drawing/2014/main" id="{BB77A0DD-875A-6E46-864B-D0B41927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33" y="3408960"/>
            <a:ext cx="1733114" cy="11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AE540-08E5-214B-990E-425748FD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Thanks for watching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243</Words>
  <Application>Microsoft Macintosh PowerPoint</Application>
  <PresentationFormat>Widescreen</PresentationFormat>
  <Paragraphs>51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Phát Triển Ứng Dụng: Cam - Translate      Apps</vt:lpstr>
      <vt:lpstr>Mục đích xây dựng        cam-translate         apps </vt:lpstr>
      <vt:lpstr>Cấu trúc của hệ thống  backend &amp; frontend</vt:lpstr>
      <vt:lpstr>Kiến trúc phần mềm của hệ thống BackEnd &amp; FrontEND</vt:lpstr>
      <vt:lpstr>Kiến trúc phần mềm của hệ thống BackEnd &amp; FrontEND</vt:lpstr>
      <vt:lpstr>Ưu điểm  -Hỗ trợ nhiều  ngôn ngữ  -Giao diện  đơn giản, thân thiện  -Hỗ trợ nhiều  cách thức dịch</vt:lpstr>
      <vt:lpstr>PowerPoint Presentation</vt:lpstr>
      <vt:lpstr>Hướng phát triển tiếp theo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Dụng: Cam - Translate      Apps</dc:title>
  <dc:creator>Trương Nguyễn Duy Tân</dc:creator>
  <cp:lastModifiedBy>Trương Nguyễn Duy Tân</cp:lastModifiedBy>
  <cp:revision>12</cp:revision>
  <dcterms:created xsi:type="dcterms:W3CDTF">2021-12-21T08:03:48Z</dcterms:created>
  <dcterms:modified xsi:type="dcterms:W3CDTF">2021-12-22T09:54:31Z</dcterms:modified>
</cp:coreProperties>
</file>