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71" r:id="rId5"/>
    <p:sldId id="262" r:id="rId6"/>
    <p:sldId id="261" r:id="rId7"/>
    <p:sldId id="260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5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quannh25595/pen/ZEYyy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F8ECD-169D-4E97-909A-1F27CA9E0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C5797-9F9D-484D-9035-ADA4EC754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Development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A88F-55F0-43DE-A3A3-68032C6C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Quan Ngo Huu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89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AA5-6E77-4DB5-B297-193AA2CA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React Alternatives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090876-28B9-4B58-AF56-9711922E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335" y="2108200"/>
            <a:ext cx="756365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FAB3-4386-43F2-9F30-650D4537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Real-World SPAs &amp; React Apps</a:t>
            </a:r>
          </a:p>
        </p:txBody>
      </p:sp>
      <p:pic>
        <p:nvPicPr>
          <p:cNvPr id="5" name="Content Placeholder 4" descr="A drawing of a face&#10;&#10;Description automatically generated">
            <a:extLst>
              <a:ext uri="{FF2B5EF4-FFF2-40B4-BE49-F238E27FC236}">
                <a16:creationId xmlns:a16="http://schemas.microsoft.com/office/drawing/2014/main" id="{D6B16E71-C9BC-48E2-96FE-F7E56A5A8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99" y="2514600"/>
            <a:ext cx="1828800" cy="1828800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A10A40-0195-4A81-AF78-8FF7A599B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4600"/>
            <a:ext cx="1828800" cy="18288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12D8C8-8BBD-461C-A572-544712B31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18" y="2514600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floor, building&#10;&#10;Description automatically generated">
            <a:extLst>
              <a:ext uri="{FF2B5EF4-FFF2-40B4-BE49-F238E27FC236}">
                <a16:creationId xmlns:a16="http://schemas.microsoft.com/office/drawing/2014/main" id="{6E689188-1F69-47FC-A5FE-89E8683EE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37" y="2514600"/>
            <a:ext cx="196631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630-00E3-462D-B739-44A2B1B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SPAs vs MPAs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38A90C-04C4-4D8B-90AF-55A2F444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21" y="2108200"/>
            <a:ext cx="6636684" cy="3760788"/>
          </a:xfrm>
        </p:spPr>
      </p:pic>
    </p:spTree>
    <p:extLst>
      <p:ext uri="{BB962C8B-B14F-4D97-AF65-F5344CB8AC3E}">
        <p14:creationId xmlns:p14="http://schemas.microsoft.com/office/powerpoint/2010/main" val="256142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B82F-195C-4900-BB73-D3EAB3D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SPAs vs MPAs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EC4C6-6212-4C37-A8BE-AAE012973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38" y="2108200"/>
            <a:ext cx="98848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BA3E-CAB7-43C3-8DB7-3353C98F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D4C7-C21B-41FF-9558-2702F685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ECMAScript 7 (ES 7, ECMAScript 2016)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Basics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Debugging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Components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HTTP Requests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Routing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23189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2B84-01B5-4650-BB48-BB32205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ECMAScript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6763-B5FC-4246-BE3E-3B84E6B1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let, const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Arrow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Exports, imports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Spread &amp; Rest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Destructuring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Refreshing Array Functions</a:t>
            </a:r>
          </a:p>
        </p:txBody>
      </p:sp>
    </p:spTree>
    <p:extLst>
      <p:ext uri="{BB962C8B-B14F-4D97-AF65-F5344CB8AC3E}">
        <p14:creationId xmlns:p14="http://schemas.microsoft.com/office/powerpoint/2010/main" val="349692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oung boy who is smiling at the camera&#10;&#10;Description automatically generated">
            <a:extLst>
              <a:ext uri="{FF2B5EF4-FFF2-40B4-BE49-F238E27FC236}">
                <a16:creationId xmlns:a16="http://schemas.microsoft.com/office/drawing/2014/main" id="{B80697F2-6857-408D-BB9E-DDAD35D3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79" y="156978"/>
            <a:ext cx="3375442" cy="33780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A5CAED-C3E6-40E3-8495-8486DFEA4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625" y="3900794"/>
            <a:ext cx="373626" cy="373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4CDDA-CC62-4D10-B750-2C61BA5A76D6}"/>
              </a:ext>
            </a:extLst>
          </p:cNvPr>
          <p:cNvSpPr txBox="1"/>
          <p:nvPr/>
        </p:nvSpPr>
        <p:spPr>
          <a:xfrm>
            <a:off x="5319251" y="39050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/quan.nh.25595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1CEF0-BDC1-4A82-9CCC-6CAECB15F7F3}"/>
              </a:ext>
            </a:extLst>
          </p:cNvPr>
          <p:cNvSpPr txBox="1"/>
          <p:nvPr/>
        </p:nvSpPr>
        <p:spPr>
          <a:xfrm>
            <a:off x="5319251" y="44311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/quannh25595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864E13-2F4F-4BDC-9288-4B72323E7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23" y="4426818"/>
            <a:ext cx="373627" cy="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4AA-E57B-45DF-B481-067BF21D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E5F1-8722-431A-AAB5-340B39F3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ReactJS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Node.JS + Express.JS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MongoDB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Socket.IO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41268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D48C-64B0-4C67-8436-7E284292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0EC1-F911-4EAD-8BD4-E9EDAC9F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JavaScript + HTML + CSS fundamentals are absolutely required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DON'T need to be a JavaScript expert to succeed in this course!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ES6+ JavaScript knowledge is beneficial but not a must-have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NO prior React, Node.JS, Express.JS or any other JS framework experience is required!</a:t>
            </a:r>
          </a:p>
        </p:txBody>
      </p:sp>
    </p:spTree>
    <p:extLst>
      <p:ext uri="{BB962C8B-B14F-4D97-AF65-F5344CB8AC3E}">
        <p14:creationId xmlns:p14="http://schemas.microsoft.com/office/powerpoint/2010/main" val="405279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CC7B-10DD-47A2-B6CB-B1BD3911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Development Overview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8C0E646-3E02-4B5E-B23A-4EB4FFE6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73" y="2108200"/>
            <a:ext cx="6267980" cy="3760788"/>
          </a:xfrm>
        </p:spPr>
      </p:pic>
    </p:spTree>
    <p:extLst>
      <p:ext uri="{BB962C8B-B14F-4D97-AF65-F5344CB8AC3E}">
        <p14:creationId xmlns:p14="http://schemas.microsoft.com/office/powerpoint/2010/main" val="292280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9136-8B3C-472A-B7E8-C35E424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8EA0-09E0-4930-8034-EF48F7F2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b="1" u="sng" err="1">
                <a:solidFill>
                  <a:schemeClr val="accent1"/>
                </a:solidFill>
              </a:rPr>
              <a:t>Javascript</a:t>
            </a:r>
            <a:r>
              <a:rPr lang="en-US" b="1" u="sng">
                <a:solidFill>
                  <a:schemeClr val="accent1"/>
                </a:solidFill>
              </a:rPr>
              <a:t> Library</a:t>
            </a:r>
            <a:r>
              <a:rPr lang="en-US" b="1"/>
              <a:t> </a:t>
            </a:r>
            <a:r>
              <a:rPr lang="en-US"/>
              <a:t>for building </a:t>
            </a:r>
            <a:r>
              <a:rPr lang="en-US" b="1" u="sng">
                <a:solidFill>
                  <a:schemeClr val="accent1"/>
                </a:solidFill>
              </a:rPr>
              <a:t>User Interface</a:t>
            </a:r>
            <a:r>
              <a:rPr lang="en-US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Component: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C7584-7D7D-4B6E-A076-83008E35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76" y="2836506"/>
            <a:ext cx="4043448" cy="3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018C-D780-4F9A-A351-CBD399B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5E1D-B690-42F5-A3DD-AC63EEDA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https://codepen.io/quannh25595/pen/ZEYyyxE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7C34-0686-45AD-8321-C093A10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BBDB-9622-4451-A418-45001973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UI state becomes difficult to handle with “Vanilla” JS.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Focus on Business Logic, not only the UI.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Community, Ecosystem, Performance.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4E79-3647-45F3-B3C5-FC8922D3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Alternatives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D06F6-CA46-4BC1-BAB3-5DABA3795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843" y="2950825"/>
            <a:ext cx="1721266" cy="18288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B53CEAB-5700-4706-8EBE-E7CFCD3D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50825"/>
            <a:ext cx="1828800" cy="1828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76B858-7324-40BF-8829-70FE4C49A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1" y="295082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1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evelopment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196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Cascadia Code</vt:lpstr>
      <vt:lpstr>Wingdings</vt:lpstr>
      <vt:lpstr>RetrospectVTI</vt:lpstr>
      <vt:lpstr>Web Development with Javascript</vt:lpstr>
      <vt:lpstr>PowerPoint Presentation</vt:lpstr>
      <vt:lpstr>Course Overview</vt:lpstr>
      <vt:lpstr>Requirement</vt:lpstr>
      <vt:lpstr>Web Development Overview</vt:lpstr>
      <vt:lpstr>What is React</vt:lpstr>
      <vt:lpstr>React in Action</vt:lpstr>
      <vt:lpstr>Why React?</vt:lpstr>
      <vt:lpstr>React Alternatives</vt:lpstr>
      <vt:lpstr>React Alternatives</vt:lpstr>
      <vt:lpstr>Real-World SPAs &amp; React Apps</vt:lpstr>
      <vt:lpstr>SPAs vs MPAs</vt:lpstr>
      <vt:lpstr>SPAs vs MPAs</vt:lpstr>
      <vt:lpstr>React Outline</vt:lpstr>
      <vt:lpstr>ECMAScript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Javascript</dc:title>
  <dc:creator>Quân Ngô Hữu</dc:creator>
  <cp:lastModifiedBy>Quân Ngô Hữu</cp:lastModifiedBy>
  <cp:revision>12</cp:revision>
  <dcterms:created xsi:type="dcterms:W3CDTF">2019-12-25T10:59:04Z</dcterms:created>
  <dcterms:modified xsi:type="dcterms:W3CDTF">2019-12-26T15:35:46Z</dcterms:modified>
</cp:coreProperties>
</file>