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111" r:id="rId2"/>
    <p:sldId id="277" r:id="rId3"/>
    <p:sldId id="1104" r:id="rId4"/>
    <p:sldId id="1117" r:id="rId5"/>
    <p:sldId id="278" r:id="rId6"/>
    <p:sldId id="287" r:id="rId7"/>
    <p:sldId id="1101" r:id="rId8"/>
    <p:sldId id="1112" r:id="rId9"/>
    <p:sldId id="1115" r:id="rId10"/>
    <p:sldId id="1116" r:id="rId11"/>
    <p:sldId id="1105" r:id="rId12"/>
    <p:sldId id="291" r:id="rId13"/>
    <p:sldId id="1106" r:id="rId14"/>
    <p:sldId id="27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46A5"/>
    <a:srgbClr val="8D48A6"/>
    <a:srgbClr val="8C49A6"/>
    <a:srgbClr val="9C319F"/>
    <a:srgbClr val="5A46B9"/>
    <a:srgbClr val="00BC82"/>
    <a:srgbClr val="00DE99"/>
    <a:srgbClr val="009969"/>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464" autoAdjust="0"/>
  </p:normalViewPr>
  <p:slideViewPr>
    <p:cSldViewPr>
      <p:cViewPr varScale="1">
        <p:scale>
          <a:sx n="79" d="100"/>
          <a:sy n="79" d="100"/>
        </p:scale>
        <p:origin x="120" y="33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https://pixabay.com/en/technology-industry-big-data-cpu-3092486/</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80629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5044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9917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40887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422710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https://pixabay.com/en/coding-programming-working-macbook-924920/</a:t>
            </a: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26929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86741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8745AF1-587F-47CC-9064-09FF7F1240EA}"/>
              </a:ext>
            </a:extLst>
          </p:cNvPr>
          <p:cNvSpPr>
            <a:spLocks noGrp="1"/>
          </p:cNvSpPr>
          <p:nvPr>
            <p:ph type="pic" sz="quarter" idx="13"/>
          </p:nvPr>
        </p:nvSpPr>
        <p:spPr>
          <a:xfrm>
            <a:off x="0" y="0"/>
            <a:ext cx="12188825" cy="68580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914162" y="4194720"/>
            <a:ext cx="10360501" cy="610820"/>
          </a:xfrm>
        </p:spPr>
        <p:txBody>
          <a:bodyPr>
            <a:noAutofit/>
          </a:bodyPr>
          <a:lstStyle>
            <a:lvl1pPr algn="ctr">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902435" y="4752792"/>
            <a:ext cx="10383954" cy="764440"/>
          </a:xfrm>
        </p:spPr>
        <p:txBody>
          <a:bodyPr>
            <a:normAutofit/>
          </a:bodyPr>
          <a:lstStyle>
            <a:lvl1pPr marL="0" indent="0" algn="ctr">
              <a:buNone/>
              <a:defRPr lang="en-US" sz="2400" kern="12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9D12C68-5B89-4EDB-A2B3-7F8A32E8939D}"/>
              </a:ext>
            </a:extLst>
          </p:cNvPr>
          <p:cNvSpPr>
            <a:spLocks noGrp="1"/>
          </p:cNvSpPr>
          <p:nvPr>
            <p:ph type="pic" sz="quarter" idx="14"/>
          </p:nvPr>
        </p:nvSpPr>
        <p:spPr>
          <a:xfrm>
            <a:off x="5266865" y="252248"/>
            <a:ext cx="6671992" cy="635350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
        <p:nvSpPr>
          <p:cNvPr id="14" name="Slide Number Placeholder 4">
            <a:extLst>
              <a:ext uri="{FF2B5EF4-FFF2-40B4-BE49-F238E27FC236}">
                <a16:creationId xmlns:a16="http://schemas.microsoft.com/office/drawing/2014/main" id="{A08C02D2-8AAA-4067-901C-B8CE80A50F8B}"/>
              </a:ext>
            </a:extLst>
          </p:cNvPr>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5" name="Diamond 14">
            <a:extLst>
              <a:ext uri="{FF2B5EF4-FFF2-40B4-BE49-F238E27FC236}">
                <a16:creationId xmlns:a16="http://schemas.microsoft.com/office/drawing/2014/main" id="{A5B65961-F3A9-4578-BA5F-AACBDA8B9A24}"/>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27540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9A60F6A-F2C1-4D58-BB6D-2E01DCE1E5AA}"/>
              </a:ext>
            </a:extLst>
          </p:cNvPr>
          <p:cNvSpPr>
            <a:spLocks noGrp="1"/>
          </p:cNvSpPr>
          <p:nvPr>
            <p:ph type="pic" sz="quarter" idx="10"/>
          </p:nvPr>
        </p:nvSpPr>
        <p:spPr>
          <a:xfrm>
            <a:off x="0" y="0"/>
            <a:ext cx="12188825" cy="6857999"/>
          </a:xfrm>
        </p:spPr>
        <p:txBody>
          <a:bodyPr anchor="ctr"/>
          <a:lstStyle>
            <a:lvl1pPr marL="0" indent="0" algn="ctr">
              <a:buFontTx/>
              <a:buNone/>
              <a:defRPr/>
            </a:lvl1pPr>
          </a:lstStyle>
          <a:p>
            <a:endParaRPr lang="en-IN" dirty="0"/>
          </a:p>
        </p:txBody>
      </p:sp>
      <p:sp>
        <p:nvSpPr>
          <p:cNvPr id="9" name="Text Placeholder 8">
            <a:extLst>
              <a:ext uri="{FF2B5EF4-FFF2-40B4-BE49-F238E27FC236}">
                <a16:creationId xmlns:a16="http://schemas.microsoft.com/office/drawing/2014/main" id="{88375175-94C9-4D06-9717-D72E1703EF41}"/>
              </a:ext>
            </a:extLst>
          </p:cNvPr>
          <p:cNvSpPr>
            <a:spLocks noGrp="1"/>
          </p:cNvSpPr>
          <p:nvPr>
            <p:ph type="body" sz="quarter" idx="11" hasCustomPrompt="1"/>
          </p:nvPr>
        </p:nvSpPr>
        <p:spPr>
          <a:xfrm>
            <a:off x="909836" y="3789040"/>
            <a:ext cx="6268995" cy="1007567"/>
          </a:xfrm>
        </p:spPr>
        <p:txBody>
          <a:bodyPr anchor="b">
            <a:noAutofit/>
          </a:bodyPr>
          <a:lstStyle>
            <a:lvl1pPr marL="0" indent="0" algn="l">
              <a:buNone/>
              <a:defRPr sz="6000" b="1">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5" name="Text Placeholder 14">
            <a:extLst>
              <a:ext uri="{FF2B5EF4-FFF2-40B4-BE49-F238E27FC236}">
                <a16:creationId xmlns:a16="http://schemas.microsoft.com/office/drawing/2014/main" id="{3CA56485-A34A-4468-9450-A8C680886FD9}"/>
              </a:ext>
            </a:extLst>
          </p:cNvPr>
          <p:cNvSpPr>
            <a:spLocks noGrp="1"/>
          </p:cNvSpPr>
          <p:nvPr>
            <p:ph type="body" sz="quarter" idx="12"/>
          </p:nvPr>
        </p:nvSpPr>
        <p:spPr>
          <a:xfrm>
            <a:off x="909638" y="4797177"/>
            <a:ext cx="6264275" cy="1368127"/>
          </a:xfrm>
        </p:spPr>
        <p:txBody>
          <a:bodyPr>
            <a:normAutofit/>
          </a:bodyPr>
          <a:lstStyle>
            <a:lvl1pPr marL="0" indent="0">
              <a:buFontTx/>
              <a:buNone/>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274026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6" name="Picture Placeholder 5">
            <a:extLst>
              <a:ext uri="{FF2B5EF4-FFF2-40B4-BE49-F238E27FC236}">
                <a16:creationId xmlns:a16="http://schemas.microsoft.com/office/drawing/2014/main" id="{96FFA150-3A7A-4D6C-B6E1-743DE95362C4}"/>
              </a:ext>
            </a:extLst>
          </p:cNvPr>
          <p:cNvSpPr>
            <a:spLocks noGrp="1"/>
          </p:cNvSpPr>
          <p:nvPr>
            <p:ph type="pic" sz="quarter" idx="13"/>
          </p:nvPr>
        </p:nvSpPr>
        <p:spPr>
          <a:xfrm>
            <a:off x="6094411" y="0"/>
            <a:ext cx="6111195" cy="6860105"/>
          </a:xfrm>
          <a:custGeom>
            <a:avLst/>
            <a:gdLst>
              <a:gd name="connsiteX0" fmla="*/ 0 w 9535674"/>
              <a:gd name="connsiteY0" fmla="*/ 4767837 h 9535674"/>
              <a:gd name="connsiteX1" fmla="*/ 4767837 w 9535674"/>
              <a:gd name="connsiteY1" fmla="*/ 0 h 9535674"/>
              <a:gd name="connsiteX2" fmla="*/ 9535674 w 9535674"/>
              <a:gd name="connsiteY2" fmla="*/ 4767837 h 9535674"/>
              <a:gd name="connsiteX3" fmla="*/ 4767837 w 9535674"/>
              <a:gd name="connsiteY3" fmla="*/ 9535674 h 9535674"/>
              <a:gd name="connsiteX4" fmla="*/ 0 w 9535674"/>
              <a:gd name="connsiteY4"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9535674 w 9535674"/>
              <a:gd name="connsiteY3" fmla="*/ 4767837 h 9535674"/>
              <a:gd name="connsiteX4" fmla="*/ 4767837 w 9535674"/>
              <a:gd name="connsiteY4" fmla="*/ 9535674 h 9535674"/>
              <a:gd name="connsiteX5" fmla="*/ 0 w 9535674"/>
              <a:gd name="connsiteY5"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6111195 w 9535674"/>
              <a:gd name="connsiteY3" fmla="*/ 1338837 h 9535674"/>
              <a:gd name="connsiteX4" fmla="*/ 9535674 w 9535674"/>
              <a:gd name="connsiteY4" fmla="*/ 4767837 h 9535674"/>
              <a:gd name="connsiteX5" fmla="*/ 4767837 w 9535674"/>
              <a:gd name="connsiteY5" fmla="*/ 9535674 h 9535674"/>
              <a:gd name="connsiteX6" fmla="*/ 0 w 9535674"/>
              <a:gd name="connsiteY6" fmla="*/ 4767837 h 9535674"/>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0 w 9535674"/>
              <a:gd name="connsiteY5"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3444699 w 9535674"/>
              <a:gd name="connsiteY5" fmla="*/ 6874933 h 8196837"/>
              <a:gd name="connsiteX6" fmla="*/ 0 w 9535674"/>
              <a:gd name="connsiteY6"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6108877 w 9535674"/>
              <a:gd name="connsiteY4" fmla="*/ 6852356 h 8196837"/>
              <a:gd name="connsiteX5" fmla="*/ 4767837 w 9535674"/>
              <a:gd name="connsiteY5" fmla="*/ 8196837 h 8196837"/>
              <a:gd name="connsiteX6" fmla="*/ 3444699 w 9535674"/>
              <a:gd name="connsiteY6" fmla="*/ 6874933 h 8196837"/>
              <a:gd name="connsiteX7" fmla="*/ 0 w 9535674"/>
              <a:gd name="connsiteY7" fmla="*/ 3429000 h 8196837"/>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108877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7588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86222"/>
              <a:gd name="connsiteX1" fmla="*/ 3425145 w 9535674"/>
              <a:gd name="connsiteY1" fmla="*/ 0 h 6886222"/>
              <a:gd name="connsiteX2" fmla="*/ 6111195 w 9535674"/>
              <a:gd name="connsiteY2" fmla="*/ 0 h 6886222"/>
              <a:gd name="connsiteX3" fmla="*/ 9535674 w 9535674"/>
              <a:gd name="connsiteY3" fmla="*/ 3429000 h 6886222"/>
              <a:gd name="connsiteX4" fmla="*/ 6063721 w 9535674"/>
              <a:gd name="connsiteY4" fmla="*/ 6886222 h 6886222"/>
              <a:gd name="connsiteX5" fmla="*/ 3444699 w 9535674"/>
              <a:gd name="connsiteY5" fmla="*/ 6874933 h 6886222"/>
              <a:gd name="connsiteX6" fmla="*/ 0 w 9535674"/>
              <a:gd name="connsiteY6" fmla="*/ 3429000 h 6886222"/>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61250 w 9535674"/>
              <a:gd name="connsiteY4" fmla="*/ 6861508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5849 w 9535674"/>
              <a:gd name="connsiteY4" fmla="*/ 6854094 h 6874933"/>
              <a:gd name="connsiteX5" fmla="*/ 3444699 w 9535674"/>
              <a:gd name="connsiteY5" fmla="*/ 6874933 h 6874933"/>
              <a:gd name="connsiteX6" fmla="*/ 0 w 9535674"/>
              <a:gd name="connsiteY6" fmla="*/ 3429000 h 6874933"/>
              <a:gd name="connsiteX0" fmla="*/ 0 w 9535674"/>
              <a:gd name="connsiteY0" fmla="*/ 3429000 h 6860105"/>
              <a:gd name="connsiteX1" fmla="*/ 3425145 w 9535674"/>
              <a:gd name="connsiteY1" fmla="*/ 0 h 6860105"/>
              <a:gd name="connsiteX2" fmla="*/ 6111195 w 9535674"/>
              <a:gd name="connsiteY2" fmla="*/ 0 h 6860105"/>
              <a:gd name="connsiteX3" fmla="*/ 9535674 w 9535674"/>
              <a:gd name="connsiteY3" fmla="*/ 3429000 h 6860105"/>
              <a:gd name="connsiteX4" fmla="*/ 6095849 w 9535674"/>
              <a:gd name="connsiteY4" fmla="*/ 6854094 h 6860105"/>
              <a:gd name="connsiteX5" fmla="*/ 3442228 w 9535674"/>
              <a:gd name="connsiteY5" fmla="*/ 6860105 h 6860105"/>
              <a:gd name="connsiteX6" fmla="*/ 0 w 9535674"/>
              <a:gd name="connsiteY6" fmla="*/ 3429000 h 6860105"/>
              <a:gd name="connsiteX0" fmla="*/ 0 w 6111195"/>
              <a:gd name="connsiteY0" fmla="*/ 3429000 h 6860105"/>
              <a:gd name="connsiteX1" fmla="*/ 3425145 w 6111195"/>
              <a:gd name="connsiteY1" fmla="*/ 0 h 6860105"/>
              <a:gd name="connsiteX2" fmla="*/ 6111195 w 6111195"/>
              <a:gd name="connsiteY2" fmla="*/ 0 h 6860105"/>
              <a:gd name="connsiteX3" fmla="*/ 6095849 w 6111195"/>
              <a:gd name="connsiteY3" fmla="*/ 6854094 h 6860105"/>
              <a:gd name="connsiteX4" fmla="*/ 3442228 w 6111195"/>
              <a:gd name="connsiteY4" fmla="*/ 6860105 h 6860105"/>
              <a:gd name="connsiteX5" fmla="*/ 0 w 6111195"/>
              <a:gd name="connsiteY5" fmla="*/ 3429000 h 686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1195" h="6860105">
                <a:moveTo>
                  <a:pt x="0" y="3429000"/>
                </a:moveTo>
                <a:lnTo>
                  <a:pt x="3425145" y="0"/>
                </a:lnTo>
                <a:lnTo>
                  <a:pt x="6111195" y="0"/>
                </a:lnTo>
                <a:cubicBezTo>
                  <a:pt x="6106080" y="2284698"/>
                  <a:pt x="6100964" y="4569396"/>
                  <a:pt x="6095849" y="6854094"/>
                </a:cubicBezTo>
                <a:lnTo>
                  <a:pt x="3442228" y="6860105"/>
                </a:lnTo>
                <a:lnTo>
                  <a:pt x="0" y="3429000"/>
                </a:lnTo>
                <a:close/>
              </a:path>
            </a:pathLst>
          </a:custGeom>
          <a:solidFill>
            <a:schemeClr val="bg1">
              <a:lumMod val="95000"/>
            </a:schemeClr>
          </a:solidFill>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94057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up">
    <p:bg>
      <p:bgPr>
        <a:gradFill>
          <a:gsLst>
            <a:gs pos="5000">
              <a:schemeClr val="accent4"/>
            </a:gs>
            <a:gs pos="100000">
              <a:schemeClr val="accent5"/>
            </a:gs>
          </a:gsLst>
          <a:lin ang="2700000" scaled="1"/>
        </a:gradFill>
        <a:effectLst/>
      </p:bgPr>
    </p:bg>
    <p:spTree>
      <p:nvGrpSpPr>
        <p:cNvPr id="1" name=""/>
        <p:cNvGrpSpPr/>
        <p:nvPr/>
      </p:nvGrpSpPr>
      <p:grpSpPr>
        <a:xfrm>
          <a:off x="0" y="0"/>
          <a:ext cx="0" cy="0"/>
          <a:chOff x="0" y="0"/>
          <a:chExt cx="0" cy="0"/>
        </a:xfrm>
      </p:grpSpPr>
      <p:sp>
        <p:nvSpPr>
          <p:cNvPr id="13" name="Diamond 12">
            <a:extLst>
              <a:ext uri="{FF2B5EF4-FFF2-40B4-BE49-F238E27FC236}">
                <a16:creationId xmlns:a16="http://schemas.microsoft.com/office/drawing/2014/main" id="{E4973F43-2A8D-46DA-8FB2-E077D384393F}"/>
              </a:ext>
            </a:extLst>
          </p:cNvPr>
          <p:cNvSpPr/>
          <p:nvPr userDrawn="1"/>
        </p:nvSpPr>
        <p:spPr>
          <a:xfrm>
            <a:off x="11057533" y="359431"/>
            <a:ext cx="522110" cy="522110"/>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lvl1pPr>
              <a:defRPr sz="3600">
                <a:solidFill>
                  <a:schemeClr val="bg1"/>
                </a:solidFill>
              </a:defRPr>
            </a:lvl1pPr>
          </a:lstStyle>
          <a:p>
            <a:r>
              <a:rPr lang="en-US" dirty="0"/>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765820" y="985922"/>
            <a:ext cx="86409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grpSp>
        <p:nvGrpSpPr>
          <p:cNvPr id="12" name="Group 11">
            <a:extLst>
              <a:ext uri="{FF2B5EF4-FFF2-40B4-BE49-F238E27FC236}">
                <a16:creationId xmlns:a16="http://schemas.microsoft.com/office/drawing/2014/main"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5300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ockup">
    <p:bg>
      <p:bgPr>
        <a:gradFill>
          <a:gsLst>
            <a:gs pos="5000">
              <a:schemeClr val="accent3"/>
            </a:gs>
            <a:gs pos="100000">
              <a:schemeClr val="accent5"/>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3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695BF93-A27D-4025-B5BB-F611D1E5C305}"/>
              </a:ext>
            </a:extLst>
          </p:cNvPr>
          <p:cNvSpPr>
            <a:spLocks noGrp="1"/>
          </p:cNvSpPr>
          <p:nvPr>
            <p:ph type="pic" sz="quarter" idx="10"/>
          </p:nvPr>
        </p:nvSpPr>
        <p:spPr>
          <a:xfrm>
            <a:off x="0" y="0"/>
            <a:ext cx="12188825" cy="6858000"/>
          </a:xfrm>
        </p:spPr>
        <p:txBody>
          <a:bodyPr anchor="ctr">
            <a:normAutofit/>
          </a:bodyPr>
          <a:lstStyle>
            <a:lvl1pPr marL="0" indent="0" algn="ctr">
              <a:buFontTx/>
              <a:buNone/>
              <a:defRPr sz="2800">
                <a:solidFill>
                  <a:schemeClr val="tx1">
                    <a:lumMod val="75000"/>
                    <a:lumOff val="25000"/>
                  </a:schemeClr>
                </a:solidFill>
                <a:latin typeface="Arial" panose="020B0604020202020204" pitchFamily="34" charset="0"/>
                <a:cs typeface="Arial" panose="020B0604020202020204" pitchFamily="34" charset="0"/>
              </a:defRPr>
            </a:lvl1pPr>
          </a:lstStyle>
          <a:p>
            <a:endParaRPr lang="en-IN"/>
          </a:p>
        </p:txBody>
      </p:sp>
    </p:spTree>
    <p:extLst>
      <p:ext uri="{BB962C8B-B14F-4D97-AF65-F5344CB8AC3E}">
        <p14:creationId xmlns:p14="http://schemas.microsoft.com/office/powerpoint/2010/main" val="256142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376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02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3" name="Diamond 12">
            <a:extLst>
              <a:ext uri="{FF2B5EF4-FFF2-40B4-BE49-F238E27FC236}">
                <a16:creationId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3" name="Diamond 12">
            <a:extLst>
              <a:ext uri="{FF2B5EF4-FFF2-40B4-BE49-F238E27FC236}">
                <a16:creationId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FF26A855-D2C8-4657-852A-1144FF2C76FD}"/>
              </a:ext>
            </a:extLst>
          </p:cNvPr>
          <p:cNvGrpSpPr/>
          <p:nvPr userDrawn="1"/>
        </p:nvGrpSpPr>
        <p:grpSpPr>
          <a:xfrm>
            <a:off x="765820" y="6473596"/>
            <a:ext cx="10810529" cy="0"/>
            <a:chOff x="765820" y="6453336"/>
            <a:chExt cx="10810529" cy="0"/>
          </a:xfrm>
        </p:grpSpPr>
        <p:cxnSp>
          <p:nvCxnSpPr>
            <p:cNvPr id="35" name="Straight Connector 34">
              <a:extLst>
                <a:ext uri="{FF2B5EF4-FFF2-40B4-BE49-F238E27FC236}">
                  <a16:creationId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00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4" name="Footer Placeholder 3"/>
          <p:cNvSpPr>
            <a:spLocks noGrp="1"/>
          </p:cNvSpPr>
          <p:nvPr>
            <p:ph type="ftr" sz="quarter" idx="11"/>
          </p:nvPr>
        </p:nvSpPr>
        <p:spPr>
          <a:xfrm>
            <a:off x="3539348" y="6291034"/>
            <a:ext cx="5110130" cy="365125"/>
          </a:xfrm>
        </p:spPr>
        <p:txBody>
          <a:bodyPr/>
          <a:lstStyle>
            <a:lvl1pPr algn="ctr">
              <a:defRPr sz="13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companyname.com</a:t>
            </a:r>
            <a:endParaRPr lang="en-US" dirty="0"/>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765820" y="985922"/>
            <a:ext cx="864096"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062964" y="359888"/>
            <a:ext cx="516420" cy="522110"/>
          </a:xfrm>
        </p:spPr>
        <p:txBody>
          <a:bodyPr lIns="0" tIns="0" rIns="0" bIns="0" anchor="ctr" anchorCtr="1"/>
          <a:lstStyle>
            <a:lvl1pPr>
              <a:defRPr sz="13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grpSp>
        <p:nvGrpSpPr>
          <p:cNvPr id="12" name="Group 11">
            <a:extLst>
              <a:ext uri="{FF2B5EF4-FFF2-40B4-BE49-F238E27FC236}">
                <a16:creationId xmlns:a16="http://schemas.microsoft.com/office/drawing/2014/main" id="{E902C626-C53F-407E-96FB-80FAB11371E0}"/>
              </a:ext>
            </a:extLst>
          </p:cNvPr>
          <p:cNvGrpSpPr/>
          <p:nvPr userDrawn="1"/>
        </p:nvGrpSpPr>
        <p:grpSpPr>
          <a:xfrm>
            <a:off x="765820" y="6473596"/>
            <a:ext cx="10810529" cy="0"/>
            <a:chOff x="765820" y="6453336"/>
            <a:chExt cx="10810529" cy="0"/>
          </a:xfrm>
        </p:grpSpPr>
        <p:cxnSp>
          <p:nvCxnSpPr>
            <p:cNvPr id="10" name="Straight Connector 9">
              <a:extLst>
                <a:ext uri="{FF2B5EF4-FFF2-40B4-BE49-F238E27FC236}">
                  <a16:creationId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id="{E4973F43-2A8D-46DA-8FB2-E077D384393F}"/>
              </a:ext>
            </a:extLst>
          </p:cNvPr>
          <p:cNvSpPr/>
          <p:nvPr userDrawn="1"/>
        </p:nvSpPr>
        <p:spPr>
          <a:xfrm>
            <a:off x="11057533" y="359431"/>
            <a:ext cx="522110" cy="52211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Picture Placeholder 32">
            <a:extLst>
              <a:ext uri="{FF2B5EF4-FFF2-40B4-BE49-F238E27FC236}">
                <a16:creationId xmlns:a16="http://schemas.microsoft.com/office/drawing/2014/main" id="{89D12C68-5B89-4EDB-A2B3-7F8A32E8939D}"/>
              </a:ext>
            </a:extLst>
          </p:cNvPr>
          <p:cNvSpPr>
            <a:spLocks noGrp="1"/>
          </p:cNvSpPr>
          <p:nvPr>
            <p:ph type="pic" sz="quarter" idx="14"/>
          </p:nvPr>
        </p:nvSpPr>
        <p:spPr>
          <a:xfrm>
            <a:off x="1069997" y="1699355"/>
            <a:ext cx="4064282" cy="3870274"/>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chemeClr val="accent4"/>
          </a:solidFill>
        </p:spPr>
        <p:txBody>
          <a:bodyPr wrap="square" anchor="ctr">
            <a:noAutofit/>
          </a:bodyPr>
          <a:lstStyle>
            <a:lvl1pPr marL="0" indent="0" algn="ctr">
              <a:buFontTx/>
              <a:buNone/>
              <a:defRPr sz="2400">
                <a:latin typeface="Arial" panose="020B0604020202020204" pitchFamily="34" charset="0"/>
                <a:cs typeface="Arial" panose="020B0604020202020204" pitchFamily="34" charset="0"/>
              </a:defRPr>
            </a:lvl1pPr>
          </a:lstStyle>
          <a:p>
            <a:endParaRPr lang="en-IN" dirty="0"/>
          </a:p>
        </p:txBody>
      </p:sp>
    </p:spTree>
    <p:extLst>
      <p:ext uri="{BB962C8B-B14F-4D97-AF65-F5344CB8AC3E}">
        <p14:creationId xmlns:p14="http://schemas.microsoft.com/office/powerpoint/2010/main" val="42296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12/12/2020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70" r:id="rId8"/>
    <p:sldLayoutId id="2147483663" r:id="rId9"/>
    <p:sldLayoutId id="2147483668" r:id="rId10"/>
    <p:sldLayoutId id="2147483664" r:id="rId11"/>
    <p:sldLayoutId id="2147483662" r:id="rId12"/>
    <p:sldLayoutId id="2147483655" r:id="rId13"/>
    <p:sldLayoutId id="2147483665" r:id="rId14"/>
    <p:sldLayoutId id="2147483666" r:id="rId15"/>
    <p:sldLayoutId id="2147483667" r:id="rId16"/>
    <p:sldLayoutId id="2147483669" r:id="rId17"/>
    <p:sldLayoutId id="2147483656" r:id="rId18"/>
    <p:sldLayoutId id="2147483657" r:id="rId19"/>
    <p:sldLayoutId id="2147483658" r:id="rId20"/>
    <p:sldLayoutId id="2147483659" r:id="rId21"/>
    <p:sldLayoutId id="2147483686" r:id="rId22"/>
    <p:sldLayoutId id="2147483687" r:id="rId2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3C2F834-0D53-4D9B-920C-9BAC0348D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665" y="1025406"/>
            <a:ext cx="5527079" cy="5469945"/>
          </a:xfrm>
          <a:prstGeom prst="diamond">
            <a:avLst/>
          </a:prstGeom>
        </p:spPr>
      </p:pic>
      <p:pic>
        <p:nvPicPr>
          <p:cNvPr id="19" name="Picture 18">
            <a:extLst>
              <a:ext uri="{FF2B5EF4-FFF2-40B4-BE49-F238E27FC236}">
                <a16:creationId xmlns:a16="http://schemas.microsoft.com/office/drawing/2014/main" id="{3D823F4B-80C9-46DC-9D42-56642C7EA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3376" y="4196256"/>
            <a:ext cx="5527079" cy="5469944"/>
          </a:xfrm>
          <a:prstGeom prst="diamond">
            <a:avLst/>
          </a:prstGeom>
        </p:spPr>
      </p:pic>
      <p:pic>
        <p:nvPicPr>
          <p:cNvPr id="17" name="Picture 16">
            <a:extLst>
              <a:ext uri="{FF2B5EF4-FFF2-40B4-BE49-F238E27FC236}">
                <a16:creationId xmlns:a16="http://schemas.microsoft.com/office/drawing/2014/main" id="{02201278-6BAE-48A3-ADAC-8B50E1E28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3376" y="-2111545"/>
            <a:ext cx="5463516" cy="5540545"/>
          </a:xfrm>
          <a:prstGeom prst="diamond">
            <a:avLst/>
          </a:prstGeom>
        </p:spPr>
      </p:pic>
      <p:pic>
        <p:nvPicPr>
          <p:cNvPr id="4" name="Picture 3">
            <a:extLst>
              <a:ext uri="{FF2B5EF4-FFF2-40B4-BE49-F238E27FC236}">
                <a16:creationId xmlns:a16="http://schemas.microsoft.com/office/drawing/2014/main" id="{742BB6E1-FFBB-4AFE-B362-CE369B22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954" y="4196256"/>
            <a:ext cx="5527079" cy="5469945"/>
          </a:xfrm>
          <a:prstGeom prst="diamond">
            <a:avLst/>
          </a:prstGeom>
        </p:spPr>
      </p:pic>
      <p:pic>
        <p:nvPicPr>
          <p:cNvPr id="2" name="图片 1"/>
          <p:cNvPicPr>
            <a:picLocks noChangeAspect="1"/>
          </p:cNvPicPr>
          <p:nvPr/>
        </p:nvPicPr>
        <p:blipFill rotWithShape="1">
          <a:blip r:embed="rId6"/>
          <a:srcRect t="54495"/>
          <a:stretch/>
        </p:blipFill>
        <p:spPr>
          <a:xfrm>
            <a:off x="1400368" y="893"/>
            <a:ext cx="7923423" cy="3605546"/>
          </a:xfrm>
          <a:prstGeom prst="rect">
            <a:avLst/>
          </a:prstGeom>
        </p:spPr>
      </p:pic>
      <p:sp>
        <p:nvSpPr>
          <p:cNvPr id="12" name="Rectangle 11">
            <a:extLst>
              <a:ext uri="{FF2B5EF4-FFF2-40B4-BE49-F238E27FC236}">
                <a16:creationId xmlns:a16="http://schemas.microsoft.com/office/drawing/2014/main" id="{F6127B76-A028-4A7C-9ACC-57D6B66C458D}"/>
              </a:ext>
            </a:extLst>
          </p:cNvPr>
          <p:cNvSpPr/>
          <p:nvPr/>
        </p:nvSpPr>
        <p:spPr>
          <a:xfrm>
            <a:off x="-11043" y="-5457"/>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文本框 4"/>
          <p:cNvSpPr txBox="1"/>
          <p:nvPr/>
        </p:nvSpPr>
        <p:spPr>
          <a:xfrm>
            <a:off x="1053272" y="2291644"/>
            <a:ext cx="9577644" cy="1569404"/>
          </a:xfrm>
          <a:prstGeom prst="rect">
            <a:avLst/>
          </a:prstGeom>
          <a:noFill/>
        </p:spPr>
        <p:txBody>
          <a:bodyPr wrap="square" rtlCol="0">
            <a:spAutoFit/>
          </a:bodyPr>
          <a:lstStyle/>
          <a:p>
            <a:r>
              <a:rPr lang="en-US" altLang="zh-CN" sz="4799" b="1" cap="all"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PHẦN MỀM QUẢN LÝ </a:t>
            </a:r>
          </a:p>
          <a:p>
            <a:r>
              <a:rPr lang="en-US" altLang="zh-CN" sz="4799" b="1" cap="all"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Bán</a:t>
            </a:r>
            <a:r>
              <a:rPr lang="en-US" altLang="zh-CN" sz="4799" b="1" cap="all"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a:t>
            </a:r>
            <a:endParaRPr lang="en-US" altLang="zh-CN" sz="4799" b="1" cap="all"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文本框 4">
            <a:extLst>
              <a:ext uri="{FF2B5EF4-FFF2-40B4-BE49-F238E27FC236}">
                <a16:creationId xmlns:a16="http://schemas.microsoft.com/office/drawing/2014/main" id="{18E7A22D-2E9B-4C07-A6F8-6FC5252DBFDD}"/>
              </a:ext>
            </a:extLst>
          </p:cNvPr>
          <p:cNvSpPr txBox="1"/>
          <p:nvPr/>
        </p:nvSpPr>
        <p:spPr>
          <a:xfrm>
            <a:off x="1113338" y="3861048"/>
            <a:ext cx="9577644" cy="830997"/>
          </a:xfrm>
          <a:prstGeom prst="rect">
            <a:avLst/>
          </a:prstGeom>
          <a:noFill/>
        </p:spPr>
        <p:txBody>
          <a:bodyPr wrap="square" rtlCol="0">
            <a:spAutoFit/>
          </a:bodyPr>
          <a:lstStyle/>
          <a:p>
            <a:r>
              <a:rPr lang="en-US" altLang="zh-CN" b="1" cap="all" dirty="0" err="1" smtClean="0">
                <a:solidFill>
                  <a:srgbClr val="F3A720"/>
                </a:solidFill>
                <a:latin typeface="Verdana" panose="020B0604030504040204" pitchFamily="34" charset="0"/>
                <a:ea typeface="Verdana" panose="020B0604030504040204" pitchFamily="34" charset="0"/>
                <a:cs typeface="Verdana" panose="020B0604030504040204" pitchFamily="34" charset="0"/>
              </a:rPr>
              <a:t>Sinh</a:t>
            </a:r>
            <a:r>
              <a:rPr lang="en-US" altLang="zh-CN" b="1" cap="all" dirty="0" smtClean="0">
                <a:solidFill>
                  <a:srgbClr val="F3A720"/>
                </a:solidFill>
                <a:latin typeface="Verdana" panose="020B0604030504040204" pitchFamily="34" charset="0"/>
                <a:ea typeface="Verdana" panose="020B0604030504040204" pitchFamily="34" charset="0"/>
                <a:cs typeface="Verdana" panose="020B0604030504040204" pitchFamily="34" charset="0"/>
              </a:rPr>
              <a:t> </a:t>
            </a:r>
            <a:r>
              <a:rPr lang="en-US" altLang="zh-CN" b="1" cap="all" dirty="0" err="1" smtClean="0">
                <a:solidFill>
                  <a:srgbClr val="F3A720"/>
                </a:solidFill>
                <a:latin typeface="Verdana" panose="020B0604030504040204" pitchFamily="34" charset="0"/>
                <a:ea typeface="Verdana" panose="020B0604030504040204" pitchFamily="34" charset="0"/>
                <a:cs typeface="Verdana" panose="020B0604030504040204" pitchFamily="34" charset="0"/>
              </a:rPr>
              <a:t>viên</a:t>
            </a:r>
            <a:r>
              <a:rPr lang="en-US" altLang="zh-CN" b="1" cap="all" dirty="0" smtClean="0">
                <a:solidFill>
                  <a:srgbClr val="F3A720"/>
                </a:solidFill>
                <a:latin typeface="Verdana" panose="020B0604030504040204" pitchFamily="34" charset="0"/>
                <a:ea typeface="Verdana" panose="020B0604030504040204" pitchFamily="34" charset="0"/>
                <a:cs typeface="Verdana" panose="020B0604030504040204" pitchFamily="34" charset="0"/>
              </a:rPr>
              <a:t>:</a:t>
            </a:r>
            <a:endParaRPr lang="en-US" altLang="zh-CN" b="1" cap="all" dirty="0" smtClean="0">
              <a:solidFill>
                <a:srgbClr val="F3A720"/>
              </a:solidFill>
              <a:latin typeface="Verdana" panose="020B0604030504040204" pitchFamily="34" charset="0"/>
              <a:ea typeface="Verdana" panose="020B0604030504040204" pitchFamily="34" charset="0"/>
              <a:cs typeface="Verdana" panose="020B0604030504040204" pitchFamily="34" charset="0"/>
            </a:endParaRPr>
          </a:p>
          <a:p>
            <a:r>
              <a:rPr lang="en-US" altLang="zh-CN" b="1" cap="all" dirty="0" err="1" smtClean="0">
                <a:solidFill>
                  <a:srgbClr val="F3A720"/>
                </a:solidFill>
                <a:latin typeface="Verdana" panose="020B0604030504040204" pitchFamily="34" charset="0"/>
                <a:ea typeface="Verdana" panose="020B0604030504040204" pitchFamily="34" charset="0"/>
                <a:cs typeface="Verdana" panose="020B0604030504040204" pitchFamily="34" charset="0"/>
              </a:rPr>
              <a:t>Nguyễn</a:t>
            </a:r>
            <a:r>
              <a:rPr lang="en-US" altLang="zh-CN" b="1" cap="all" dirty="0" smtClean="0">
                <a:solidFill>
                  <a:srgbClr val="F3A720"/>
                </a:solidFill>
                <a:latin typeface="Verdana" panose="020B0604030504040204" pitchFamily="34" charset="0"/>
                <a:ea typeface="Verdana" panose="020B0604030504040204" pitchFamily="34" charset="0"/>
                <a:cs typeface="Verdana" panose="020B0604030504040204" pitchFamily="34" charset="0"/>
              </a:rPr>
              <a:t> </a:t>
            </a:r>
            <a:r>
              <a:rPr lang="en-US" altLang="zh-CN" b="1" cap="all" dirty="0" err="1" smtClean="0">
                <a:solidFill>
                  <a:srgbClr val="F3A720"/>
                </a:solidFill>
                <a:latin typeface="Verdana" panose="020B0604030504040204" pitchFamily="34" charset="0"/>
                <a:ea typeface="Verdana" panose="020B0604030504040204" pitchFamily="34" charset="0"/>
                <a:cs typeface="Verdana" panose="020B0604030504040204" pitchFamily="34" charset="0"/>
              </a:rPr>
              <a:t>đức</a:t>
            </a:r>
            <a:r>
              <a:rPr lang="en-US" altLang="zh-CN" b="1" cap="all" dirty="0" smtClean="0">
                <a:solidFill>
                  <a:srgbClr val="F3A720"/>
                </a:solidFill>
                <a:latin typeface="Verdana" panose="020B0604030504040204" pitchFamily="34" charset="0"/>
                <a:ea typeface="Verdana" panose="020B0604030504040204" pitchFamily="34" charset="0"/>
                <a:cs typeface="Verdana" panose="020B0604030504040204" pitchFamily="34" charset="0"/>
              </a:rPr>
              <a:t> </a:t>
            </a:r>
            <a:r>
              <a:rPr lang="en-US" altLang="zh-CN" b="1" cap="all" dirty="0" err="1" smtClean="0">
                <a:solidFill>
                  <a:srgbClr val="F3A720"/>
                </a:solidFill>
                <a:latin typeface="Verdana" panose="020B0604030504040204" pitchFamily="34" charset="0"/>
                <a:ea typeface="Verdana" panose="020B0604030504040204" pitchFamily="34" charset="0"/>
                <a:cs typeface="Verdana" panose="020B0604030504040204" pitchFamily="34" charset="0"/>
              </a:rPr>
              <a:t>thành</a:t>
            </a:r>
            <a:endParaRPr lang="en-US" altLang="zh-CN" b="1" cap="all"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2589908"/>
      </p:ext>
    </p:extLst>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756" y="260648"/>
            <a:ext cx="2808312" cy="954107"/>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Data Flow Diagram</a:t>
            </a:r>
            <a:endParaRPr lang="vi-V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77989" y="0"/>
            <a:ext cx="9910836" cy="6857999"/>
          </a:xfrm>
          <a:prstGeom prst="rect">
            <a:avLst/>
          </a:prstGeom>
        </p:spPr>
      </p:pic>
    </p:spTree>
    <p:extLst>
      <p:ext uri="{BB962C8B-B14F-4D97-AF65-F5344CB8AC3E}">
        <p14:creationId xmlns:p14="http://schemas.microsoft.com/office/powerpoint/2010/main" val="270726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882126" y="4797697"/>
            <a:ext cx="8380638" cy="1007567"/>
          </a:xfrm>
        </p:spPr>
        <p:txBody>
          <a:bodyPr/>
          <a:lstStyle/>
          <a:p>
            <a:r>
              <a:rPr lang="en-US" dirty="0" err="1">
                <a:solidFill>
                  <a:schemeClr val="bg1"/>
                </a:solidFill>
              </a:rPr>
              <a:t>Khó</a:t>
            </a:r>
            <a:r>
              <a:rPr lang="en-US" dirty="0">
                <a:solidFill>
                  <a:schemeClr val="bg1"/>
                </a:solidFill>
              </a:rPr>
              <a:t> </a:t>
            </a:r>
            <a:r>
              <a:rPr lang="en-US" dirty="0" err="1">
                <a:solidFill>
                  <a:schemeClr val="bg1"/>
                </a:solidFill>
              </a:rPr>
              <a:t>khăn</a:t>
            </a:r>
            <a:r>
              <a:rPr lang="en-US" dirty="0">
                <a:solidFill>
                  <a:schemeClr val="bg1"/>
                </a:solidFill>
              </a:rPr>
              <a:t> – </a:t>
            </a:r>
            <a:r>
              <a:rPr lang="en-US" dirty="0" err="1">
                <a:solidFill>
                  <a:schemeClr val="bg1"/>
                </a:solidFill>
              </a:rPr>
              <a:t>Thuận</a:t>
            </a:r>
            <a:r>
              <a:rPr lang="en-US" dirty="0">
                <a:solidFill>
                  <a:schemeClr val="bg1"/>
                </a:solidFill>
              </a:rPr>
              <a:t> </a:t>
            </a:r>
            <a:r>
              <a:rPr lang="en-US" dirty="0" err="1">
                <a:solidFill>
                  <a:schemeClr val="bg1"/>
                </a:solidFill>
              </a:rPr>
              <a:t>lợi</a:t>
            </a:r>
            <a:endParaRPr lang="en-IN"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1042730" y="3141513"/>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03</a:t>
            </a:r>
          </a:p>
        </p:txBody>
      </p:sp>
    </p:spTree>
    <p:extLst>
      <p:ext uri="{BB962C8B-B14F-4D97-AF65-F5344CB8AC3E}">
        <p14:creationId xmlns:p14="http://schemas.microsoft.com/office/powerpoint/2010/main" val="3074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D19976E-DF6E-479E-9632-5F90F25C420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13" r="13"/>
          <a:stretch>
            <a:fillRect/>
          </a:stretch>
        </p:blipFill>
        <p:spPr/>
      </p:pic>
      <p:sp>
        <p:nvSpPr>
          <p:cNvPr id="5" name="Rectangle 4">
            <a:extLst>
              <a:ext uri="{FF2B5EF4-FFF2-40B4-BE49-F238E27FC236}">
                <a16:creationId xmlns:a16="http://schemas.microsoft.com/office/drawing/2014/main" id="{CA943494-1999-4C3D-BC5E-51B2449AFDBB}"/>
              </a:ext>
            </a:extLst>
          </p:cNvPr>
          <p:cNvSpPr/>
          <p:nvPr/>
        </p:nvSpPr>
        <p:spPr>
          <a:xfrm>
            <a:off x="-884" y="0"/>
            <a:ext cx="12188825" cy="6858000"/>
          </a:xfrm>
          <a:prstGeom prst="rect">
            <a:avLst/>
          </a:prstGeom>
          <a:gradFill flip="none" rotWithShape="1">
            <a:gsLst>
              <a:gs pos="39000">
                <a:schemeClr val="accent2">
                  <a:alpha val="90000"/>
                </a:schemeClr>
              </a:gs>
              <a:gs pos="100000">
                <a:schemeClr val="accent3">
                  <a:alpha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a:p>
        </p:txBody>
      </p:sp>
      <p:grpSp>
        <p:nvGrpSpPr>
          <p:cNvPr id="29" name="Group 28">
            <a:extLst>
              <a:ext uri="{FF2B5EF4-FFF2-40B4-BE49-F238E27FC236}">
                <a16:creationId xmlns:a16="http://schemas.microsoft.com/office/drawing/2014/main" id="{A0FF828E-FE85-44E9-922A-CC31DB318DA4}"/>
              </a:ext>
            </a:extLst>
          </p:cNvPr>
          <p:cNvGrpSpPr/>
          <p:nvPr/>
        </p:nvGrpSpPr>
        <p:grpSpPr>
          <a:xfrm flipH="1">
            <a:off x="9341880" y="2501267"/>
            <a:ext cx="487502" cy="1781531"/>
            <a:chOff x="3121508" y="3563261"/>
            <a:chExt cx="371884" cy="1359016"/>
          </a:xfrm>
        </p:grpSpPr>
        <p:sp>
          <p:nvSpPr>
            <p:cNvPr id="30" name="Round Same Side Corner Rectangle 2">
              <a:extLst>
                <a:ext uri="{FF2B5EF4-FFF2-40B4-BE49-F238E27FC236}">
                  <a16:creationId xmlns:a16="http://schemas.microsoft.com/office/drawing/2014/main" id="{508C0A96-603E-4A45-A692-7EEDABDA0E58}"/>
                </a:ext>
              </a:extLst>
            </p:cNvPr>
            <p:cNvSpPr/>
            <p:nvPr/>
          </p:nvSpPr>
          <p:spPr>
            <a:xfrm rot="10096223">
              <a:off x="3121508" y="356326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sp>
          <p:nvSpPr>
            <p:cNvPr id="31" name="Round Same Side Corner Rectangle 2">
              <a:extLst>
                <a:ext uri="{FF2B5EF4-FFF2-40B4-BE49-F238E27FC236}">
                  <a16:creationId xmlns:a16="http://schemas.microsoft.com/office/drawing/2014/main" id="{34F9EF49-0768-4825-8F59-49B501BDAD86}"/>
                </a:ext>
              </a:extLst>
            </p:cNvPr>
            <p:cNvSpPr/>
            <p:nvPr/>
          </p:nvSpPr>
          <p:spPr>
            <a:xfrm rot="6358170">
              <a:off x="3122250" y="4551135"/>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grpSp>
      <p:grpSp>
        <p:nvGrpSpPr>
          <p:cNvPr id="32" name="Group 31">
            <a:extLst>
              <a:ext uri="{FF2B5EF4-FFF2-40B4-BE49-F238E27FC236}">
                <a16:creationId xmlns:a16="http://schemas.microsoft.com/office/drawing/2014/main" id="{3C4725E9-13F7-4646-927D-42D1B4D3B9AC}"/>
              </a:ext>
            </a:extLst>
          </p:cNvPr>
          <p:cNvGrpSpPr/>
          <p:nvPr/>
        </p:nvGrpSpPr>
        <p:grpSpPr>
          <a:xfrm rot="942074">
            <a:off x="2599525" y="1946728"/>
            <a:ext cx="1208904" cy="2794889"/>
            <a:chOff x="3196636" y="3545041"/>
            <a:chExt cx="922195" cy="2132042"/>
          </a:xfrm>
        </p:grpSpPr>
        <p:sp>
          <p:nvSpPr>
            <p:cNvPr id="33" name="Round Same Side Corner Rectangle 2">
              <a:extLst>
                <a:ext uri="{FF2B5EF4-FFF2-40B4-BE49-F238E27FC236}">
                  <a16:creationId xmlns:a16="http://schemas.microsoft.com/office/drawing/2014/main" id="{0C1DBE72-16EC-4D5D-B928-751AA96CD364}"/>
                </a:ext>
              </a:extLst>
            </p:cNvPr>
            <p:cNvSpPr/>
            <p:nvPr/>
          </p:nvSpPr>
          <p:spPr>
            <a:xfrm rot="9857926">
              <a:off x="3230758" y="354504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sp>
          <p:nvSpPr>
            <p:cNvPr id="34" name="Round Same Side Corner Rectangle 2">
              <a:extLst>
                <a:ext uri="{FF2B5EF4-FFF2-40B4-BE49-F238E27FC236}">
                  <a16:creationId xmlns:a16="http://schemas.microsoft.com/office/drawing/2014/main" id="{A5C25B0D-10F3-4381-877A-347C96192586}"/>
                </a:ext>
              </a:extLst>
            </p:cNvPr>
            <p:cNvSpPr/>
            <p:nvPr/>
          </p:nvSpPr>
          <p:spPr>
            <a:xfrm rot="7434796">
              <a:off x="3196636" y="4528873"/>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sp>
          <p:nvSpPr>
            <p:cNvPr id="35" name="Round Same Side Corner Rectangle 2">
              <a:extLst>
                <a:ext uri="{FF2B5EF4-FFF2-40B4-BE49-F238E27FC236}">
                  <a16:creationId xmlns:a16="http://schemas.microsoft.com/office/drawing/2014/main" id="{4A7AD91F-862C-4161-8347-8E98979E4F3E}"/>
                </a:ext>
              </a:extLst>
            </p:cNvPr>
            <p:cNvSpPr/>
            <p:nvPr/>
          </p:nvSpPr>
          <p:spPr>
            <a:xfrm rot="4096416">
              <a:off x="3747689" y="5305941"/>
              <a:ext cx="371142" cy="371142"/>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grpSp>
      <p:grpSp>
        <p:nvGrpSpPr>
          <p:cNvPr id="36" name="그룹 6">
            <a:extLst>
              <a:ext uri="{FF2B5EF4-FFF2-40B4-BE49-F238E27FC236}">
                <a16:creationId xmlns:a16="http://schemas.microsoft.com/office/drawing/2014/main" id="{3C1DD7E5-8F50-4CCD-BB11-86148B1A4474}"/>
              </a:ext>
            </a:extLst>
          </p:cNvPr>
          <p:cNvGrpSpPr/>
          <p:nvPr/>
        </p:nvGrpSpPr>
        <p:grpSpPr>
          <a:xfrm>
            <a:off x="3109995" y="2340264"/>
            <a:ext cx="2433753" cy="2311518"/>
            <a:chOff x="3432955" y="3105197"/>
            <a:chExt cx="1985378" cy="1885663"/>
          </a:xfrm>
          <a:solidFill>
            <a:schemeClr val="bg1">
              <a:alpha val="70000"/>
            </a:schemeClr>
          </a:solidFill>
        </p:grpSpPr>
        <p:sp>
          <p:nvSpPr>
            <p:cNvPr id="37" name="Freeform 88">
              <a:extLst>
                <a:ext uri="{FF2B5EF4-FFF2-40B4-BE49-F238E27FC236}">
                  <a16:creationId xmlns:a16="http://schemas.microsoft.com/office/drawing/2014/main" id="{33E45E06-ABB5-41A3-9055-52E4A77EDE95}"/>
                </a:ext>
              </a:extLst>
            </p:cNvPr>
            <p:cNvSpPr/>
            <p:nvPr/>
          </p:nvSpPr>
          <p:spPr>
            <a:xfrm rot="15392080">
              <a:off x="3380850"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endParaRPr>
            </a:p>
          </p:txBody>
        </p:sp>
        <p:sp>
          <p:nvSpPr>
            <p:cNvPr id="38" name="Freeform 89">
              <a:extLst>
                <a:ext uri="{FF2B5EF4-FFF2-40B4-BE49-F238E27FC236}">
                  <a16:creationId xmlns:a16="http://schemas.microsoft.com/office/drawing/2014/main" id="{7B41817A-7EA1-4204-9043-000593C35B37}"/>
                </a:ext>
              </a:extLst>
            </p:cNvPr>
            <p:cNvSpPr/>
            <p:nvPr/>
          </p:nvSpPr>
          <p:spPr>
            <a:xfrm rot="12600000">
              <a:off x="3468239"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39" name="Freeform 90">
              <a:extLst>
                <a:ext uri="{FF2B5EF4-FFF2-40B4-BE49-F238E27FC236}">
                  <a16:creationId xmlns:a16="http://schemas.microsoft.com/office/drawing/2014/main" id="{658CB20B-3050-40A1-AE62-99BB96B437D5}"/>
                </a:ext>
              </a:extLst>
            </p:cNvPr>
            <p:cNvSpPr/>
            <p:nvPr/>
          </p:nvSpPr>
          <p:spPr>
            <a:xfrm rot="9900000">
              <a:off x="3555629" y="3232363"/>
              <a:ext cx="1862704" cy="1758497"/>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grpSp>
      <p:grpSp>
        <p:nvGrpSpPr>
          <p:cNvPr id="40" name="그룹 5">
            <a:extLst>
              <a:ext uri="{FF2B5EF4-FFF2-40B4-BE49-F238E27FC236}">
                <a16:creationId xmlns:a16="http://schemas.microsoft.com/office/drawing/2014/main" id="{C14CF8E2-6F96-458A-9C5A-0B7586840987}"/>
              </a:ext>
            </a:extLst>
          </p:cNvPr>
          <p:cNvGrpSpPr/>
          <p:nvPr/>
        </p:nvGrpSpPr>
        <p:grpSpPr>
          <a:xfrm>
            <a:off x="6814492" y="2314863"/>
            <a:ext cx="2433753" cy="2311519"/>
            <a:chOff x="6698719" y="3105197"/>
            <a:chExt cx="1985378" cy="1885664"/>
          </a:xfrm>
          <a:solidFill>
            <a:schemeClr val="bg1">
              <a:alpha val="70000"/>
            </a:schemeClr>
          </a:solidFill>
        </p:grpSpPr>
        <p:sp>
          <p:nvSpPr>
            <p:cNvPr id="41" name="Freeform 94">
              <a:extLst>
                <a:ext uri="{FF2B5EF4-FFF2-40B4-BE49-F238E27FC236}">
                  <a16:creationId xmlns:a16="http://schemas.microsoft.com/office/drawing/2014/main" id="{DD7EAA90-E461-4107-9558-1DE66B8BB8D1}"/>
                </a:ext>
              </a:extLst>
            </p:cNvPr>
            <p:cNvSpPr/>
            <p:nvPr/>
          </p:nvSpPr>
          <p:spPr>
            <a:xfrm rot="15392080">
              <a:off x="6646614" y="3157302"/>
              <a:ext cx="1862705" cy="1758496"/>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42" name="Freeform 95">
              <a:extLst>
                <a:ext uri="{FF2B5EF4-FFF2-40B4-BE49-F238E27FC236}">
                  <a16:creationId xmlns:a16="http://schemas.microsoft.com/office/drawing/2014/main" id="{DB7C08EB-8BF5-412C-A98E-63EA014C7DE2}"/>
                </a:ext>
              </a:extLst>
            </p:cNvPr>
            <p:cNvSpPr/>
            <p:nvPr/>
          </p:nvSpPr>
          <p:spPr>
            <a:xfrm rot="12600000">
              <a:off x="6734003" y="319483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43" name="Freeform 96">
              <a:extLst>
                <a:ext uri="{FF2B5EF4-FFF2-40B4-BE49-F238E27FC236}">
                  <a16:creationId xmlns:a16="http://schemas.microsoft.com/office/drawing/2014/main" id="{92673153-8F71-4B9A-A293-2413ECD766A5}"/>
                </a:ext>
              </a:extLst>
            </p:cNvPr>
            <p:cNvSpPr/>
            <p:nvPr/>
          </p:nvSpPr>
          <p:spPr>
            <a:xfrm rot="9900000">
              <a:off x="6821393" y="3232363"/>
              <a:ext cx="1862704" cy="1758498"/>
            </a:xfrm>
            <a:custGeom>
              <a:avLst/>
              <a:gdLst>
                <a:gd name="connsiteX0" fmla="*/ 1884852 w 3784599"/>
                <a:gd name="connsiteY0" fmla="*/ 1 h 3572874"/>
                <a:gd name="connsiteX1" fmla="*/ 40812 w 3784599"/>
                <a:gd name="connsiteY1" fmla="*/ 3169921 h 3572874"/>
                <a:gd name="connsiteX2" fmla="*/ 3744132 w 3784599"/>
                <a:gd name="connsiteY2" fmla="*/ 3185161 h 3572874"/>
                <a:gd name="connsiteX3" fmla="*/ 1884852 w 3784599"/>
                <a:gd name="connsiteY3" fmla="*/ 1 h 3572874"/>
              </a:gdLst>
              <a:ahLst/>
              <a:cxnLst>
                <a:cxn ang="0">
                  <a:pos x="connsiteX0" y="connsiteY0"/>
                </a:cxn>
                <a:cxn ang="0">
                  <a:pos x="connsiteX1" y="connsiteY1"/>
                </a:cxn>
                <a:cxn ang="0">
                  <a:pos x="connsiteX2" y="connsiteY2"/>
                </a:cxn>
                <a:cxn ang="0">
                  <a:pos x="connsiteX3" y="connsiteY3"/>
                </a:cxn>
              </a:cxnLst>
              <a:rect l="l" t="t" r="r" b="b"/>
              <a:pathLst>
                <a:path w="3784599" h="3572874">
                  <a:moveTo>
                    <a:pt x="1884852" y="1"/>
                  </a:moveTo>
                  <a:cubicBezTo>
                    <a:pt x="1267632" y="-2539"/>
                    <a:pt x="-269068" y="2639061"/>
                    <a:pt x="40812" y="3169921"/>
                  </a:cubicBezTo>
                  <a:cubicBezTo>
                    <a:pt x="350692" y="3700781"/>
                    <a:pt x="3434252" y="3708401"/>
                    <a:pt x="3744132" y="3185161"/>
                  </a:cubicBezTo>
                  <a:cubicBezTo>
                    <a:pt x="4054012" y="2661921"/>
                    <a:pt x="2502072" y="2541"/>
                    <a:pt x="1884852" y="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grpSp>
      <p:sp>
        <p:nvSpPr>
          <p:cNvPr id="44" name="TextBox 43">
            <a:extLst>
              <a:ext uri="{FF2B5EF4-FFF2-40B4-BE49-F238E27FC236}">
                <a16:creationId xmlns:a16="http://schemas.microsoft.com/office/drawing/2014/main" id="{230DB136-BF07-4089-993A-2C113B2EC4C7}"/>
              </a:ext>
            </a:extLst>
          </p:cNvPr>
          <p:cNvSpPr txBox="1"/>
          <p:nvPr/>
        </p:nvSpPr>
        <p:spPr>
          <a:xfrm>
            <a:off x="3330534" y="3114453"/>
            <a:ext cx="2107954" cy="584775"/>
          </a:xfrm>
          <a:prstGeom prst="rect">
            <a:avLst/>
          </a:prstGeom>
          <a:noFill/>
        </p:spPr>
        <p:txBody>
          <a:bodyPr wrap="square" rtlCol="0">
            <a:spAutoFit/>
          </a:bodyPr>
          <a:lstStyle/>
          <a:p>
            <a:pPr algn="ctr"/>
            <a:r>
              <a:rPr lang="en-US" altLang="ko-KR" sz="3200" b="1" dirty="0">
                <a:solidFill>
                  <a:schemeClr val="accent4"/>
                </a:solidFill>
                <a:effectLst>
                  <a:outerShdw blurRad="38100" dist="38100" dir="2700000" algn="tl">
                    <a:srgbClr val="000000">
                      <a:alpha val="43137"/>
                    </a:srgbClr>
                  </a:outerShdw>
                </a:effectLst>
                <a:cs typeface="Arial" pitchFamily="34" charset="0"/>
              </a:rPr>
              <a:t>KHÓ KHĂN</a:t>
            </a:r>
            <a:endParaRPr lang="ko-KR" altLang="en-US" sz="3200" b="1" dirty="0">
              <a:solidFill>
                <a:schemeClr val="accent4"/>
              </a:solidFill>
              <a:effectLst>
                <a:outerShdw blurRad="38100" dist="38100" dir="2700000" algn="tl">
                  <a:srgbClr val="000000">
                    <a:alpha val="43137"/>
                  </a:srgbClr>
                </a:outerShdw>
              </a:effectLst>
              <a:cs typeface="Arial" pitchFamily="34" charset="0"/>
            </a:endParaRPr>
          </a:p>
        </p:txBody>
      </p:sp>
      <p:sp>
        <p:nvSpPr>
          <p:cNvPr id="45" name="TextBox 44">
            <a:extLst>
              <a:ext uri="{FF2B5EF4-FFF2-40B4-BE49-F238E27FC236}">
                <a16:creationId xmlns:a16="http://schemas.microsoft.com/office/drawing/2014/main" id="{7DC11AA9-0FF6-454B-98B6-3D30622E16AC}"/>
              </a:ext>
            </a:extLst>
          </p:cNvPr>
          <p:cNvSpPr txBox="1"/>
          <p:nvPr/>
        </p:nvSpPr>
        <p:spPr>
          <a:xfrm>
            <a:off x="7013500" y="3165253"/>
            <a:ext cx="2107954" cy="584775"/>
          </a:xfrm>
          <a:prstGeom prst="rect">
            <a:avLst/>
          </a:prstGeom>
          <a:noFill/>
        </p:spPr>
        <p:txBody>
          <a:bodyPr wrap="square" rtlCol="0">
            <a:spAutoFit/>
          </a:bodyPr>
          <a:lstStyle/>
          <a:p>
            <a:pPr algn="ctr"/>
            <a:r>
              <a:rPr lang="en-US" altLang="ko-KR" sz="3200" b="1" dirty="0">
                <a:solidFill>
                  <a:schemeClr val="accent4"/>
                </a:solidFill>
                <a:effectLst>
                  <a:outerShdw blurRad="38100" dist="38100" dir="2700000" algn="tl">
                    <a:srgbClr val="000000">
                      <a:alpha val="43137"/>
                    </a:srgbClr>
                  </a:outerShdw>
                </a:effectLst>
                <a:cs typeface="Arial" pitchFamily="34" charset="0"/>
              </a:rPr>
              <a:t>THUẬN LỢI</a:t>
            </a:r>
            <a:endParaRPr lang="ko-KR" altLang="en-US" sz="3200" b="1" dirty="0">
              <a:solidFill>
                <a:schemeClr val="accent4"/>
              </a:solidFill>
              <a:effectLst>
                <a:outerShdw blurRad="38100" dist="38100" dir="2700000" algn="tl">
                  <a:srgbClr val="000000">
                    <a:alpha val="43137"/>
                  </a:srgbClr>
                </a:outerShdw>
              </a:effectLst>
              <a:cs typeface="Arial" pitchFamily="34" charset="0"/>
            </a:endParaRPr>
          </a:p>
        </p:txBody>
      </p:sp>
      <p:grpSp>
        <p:nvGrpSpPr>
          <p:cNvPr id="46" name="Group 45">
            <a:extLst>
              <a:ext uri="{FF2B5EF4-FFF2-40B4-BE49-F238E27FC236}">
                <a16:creationId xmlns:a16="http://schemas.microsoft.com/office/drawing/2014/main" id="{ACB2DAC3-80AC-4195-A61A-EB2FEA094E7F}"/>
              </a:ext>
            </a:extLst>
          </p:cNvPr>
          <p:cNvGrpSpPr/>
          <p:nvPr/>
        </p:nvGrpSpPr>
        <p:grpSpPr>
          <a:xfrm>
            <a:off x="9873757" y="1633441"/>
            <a:ext cx="2287851" cy="1318278"/>
            <a:chOff x="2079598" y="4270877"/>
            <a:chExt cx="1373632" cy="1005629"/>
          </a:xfrm>
        </p:grpSpPr>
        <p:sp>
          <p:nvSpPr>
            <p:cNvPr id="47" name="TextBox 46">
              <a:extLst>
                <a:ext uri="{FF2B5EF4-FFF2-40B4-BE49-F238E27FC236}">
                  <a16:creationId xmlns:a16="http://schemas.microsoft.com/office/drawing/2014/main" id="{43531EDE-3F17-479F-86CD-411ACE1EF5E7}"/>
                </a:ext>
              </a:extLst>
            </p:cNvPr>
            <p:cNvSpPr txBox="1"/>
            <p:nvPr/>
          </p:nvSpPr>
          <p:spPr>
            <a:xfrm>
              <a:off x="2098433" y="4501722"/>
              <a:ext cx="1354797" cy="774784"/>
            </a:xfrm>
            <a:prstGeom prst="rect">
              <a:avLst/>
            </a:prstGeom>
            <a:noFill/>
          </p:spPr>
          <p:txBody>
            <a:bodyPr wrap="square" rtlCol="0">
              <a:spAutoFit/>
            </a:bodyPr>
            <a:lstStyle/>
            <a:p>
              <a:r>
                <a:rPr lang="en-US" altLang="ko-KR" sz="2000" dirty="0" err="1" smtClean="0">
                  <a:solidFill>
                    <a:schemeClr val="bg1"/>
                  </a:solidFill>
                  <a:cs typeface="Arial" pitchFamily="34" charset="0"/>
                </a:rPr>
                <a:t>Được</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sự</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trợ</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giúp</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của</a:t>
              </a:r>
              <a:r>
                <a:rPr lang="en-US" altLang="ko-KR" sz="2000" dirty="0">
                  <a:solidFill>
                    <a:schemeClr val="bg1"/>
                  </a:solidFill>
                  <a:cs typeface="Arial" pitchFamily="34" charset="0"/>
                </a:rPr>
                <a:t> </a:t>
              </a:r>
              <a:r>
                <a:rPr lang="en-US" altLang="ko-KR" sz="2000" dirty="0" err="1" smtClean="0">
                  <a:solidFill>
                    <a:schemeClr val="bg1"/>
                  </a:solidFill>
                  <a:cs typeface="Arial" pitchFamily="34" charset="0"/>
                </a:rPr>
                <a:t>thầy</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cô</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trong</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lúc</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làm</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dự</a:t>
              </a:r>
              <a:r>
                <a:rPr lang="en-US" altLang="ko-KR" sz="2000" dirty="0" smtClean="0">
                  <a:solidFill>
                    <a:schemeClr val="bg1"/>
                  </a:solidFill>
                  <a:cs typeface="Arial" pitchFamily="34" charset="0"/>
                </a:rPr>
                <a:t> </a:t>
              </a:r>
              <a:r>
                <a:rPr lang="en-US" altLang="ko-KR" sz="2000" dirty="0" err="1" smtClean="0">
                  <a:solidFill>
                    <a:schemeClr val="bg1"/>
                  </a:solidFill>
                  <a:cs typeface="Arial" pitchFamily="34" charset="0"/>
                </a:rPr>
                <a:t>án</a:t>
              </a:r>
              <a:endParaRPr lang="en-US" altLang="ko-KR" sz="2000" dirty="0">
                <a:solidFill>
                  <a:schemeClr val="bg1"/>
                </a:solidFill>
                <a:cs typeface="Arial" pitchFamily="34" charset="0"/>
              </a:endParaRPr>
            </a:p>
          </p:txBody>
        </p:sp>
        <p:sp>
          <p:nvSpPr>
            <p:cNvPr id="48" name="TextBox 47">
              <a:extLst>
                <a:ext uri="{FF2B5EF4-FFF2-40B4-BE49-F238E27FC236}">
                  <a16:creationId xmlns:a16="http://schemas.microsoft.com/office/drawing/2014/main" id="{287EFAF2-E90A-4688-B551-3288BCBCD8D6}"/>
                </a:ext>
              </a:extLst>
            </p:cNvPr>
            <p:cNvSpPr txBox="1"/>
            <p:nvPr/>
          </p:nvSpPr>
          <p:spPr>
            <a:xfrm>
              <a:off x="2079598" y="4270877"/>
              <a:ext cx="1354796" cy="305219"/>
            </a:xfrm>
            <a:prstGeom prst="rect">
              <a:avLst/>
            </a:prstGeom>
            <a:noFill/>
          </p:spPr>
          <p:txBody>
            <a:bodyPr wrap="square" rtlCol="0">
              <a:spAutoFit/>
            </a:bodyPr>
            <a:lstStyle/>
            <a:p>
              <a:r>
                <a:rPr lang="en-US" altLang="ko-KR" sz="2000" b="1" dirty="0" err="1">
                  <a:solidFill>
                    <a:schemeClr val="bg1"/>
                  </a:solidFill>
                  <a:effectLst>
                    <a:outerShdw blurRad="38100" dist="38100" dir="2700000" algn="tl">
                      <a:srgbClr val="000000">
                        <a:alpha val="43137"/>
                      </a:srgbClr>
                    </a:outerShdw>
                  </a:effectLst>
                  <a:cs typeface="Arial" pitchFamily="34" charset="0"/>
                </a:rPr>
                <a:t>Thuận</a:t>
              </a:r>
              <a:r>
                <a:rPr lang="en-US" altLang="ko-KR" sz="2000" b="1" dirty="0">
                  <a:solidFill>
                    <a:schemeClr val="bg1"/>
                  </a:solidFill>
                  <a:effectLst>
                    <a:outerShdw blurRad="38100" dist="38100" dir="2700000" algn="tl">
                      <a:srgbClr val="000000">
                        <a:alpha val="43137"/>
                      </a:srgbClr>
                    </a:outerShdw>
                  </a:effectLst>
                  <a:cs typeface="Arial" pitchFamily="34" charset="0"/>
                </a:rPr>
                <a:t> </a:t>
              </a:r>
              <a:r>
                <a:rPr lang="en-US" altLang="ko-KR" sz="2000" b="1" dirty="0" err="1">
                  <a:solidFill>
                    <a:schemeClr val="bg1"/>
                  </a:solidFill>
                  <a:effectLst>
                    <a:outerShdw blurRad="38100" dist="38100" dir="2700000" algn="tl">
                      <a:srgbClr val="000000">
                        <a:alpha val="43137"/>
                      </a:srgbClr>
                    </a:outerShdw>
                  </a:effectLst>
                  <a:cs typeface="Arial" pitchFamily="34" charset="0"/>
                </a:rPr>
                <a:t>lợi</a:t>
              </a:r>
              <a:r>
                <a:rPr lang="en-US" altLang="ko-KR" sz="2000" b="1" dirty="0">
                  <a:solidFill>
                    <a:schemeClr val="bg1"/>
                  </a:solidFill>
                  <a:effectLst>
                    <a:outerShdw blurRad="38100" dist="38100" dir="2700000" algn="tl">
                      <a:srgbClr val="000000">
                        <a:alpha val="43137"/>
                      </a:srgbClr>
                    </a:outerShdw>
                  </a:effectLst>
                  <a:cs typeface="Arial" pitchFamily="34" charset="0"/>
                </a:rPr>
                <a:t> 01</a:t>
              </a:r>
              <a:endParaRPr lang="ko-KR" altLang="en-US" sz="2000" b="1" dirty="0">
                <a:solidFill>
                  <a:schemeClr val="bg1"/>
                </a:solidFill>
                <a:effectLst>
                  <a:outerShdw blurRad="38100" dist="38100" dir="2700000" algn="tl">
                    <a:srgbClr val="000000">
                      <a:alpha val="43137"/>
                    </a:srgbClr>
                  </a:outerShdw>
                </a:effectLst>
                <a:cs typeface="Arial" pitchFamily="34" charset="0"/>
              </a:endParaRPr>
            </a:p>
          </p:txBody>
        </p:sp>
      </p:grpSp>
      <p:grpSp>
        <p:nvGrpSpPr>
          <p:cNvPr id="49" name="Group 48">
            <a:extLst>
              <a:ext uri="{FF2B5EF4-FFF2-40B4-BE49-F238E27FC236}">
                <a16:creationId xmlns:a16="http://schemas.microsoft.com/office/drawing/2014/main" id="{95269BFD-B9B1-40C9-8274-9B343A9673D8}"/>
              </a:ext>
            </a:extLst>
          </p:cNvPr>
          <p:cNvGrpSpPr/>
          <p:nvPr/>
        </p:nvGrpSpPr>
        <p:grpSpPr>
          <a:xfrm>
            <a:off x="9905129" y="3718578"/>
            <a:ext cx="2256480" cy="948945"/>
            <a:chOff x="2079598" y="4270877"/>
            <a:chExt cx="2053645" cy="723889"/>
          </a:xfrm>
        </p:grpSpPr>
        <p:sp>
          <p:nvSpPr>
            <p:cNvPr id="50" name="TextBox 49">
              <a:extLst>
                <a:ext uri="{FF2B5EF4-FFF2-40B4-BE49-F238E27FC236}">
                  <a16:creationId xmlns:a16="http://schemas.microsoft.com/office/drawing/2014/main" id="{C4512E34-6381-42DF-BB49-22A3A142E274}"/>
                </a:ext>
              </a:extLst>
            </p:cNvPr>
            <p:cNvSpPr txBox="1"/>
            <p:nvPr/>
          </p:nvSpPr>
          <p:spPr>
            <a:xfrm>
              <a:off x="2098433" y="4501722"/>
              <a:ext cx="2024124" cy="493044"/>
            </a:xfrm>
            <a:prstGeom prst="rect">
              <a:avLst/>
            </a:prstGeom>
            <a:noFill/>
          </p:spPr>
          <p:txBody>
            <a:bodyPr wrap="square" rtlCol="0">
              <a:spAutoFit/>
            </a:bodyPr>
            <a:lstStyle/>
            <a:p>
              <a:r>
                <a:rPr lang="en-US" altLang="ko-KR" sz="1800" dirty="0" err="1" smtClean="0">
                  <a:solidFill>
                    <a:schemeClr val="bg1"/>
                  </a:solidFill>
                  <a:cs typeface="Arial" pitchFamily="34" charset="0"/>
                </a:rPr>
                <a:t>Có</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nhiều</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tài</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liệu</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của</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những</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người</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đi</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trước</a:t>
              </a:r>
              <a:endParaRPr lang="en-US" altLang="ko-KR" sz="1800" dirty="0">
                <a:solidFill>
                  <a:schemeClr val="bg1"/>
                </a:solidFill>
                <a:cs typeface="Arial" pitchFamily="34" charset="0"/>
              </a:endParaRPr>
            </a:p>
          </p:txBody>
        </p:sp>
        <p:sp>
          <p:nvSpPr>
            <p:cNvPr id="51" name="TextBox 50">
              <a:extLst>
                <a:ext uri="{FF2B5EF4-FFF2-40B4-BE49-F238E27FC236}">
                  <a16:creationId xmlns:a16="http://schemas.microsoft.com/office/drawing/2014/main" id="{2C3ABB63-6CFA-41BA-9E9E-168FC9855985}"/>
                </a:ext>
              </a:extLst>
            </p:cNvPr>
            <p:cNvSpPr txBox="1"/>
            <p:nvPr/>
          </p:nvSpPr>
          <p:spPr>
            <a:xfrm>
              <a:off x="2079598" y="4270877"/>
              <a:ext cx="2053645" cy="305218"/>
            </a:xfrm>
            <a:prstGeom prst="rect">
              <a:avLst/>
            </a:prstGeom>
            <a:noFill/>
          </p:spPr>
          <p:txBody>
            <a:bodyPr wrap="square" rtlCol="0">
              <a:spAutoFit/>
            </a:bodyPr>
            <a:lstStyle/>
            <a:p>
              <a:r>
                <a:rPr lang="en-US" altLang="ko-KR" sz="2000" b="1" dirty="0" err="1">
                  <a:solidFill>
                    <a:schemeClr val="bg1"/>
                  </a:solidFill>
                  <a:effectLst>
                    <a:outerShdw blurRad="38100" dist="38100" dir="2700000" algn="tl">
                      <a:srgbClr val="000000">
                        <a:alpha val="43137"/>
                      </a:srgbClr>
                    </a:outerShdw>
                  </a:effectLst>
                  <a:cs typeface="Arial" pitchFamily="34" charset="0"/>
                </a:rPr>
                <a:t>Thuận</a:t>
              </a:r>
              <a:r>
                <a:rPr lang="en-US" altLang="ko-KR" sz="2000" b="1" dirty="0">
                  <a:solidFill>
                    <a:schemeClr val="bg1"/>
                  </a:solidFill>
                  <a:effectLst>
                    <a:outerShdw blurRad="38100" dist="38100" dir="2700000" algn="tl">
                      <a:srgbClr val="000000">
                        <a:alpha val="43137"/>
                      </a:srgbClr>
                    </a:outerShdw>
                  </a:effectLst>
                  <a:cs typeface="Arial" pitchFamily="34" charset="0"/>
                </a:rPr>
                <a:t> </a:t>
              </a:r>
              <a:r>
                <a:rPr lang="en-US" altLang="ko-KR" sz="2000" b="1" dirty="0" err="1">
                  <a:solidFill>
                    <a:schemeClr val="bg1"/>
                  </a:solidFill>
                  <a:effectLst>
                    <a:outerShdw blurRad="38100" dist="38100" dir="2700000" algn="tl">
                      <a:srgbClr val="000000">
                        <a:alpha val="43137"/>
                      </a:srgbClr>
                    </a:outerShdw>
                  </a:effectLst>
                  <a:cs typeface="Arial" pitchFamily="34" charset="0"/>
                </a:rPr>
                <a:t>lợi</a:t>
              </a:r>
              <a:r>
                <a:rPr lang="en-US" altLang="ko-KR" sz="2000" b="1" dirty="0">
                  <a:solidFill>
                    <a:schemeClr val="bg1"/>
                  </a:solidFill>
                  <a:effectLst>
                    <a:outerShdw blurRad="38100" dist="38100" dir="2700000" algn="tl">
                      <a:srgbClr val="000000">
                        <a:alpha val="43137"/>
                      </a:srgbClr>
                    </a:outerShdw>
                  </a:effectLst>
                  <a:cs typeface="Arial" pitchFamily="34" charset="0"/>
                </a:rPr>
                <a:t> 02</a:t>
              </a:r>
              <a:endParaRPr lang="ko-KR" altLang="en-US" sz="2000" b="1" dirty="0">
                <a:solidFill>
                  <a:schemeClr val="bg1"/>
                </a:solidFill>
                <a:effectLst>
                  <a:outerShdw blurRad="38100" dist="38100" dir="2700000" algn="tl">
                    <a:srgbClr val="000000">
                      <a:alpha val="43137"/>
                    </a:srgbClr>
                  </a:outerShdw>
                </a:effectLst>
                <a:cs typeface="Arial" pitchFamily="34" charset="0"/>
              </a:endParaRPr>
            </a:p>
          </p:txBody>
        </p:sp>
      </p:grpSp>
      <p:grpSp>
        <p:nvGrpSpPr>
          <p:cNvPr id="55" name="Group 54">
            <a:extLst>
              <a:ext uri="{FF2B5EF4-FFF2-40B4-BE49-F238E27FC236}">
                <a16:creationId xmlns:a16="http://schemas.microsoft.com/office/drawing/2014/main" id="{65E4F4BA-0B31-41C4-AF81-D5A2C9D23F78}"/>
              </a:ext>
            </a:extLst>
          </p:cNvPr>
          <p:cNvGrpSpPr/>
          <p:nvPr/>
        </p:nvGrpSpPr>
        <p:grpSpPr>
          <a:xfrm>
            <a:off x="0" y="1088748"/>
            <a:ext cx="2967524" cy="1225944"/>
            <a:chOff x="2079598" y="4270877"/>
            <a:chExt cx="2053645" cy="935193"/>
          </a:xfrm>
        </p:grpSpPr>
        <p:sp>
          <p:nvSpPr>
            <p:cNvPr id="56" name="TextBox 55">
              <a:extLst>
                <a:ext uri="{FF2B5EF4-FFF2-40B4-BE49-F238E27FC236}">
                  <a16:creationId xmlns:a16="http://schemas.microsoft.com/office/drawing/2014/main" id="{6CDA77B7-6C79-4E0A-B77F-BD8340E1EF45}"/>
                </a:ext>
              </a:extLst>
            </p:cNvPr>
            <p:cNvSpPr txBox="1"/>
            <p:nvPr/>
          </p:nvSpPr>
          <p:spPr>
            <a:xfrm>
              <a:off x="2098433" y="4501722"/>
              <a:ext cx="2024124" cy="704348"/>
            </a:xfrm>
            <a:prstGeom prst="rect">
              <a:avLst/>
            </a:prstGeom>
            <a:noFill/>
          </p:spPr>
          <p:txBody>
            <a:bodyPr wrap="square" rtlCol="0">
              <a:spAutoFit/>
            </a:bodyPr>
            <a:lstStyle/>
            <a:p>
              <a:pPr algn="r"/>
              <a:r>
                <a:rPr lang="en-US" altLang="ko-KR" sz="1800" dirty="0" err="1" smtClean="0">
                  <a:solidFill>
                    <a:schemeClr val="bg1"/>
                  </a:solidFill>
                  <a:cs typeface="Arial" pitchFamily="34" charset="0"/>
                </a:rPr>
                <a:t>Mặt</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dù</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có</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nhiều</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tài</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liệu</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kề</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dự</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án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nhưng</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đa</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số</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là</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tiếng</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anh</a:t>
              </a:r>
              <a:r>
                <a:rPr lang="en-US" altLang="ko-KR" sz="1800" dirty="0" smtClean="0">
                  <a:solidFill>
                    <a:schemeClr val="bg1"/>
                  </a:solidFill>
                  <a:cs typeface="Arial" pitchFamily="34" charset="0"/>
                </a:rPr>
                <a:t> </a:t>
              </a:r>
              <a:endParaRPr lang="en-US" altLang="ko-KR" sz="1800" dirty="0">
                <a:solidFill>
                  <a:schemeClr val="bg1"/>
                </a:solidFill>
                <a:cs typeface="Arial" pitchFamily="34" charset="0"/>
              </a:endParaRPr>
            </a:p>
          </p:txBody>
        </p:sp>
        <p:sp>
          <p:nvSpPr>
            <p:cNvPr id="57" name="TextBox 56">
              <a:extLst>
                <a:ext uri="{FF2B5EF4-FFF2-40B4-BE49-F238E27FC236}">
                  <a16:creationId xmlns:a16="http://schemas.microsoft.com/office/drawing/2014/main" id="{946DA1F2-8346-4476-BC8C-CE24CB9D9E1D}"/>
                </a:ext>
              </a:extLst>
            </p:cNvPr>
            <p:cNvSpPr txBox="1"/>
            <p:nvPr/>
          </p:nvSpPr>
          <p:spPr>
            <a:xfrm>
              <a:off x="2079598" y="4270877"/>
              <a:ext cx="2053645" cy="305218"/>
            </a:xfrm>
            <a:prstGeom prst="rect">
              <a:avLst/>
            </a:prstGeom>
            <a:noFill/>
          </p:spPr>
          <p:txBody>
            <a:bodyPr wrap="square" rtlCol="0">
              <a:spAutoFit/>
            </a:bodyPr>
            <a:lstStyle/>
            <a:p>
              <a:pPr algn="r"/>
              <a:r>
                <a:rPr lang="en-US" altLang="ko-KR" sz="2000" b="1" dirty="0" err="1">
                  <a:solidFill>
                    <a:schemeClr val="bg1"/>
                  </a:solidFill>
                  <a:effectLst>
                    <a:outerShdw blurRad="38100" dist="38100" dir="2700000" algn="tl">
                      <a:srgbClr val="000000">
                        <a:alpha val="43137"/>
                      </a:srgbClr>
                    </a:outerShdw>
                  </a:effectLst>
                  <a:cs typeface="Arial" pitchFamily="34" charset="0"/>
                </a:rPr>
                <a:t>Khó</a:t>
              </a:r>
              <a:r>
                <a:rPr lang="en-US" altLang="ko-KR" sz="2000" b="1" dirty="0">
                  <a:solidFill>
                    <a:schemeClr val="bg1"/>
                  </a:solidFill>
                  <a:effectLst>
                    <a:outerShdw blurRad="38100" dist="38100" dir="2700000" algn="tl">
                      <a:srgbClr val="000000">
                        <a:alpha val="43137"/>
                      </a:srgbClr>
                    </a:outerShdw>
                  </a:effectLst>
                  <a:cs typeface="Arial" pitchFamily="34" charset="0"/>
                </a:rPr>
                <a:t> </a:t>
              </a:r>
              <a:r>
                <a:rPr lang="en-US" altLang="ko-KR" sz="2000" b="1" dirty="0" err="1">
                  <a:solidFill>
                    <a:schemeClr val="bg1"/>
                  </a:solidFill>
                  <a:effectLst>
                    <a:outerShdw blurRad="38100" dist="38100" dir="2700000" algn="tl">
                      <a:srgbClr val="000000">
                        <a:alpha val="43137"/>
                      </a:srgbClr>
                    </a:outerShdw>
                  </a:effectLst>
                  <a:cs typeface="Arial" pitchFamily="34" charset="0"/>
                </a:rPr>
                <a:t>khăn</a:t>
              </a:r>
              <a:r>
                <a:rPr lang="en-US" altLang="ko-KR" sz="2000" b="1" dirty="0">
                  <a:solidFill>
                    <a:schemeClr val="bg1"/>
                  </a:solidFill>
                  <a:effectLst>
                    <a:outerShdw blurRad="38100" dist="38100" dir="2700000" algn="tl">
                      <a:srgbClr val="000000">
                        <a:alpha val="43137"/>
                      </a:srgbClr>
                    </a:outerShdw>
                  </a:effectLst>
                  <a:cs typeface="Arial" pitchFamily="34" charset="0"/>
                </a:rPr>
                <a:t> 01</a:t>
              </a:r>
              <a:endParaRPr lang="ko-KR" altLang="en-US" sz="2000" b="1" dirty="0">
                <a:solidFill>
                  <a:schemeClr val="bg1"/>
                </a:solidFill>
                <a:effectLst>
                  <a:outerShdw blurRad="38100" dist="38100" dir="2700000" algn="tl">
                    <a:srgbClr val="000000">
                      <a:alpha val="43137"/>
                    </a:srgbClr>
                  </a:outerShdw>
                </a:effectLst>
                <a:cs typeface="Arial" pitchFamily="34" charset="0"/>
              </a:endParaRPr>
            </a:p>
          </p:txBody>
        </p:sp>
      </p:grpSp>
      <p:grpSp>
        <p:nvGrpSpPr>
          <p:cNvPr id="58" name="Group 57">
            <a:extLst>
              <a:ext uri="{FF2B5EF4-FFF2-40B4-BE49-F238E27FC236}">
                <a16:creationId xmlns:a16="http://schemas.microsoft.com/office/drawing/2014/main" id="{A7ADE576-5EF4-4D01-B0F2-165CCBE39E7E}"/>
              </a:ext>
            </a:extLst>
          </p:cNvPr>
          <p:cNvGrpSpPr/>
          <p:nvPr/>
        </p:nvGrpSpPr>
        <p:grpSpPr>
          <a:xfrm>
            <a:off x="27217" y="2852944"/>
            <a:ext cx="2432363" cy="1225943"/>
            <a:chOff x="2079598" y="4270877"/>
            <a:chExt cx="2053645" cy="935192"/>
          </a:xfrm>
        </p:grpSpPr>
        <p:sp>
          <p:nvSpPr>
            <p:cNvPr id="59" name="TextBox 58">
              <a:extLst>
                <a:ext uri="{FF2B5EF4-FFF2-40B4-BE49-F238E27FC236}">
                  <a16:creationId xmlns:a16="http://schemas.microsoft.com/office/drawing/2014/main" id="{9013871B-AB69-4979-9950-D3A5D2BA7A84}"/>
                </a:ext>
              </a:extLst>
            </p:cNvPr>
            <p:cNvSpPr txBox="1"/>
            <p:nvPr/>
          </p:nvSpPr>
          <p:spPr>
            <a:xfrm>
              <a:off x="2098432" y="4501721"/>
              <a:ext cx="2024124" cy="704348"/>
            </a:xfrm>
            <a:prstGeom prst="rect">
              <a:avLst/>
            </a:prstGeom>
            <a:noFill/>
          </p:spPr>
          <p:txBody>
            <a:bodyPr wrap="square" rtlCol="0">
              <a:spAutoFit/>
            </a:bodyPr>
            <a:lstStyle/>
            <a:p>
              <a:pPr algn="r"/>
              <a:r>
                <a:rPr lang="en-US" altLang="ko-KR" sz="1800" dirty="0" err="1" smtClean="0">
                  <a:solidFill>
                    <a:schemeClr val="bg1"/>
                  </a:solidFill>
                  <a:cs typeface="Arial" pitchFamily="34" charset="0"/>
                </a:rPr>
                <a:t>Là</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dự</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án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đầu</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tiên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nên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về</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mặt</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phân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tích</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dự</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án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còn</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khá</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lũng</a:t>
              </a:r>
              <a:r>
                <a:rPr lang="en-US" altLang="ko-KR" sz="1800" dirty="0" smtClean="0">
                  <a:solidFill>
                    <a:schemeClr val="bg1"/>
                  </a:solidFill>
                  <a:cs typeface="Arial" pitchFamily="34" charset="0"/>
                </a:rPr>
                <a:t> </a:t>
              </a:r>
              <a:r>
                <a:rPr lang="en-US" altLang="ko-KR" sz="1800" dirty="0" err="1" smtClean="0">
                  <a:solidFill>
                    <a:schemeClr val="bg1"/>
                  </a:solidFill>
                  <a:cs typeface="Arial" pitchFamily="34" charset="0"/>
                </a:rPr>
                <a:t>củng</a:t>
              </a:r>
              <a:endParaRPr lang="en-US" altLang="ko-KR" sz="1800" dirty="0">
                <a:solidFill>
                  <a:schemeClr val="bg1"/>
                </a:solidFill>
                <a:cs typeface="Arial" pitchFamily="34" charset="0"/>
              </a:endParaRPr>
            </a:p>
          </p:txBody>
        </p:sp>
        <p:sp>
          <p:nvSpPr>
            <p:cNvPr id="60" name="TextBox 59">
              <a:extLst>
                <a:ext uri="{FF2B5EF4-FFF2-40B4-BE49-F238E27FC236}">
                  <a16:creationId xmlns:a16="http://schemas.microsoft.com/office/drawing/2014/main" id="{78AAFC37-5E32-45D8-A8BC-DE3D51901A1A}"/>
                </a:ext>
              </a:extLst>
            </p:cNvPr>
            <p:cNvSpPr txBox="1"/>
            <p:nvPr/>
          </p:nvSpPr>
          <p:spPr>
            <a:xfrm>
              <a:off x="2079598" y="4270877"/>
              <a:ext cx="2053645" cy="305218"/>
            </a:xfrm>
            <a:prstGeom prst="rect">
              <a:avLst/>
            </a:prstGeom>
            <a:noFill/>
          </p:spPr>
          <p:txBody>
            <a:bodyPr wrap="square" rtlCol="0">
              <a:spAutoFit/>
            </a:bodyPr>
            <a:lstStyle/>
            <a:p>
              <a:pPr algn="r"/>
              <a:r>
                <a:rPr lang="en-US" altLang="ko-KR" sz="2000" b="1" dirty="0" err="1">
                  <a:solidFill>
                    <a:schemeClr val="bg1"/>
                  </a:solidFill>
                  <a:effectLst>
                    <a:outerShdw blurRad="38100" dist="38100" dir="2700000" algn="tl">
                      <a:srgbClr val="000000">
                        <a:alpha val="43137"/>
                      </a:srgbClr>
                    </a:outerShdw>
                  </a:effectLst>
                  <a:cs typeface="Arial" pitchFamily="34" charset="0"/>
                </a:rPr>
                <a:t>Khó</a:t>
              </a:r>
              <a:r>
                <a:rPr lang="en-US" altLang="ko-KR" sz="2000" b="1" dirty="0">
                  <a:solidFill>
                    <a:schemeClr val="bg1"/>
                  </a:solidFill>
                  <a:effectLst>
                    <a:outerShdw blurRad="38100" dist="38100" dir="2700000" algn="tl">
                      <a:srgbClr val="000000">
                        <a:alpha val="43137"/>
                      </a:srgbClr>
                    </a:outerShdw>
                  </a:effectLst>
                  <a:cs typeface="Arial" pitchFamily="34" charset="0"/>
                </a:rPr>
                <a:t> </a:t>
              </a:r>
              <a:r>
                <a:rPr lang="en-US" altLang="ko-KR" sz="2000" b="1" dirty="0" err="1">
                  <a:solidFill>
                    <a:schemeClr val="bg1"/>
                  </a:solidFill>
                  <a:effectLst>
                    <a:outerShdw blurRad="38100" dist="38100" dir="2700000" algn="tl">
                      <a:srgbClr val="000000">
                        <a:alpha val="43137"/>
                      </a:srgbClr>
                    </a:outerShdw>
                  </a:effectLst>
                  <a:cs typeface="Arial" pitchFamily="34" charset="0"/>
                </a:rPr>
                <a:t>khăn</a:t>
              </a:r>
              <a:r>
                <a:rPr lang="en-US" altLang="ko-KR" sz="2000" b="1" dirty="0">
                  <a:solidFill>
                    <a:schemeClr val="bg1"/>
                  </a:solidFill>
                  <a:effectLst>
                    <a:outerShdw blurRad="38100" dist="38100" dir="2700000" algn="tl">
                      <a:srgbClr val="000000">
                        <a:alpha val="43137"/>
                      </a:srgbClr>
                    </a:outerShdw>
                  </a:effectLst>
                  <a:cs typeface="Arial" pitchFamily="34" charset="0"/>
                </a:rPr>
                <a:t> 02</a:t>
              </a:r>
              <a:endParaRPr lang="ko-KR" altLang="en-US" sz="2000" b="1" dirty="0">
                <a:solidFill>
                  <a:schemeClr val="bg1"/>
                </a:solidFill>
                <a:effectLst>
                  <a:outerShdw blurRad="38100" dist="38100" dir="2700000" algn="tl">
                    <a:srgbClr val="000000">
                      <a:alpha val="43137"/>
                    </a:srgbClr>
                  </a:outerShdw>
                </a:effectLst>
                <a:cs typeface="Arial" pitchFamily="34" charset="0"/>
              </a:endParaRPr>
            </a:p>
          </p:txBody>
        </p:sp>
      </p:grpSp>
      <p:grpSp>
        <p:nvGrpSpPr>
          <p:cNvPr id="61" name="Group 60">
            <a:extLst>
              <a:ext uri="{FF2B5EF4-FFF2-40B4-BE49-F238E27FC236}">
                <a16:creationId xmlns:a16="http://schemas.microsoft.com/office/drawing/2014/main" id="{0658864F-8499-4A53-89EB-7295F0B47350}"/>
              </a:ext>
            </a:extLst>
          </p:cNvPr>
          <p:cNvGrpSpPr/>
          <p:nvPr/>
        </p:nvGrpSpPr>
        <p:grpSpPr>
          <a:xfrm>
            <a:off x="5835175" y="3119916"/>
            <a:ext cx="944351" cy="543626"/>
            <a:chOff x="5636596" y="4645548"/>
            <a:chExt cx="1023326" cy="589088"/>
          </a:xfrm>
        </p:grpSpPr>
        <p:sp>
          <p:nvSpPr>
            <p:cNvPr id="62" name="Freeform: Shape 61">
              <a:extLst>
                <a:ext uri="{FF2B5EF4-FFF2-40B4-BE49-F238E27FC236}">
                  <a16:creationId xmlns:a16="http://schemas.microsoft.com/office/drawing/2014/main" id="{F5D04325-53B5-4223-B4C7-8C566039E043}"/>
                </a:ext>
              </a:extLst>
            </p:cNvPr>
            <p:cNvSpPr/>
            <p:nvPr/>
          </p:nvSpPr>
          <p:spPr>
            <a:xfrm rot="8111569">
              <a:off x="5636596" y="4700980"/>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3200">
                <a:solidFill>
                  <a:schemeClr val="bg1"/>
                </a:solidFill>
              </a:endParaRPr>
            </a:p>
          </p:txBody>
        </p:sp>
        <p:sp>
          <p:nvSpPr>
            <p:cNvPr id="63" name="Freeform: Shape 62">
              <a:extLst>
                <a:ext uri="{FF2B5EF4-FFF2-40B4-BE49-F238E27FC236}">
                  <a16:creationId xmlns:a16="http://schemas.microsoft.com/office/drawing/2014/main" id="{5DDC22DA-5A21-4163-80FE-C8E1D543EAAE}"/>
                </a:ext>
              </a:extLst>
            </p:cNvPr>
            <p:cNvSpPr/>
            <p:nvPr/>
          </p:nvSpPr>
          <p:spPr>
            <a:xfrm rot="8116529" flipH="1" flipV="1">
              <a:off x="6194957" y="4645548"/>
              <a:ext cx="464965" cy="533656"/>
            </a:xfrm>
            <a:custGeom>
              <a:avLst/>
              <a:gdLst>
                <a:gd name="connsiteX0" fmla="*/ 38343 w 464965"/>
                <a:gd name="connsiteY0" fmla="*/ 504748 h 533656"/>
                <a:gd name="connsiteX1" fmla="*/ 9435 w 464965"/>
                <a:gd name="connsiteY1" fmla="*/ 434958 h 533656"/>
                <a:gd name="connsiteX2" fmla="*/ 108133 w 464965"/>
                <a:gd name="connsiteY2" fmla="*/ 336260 h 533656"/>
                <a:gd name="connsiteX3" fmla="*/ 127989 w 464965"/>
                <a:gd name="connsiteY3" fmla="*/ 336260 h 533656"/>
                <a:gd name="connsiteX4" fmla="*/ 0 w 464965"/>
                <a:gd name="connsiteY4" fmla="*/ 208271 h 533656"/>
                <a:gd name="connsiteX5" fmla="*/ 67042 w 464965"/>
                <a:gd name="connsiteY5" fmla="*/ 3847 h 533656"/>
                <a:gd name="connsiteX6" fmla="*/ 70889 w 464965"/>
                <a:gd name="connsiteY6" fmla="*/ 0 h 533656"/>
                <a:gd name="connsiteX7" fmla="*/ 267568 w 464965"/>
                <a:gd name="connsiteY7" fmla="*/ 196679 h 533656"/>
                <a:gd name="connsiteX8" fmla="*/ 267568 w 464965"/>
                <a:gd name="connsiteY8" fmla="*/ 176824 h 533656"/>
                <a:gd name="connsiteX9" fmla="*/ 366266 w 464965"/>
                <a:gd name="connsiteY9" fmla="*/ 78126 h 533656"/>
                <a:gd name="connsiteX10" fmla="*/ 464965 w 464965"/>
                <a:gd name="connsiteY10" fmla="*/ 176824 h 533656"/>
                <a:gd name="connsiteX11" fmla="*/ 464965 w 464965"/>
                <a:gd name="connsiteY11" fmla="*/ 336259 h 533656"/>
                <a:gd name="connsiteX12" fmla="*/ 464965 w 464965"/>
                <a:gd name="connsiteY12" fmla="*/ 336260 h 533656"/>
                <a:gd name="connsiteX13" fmla="*/ 464965 w 464965"/>
                <a:gd name="connsiteY13" fmla="*/ 533656 h 533656"/>
                <a:gd name="connsiteX14" fmla="*/ 108133 w 464965"/>
                <a:gd name="connsiteY14" fmla="*/ 533656 h 533656"/>
                <a:gd name="connsiteX15" fmla="*/ 38343 w 464965"/>
                <a:gd name="connsiteY15" fmla="*/ 504748 h 53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965" h="533656">
                  <a:moveTo>
                    <a:pt x="38343" y="504748"/>
                  </a:moveTo>
                  <a:cubicBezTo>
                    <a:pt x="20482" y="486887"/>
                    <a:pt x="9435" y="462212"/>
                    <a:pt x="9435" y="434958"/>
                  </a:cubicBezTo>
                  <a:cubicBezTo>
                    <a:pt x="9435" y="380448"/>
                    <a:pt x="53623" y="336260"/>
                    <a:pt x="108133" y="336260"/>
                  </a:cubicBezTo>
                  <a:lnTo>
                    <a:pt x="127989" y="336260"/>
                  </a:lnTo>
                  <a:lnTo>
                    <a:pt x="0" y="208271"/>
                  </a:lnTo>
                  <a:lnTo>
                    <a:pt x="67042" y="3847"/>
                  </a:lnTo>
                  <a:lnTo>
                    <a:pt x="70889" y="0"/>
                  </a:lnTo>
                  <a:lnTo>
                    <a:pt x="267568" y="196679"/>
                  </a:lnTo>
                  <a:lnTo>
                    <a:pt x="267568" y="176824"/>
                  </a:lnTo>
                  <a:cubicBezTo>
                    <a:pt x="267568" y="122314"/>
                    <a:pt x="311757" y="78126"/>
                    <a:pt x="366266" y="78126"/>
                  </a:cubicBezTo>
                  <a:cubicBezTo>
                    <a:pt x="420776" y="78126"/>
                    <a:pt x="464964" y="122315"/>
                    <a:pt x="464965" y="176824"/>
                  </a:cubicBezTo>
                  <a:lnTo>
                    <a:pt x="464965" y="336259"/>
                  </a:lnTo>
                  <a:lnTo>
                    <a:pt x="464965" y="336260"/>
                  </a:lnTo>
                  <a:lnTo>
                    <a:pt x="464965" y="533656"/>
                  </a:lnTo>
                  <a:lnTo>
                    <a:pt x="108133" y="533656"/>
                  </a:lnTo>
                  <a:cubicBezTo>
                    <a:pt x="80878" y="533656"/>
                    <a:pt x="56204" y="522609"/>
                    <a:pt x="38343" y="504748"/>
                  </a:cubicBezTo>
                  <a:close/>
                </a:path>
              </a:pathLst>
            </a:cu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3200">
                <a:solidFill>
                  <a:schemeClr val="bg1"/>
                </a:solidFill>
              </a:endParaRPr>
            </a:p>
          </p:txBody>
        </p:sp>
      </p:grpSp>
    </p:spTree>
    <p:extLst>
      <p:ext uri="{BB962C8B-B14F-4D97-AF65-F5344CB8AC3E}">
        <p14:creationId xmlns:p14="http://schemas.microsoft.com/office/powerpoint/2010/main" val="417618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882126" y="4797697"/>
            <a:ext cx="8380638" cy="1007567"/>
          </a:xfrm>
        </p:spPr>
        <p:txBody>
          <a:bodyPr/>
          <a:lstStyle/>
          <a:p>
            <a:r>
              <a:rPr lang="en-US" dirty="0">
                <a:solidFill>
                  <a:schemeClr val="bg1"/>
                </a:solidFill>
              </a:rPr>
              <a:t>Demo </a:t>
            </a:r>
            <a:r>
              <a:rPr lang="en-US" dirty="0" err="1">
                <a:solidFill>
                  <a:schemeClr val="bg1"/>
                </a:solidFill>
              </a:rPr>
              <a:t>đề</a:t>
            </a:r>
            <a:r>
              <a:rPr lang="en-US" dirty="0">
                <a:solidFill>
                  <a:schemeClr val="bg1"/>
                </a:solidFill>
              </a:rPr>
              <a:t> </a:t>
            </a:r>
            <a:r>
              <a:rPr lang="en-US" dirty="0" err="1">
                <a:solidFill>
                  <a:schemeClr val="bg1"/>
                </a:solidFill>
              </a:rPr>
              <a:t>tài</a:t>
            </a:r>
            <a:endParaRPr lang="en-IN"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1042730" y="3141513"/>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04</a:t>
            </a:r>
          </a:p>
        </p:txBody>
      </p:sp>
    </p:spTree>
    <p:extLst>
      <p:ext uri="{BB962C8B-B14F-4D97-AF65-F5344CB8AC3E}">
        <p14:creationId xmlns:p14="http://schemas.microsoft.com/office/powerpoint/2010/main" val="281017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l="-96" t="5337" r="4005" b="36241"/>
          <a:stretch/>
        </p:blipFill>
        <p:spPr>
          <a:xfrm>
            <a:off x="0" y="1916832"/>
            <a:ext cx="12188322" cy="4940273"/>
          </a:xfrm>
          <a:prstGeom prst="rect">
            <a:avLst/>
          </a:prstGeom>
        </p:spPr>
      </p:pic>
      <p:sp>
        <p:nvSpPr>
          <p:cNvPr id="24" name="Freeform 23"/>
          <p:cNvSpPr/>
          <p:nvPr/>
        </p:nvSpPr>
        <p:spPr>
          <a:xfrm>
            <a:off x="-1" y="895"/>
            <a:ext cx="12188825" cy="5692714"/>
          </a:xfrm>
          <a:custGeom>
            <a:avLst/>
            <a:gdLst>
              <a:gd name="connsiteX0" fmla="*/ 0 w 12192000"/>
              <a:gd name="connsiteY0" fmla="*/ 0 h 5694197"/>
              <a:gd name="connsiteX1" fmla="*/ 12192000 w 12192000"/>
              <a:gd name="connsiteY1" fmla="*/ 0 h 5694197"/>
              <a:gd name="connsiteX2" fmla="*/ 12192000 w 12192000"/>
              <a:gd name="connsiteY2" fmla="*/ 3610195 h 5694197"/>
              <a:gd name="connsiteX3" fmla="*/ 12095531 w 12192000"/>
              <a:gd name="connsiteY3" fmla="*/ 3560068 h 5694197"/>
              <a:gd name="connsiteX4" fmla="*/ 9013373 w 12192000"/>
              <a:gd name="connsiteY4" fmla="*/ 4194630 h 5694197"/>
              <a:gd name="connsiteX5" fmla="*/ 6415316 w 12192000"/>
              <a:gd name="connsiteY5" fmla="*/ 5689600 h 5694197"/>
              <a:gd name="connsiteX6" fmla="*/ 4194631 w 12192000"/>
              <a:gd name="connsiteY6" fmla="*/ 3657600 h 5694197"/>
              <a:gd name="connsiteX7" fmla="*/ 2322287 w 12192000"/>
              <a:gd name="connsiteY7" fmla="*/ 4789714 h 5694197"/>
              <a:gd name="connsiteX8" fmla="*/ 66050 w 12192000"/>
              <a:gd name="connsiteY8" fmla="*/ 3615473 h 5694197"/>
              <a:gd name="connsiteX9" fmla="*/ 0 w 12192000"/>
              <a:gd name="connsiteY9" fmla="*/ 3529950 h 569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694197">
                <a:moveTo>
                  <a:pt x="0" y="0"/>
                </a:moveTo>
                <a:lnTo>
                  <a:pt x="12192000" y="0"/>
                </a:lnTo>
                <a:lnTo>
                  <a:pt x="12192000" y="3610195"/>
                </a:lnTo>
                <a:lnTo>
                  <a:pt x="12095531" y="3560068"/>
                </a:lnTo>
                <a:cubicBezTo>
                  <a:pt x="11284809" y="3226024"/>
                  <a:pt x="9925051" y="3874437"/>
                  <a:pt x="9013373" y="4194630"/>
                </a:cubicBezTo>
                <a:cubicBezTo>
                  <a:pt x="8040916" y="4536169"/>
                  <a:pt x="7218440" y="5779105"/>
                  <a:pt x="6415316" y="5689600"/>
                </a:cubicBezTo>
                <a:cubicBezTo>
                  <a:pt x="5612192" y="5600095"/>
                  <a:pt x="4876802" y="3807581"/>
                  <a:pt x="4194631" y="3657600"/>
                </a:cubicBezTo>
                <a:cubicBezTo>
                  <a:pt x="3512459" y="3507619"/>
                  <a:pt x="3060097" y="4879219"/>
                  <a:pt x="2322287" y="4789714"/>
                </a:cubicBezTo>
                <a:cubicBezTo>
                  <a:pt x="1722817" y="4716991"/>
                  <a:pt x="634680" y="4280165"/>
                  <a:pt x="66050" y="3615473"/>
                </a:cubicBezTo>
                <a:lnTo>
                  <a:pt x="0" y="3529950"/>
                </a:lnTo>
                <a:close/>
              </a:path>
            </a:pathLst>
          </a:custGeom>
          <a:gradFill>
            <a:gsLst>
              <a:gs pos="100000">
                <a:srgbClr val="D30392">
                  <a:alpha val="86000"/>
                </a:srgbClr>
              </a:gs>
              <a:gs pos="26000">
                <a:srgbClr val="0C0466">
                  <a:alpha val="84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Freeform 14"/>
          <p:cNvSpPr/>
          <p:nvPr/>
        </p:nvSpPr>
        <p:spPr>
          <a:xfrm>
            <a:off x="-1" y="893"/>
            <a:ext cx="12188825" cy="4688671"/>
          </a:xfrm>
          <a:custGeom>
            <a:avLst/>
            <a:gdLst>
              <a:gd name="connsiteX0" fmla="*/ 0 w 12192000"/>
              <a:gd name="connsiteY0" fmla="*/ 0 h 4689892"/>
              <a:gd name="connsiteX1" fmla="*/ 12192000 w 12192000"/>
              <a:gd name="connsiteY1" fmla="*/ 0 h 4689892"/>
              <a:gd name="connsiteX2" fmla="*/ 12192000 w 12192000"/>
              <a:gd name="connsiteY2" fmla="*/ 4086180 h 4689892"/>
              <a:gd name="connsiteX3" fmla="*/ 12108330 w 12192000"/>
              <a:gd name="connsiteY3" fmla="*/ 4185713 h 4689892"/>
              <a:gd name="connsiteX4" fmla="*/ 11292114 w 12192000"/>
              <a:gd name="connsiteY4" fmla="*/ 4688114 h 4689892"/>
              <a:gd name="connsiteX5" fmla="*/ 8505371 w 12192000"/>
              <a:gd name="connsiteY5" fmla="*/ 2844800 h 4689892"/>
              <a:gd name="connsiteX6" fmla="*/ 6052460 w 12192000"/>
              <a:gd name="connsiteY6" fmla="*/ 4557486 h 4689892"/>
              <a:gd name="connsiteX7" fmla="*/ 3643086 w 12192000"/>
              <a:gd name="connsiteY7" fmla="*/ 2569029 h 4689892"/>
              <a:gd name="connsiteX8" fmla="*/ 1088571 w 12192000"/>
              <a:gd name="connsiteY8" fmla="*/ 3831771 h 4689892"/>
              <a:gd name="connsiteX9" fmla="*/ 62352 w 12192000"/>
              <a:gd name="connsiteY9" fmla="*/ 3135797 h 4689892"/>
              <a:gd name="connsiteX10" fmla="*/ 0 w 12192000"/>
              <a:gd name="connsiteY10" fmla="*/ 3063726 h 468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689892">
                <a:moveTo>
                  <a:pt x="0" y="0"/>
                </a:moveTo>
                <a:lnTo>
                  <a:pt x="12192000" y="0"/>
                </a:lnTo>
                <a:lnTo>
                  <a:pt x="12192000" y="4086180"/>
                </a:lnTo>
                <a:lnTo>
                  <a:pt x="12108330" y="4185713"/>
                </a:lnTo>
                <a:cubicBezTo>
                  <a:pt x="11854543" y="4467565"/>
                  <a:pt x="11570607" y="4662714"/>
                  <a:pt x="11292114" y="4688114"/>
                </a:cubicBezTo>
                <a:cubicBezTo>
                  <a:pt x="10549466" y="4755847"/>
                  <a:pt x="9378647" y="2866571"/>
                  <a:pt x="8505371" y="2844800"/>
                </a:cubicBezTo>
                <a:cubicBezTo>
                  <a:pt x="7632095" y="2823029"/>
                  <a:pt x="6862839" y="4603448"/>
                  <a:pt x="6052460" y="4557486"/>
                </a:cubicBezTo>
                <a:cubicBezTo>
                  <a:pt x="5242078" y="4511524"/>
                  <a:pt x="4470402" y="2689981"/>
                  <a:pt x="3643086" y="2569029"/>
                </a:cubicBezTo>
                <a:cubicBezTo>
                  <a:pt x="2815772" y="2448077"/>
                  <a:pt x="1823961" y="3901923"/>
                  <a:pt x="1088571" y="3831771"/>
                </a:cubicBezTo>
                <a:cubicBezTo>
                  <a:pt x="743857" y="3798888"/>
                  <a:pt x="381603" y="3486419"/>
                  <a:pt x="62352" y="3135797"/>
                </a:cubicBezTo>
                <a:lnTo>
                  <a:pt x="0" y="3063726"/>
                </a:lnTo>
                <a:close/>
              </a:path>
            </a:pathLst>
          </a:custGeom>
          <a:gradFill>
            <a:gsLst>
              <a:gs pos="0">
                <a:srgbClr val="D30392">
                  <a:alpha val="86000"/>
                </a:srgbClr>
              </a:gs>
              <a:gs pos="81000">
                <a:srgbClr val="0C0466">
                  <a:alpha val="84000"/>
                </a:srgbClr>
              </a:gs>
            </a:gsLst>
            <a:lin ang="1800000" scaled="0"/>
          </a:gradFill>
          <a:ln>
            <a:noFill/>
          </a:ln>
        </p:spPr>
        <p:txBody>
          <a:bodyPr vert="horz" wrap="square" lIns="91416" tIns="45708" rIns="91416" bIns="45708" numCol="1" anchor="t" anchorCtr="0" compatLnSpc="1">
            <a:prstTxWarp prst="textNoShape">
              <a:avLst/>
            </a:prstTxWarp>
            <a:noAutofit/>
          </a:bodyPr>
          <a:lstStyle/>
          <a:p>
            <a:endParaRPr lang="en-US" sz="2399"/>
          </a:p>
        </p:txBody>
      </p:sp>
      <p:sp>
        <p:nvSpPr>
          <p:cNvPr id="25" name="Title 3"/>
          <p:cNvSpPr>
            <a:spLocks noGrp="1"/>
          </p:cNvSpPr>
          <p:nvPr>
            <p:ph type="title"/>
          </p:nvPr>
        </p:nvSpPr>
        <p:spPr>
          <a:xfrm>
            <a:off x="647531" y="1188261"/>
            <a:ext cx="10893762" cy="853853"/>
          </a:xfrm>
        </p:spPr>
        <p:txBody>
          <a:bodyPr>
            <a:noAutofit/>
          </a:bodyPr>
          <a:lstStyle/>
          <a:p>
            <a:r>
              <a:rPr lang="en-US" sz="7998" dirty="0">
                <a:solidFill>
                  <a:schemeClr val="bg1"/>
                </a:solidFill>
              </a:rPr>
              <a:t>THANK YOU </a:t>
            </a:r>
            <a:br>
              <a:rPr lang="en-US" sz="7998" dirty="0">
                <a:solidFill>
                  <a:schemeClr val="bg1"/>
                </a:solidFill>
              </a:rPr>
            </a:br>
            <a:r>
              <a:rPr lang="en-US" sz="7998" dirty="0">
                <a:solidFill>
                  <a:schemeClr val="bg1"/>
                </a:solidFill>
              </a:rPr>
              <a:t>			FOR WATCHING</a:t>
            </a:r>
          </a:p>
        </p:txBody>
      </p:sp>
      <p:grpSp>
        <p:nvGrpSpPr>
          <p:cNvPr id="7" name="Group 6"/>
          <p:cNvGrpSpPr/>
          <p:nvPr/>
        </p:nvGrpSpPr>
        <p:grpSpPr>
          <a:xfrm flipV="1">
            <a:off x="9576936" y="-8435"/>
            <a:ext cx="2624083" cy="2751053"/>
            <a:chOff x="9579430" y="4279454"/>
            <a:chExt cx="2624767" cy="2751770"/>
          </a:xfrm>
        </p:grpSpPr>
        <p:sp>
          <p:nvSpPr>
            <p:cNvPr id="8" name="Freeform 7"/>
            <p:cNvSpPr/>
            <p:nvPr/>
          </p:nvSpPr>
          <p:spPr>
            <a:xfrm rot="10800000" flipV="1">
              <a:off x="10044925" y="4555586"/>
              <a:ext cx="2146572" cy="2475638"/>
            </a:xfrm>
            <a:custGeom>
              <a:avLst/>
              <a:gdLst>
                <a:gd name="connsiteX0" fmla="*/ 0 w 2146572"/>
                <a:gd name="connsiteY0" fmla="*/ 0 h 2475638"/>
                <a:gd name="connsiteX1" fmla="*/ 0 w 2146572"/>
                <a:gd name="connsiteY1" fmla="*/ 2475638 h 2475638"/>
                <a:gd name="connsiteX2" fmla="*/ 2146572 w 2146572"/>
                <a:gd name="connsiteY2" fmla="*/ 2475638 h 2475638"/>
                <a:gd name="connsiteX3" fmla="*/ 2065467 w 2146572"/>
                <a:gd name="connsiteY3" fmla="*/ 2318816 h 2475638"/>
                <a:gd name="connsiteX4" fmla="*/ 1334131 w 2146572"/>
                <a:gd name="connsiteY4" fmla="*/ 1074773 h 2475638"/>
                <a:gd name="connsiteX5" fmla="*/ 300895 w 2146572"/>
                <a:gd name="connsiteY5" fmla="*/ 174921 h 247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72" h="2475638">
                  <a:moveTo>
                    <a:pt x="0" y="0"/>
                  </a:moveTo>
                  <a:lnTo>
                    <a:pt x="0" y="2475638"/>
                  </a:lnTo>
                  <a:lnTo>
                    <a:pt x="2146572" y="2475638"/>
                  </a:lnTo>
                  <a:lnTo>
                    <a:pt x="2065467" y="2318816"/>
                  </a:lnTo>
                  <a:cubicBezTo>
                    <a:pt x="1811184" y="1840741"/>
                    <a:pt x="1541551" y="1396847"/>
                    <a:pt x="1334131" y="1074773"/>
                  </a:cubicBezTo>
                  <a:cubicBezTo>
                    <a:pt x="1085227" y="688285"/>
                    <a:pt x="701240" y="415773"/>
                    <a:pt x="300895" y="174921"/>
                  </a:cubicBezTo>
                  <a:close/>
                </a:path>
              </a:pathLst>
            </a:custGeom>
            <a:noFill/>
            <a:ln w="6350">
              <a:solidFill>
                <a:schemeClr val="bg1">
                  <a:lumMod val="75000"/>
                  <a:alpha val="40000"/>
                </a:schemeClr>
              </a:solidFill>
            </a:ln>
          </p:spPr>
          <p:txBody>
            <a:bodyPr vert="horz" wrap="square" lIns="91416" tIns="45708" rIns="91416" bIns="45708" numCol="1" anchor="t" anchorCtr="0" compatLnSpc="1">
              <a:prstTxWarp prst="textNoShape">
                <a:avLst/>
              </a:prstTxWarp>
              <a:noAutofit/>
            </a:bodyPr>
            <a:lstStyle/>
            <a:p>
              <a:endParaRPr lang="en-US" sz="2399"/>
            </a:p>
          </p:txBody>
        </p:sp>
        <p:sp>
          <p:nvSpPr>
            <p:cNvPr id="9" name="Freeform 8"/>
            <p:cNvSpPr/>
            <p:nvPr/>
          </p:nvSpPr>
          <p:spPr>
            <a:xfrm rot="10800000" flipV="1">
              <a:off x="10277672" y="4690890"/>
              <a:ext cx="1913825" cy="2340334"/>
            </a:xfrm>
            <a:custGeom>
              <a:avLst/>
              <a:gdLst>
                <a:gd name="connsiteX0" fmla="*/ 0 w 1913825"/>
                <a:gd name="connsiteY0" fmla="*/ 0 h 2340334"/>
                <a:gd name="connsiteX1" fmla="*/ 0 w 1913825"/>
                <a:gd name="connsiteY1" fmla="*/ 2340334 h 2340334"/>
                <a:gd name="connsiteX2" fmla="*/ 1913825 w 1913825"/>
                <a:gd name="connsiteY2" fmla="*/ 2340334 h 2340334"/>
                <a:gd name="connsiteX3" fmla="*/ 1832720 w 1913825"/>
                <a:gd name="connsiteY3" fmla="*/ 2183512 h 2340334"/>
                <a:gd name="connsiteX4" fmla="*/ 1101384 w 1913825"/>
                <a:gd name="connsiteY4" fmla="*/ 939469 h 2340334"/>
                <a:gd name="connsiteX5" fmla="*/ 68148 w 1913825"/>
                <a:gd name="connsiteY5" fmla="*/ 39617 h 23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825" h="2340334">
                  <a:moveTo>
                    <a:pt x="0" y="0"/>
                  </a:moveTo>
                  <a:lnTo>
                    <a:pt x="0" y="2340334"/>
                  </a:lnTo>
                  <a:lnTo>
                    <a:pt x="1913825" y="2340334"/>
                  </a:lnTo>
                  <a:lnTo>
                    <a:pt x="1832720" y="2183512"/>
                  </a:lnTo>
                  <a:cubicBezTo>
                    <a:pt x="1578437" y="1705437"/>
                    <a:pt x="1308805" y="1261543"/>
                    <a:pt x="1101384" y="939469"/>
                  </a:cubicBezTo>
                  <a:cubicBezTo>
                    <a:pt x="852480" y="552981"/>
                    <a:pt x="468493" y="280469"/>
                    <a:pt x="68148" y="39617"/>
                  </a:cubicBezTo>
                  <a:close/>
                </a:path>
              </a:pathLst>
            </a:custGeom>
            <a:noFill/>
            <a:ln w="6350">
              <a:solidFill>
                <a:schemeClr val="bg1">
                  <a:lumMod val="75000"/>
                  <a:alpha val="40000"/>
                </a:schemeClr>
              </a:solidFill>
            </a:ln>
          </p:spPr>
          <p:txBody>
            <a:bodyPr vert="horz" wrap="square" lIns="91416" tIns="45708" rIns="91416" bIns="45708" numCol="1" anchor="t" anchorCtr="0" compatLnSpc="1">
              <a:prstTxWarp prst="textNoShape">
                <a:avLst/>
              </a:prstTxWarp>
              <a:noAutofit/>
            </a:bodyPr>
            <a:lstStyle/>
            <a:p>
              <a:endParaRPr lang="en-US" sz="2399"/>
            </a:p>
          </p:txBody>
        </p:sp>
        <p:sp>
          <p:nvSpPr>
            <p:cNvPr id="10" name="Freeform 9"/>
            <p:cNvSpPr/>
            <p:nvPr/>
          </p:nvSpPr>
          <p:spPr>
            <a:xfrm rot="10800000" flipV="1">
              <a:off x="9579430" y="4279454"/>
              <a:ext cx="2612067" cy="2751770"/>
            </a:xfrm>
            <a:custGeom>
              <a:avLst/>
              <a:gdLst>
                <a:gd name="connsiteX0" fmla="*/ 0 w 2612067"/>
                <a:gd name="connsiteY0" fmla="*/ 0 h 2751770"/>
                <a:gd name="connsiteX1" fmla="*/ 0 w 2612067"/>
                <a:gd name="connsiteY1" fmla="*/ 2751770 h 2751770"/>
                <a:gd name="connsiteX2" fmla="*/ 2612067 w 2612067"/>
                <a:gd name="connsiteY2" fmla="*/ 2751770 h 2751770"/>
                <a:gd name="connsiteX3" fmla="*/ 2530962 w 2612067"/>
                <a:gd name="connsiteY3" fmla="*/ 2594948 h 2751770"/>
                <a:gd name="connsiteX4" fmla="*/ 1799626 w 2612067"/>
                <a:gd name="connsiteY4" fmla="*/ 1350905 h 2751770"/>
                <a:gd name="connsiteX5" fmla="*/ 168445 w 2612067"/>
                <a:gd name="connsiteY5" fmla="*/ 103230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2067" h="2751770">
                  <a:moveTo>
                    <a:pt x="0" y="0"/>
                  </a:moveTo>
                  <a:lnTo>
                    <a:pt x="0" y="2751770"/>
                  </a:lnTo>
                  <a:lnTo>
                    <a:pt x="2612067" y="2751770"/>
                  </a:lnTo>
                  <a:lnTo>
                    <a:pt x="2530962" y="2594948"/>
                  </a:lnTo>
                  <a:cubicBezTo>
                    <a:pt x="2276679" y="2116873"/>
                    <a:pt x="2007047" y="1672979"/>
                    <a:pt x="1799626" y="1350905"/>
                  </a:cubicBezTo>
                  <a:cubicBezTo>
                    <a:pt x="1426270" y="771172"/>
                    <a:pt x="748977" y="447887"/>
                    <a:pt x="168445" y="103230"/>
                  </a:cubicBezTo>
                  <a:close/>
                </a:path>
              </a:pathLst>
            </a:custGeom>
            <a:noFill/>
            <a:ln w="6350">
              <a:solidFill>
                <a:schemeClr val="bg1">
                  <a:lumMod val="75000"/>
                  <a:alpha val="40000"/>
                </a:schemeClr>
              </a:solidFill>
            </a:ln>
          </p:spPr>
          <p:txBody>
            <a:bodyPr vert="horz" wrap="square" lIns="91416" tIns="45708" rIns="91416" bIns="45708" numCol="1" anchor="t" anchorCtr="0" compatLnSpc="1">
              <a:prstTxWarp prst="textNoShape">
                <a:avLst/>
              </a:prstTxWarp>
              <a:noAutofit/>
            </a:bodyPr>
            <a:lstStyle/>
            <a:p>
              <a:endParaRPr lang="en-US" sz="2399"/>
            </a:p>
          </p:txBody>
        </p:sp>
        <p:sp>
          <p:nvSpPr>
            <p:cNvPr id="11" name="Freeform 10"/>
            <p:cNvSpPr/>
            <p:nvPr/>
          </p:nvSpPr>
          <p:spPr>
            <a:xfrm rot="10800000" flipV="1">
              <a:off x="9812177" y="4412739"/>
              <a:ext cx="2392020" cy="2618485"/>
            </a:xfrm>
            <a:custGeom>
              <a:avLst/>
              <a:gdLst>
                <a:gd name="connsiteX0" fmla="*/ 0 w 2392020"/>
                <a:gd name="connsiteY0" fmla="*/ 0 h 2618485"/>
                <a:gd name="connsiteX1" fmla="*/ 0 w 2392020"/>
                <a:gd name="connsiteY1" fmla="*/ 2618485 h 2618485"/>
                <a:gd name="connsiteX2" fmla="*/ 2392020 w 2392020"/>
                <a:gd name="connsiteY2" fmla="*/ 2618485 h 2618485"/>
                <a:gd name="connsiteX3" fmla="*/ 2310915 w 2392020"/>
                <a:gd name="connsiteY3" fmla="*/ 2461663 h 2618485"/>
                <a:gd name="connsiteX4" fmla="*/ 1579579 w 2392020"/>
                <a:gd name="connsiteY4" fmla="*/ 1217620 h 2618485"/>
                <a:gd name="connsiteX5" fmla="*/ 144943 w 2392020"/>
                <a:gd name="connsiteY5" fmla="*/ 84420 h 261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2020" h="2618485">
                  <a:moveTo>
                    <a:pt x="0" y="0"/>
                  </a:moveTo>
                  <a:lnTo>
                    <a:pt x="0" y="2618485"/>
                  </a:lnTo>
                  <a:lnTo>
                    <a:pt x="2392020" y="2618485"/>
                  </a:lnTo>
                  <a:lnTo>
                    <a:pt x="2310915" y="2461663"/>
                  </a:lnTo>
                  <a:cubicBezTo>
                    <a:pt x="2056632" y="1983588"/>
                    <a:pt x="1786999" y="1539694"/>
                    <a:pt x="1579579" y="1217620"/>
                  </a:cubicBezTo>
                  <a:cubicBezTo>
                    <a:pt x="1247707" y="702302"/>
                    <a:pt x="675687" y="389609"/>
                    <a:pt x="144943" y="84420"/>
                  </a:cubicBezTo>
                  <a:close/>
                </a:path>
              </a:pathLst>
            </a:custGeom>
            <a:noFill/>
            <a:ln w="6350">
              <a:solidFill>
                <a:schemeClr val="bg1">
                  <a:lumMod val="75000"/>
                  <a:alpha val="40000"/>
                </a:schemeClr>
              </a:solidFill>
            </a:ln>
          </p:spPr>
          <p:txBody>
            <a:bodyPr vert="horz" wrap="square" lIns="91416" tIns="45708" rIns="91416" bIns="45708" numCol="1" anchor="t" anchorCtr="0" compatLnSpc="1">
              <a:prstTxWarp prst="textNoShape">
                <a:avLst/>
              </a:prstTxWarp>
              <a:noAutofit/>
            </a:bodyPr>
            <a:lstStyle/>
            <a:p>
              <a:endParaRPr lang="en-US" sz="2399"/>
            </a:p>
          </p:txBody>
        </p:sp>
      </p:grpSp>
    </p:spTree>
    <p:extLst>
      <p:ext uri="{BB962C8B-B14F-4D97-AF65-F5344CB8AC3E}">
        <p14:creationId xmlns:p14="http://schemas.microsoft.com/office/powerpoint/2010/main" val="109772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0AB4A24-A042-4B42-9EC6-AD207A05FD8E}"/>
              </a:ext>
            </a:extLst>
          </p:cNvPr>
          <p:cNvSpPr/>
          <p:nvPr/>
        </p:nvSpPr>
        <p:spPr>
          <a:xfrm rot="10800000">
            <a:off x="0" y="6835"/>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1E2D885C-0A15-4D6B-8EEE-E5B9550E37EC}"/>
              </a:ext>
            </a:extLst>
          </p:cNvPr>
          <p:cNvSpPr>
            <a:spLocks noGrp="1"/>
          </p:cNvSpPr>
          <p:nvPr>
            <p:ph type="title"/>
          </p:nvPr>
        </p:nvSpPr>
        <p:spPr/>
        <p:txBody>
          <a:bodyPr/>
          <a:lstStyle/>
          <a:p>
            <a:r>
              <a:rPr lang="en-IN" b="1" dirty="0">
                <a:solidFill>
                  <a:schemeClr val="accent2"/>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NỘI DUNG</a:t>
            </a:r>
          </a:p>
        </p:txBody>
      </p:sp>
      <p:sp>
        <p:nvSpPr>
          <p:cNvPr id="6" name="Slide Number Placeholder 5">
            <a:extLst>
              <a:ext uri="{FF2B5EF4-FFF2-40B4-BE49-F238E27FC236}">
                <a16:creationId xmlns:a16="http://schemas.microsoft.com/office/drawing/2014/main" id="{6CC9898C-E1DA-4D14-A509-97624E50D388}"/>
              </a:ext>
            </a:extLst>
          </p:cNvPr>
          <p:cNvSpPr>
            <a:spLocks noGrp="1"/>
          </p:cNvSpPr>
          <p:nvPr>
            <p:ph type="sldNum" sz="quarter" idx="12"/>
          </p:nvPr>
        </p:nvSpPr>
        <p:spPr>
          <a:xfrm>
            <a:off x="11062964" y="359888"/>
            <a:ext cx="516420" cy="522110"/>
          </a:xfrm>
        </p:spPr>
        <p:txBody>
          <a:bodyPr/>
          <a:lstStyle/>
          <a:p>
            <a:fld id="{96E69268-9C8B-4EBF-A9EE-DC5DC2D48DC3}" type="slidenum">
              <a:rPr lang="en-US" smtClean="0"/>
              <a:pPr/>
              <a:t>2</a:t>
            </a:fld>
            <a:endParaRPr lang="en-US" dirty="0"/>
          </a:p>
        </p:txBody>
      </p:sp>
      <p:pic>
        <p:nvPicPr>
          <p:cNvPr id="46" name="Picture Placeholder 45">
            <a:extLst>
              <a:ext uri="{FF2B5EF4-FFF2-40B4-BE49-F238E27FC236}">
                <a16:creationId xmlns:a16="http://schemas.microsoft.com/office/drawing/2014/main" id="{075F74CA-A4A9-4E41-B82E-55E067D92AB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069997" y="1699355"/>
            <a:ext cx="4064282" cy="3870274"/>
          </a:xfrm>
        </p:spPr>
      </p:pic>
      <p:sp>
        <p:nvSpPr>
          <p:cNvPr id="16" name="Diamond 15">
            <a:extLst>
              <a:ext uri="{FF2B5EF4-FFF2-40B4-BE49-F238E27FC236}">
                <a16:creationId xmlns:a16="http://schemas.microsoft.com/office/drawing/2014/main" id="{113BEDA8-E02E-4C77-B81F-F5F5618C1D56}"/>
              </a:ext>
            </a:extLst>
          </p:cNvPr>
          <p:cNvSpPr/>
          <p:nvPr/>
        </p:nvSpPr>
        <p:spPr>
          <a:xfrm>
            <a:off x="5973457" y="1230377"/>
            <a:ext cx="655208" cy="6552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7" name="Diamond 16">
            <a:extLst>
              <a:ext uri="{FF2B5EF4-FFF2-40B4-BE49-F238E27FC236}">
                <a16:creationId xmlns:a16="http://schemas.microsoft.com/office/drawing/2014/main" id="{D1B97FE5-8134-4551-A603-6956B3FAAF4F}"/>
              </a:ext>
            </a:extLst>
          </p:cNvPr>
          <p:cNvSpPr/>
          <p:nvPr/>
        </p:nvSpPr>
        <p:spPr>
          <a:xfrm>
            <a:off x="5973457" y="2433727"/>
            <a:ext cx="655208" cy="6552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 name="Diamond 17">
            <a:extLst>
              <a:ext uri="{FF2B5EF4-FFF2-40B4-BE49-F238E27FC236}">
                <a16:creationId xmlns:a16="http://schemas.microsoft.com/office/drawing/2014/main" id="{7AFE004F-1739-4DFB-94E4-AB23F374053D}"/>
              </a:ext>
            </a:extLst>
          </p:cNvPr>
          <p:cNvSpPr/>
          <p:nvPr/>
        </p:nvSpPr>
        <p:spPr>
          <a:xfrm>
            <a:off x="5973457" y="3637077"/>
            <a:ext cx="655208" cy="65520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9" name="Diamond 18">
            <a:extLst>
              <a:ext uri="{FF2B5EF4-FFF2-40B4-BE49-F238E27FC236}">
                <a16:creationId xmlns:a16="http://schemas.microsoft.com/office/drawing/2014/main" id="{68AF1015-1E1F-47C5-ACC5-0337A1C94718}"/>
              </a:ext>
            </a:extLst>
          </p:cNvPr>
          <p:cNvSpPr/>
          <p:nvPr/>
        </p:nvSpPr>
        <p:spPr>
          <a:xfrm>
            <a:off x="5973457" y="4840428"/>
            <a:ext cx="655208" cy="6552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22" name="TextBox 21">
            <a:extLst>
              <a:ext uri="{FF2B5EF4-FFF2-40B4-BE49-F238E27FC236}">
                <a16:creationId xmlns:a16="http://schemas.microsoft.com/office/drawing/2014/main" id="{AC4CC99A-D43F-441F-900F-794F224D1B2B}"/>
              </a:ext>
            </a:extLst>
          </p:cNvPr>
          <p:cNvSpPr txBox="1"/>
          <p:nvPr/>
        </p:nvSpPr>
        <p:spPr>
          <a:xfrm>
            <a:off x="6958508" y="1255056"/>
            <a:ext cx="4064282" cy="646331"/>
          </a:xfrm>
          <a:prstGeom prst="rect">
            <a:avLst/>
          </a:prstGeom>
          <a:noFill/>
        </p:spPr>
        <p:txBody>
          <a:bodyPr wrap="square" rtlCol="0" anchor="t">
            <a:spAutoFit/>
          </a:bodyPr>
          <a:lstStyle/>
          <a:p>
            <a:pPr>
              <a:lnSpc>
                <a:spcPct val="120000"/>
              </a:lnSpc>
            </a:pPr>
            <a:r>
              <a:rPr lang="en-US" sz="3000" b="1" kern="0" dirty="0">
                <a:solidFill>
                  <a:schemeClr val="bg1"/>
                </a:solidFill>
                <a:latin typeface="Open Sans"/>
                <a:cs typeface="Arial" panose="020B0604020202020204" pitchFamily="34" charset="0"/>
              </a:rPr>
              <a:t>Giới thiệu </a:t>
            </a:r>
            <a:r>
              <a:rPr lang="en-US" sz="3000" b="1" kern="0" dirty="0" smtClean="0">
                <a:solidFill>
                  <a:schemeClr val="bg1"/>
                </a:solidFill>
                <a:latin typeface="Open Sans"/>
                <a:cs typeface="Arial" panose="020B0604020202020204" pitchFamily="34" charset="0"/>
              </a:rPr>
              <a:t>đề tài</a:t>
            </a:r>
            <a:endParaRPr lang="en-US" sz="3000" b="1" kern="0" dirty="0">
              <a:solidFill>
                <a:schemeClr val="bg1"/>
              </a:solidFill>
              <a:latin typeface="Open Sans"/>
              <a:cs typeface="Arial" panose="020B0604020202020204" pitchFamily="34" charset="0"/>
            </a:endParaRPr>
          </a:p>
        </p:txBody>
      </p:sp>
      <p:sp>
        <p:nvSpPr>
          <p:cNvPr id="31" name="TextBox 30">
            <a:extLst>
              <a:ext uri="{FF2B5EF4-FFF2-40B4-BE49-F238E27FC236}">
                <a16:creationId xmlns:a16="http://schemas.microsoft.com/office/drawing/2014/main" id="{738981BA-C534-4244-9F48-805BB46DFE33}"/>
              </a:ext>
            </a:extLst>
          </p:cNvPr>
          <p:cNvSpPr txBox="1"/>
          <p:nvPr/>
        </p:nvSpPr>
        <p:spPr>
          <a:xfrm>
            <a:off x="6958508" y="2441346"/>
            <a:ext cx="3881459" cy="606576"/>
          </a:xfrm>
          <a:prstGeom prst="rect">
            <a:avLst/>
          </a:prstGeom>
          <a:noFill/>
        </p:spPr>
        <p:txBody>
          <a:bodyPr wrap="square" rtlCol="0" anchor="t">
            <a:spAutoFit/>
          </a:bodyPr>
          <a:lstStyle/>
          <a:p>
            <a:pPr>
              <a:lnSpc>
                <a:spcPct val="120000"/>
              </a:lnSpc>
            </a:pPr>
            <a:r>
              <a:rPr lang="en-US" sz="3000" b="1" kern="0" dirty="0" err="1" smtClean="0">
                <a:solidFill>
                  <a:schemeClr val="bg1"/>
                </a:solidFill>
                <a:latin typeface="Open Sans"/>
                <a:cs typeface="Arial" panose="020B0604020202020204" pitchFamily="34" charset="0"/>
              </a:rPr>
              <a:t>Mô</a:t>
            </a:r>
            <a:r>
              <a:rPr lang="en-US" sz="3000" b="1" kern="0" dirty="0" smtClean="0">
                <a:solidFill>
                  <a:schemeClr val="bg1"/>
                </a:solidFill>
                <a:latin typeface="Open Sans"/>
                <a:cs typeface="Arial" panose="020B0604020202020204" pitchFamily="34" charset="0"/>
              </a:rPr>
              <a:t> </a:t>
            </a:r>
            <a:r>
              <a:rPr lang="en-US" sz="3000" b="1" kern="0" dirty="0" err="1" smtClean="0">
                <a:solidFill>
                  <a:schemeClr val="bg1"/>
                </a:solidFill>
                <a:latin typeface="Open Sans"/>
                <a:cs typeface="Arial" panose="020B0604020202020204" pitchFamily="34" charset="0"/>
              </a:rPr>
              <a:t>Tả</a:t>
            </a:r>
            <a:r>
              <a:rPr lang="en-US" sz="3000" b="1" kern="0" dirty="0" smtClean="0">
                <a:solidFill>
                  <a:schemeClr val="bg1"/>
                </a:solidFill>
                <a:latin typeface="Open Sans"/>
                <a:cs typeface="Arial" panose="020B0604020202020204" pitchFamily="34" charset="0"/>
              </a:rPr>
              <a:t>  </a:t>
            </a:r>
            <a:r>
              <a:rPr lang="en-US" sz="3000" b="1" kern="0" dirty="0" err="1" smtClean="0">
                <a:solidFill>
                  <a:schemeClr val="bg1"/>
                </a:solidFill>
                <a:latin typeface="Open Sans"/>
                <a:cs typeface="Arial" panose="020B0604020202020204" pitchFamily="34" charset="0"/>
              </a:rPr>
              <a:t>Đề</a:t>
            </a:r>
            <a:r>
              <a:rPr lang="en-US" sz="3000" b="1" kern="0" dirty="0" smtClean="0">
                <a:solidFill>
                  <a:schemeClr val="bg1"/>
                </a:solidFill>
                <a:latin typeface="Open Sans"/>
                <a:cs typeface="Arial" panose="020B0604020202020204" pitchFamily="34" charset="0"/>
              </a:rPr>
              <a:t> </a:t>
            </a:r>
            <a:r>
              <a:rPr lang="en-US" sz="3000" b="1" kern="0" dirty="0" err="1" smtClean="0">
                <a:solidFill>
                  <a:schemeClr val="bg1"/>
                </a:solidFill>
                <a:latin typeface="Open Sans"/>
                <a:cs typeface="Arial" panose="020B0604020202020204" pitchFamily="34" charset="0"/>
              </a:rPr>
              <a:t>Tài</a:t>
            </a:r>
            <a:endParaRPr lang="en-US" sz="3000" b="1" kern="0" dirty="0">
              <a:solidFill>
                <a:schemeClr val="bg1"/>
              </a:solidFill>
              <a:latin typeface="Open Sans"/>
              <a:cs typeface="Arial" panose="020B0604020202020204" pitchFamily="34" charset="0"/>
            </a:endParaRPr>
          </a:p>
        </p:txBody>
      </p:sp>
      <p:sp>
        <p:nvSpPr>
          <p:cNvPr id="36" name="TextBox 35">
            <a:extLst>
              <a:ext uri="{FF2B5EF4-FFF2-40B4-BE49-F238E27FC236}">
                <a16:creationId xmlns:a16="http://schemas.microsoft.com/office/drawing/2014/main" id="{298982FF-4784-425F-A6AB-E6FCF40571F4}"/>
              </a:ext>
            </a:extLst>
          </p:cNvPr>
          <p:cNvSpPr txBox="1"/>
          <p:nvPr/>
        </p:nvSpPr>
        <p:spPr>
          <a:xfrm>
            <a:off x="6958508" y="3663920"/>
            <a:ext cx="4104456" cy="594971"/>
          </a:xfrm>
          <a:prstGeom prst="rect">
            <a:avLst/>
          </a:prstGeom>
          <a:noFill/>
        </p:spPr>
        <p:txBody>
          <a:bodyPr wrap="square" rtlCol="0" anchor="t">
            <a:spAutoFit/>
          </a:bodyPr>
          <a:lstStyle/>
          <a:p>
            <a:pPr>
              <a:lnSpc>
                <a:spcPct val="120000"/>
              </a:lnSpc>
            </a:pPr>
            <a:r>
              <a:rPr lang="en-US" sz="3000" b="1" kern="0" dirty="0" err="1">
                <a:solidFill>
                  <a:schemeClr val="bg1"/>
                </a:solidFill>
                <a:latin typeface="Open Sans"/>
                <a:cs typeface="Arial" panose="020B0604020202020204" pitchFamily="34" charset="0"/>
              </a:rPr>
              <a:t>Khó</a:t>
            </a:r>
            <a:r>
              <a:rPr lang="en-US" sz="3000" b="1" kern="0" dirty="0">
                <a:solidFill>
                  <a:schemeClr val="bg1"/>
                </a:solidFill>
                <a:latin typeface="Open Sans"/>
                <a:cs typeface="Arial" panose="020B0604020202020204" pitchFamily="34" charset="0"/>
              </a:rPr>
              <a:t> </a:t>
            </a:r>
            <a:r>
              <a:rPr lang="en-US" sz="3000" b="1" kern="0" dirty="0" err="1">
                <a:solidFill>
                  <a:schemeClr val="bg1"/>
                </a:solidFill>
                <a:latin typeface="Open Sans"/>
                <a:cs typeface="Arial" panose="020B0604020202020204" pitchFamily="34" charset="0"/>
              </a:rPr>
              <a:t>khăn</a:t>
            </a:r>
            <a:r>
              <a:rPr lang="en-US" sz="3000" b="1" kern="0" dirty="0">
                <a:solidFill>
                  <a:schemeClr val="bg1"/>
                </a:solidFill>
                <a:latin typeface="Open Sans"/>
                <a:cs typeface="Arial" panose="020B0604020202020204" pitchFamily="34" charset="0"/>
              </a:rPr>
              <a:t> – </a:t>
            </a:r>
            <a:r>
              <a:rPr lang="en-US" sz="3000" b="1" kern="0" dirty="0" err="1">
                <a:solidFill>
                  <a:schemeClr val="bg1"/>
                </a:solidFill>
                <a:latin typeface="Open Sans"/>
                <a:cs typeface="Arial" panose="020B0604020202020204" pitchFamily="34" charset="0"/>
              </a:rPr>
              <a:t>Thuận</a:t>
            </a:r>
            <a:r>
              <a:rPr lang="en-US" sz="3000" b="1" kern="0" dirty="0">
                <a:solidFill>
                  <a:schemeClr val="bg1"/>
                </a:solidFill>
                <a:latin typeface="Open Sans"/>
                <a:cs typeface="Arial" panose="020B0604020202020204" pitchFamily="34" charset="0"/>
              </a:rPr>
              <a:t> </a:t>
            </a:r>
            <a:r>
              <a:rPr lang="en-US" sz="3000" b="1" kern="0" dirty="0" err="1">
                <a:solidFill>
                  <a:schemeClr val="bg1"/>
                </a:solidFill>
                <a:latin typeface="Open Sans"/>
                <a:cs typeface="Arial" panose="020B0604020202020204" pitchFamily="34" charset="0"/>
              </a:rPr>
              <a:t>lợi</a:t>
            </a:r>
            <a:endParaRPr lang="en-US" sz="3000" b="1" kern="0" dirty="0">
              <a:solidFill>
                <a:schemeClr val="bg1"/>
              </a:solidFill>
              <a:latin typeface="Open Sans"/>
              <a:cs typeface="Arial" panose="020B0604020202020204" pitchFamily="34" charset="0"/>
            </a:endParaRPr>
          </a:p>
        </p:txBody>
      </p:sp>
      <p:sp>
        <p:nvSpPr>
          <p:cNvPr id="41" name="TextBox 40">
            <a:extLst>
              <a:ext uri="{FF2B5EF4-FFF2-40B4-BE49-F238E27FC236}">
                <a16:creationId xmlns:a16="http://schemas.microsoft.com/office/drawing/2014/main" id="{CD7AFFAC-1458-49D8-BC94-E06266717687}"/>
              </a:ext>
            </a:extLst>
          </p:cNvPr>
          <p:cNvSpPr txBox="1"/>
          <p:nvPr/>
        </p:nvSpPr>
        <p:spPr>
          <a:xfrm>
            <a:off x="6958508" y="4863599"/>
            <a:ext cx="3881459" cy="594971"/>
          </a:xfrm>
          <a:prstGeom prst="rect">
            <a:avLst/>
          </a:prstGeom>
          <a:noFill/>
        </p:spPr>
        <p:txBody>
          <a:bodyPr wrap="square" rtlCol="0" anchor="t">
            <a:spAutoFit/>
          </a:bodyPr>
          <a:lstStyle/>
          <a:p>
            <a:pPr>
              <a:lnSpc>
                <a:spcPct val="120000"/>
              </a:lnSpc>
            </a:pPr>
            <a:r>
              <a:rPr lang="en-US" sz="3000" b="1" kern="0" dirty="0">
                <a:solidFill>
                  <a:schemeClr val="bg1"/>
                </a:solidFill>
                <a:latin typeface="Open Sans"/>
                <a:cs typeface="Arial" panose="020B0604020202020204" pitchFamily="34" charset="0"/>
              </a:rPr>
              <a:t>Demo </a:t>
            </a:r>
            <a:r>
              <a:rPr lang="en-US" sz="3000" b="1" kern="0" dirty="0" err="1">
                <a:solidFill>
                  <a:schemeClr val="bg1"/>
                </a:solidFill>
                <a:latin typeface="Open Sans"/>
                <a:cs typeface="Arial" panose="020B0604020202020204" pitchFamily="34" charset="0"/>
              </a:rPr>
              <a:t>đề</a:t>
            </a:r>
            <a:r>
              <a:rPr lang="en-US" sz="3000" b="1" kern="0" dirty="0">
                <a:solidFill>
                  <a:schemeClr val="bg1"/>
                </a:solidFill>
                <a:latin typeface="Open Sans"/>
                <a:cs typeface="Arial" panose="020B0604020202020204" pitchFamily="34" charset="0"/>
              </a:rPr>
              <a:t> </a:t>
            </a:r>
            <a:r>
              <a:rPr lang="en-US" sz="3000" b="1" kern="0" dirty="0" err="1">
                <a:solidFill>
                  <a:schemeClr val="bg1"/>
                </a:solidFill>
                <a:latin typeface="Open Sans"/>
                <a:cs typeface="Arial" panose="020B0604020202020204" pitchFamily="34" charset="0"/>
              </a:rPr>
              <a:t>tài</a:t>
            </a:r>
            <a:endParaRPr lang="en-US" sz="3000" b="1" kern="0" dirty="0">
              <a:solidFill>
                <a:schemeClr val="bg1"/>
              </a:solidFill>
              <a:latin typeface="Open Sans"/>
              <a:cs typeface="Arial" panose="020B0604020202020204" pitchFamily="34" charset="0"/>
            </a:endParaRPr>
          </a:p>
        </p:txBody>
      </p:sp>
    </p:spTree>
    <p:extLst>
      <p:ext uri="{BB962C8B-B14F-4D97-AF65-F5344CB8AC3E}">
        <p14:creationId xmlns:p14="http://schemas.microsoft.com/office/powerpoint/2010/main" val="3540366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882126" y="4797697"/>
            <a:ext cx="8380638" cy="1007567"/>
          </a:xfrm>
        </p:spPr>
        <p:txBody>
          <a:bodyPr/>
          <a:lstStyle/>
          <a:p>
            <a:r>
              <a:rPr lang="en-IN" dirty="0">
                <a:solidFill>
                  <a:schemeClr val="bg1"/>
                </a:solidFill>
              </a:rPr>
              <a:t>Gi</a:t>
            </a:r>
            <a:r>
              <a:rPr lang="en-US" dirty="0" err="1">
                <a:solidFill>
                  <a:schemeClr val="bg1"/>
                </a:solidFill>
              </a:rPr>
              <a:t>ới</a:t>
            </a:r>
            <a:r>
              <a:rPr lang="en-US" dirty="0">
                <a:solidFill>
                  <a:schemeClr val="bg1"/>
                </a:solidFill>
              </a:rPr>
              <a:t> </a:t>
            </a:r>
            <a:r>
              <a:rPr lang="en-US" dirty="0" err="1">
                <a:solidFill>
                  <a:schemeClr val="bg1"/>
                </a:solidFill>
              </a:rPr>
              <a:t>thiệu</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tài</a:t>
            </a:r>
            <a:endParaRPr lang="en-IN"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1042730" y="3141513"/>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02</a:t>
            </a:r>
          </a:p>
        </p:txBody>
      </p:sp>
    </p:spTree>
    <p:extLst>
      <p:ext uri="{BB962C8B-B14F-4D97-AF65-F5344CB8AC3E}">
        <p14:creationId xmlns:p14="http://schemas.microsoft.com/office/powerpoint/2010/main" val="1189856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3239" y="3717032"/>
            <a:ext cx="12188825" cy="2308324"/>
          </a:xfrm>
          <a:prstGeom prst="rect">
            <a:avLst/>
          </a:prstGeom>
          <a:noFill/>
        </p:spPr>
        <p:txBody>
          <a:bodyPr wrap="square" rtlCol="0">
            <a:spAutoFit/>
          </a:bodyPr>
          <a:lstStyle/>
          <a:p>
            <a:r>
              <a:rPr lang="en-US" dirty="0" err="1">
                <a:solidFill>
                  <a:schemeClr val="bg1"/>
                </a:solidFill>
                <a:latin typeface="Times New Roman" panose="02020603050405020304" pitchFamily="18" charset="0"/>
                <a:cs typeface="Times New Roman" panose="02020603050405020304" pitchFamily="18" charset="0"/>
              </a:rPr>
              <a:t>V</a:t>
            </a:r>
            <a:r>
              <a:rPr lang="en-US" dirty="0" err="1" smtClean="0">
                <a:solidFill>
                  <a:schemeClr val="bg1"/>
                </a:solidFill>
                <a:latin typeface="Times New Roman" panose="02020603050405020304" pitchFamily="18" charset="0"/>
                <a:cs typeface="Times New Roman" panose="02020603050405020304" pitchFamily="18" charset="0"/>
              </a:rPr>
              <a:t>iêc</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sử dụng các thành tựu của công nghệ thông tin trong quản lý ngày càng rộng rãi và mang lại hiệu quả cao, khắc phục được những nhược điểm của hệ thống quản lý thủ công, các bài toán quản lý được đưa vào máy tính và ngày càng được tối ưa hoá, giảm được thời gian cũng như chi phí cho quá trình xử lý, mang lại hiệu quả lớn trong kinh </a:t>
            </a:r>
            <a:r>
              <a:rPr lang="en-US" dirty="0" smtClean="0">
                <a:solidFill>
                  <a:schemeClr val="bg1"/>
                </a:solidFill>
                <a:latin typeface="Times New Roman" panose="02020603050405020304" pitchFamily="18" charset="0"/>
                <a:cs typeface="Times New Roman" panose="02020603050405020304" pitchFamily="18" charset="0"/>
              </a:rPr>
              <a:t>doanh.</a:t>
            </a:r>
          </a:p>
          <a:p>
            <a:r>
              <a:rPr lang="en-US" dirty="0" smtClean="0">
                <a:solidFill>
                  <a:schemeClr val="bg1"/>
                </a:solidFill>
                <a:latin typeface="Times New Roman" panose="02020603050405020304" pitchFamily="18" charset="0"/>
                <a:cs typeface="Times New Roman" panose="02020603050405020304" pitchFamily="18" charset="0"/>
              </a:rPr>
              <a:t>Do vậy nhóm em đã thiết kế một hệ thống quản lý đào tạo có thể giúp cho nhiều trung tâm tin học quản lý thông tin cũng như quá trình học của người học một cách hiện đại và an toàn.</a:t>
            </a:r>
            <a:endParaRPr lang="vi-V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338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12188825" cy="68580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882126" y="4797697"/>
            <a:ext cx="8380638" cy="1007567"/>
          </a:xfrm>
        </p:spPr>
        <p:txBody>
          <a:bodyPr/>
          <a:lstStyle/>
          <a:p>
            <a:r>
              <a:rPr lang="en-IN" dirty="0">
                <a:solidFill>
                  <a:schemeClr val="bg1"/>
                </a:solidFill>
              </a:rPr>
              <a:t>Gi</a:t>
            </a:r>
            <a:r>
              <a:rPr lang="en-US" dirty="0" err="1">
                <a:solidFill>
                  <a:schemeClr val="bg1"/>
                </a:solidFill>
              </a:rPr>
              <a:t>ới</a:t>
            </a:r>
            <a:r>
              <a:rPr lang="en-US" dirty="0">
                <a:solidFill>
                  <a:schemeClr val="bg1"/>
                </a:solidFill>
              </a:rPr>
              <a:t> </a:t>
            </a:r>
            <a:r>
              <a:rPr lang="en-US" dirty="0" err="1">
                <a:solidFill>
                  <a:schemeClr val="bg1"/>
                </a:solidFill>
              </a:rPr>
              <a:t>thiệu</a:t>
            </a:r>
            <a:r>
              <a:rPr lang="en-US" dirty="0">
                <a:solidFill>
                  <a:schemeClr val="bg1"/>
                </a:solidFill>
              </a:rPr>
              <a:t> </a:t>
            </a:r>
            <a:r>
              <a:rPr lang="en-US" dirty="0" err="1">
                <a:solidFill>
                  <a:schemeClr val="bg1"/>
                </a:solidFill>
              </a:rPr>
              <a:t>thành</a:t>
            </a:r>
            <a:r>
              <a:rPr lang="en-US" dirty="0">
                <a:solidFill>
                  <a:schemeClr val="bg1"/>
                </a:solidFill>
              </a:rPr>
              <a:t> </a:t>
            </a:r>
            <a:r>
              <a:rPr lang="en-US" dirty="0" err="1">
                <a:solidFill>
                  <a:schemeClr val="bg1"/>
                </a:solidFill>
              </a:rPr>
              <a:t>viên</a:t>
            </a:r>
            <a:endParaRPr lang="en-IN"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1042730" y="3141513"/>
            <a:ext cx="1530468" cy="1530468"/>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1189863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AA188-1F07-4647-A737-F94D50A74E9D}"/>
              </a:ext>
            </a:extLst>
          </p:cNvPr>
          <p:cNvSpPr txBox="1"/>
          <p:nvPr/>
        </p:nvSpPr>
        <p:spPr>
          <a:xfrm>
            <a:off x="863342" y="1016214"/>
            <a:ext cx="3455719" cy="1421928"/>
          </a:xfrm>
          <a:prstGeom prst="rect">
            <a:avLst/>
          </a:prstGeom>
          <a:noFill/>
        </p:spPr>
        <p:txBody>
          <a:bodyPr wrap="square" rtlCol="0">
            <a:spAutoFit/>
          </a:bodyPr>
          <a:lstStyle/>
          <a:p>
            <a:pPr>
              <a:lnSpc>
                <a:spcPct val="80000"/>
              </a:lnSpc>
            </a:pPr>
            <a:r>
              <a:rPr lang="en-IN" sz="5400" b="1" dirty="0" err="1">
                <a:solidFill>
                  <a:schemeClr val="bg1"/>
                </a:solidFill>
                <a:latin typeface="Open Sans"/>
              </a:rPr>
              <a:t>Mục</a:t>
            </a:r>
            <a:r>
              <a:rPr lang="en-IN" sz="5400" b="1" dirty="0">
                <a:solidFill>
                  <a:schemeClr val="bg1"/>
                </a:solidFill>
                <a:latin typeface="Open Sans"/>
              </a:rPr>
              <a:t> </a:t>
            </a:r>
            <a:r>
              <a:rPr lang="en-IN" sz="5400" b="1" dirty="0" err="1">
                <a:solidFill>
                  <a:schemeClr val="bg1"/>
                </a:solidFill>
                <a:latin typeface="Open Sans"/>
              </a:rPr>
              <a:t>tiêu</a:t>
            </a:r>
            <a:r>
              <a:rPr lang="en-IN" sz="5400" b="1" dirty="0">
                <a:solidFill>
                  <a:schemeClr val="bg1"/>
                </a:solidFill>
                <a:latin typeface="Open Sans"/>
              </a:rPr>
              <a:t> </a:t>
            </a:r>
            <a:r>
              <a:rPr lang="en-US" sz="5400" b="1" dirty="0" err="1">
                <a:solidFill>
                  <a:schemeClr val="bg1"/>
                </a:solidFill>
                <a:latin typeface="Open Sans"/>
              </a:rPr>
              <a:t>ứng</a:t>
            </a:r>
            <a:r>
              <a:rPr lang="en-US" sz="5400" b="1" dirty="0">
                <a:solidFill>
                  <a:schemeClr val="bg1"/>
                </a:solidFill>
                <a:latin typeface="Open Sans"/>
              </a:rPr>
              <a:t> </a:t>
            </a:r>
            <a:r>
              <a:rPr lang="en-US" sz="5400" b="1" dirty="0" err="1">
                <a:solidFill>
                  <a:schemeClr val="bg1"/>
                </a:solidFill>
                <a:latin typeface="Open Sans"/>
              </a:rPr>
              <a:t>dụng</a:t>
            </a:r>
            <a:endParaRPr lang="en-IN" sz="5400" b="1" dirty="0">
              <a:solidFill>
                <a:schemeClr val="bg1"/>
              </a:solidFill>
              <a:latin typeface="Open Sans"/>
            </a:endParaRPr>
          </a:p>
        </p:txBody>
      </p:sp>
      <p:sp>
        <p:nvSpPr>
          <p:cNvPr id="4" name="TextBox 3">
            <a:extLst>
              <a:ext uri="{FF2B5EF4-FFF2-40B4-BE49-F238E27FC236}">
                <a16:creationId xmlns:a16="http://schemas.microsoft.com/office/drawing/2014/main" id="{D74DC6A1-14F3-4EEB-84D2-2A7B51835BD8}"/>
              </a:ext>
            </a:extLst>
          </p:cNvPr>
          <p:cNvSpPr txBox="1"/>
          <p:nvPr/>
        </p:nvSpPr>
        <p:spPr>
          <a:xfrm>
            <a:off x="5062207" y="2362923"/>
            <a:ext cx="2736304" cy="830997"/>
          </a:xfrm>
          <a:prstGeom prst="rect">
            <a:avLst/>
          </a:prstGeom>
          <a:noFill/>
        </p:spPr>
        <p:txBody>
          <a:bodyPr wrap="square" rtlCol="0" anchor="t">
            <a:spAutoFit/>
          </a:bodyPr>
          <a:lstStyle/>
          <a:p>
            <a:r>
              <a:rPr lang="en-US" sz="1600" kern="0" dirty="0" smtClean="0">
                <a:solidFill>
                  <a:schemeClr val="bg1"/>
                </a:solidFill>
                <a:latin typeface="Arial" panose="020B0604020202020204" pitchFamily="34" charset="0"/>
                <a:cs typeface="Arial" panose="020B0604020202020204" pitchFamily="34" charset="0"/>
              </a:rPr>
              <a:t>Đáp ứng yêu cầu quản lý đào tạo</a:t>
            </a:r>
            <a:r>
              <a:rPr lang="en-US" sz="1600" kern="0" dirty="0">
                <a:solidFill>
                  <a:schemeClr val="bg1"/>
                </a:solidFill>
                <a:latin typeface="Arial" panose="020B0604020202020204" pitchFamily="34" charset="0"/>
                <a:cs typeface="Arial" panose="020B0604020202020204" pitchFamily="34" charset="0"/>
              </a:rPr>
              <a:t> </a:t>
            </a:r>
            <a:r>
              <a:rPr lang="en-US" sz="1600" kern="0" dirty="0" smtClean="0">
                <a:solidFill>
                  <a:schemeClr val="bg1"/>
                </a:solidFill>
                <a:latin typeface="Arial" panose="020B0604020202020204" pitchFamily="34" charset="0"/>
                <a:cs typeface="Arial" panose="020B0604020202020204" pitchFamily="34" charset="0"/>
              </a:rPr>
              <a:t>của trung tâm công nghệ thông tin</a:t>
            </a:r>
          </a:p>
        </p:txBody>
      </p:sp>
      <p:sp>
        <p:nvSpPr>
          <p:cNvPr id="5" name="Freeform 5">
            <a:extLst>
              <a:ext uri="{FF2B5EF4-FFF2-40B4-BE49-F238E27FC236}">
                <a16:creationId xmlns:a16="http://schemas.microsoft.com/office/drawing/2014/main" id="{25249C13-6AAD-43B4-A7AF-09D54018451F}"/>
              </a:ext>
            </a:extLst>
          </p:cNvPr>
          <p:cNvSpPr>
            <a:spLocks noEditPoints="1"/>
          </p:cNvSpPr>
          <p:nvPr/>
        </p:nvSpPr>
        <p:spPr bwMode="auto">
          <a:xfrm>
            <a:off x="5176457" y="1014925"/>
            <a:ext cx="606659" cy="574494"/>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BECDF5CA-139C-42B3-8309-09BD0F838981}"/>
              </a:ext>
            </a:extLst>
          </p:cNvPr>
          <p:cNvSpPr txBox="1"/>
          <p:nvPr/>
        </p:nvSpPr>
        <p:spPr>
          <a:xfrm>
            <a:off x="5062207" y="1818637"/>
            <a:ext cx="2736304" cy="461665"/>
          </a:xfrm>
          <a:prstGeom prst="rect">
            <a:avLst/>
          </a:prstGeom>
          <a:noFill/>
        </p:spPr>
        <p:txBody>
          <a:bodyPr wrap="square" rtlCol="0" anchor="t">
            <a:spAutoFit/>
          </a:bodyPr>
          <a:lstStyle/>
          <a:p>
            <a:r>
              <a:rPr lang="en-US" b="1" kern="0" dirty="0" err="1">
                <a:solidFill>
                  <a:schemeClr val="bg1"/>
                </a:solidFill>
                <a:latin typeface="Arial" panose="020B0604020202020204" pitchFamily="34" charset="0"/>
                <a:cs typeface="Arial" panose="020B0604020202020204" pitchFamily="34" charset="0"/>
              </a:rPr>
              <a:t>Mục</a:t>
            </a:r>
            <a:r>
              <a:rPr lang="en-US" b="1" kern="0" dirty="0">
                <a:solidFill>
                  <a:schemeClr val="bg1"/>
                </a:solidFill>
                <a:latin typeface="Arial" panose="020B0604020202020204" pitchFamily="34" charset="0"/>
                <a:cs typeface="Arial" panose="020B0604020202020204" pitchFamily="34" charset="0"/>
              </a:rPr>
              <a:t> </a:t>
            </a:r>
            <a:r>
              <a:rPr lang="en-US" b="1" kern="0" dirty="0" err="1">
                <a:solidFill>
                  <a:schemeClr val="bg1"/>
                </a:solidFill>
                <a:latin typeface="Arial" panose="020B0604020202020204" pitchFamily="34" charset="0"/>
                <a:cs typeface="Arial" panose="020B0604020202020204" pitchFamily="34" charset="0"/>
              </a:rPr>
              <a:t>tiêu</a:t>
            </a:r>
            <a:r>
              <a:rPr lang="en-US" b="1" kern="0" dirty="0">
                <a:solidFill>
                  <a:schemeClr val="bg1"/>
                </a:solidFill>
                <a:latin typeface="Arial" panose="020B0604020202020204" pitchFamily="34" charset="0"/>
                <a:cs typeface="Arial" panose="020B0604020202020204" pitchFamily="34" charset="0"/>
              </a:rPr>
              <a:t> 01</a:t>
            </a:r>
          </a:p>
        </p:txBody>
      </p:sp>
      <p:sp>
        <p:nvSpPr>
          <p:cNvPr id="7" name="TextBox 6">
            <a:extLst>
              <a:ext uri="{FF2B5EF4-FFF2-40B4-BE49-F238E27FC236}">
                <a16:creationId xmlns:a16="http://schemas.microsoft.com/office/drawing/2014/main" id="{7B0B1848-3D33-4B69-AC9A-B5A90A1F809B}"/>
              </a:ext>
            </a:extLst>
          </p:cNvPr>
          <p:cNvSpPr txBox="1"/>
          <p:nvPr/>
        </p:nvSpPr>
        <p:spPr>
          <a:xfrm>
            <a:off x="8589178" y="2362923"/>
            <a:ext cx="2736304" cy="830997"/>
          </a:xfrm>
          <a:prstGeom prst="rect">
            <a:avLst/>
          </a:prstGeom>
          <a:noFill/>
        </p:spPr>
        <p:txBody>
          <a:bodyPr wrap="square" rtlCol="0" anchor="t">
            <a:spAutoFit/>
          </a:bodyPr>
          <a:lstStyle/>
          <a:p>
            <a:r>
              <a:rPr lang="en-US" sz="1600" kern="0" dirty="0">
                <a:solidFill>
                  <a:schemeClr val="bg1"/>
                </a:solidFill>
                <a:latin typeface="Arial" panose="020B0604020202020204" pitchFamily="34" charset="0"/>
                <a:cs typeface="Arial" panose="020B0604020202020204" pitchFamily="34" charset="0"/>
              </a:rPr>
              <a:t>Có thể thực hiện thao tác thêm, xoá hoặc sửa thông tin </a:t>
            </a:r>
            <a:r>
              <a:rPr lang="en-US" sz="1600" kern="0" dirty="0" smtClean="0">
                <a:solidFill>
                  <a:schemeClr val="bg1"/>
                </a:solidFill>
                <a:latin typeface="Arial" panose="020B0604020202020204" pitchFamily="34" charset="0"/>
                <a:cs typeface="Arial" panose="020B0604020202020204" pitchFamily="34" charset="0"/>
              </a:rPr>
              <a:t>của các form quản lý.</a:t>
            </a:r>
            <a:endParaRPr lang="en-US" sz="1600" kern="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022A3A2-056D-4B1F-82EB-588F2CF84B70}"/>
              </a:ext>
            </a:extLst>
          </p:cNvPr>
          <p:cNvSpPr txBox="1"/>
          <p:nvPr/>
        </p:nvSpPr>
        <p:spPr>
          <a:xfrm>
            <a:off x="8589178" y="1818637"/>
            <a:ext cx="2736304" cy="461665"/>
          </a:xfrm>
          <a:prstGeom prst="rect">
            <a:avLst/>
          </a:prstGeom>
          <a:noFill/>
        </p:spPr>
        <p:txBody>
          <a:bodyPr wrap="square" rtlCol="0" anchor="t">
            <a:spAutoFit/>
          </a:bodyPr>
          <a:lstStyle/>
          <a:p>
            <a:r>
              <a:rPr lang="en-US" b="1" kern="0" dirty="0">
                <a:solidFill>
                  <a:schemeClr val="bg1"/>
                </a:solidFill>
                <a:latin typeface="Arial" panose="020B0604020202020204" pitchFamily="34" charset="0"/>
                <a:cs typeface="Arial" panose="020B0604020202020204" pitchFamily="34" charset="0"/>
              </a:rPr>
              <a:t>Mục tiêu </a:t>
            </a:r>
            <a:r>
              <a:rPr lang="en-US" b="1" kern="0" dirty="0" smtClean="0">
                <a:solidFill>
                  <a:schemeClr val="bg1"/>
                </a:solidFill>
                <a:latin typeface="Arial" panose="020B0604020202020204" pitchFamily="34" charset="0"/>
                <a:cs typeface="Arial" panose="020B0604020202020204" pitchFamily="34" charset="0"/>
              </a:rPr>
              <a:t>02</a:t>
            </a:r>
            <a:endParaRPr lang="en-US" b="1" kern="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7BB71C6-2D10-4DAE-B060-F7BFCF2DAB17}"/>
              </a:ext>
            </a:extLst>
          </p:cNvPr>
          <p:cNvSpPr txBox="1"/>
          <p:nvPr/>
        </p:nvSpPr>
        <p:spPr>
          <a:xfrm>
            <a:off x="5062207" y="4870009"/>
            <a:ext cx="2736304" cy="954107"/>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Thời đại 4.0, việc quản lý ngày càng thông minh, và hiện đại hơn. Tối ưu nguồn nhân lực trong quản lý trung tâm đào tạo</a:t>
            </a:r>
            <a:endParaRPr lang="en-US" sz="1400" kern="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68408B9-9F05-44CB-A6AD-587947672FEF}"/>
              </a:ext>
            </a:extLst>
          </p:cNvPr>
          <p:cNvSpPr txBox="1"/>
          <p:nvPr/>
        </p:nvSpPr>
        <p:spPr>
          <a:xfrm>
            <a:off x="5062207" y="4325723"/>
            <a:ext cx="2736304" cy="461665"/>
          </a:xfrm>
          <a:prstGeom prst="rect">
            <a:avLst/>
          </a:prstGeom>
          <a:noFill/>
        </p:spPr>
        <p:txBody>
          <a:bodyPr wrap="square" rtlCol="0" anchor="t">
            <a:spAutoFit/>
          </a:bodyPr>
          <a:lstStyle/>
          <a:p>
            <a:r>
              <a:rPr lang="en-US" b="1" kern="0" dirty="0" err="1">
                <a:solidFill>
                  <a:schemeClr val="bg1"/>
                </a:solidFill>
                <a:latin typeface="Arial" panose="020B0604020202020204" pitchFamily="34" charset="0"/>
                <a:cs typeface="Arial" panose="020B0604020202020204" pitchFamily="34" charset="0"/>
              </a:rPr>
              <a:t>Mục</a:t>
            </a:r>
            <a:r>
              <a:rPr lang="en-US" b="1" kern="0" dirty="0">
                <a:solidFill>
                  <a:schemeClr val="bg1"/>
                </a:solidFill>
                <a:latin typeface="Arial" panose="020B0604020202020204" pitchFamily="34" charset="0"/>
                <a:cs typeface="Arial" panose="020B0604020202020204" pitchFamily="34" charset="0"/>
              </a:rPr>
              <a:t> </a:t>
            </a:r>
            <a:r>
              <a:rPr lang="en-US" b="1" kern="0" dirty="0" err="1">
                <a:solidFill>
                  <a:schemeClr val="bg1"/>
                </a:solidFill>
                <a:latin typeface="Arial" panose="020B0604020202020204" pitchFamily="34" charset="0"/>
                <a:cs typeface="Arial" panose="020B0604020202020204" pitchFamily="34" charset="0"/>
              </a:rPr>
              <a:t>tiêu</a:t>
            </a:r>
            <a:r>
              <a:rPr lang="en-US" b="1" kern="0" dirty="0">
                <a:solidFill>
                  <a:schemeClr val="bg1"/>
                </a:solidFill>
                <a:latin typeface="Arial" panose="020B0604020202020204" pitchFamily="34" charset="0"/>
                <a:cs typeface="Arial" panose="020B0604020202020204" pitchFamily="34" charset="0"/>
              </a:rPr>
              <a:t> 03</a:t>
            </a:r>
          </a:p>
        </p:txBody>
      </p:sp>
      <p:sp>
        <p:nvSpPr>
          <p:cNvPr id="11" name="TextBox 10">
            <a:extLst>
              <a:ext uri="{FF2B5EF4-FFF2-40B4-BE49-F238E27FC236}">
                <a16:creationId xmlns:a16="http://schemas.microsoft.com/office/drawing/2014/main" id="{9C024122-76B5-49BC-B2EC-C04BF1B95065}"/>
              </a:ext>
            </a:extLst>
          </p:cNvPr>
          <p:cNvSpPr txBox="1"/>
          <p:nvPr/>
        </p:nvSpPr>
        <p:spPr>
          <a:xfrm>
            <a:off x="8589178" y="4870009"/>
            <a:ext cx="2736304" cy="738664"/>
          </a:xfrm>
          <a:prstGeom prst="rect">
            <a:avLst/>
          </a:prstGeom>
          <a:noFill/>
        </p:spPr>
        <p:txBody>
          <a:bodyPr wrap="square" rtlCol="0" anchor="t">
            <a:spAutoFit/>
          </a:bodyPr>
          <a:lstStyle/>
          <a:p>
            <a:r>
              <a:rPr lang="en-US" sz="1400" kern="0" dirty="0" smtClean="0">
                <a:solidFill>
                  <a:schemeClr val="bg1"/>
                </a:solidFill>
                <a:latin typeface="Arial" panose="020B0604020202020204" pitchFamily="34" charset="0"/>
                <a:cs typeface="Arial" panose="020B0604020202020204" pitchFamily="34" charset="0"/>
              </a:rPr>
              <a:t>Kết nối với cơ sở dữ liệu lưu trữ được an toàn, hiện đại và bảo mật hơn</a:t>
            </a:r>
            <a:endParaRPr lang="en-US" sz="1400" kern="0"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EAFD7E7C-68BA-41AB-80E4-5ACF2999926D}"/>
              </a:ext>
            </a:extLst>
          </p:cNvPr>
          <p:cNvGrpSpPr/>
          <p:nvPr/>
        </p:nvGrpSpPr>
        <p:grpSpPr>
          <a:xfrm>
            <a:off x="8668274" y="1012260"/>
            <a:ext cx="578654" cy="577159"/>
            <a:chOff x="-374895" y="4888092"/>
            <a:chExt cx="2166815" cy="2161218"/>
          </a:xfrm>
        </p:grpSpPr>
        <p:sp>
          <p:nvSpPr>
            <p:cNvPr id="13" name="Freeform 9">
              <a:extLst>
                <a:ext uri="{FF2B5EF4-FFF2-40B4-BE49-F238E27FC236}">
                  <a16:creationId xmlns:a16="http://schemas.microsoft.com/office/drawing/2014/main" id="{16BB206F-BA07-4178-972B-C3B341AD4561}"/>
                </a:ext>
              </a:extLst>
            </p:cNvPr>
            <p:cNvSpPr>
              <a:spLocks noEditPoints="1"/>
            </p:cNvSpPr>
            <p:nvPr/>
          </p:nvSpPr>
          <p:spPr bwMode="auto">
            <a:xfrm>
              <a:off x="-374895" y="4888092"/>
              <a:ext cx="2166815" cy="2161218"/>
            </a:xfrm>
            <a:custGeom>
              <a:avLst/>
              <a:gdLst>
                <a:gd name="T0" fmla="*/ 5562 w 6000"/>
                <a:gd name="T1" fmla="*/ 2546 h 6000"/>
                <a:gd name="T2" fmla="*/ 5189 w 6000"/>
                <a:gd name="T3" fmla="*/ 1595 h 6000"/>
                <a:gd name="T4" fmla="*/ 5396 w 6000"/>
                <a:gd name="T5" fmla="*/ 1154 h 6000"/>
                <a:gd name="T6" fmla="*/ 4784 w 6000"/>
                <a:gd name="T7" fmla="*/ 669 h 6000"/>
                <a:gd name="T8" fmla="*/ 3910 w 6000"/>
                <a:gd name="T9" fmla="*/ 921 h 6000"/>
                <a:gd name="T10" fmla="*/ 3499 w 6000"/>
                <a:gd name="T11" fmla="*/ 94 h 6000"/>
                <a:gd name="T12" fmla="*/ 2722 w 6000"/>
                <a:gd name="T13" fmla="*/ 0 h 6000"/>
                <a:gd name="T14" fmla="*/ 2527 w 6000"/>
                <a:gd name="T15" fmla="*/ 539 h 6000"/>
                <a:gd name="T16" fmla="*/ 1594 w 6000"/>
                <a:gd name="T17" fmla="*/ 925 h 6000"/>
                <a:gd name="T18" fmla="*/ 1075 w 6000"/>
                <a:gd name="T19" fmla="*/ 682 h 6000"/>
                <a:gd name="T20" fmla="*/ 593 w 6000"/>
                <a:gd name="T21" fmla="*/ 1298 h 6000"/>
                <a:gd name="T22" fmla="*/ 886 w 6000"/>
                <a:gd name="T23" fmla="*/ 2174 h 6000"/>
                <a:gd name="T24" fmla="*/ 90 w 6000"/>
                <a:gd name="T25" fmla="*/ 2613 h 6000"/>
                <a:gd name="T26" fmla="*/ 0 w 6000"/>
                <a:gd name="T27" fmla="*/ 3389 h 6000"/>
                <a:gd name="T28" fmla="*/ 459 w 6000"/>
                <a:gd name="T29" fmla="*/ 3555 h 6000"/>
                <a:gd name="T30" fmla="*/ 867 w 6000"/>
                <a:gd name="T31" fmla="*/ 4491 h 6000"/>
                <a:gd name="T32" fmla="*/ 682 w 6000"/>
                <a:gd name="T33" fmla="*/ 4925 h 6000"/>
                <a:gd name="T34" fmla="*/ 1298 w 6000"/>
                <a:gd name="T35" fmla="*/ 5407 h 6000"/>
                <a:gd name="T36" fmla="*/ 2174 w 6000"/>
                <a:gd name="T37" fmla="*/ 5114 h 6000"/>
                <a:gd name="T38" fmla="*/ 2613 w 6000"/>
                <a:gd name="T39" fmla="*/ 5910 h 6000"/>
                <a:gd name="T40" fmla="*/ 3389 w 6000"/>
                <a:gd name="T41" fmla="*/ 6000 h 6000"/>
                <a:gd name="T42" fmla="*/ 3538 w 6000"/>
                <a:gd name="T43" fmla="*/ 5649 h 6000"/>
                <a:gd name="T44" fmla="*/ 4493 w 6000"/>
                <a:gd name="T45" fmla="*/ 5254 h 6000"/>
                <a:gd name="T46" fmla="*/ 4846 w 6000"/>
                <a:gd name="T47" fmla="*/ 5396 h 6000"/>
                <a:gd name="T48" fmla="*/ 5331 w 6000"/>
                <a:gd name="T49" fmla="*/ 4784 h 6000"/>
                <a:gd name="T50" fmla="*/ 5079 w 6000"/>
                <a:gd name="T51" fmla="*/ 3910 h 6000"/>
                <a:gd name="T52" fmla="*/ 5906 w 6000"/>
                <a:gd name="T53" fmla="*/ 3499 h 6000"/>
                <a:gd name="T54" fmla="*/ 6000 w 6000"/>
                <a:gd name="T55" fmla="*/ 2722 h 6000"/>
                <a:gd name="T56" fmla="*/ 5778 w 6000"/>
                <a:gd name="T57" fmla="*/ 3294 h 6000"/>
                <a:gd name="T58" fmla="*/ 4875 w 6000"/>
                <a:gd name="T59" fmla="*/ 3822 h 6000"/>
                <a:gd name="T60" fmla="*/ 5096 w 6000"/>
                <a:gd name="T61" fmla="*/ 4833 h 6000"/>
                <a:gd name="T62" fmla="*/ 4624 w 6000"/>
                <a:gd name="T63" fmla="*/ 5075 h 6000"/>
                <a:gd name="T64" fmla="*/ 3318 w 6000"/>
                <a:gd name="T65" fmla="*/ 5616 h 6000"/>
                <a:gd name="T66" fmla="*/ 2814 w 6000"/>
                <a:gd name="T67" fmla="*/ 5778 h 6000"/>
                <a:gd name="T68" fmla="*/ 2255 w 6000"/>
                <a:gd name="T69" fmla="*/ 4907 h 6000"/>
                <a:gd name="T70" fmla="*/ 1243 w 6000"/>
                <a:gd name="T71" fmla="*/ 5172 h 6000"/>
                <a:gd name="T72" fmla="*/ 1051 w 6000"/>
                <a:gd name="T73" fmla="*/ 4616 h 6000"/>
                <a:gd name="T74" fmla="*/ 493 w 6000"/>
                <a:gd name="T75" fmla="*/ 3335 h 6000"/>
                <a:gd name="T76" fmla="*/ 222 w 6000"/>
                <a:gd name="T77" fmla="*/ 2814 h 6000"/>
                <a:gd name="T78" fmla="*/ 1093 w 6000"/>
                <a:gd name="T79" fmla="*/ 2255 h 6000"/>
                <a:gd name="T80" fmla="*/ 828 w 6000"/>
                <a:gd name="T81" fmla="*/ 1243 h 6000"/>
                <a:gd name="T82" fmla="*/ 1470 w 6000"/>
                <a:gd name="T83" fmla="*/ 1109 h 6000"/>
                <a:gd name="T84" fmla="*/ 2745 w 6000"/>
                <a:gd name="T85" fmla="*/ 581 h 6000"/>
                <a:gd name="T86" fmla="*/ 3294 w 6000"/>
                <a:gd name="T87" fmla="*/ 222 h 6000"/>
                <a:gd name="T88" fmla="*/ 3822 w 6000"/>
                <a:gd name="T89" fmla="*/ 1125 h 6000"/>
                <a:gd name="T90" fmla="*/ 4833 w 6000"/>
                <a:gd name="T91" fmla="*/ 904 h 6000"/>
                <a:gd name="T92" fmla="*/ 5010 w 6000"/>
                <a:gd name="T93" fmla="*/ 1464 h 6000"/>
                <a:gd name="T94" fmla="*/ 5521 w 6000"/>
                <a:gd name="T95" fmla="*/ 2765 h 6000"/>
                <a:gd name="T96" fmla="*/ 5778 w 6000"/>
                <a:gd name="T97" fmla="*/ 3294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00" h="6000">
                  <a:moveTo>
                    <a:pt x="5910" y="2613"/>
                  </a:moveTo>
                  <a:cubicBezTo>
                    <a:pt x="5562" y="2546"/>
                    <a:pt x="5562" y="2546"/>
                    <a:pt x="5562" y="2546"/>
                  </a:cubicBezTo>
                  <a:cubicBezTo>
                    <a:pt x="5358" y="2507"/>
                    <a:pt x="5190" y="2368"/>
                    <a:pt x="5114" y="2174"/>
                  </a:cubicBezTo>
                  <a:cubicBezTo>
                    <a:pt x="5038" y="1980"/>
                    <a:pt x="5066" y="1764"/>
                    <a:pt x="5189" y="1595"/>
                  </a:cubicBezTo>
                  <a:cubicBezTo>
                    <a:pt x="5407" y="1298"/>
                    <a:pt x="5407" y="1298"/>
                    <a:pt x="5407" y="1298"/>
                  </a:cubicBezTo>
                  <a:cubicBezTo>
                    <a:pt x="5440" y="1254"/>
                    <a:pt x="5435" y="1192"/>
                    <a:pt x="5396" y="1154"/>
                  </a:cubicBezTo>
                  <a:cubicBezTo>
                    <a:pt x="4925" y="682"/>
                    <a:pt x="4925" y="682"/>
                    <a:pt x="4925" y="682"/>
                  </a:cubicBezTo>
                  <a:cubicBezTo>
                    <a:pt x="4887" y="645"/>
                    <a:pt x="4828" y="639"/>
                    <a:pt x="4784" y="669"/>
                  </a:cubicBezTo>
                  <a:cubicBezTo>
                    <a:pt x="4491" y="867"/>
                    <a:pt x="4491" y="867"/>
                    <a:pt x="4491" y="867"/>
                  </a:cubicBezTo>
                  <a:cubicBezTo>
                    <a:pt x="4318" y="984"/>
                    <a:pt x="4101" y="1004"/>
                    <a:pt x="3910" y="921"/>
                  </a:cubicBezTo>
                  <a:cubicBezTo>
                    <a:pt x="3719" y="837"/>
                    <a:pt x="3586" y="665"/>
                    <a:pt x="3555" y="459"/>
                  </a:cubicBezTo>
                  <a:cubicBezTo>
                    <a:pt x="3499" y="94"/>
                    <a:pt x="3499" y="94"/>
                    <a:pt x="3499" y="94"/>
                  </a:cubicBezTo>
                  <a:cubicBezTo>
                    <a:pt x="3490" y="40"/>
                    <a:pt x="3444" y="0"/>
                    <a:pt x="3389" y="0"/>
                  </a:cubicBezTo>
                  <a:cubicBezTo>
                    <a:pt x="2722" y="0"/>
                    <a:pt x="2722" y="0"/>
                    <a:pt x="2722" y="0"/>
                  </a:cubicBezTo>
                  <a:cubicBezTo>
                    <a:pt x="2669" y="0"/>
                    <a:pt x="2623" y="38"/>
                    <a:pt x="2613" y="90"/>
                  </a:cubicBezTo>
                  <a:cubicBezTo>
                    <a:pt x="2527" y="539"/>
                    <a:pt x="2527" y="539"/>
                    <a:pt x="2527" y="539"/>
                  </a:cubicBezTo>
                  <a:cubicBezTo>
                    <a:pt x="2488" y="739"/>
                    <a:pt x="2353" y="905"/>
                    <a:pt x="2165" y="983"/>
                  </a:cubicBezTo>
                  <a:cubicBezTo>
                    <a:pt x="1976" y="1061"/>
                    <a:pt x="1763" y="1040"/>
                    <a:pt x="1594" y="925"/>
                  </a:cubicBezTo>
                  <a:cubicBezTo>
                    <a:pt x="1216" y="669"/>
                    <a:pt x="1216" y="669"/>
                    <a:pt x="1216" y="669"/>
                  </a:cubicBezTo>
                  <a:cubicBezTo>
                    <a:pt x="1172" y="639"/>
                    <a:pt x="1113" y="645"/>
                    <a:pt x="1075" y="682"/>
                  </a:cubicBezTo>
                  <a:cubicBezTo>
                    <a:pt x="604" y="1154"/>
                    <a:pt x="604" y="1154"/>
                    <a:pt x="604" y="1154"/>
                  </a:cubicBezTo>
                  <a:cubicBezTo>
                    <a:pt x="565" y="1192"/>
                    <a:pt x="560" y="1254"/>
                    <a:pt x="593" y="1298"/>
                  </a:cubicBezTo>
                  <a:cubicBezTo>
                    <a:pt x="811" y="1596"/>
                    <a:pt x="811" y="1596"/>
                    <a:pt x="811" y="1596"/>
                  </a:cubicBezTo>
                  <a:cubicBezTo>
                    <a:pt x="934" y="1764"/>
                    <a:pt x="962" y="1980"/>
                    <a:pt x="886" y="2174"/>
                  </a:cubicBezTo>
                  <a:cubicBezTo>
                    <a:pt x="810" y="2368"/>
                    <a:pt x="642" y="2507"/>
                    <a:pt x="438" y="2546"/>
                  </a:cubicBezTo>
                  <a:cubicBezTo>
                    <a:pt x="90" y="2613"/>
                    <a:pt x="90" y="2613"/>
                    <a:pt x="90" y="2613"/>
                  </a:cubicBezTo>
                  <a:cubicBezTo>
                    <a:pt x="38" y="2623"/>
                    <a:pt x="0" y="2669"/>
                    <a:pt x="0" y="2722"/>
                  </a:cubicBezTo>
                  <a:cubicBezTo>
                    <a:pt x="0" y="3389"/>
                    <a:pt x="0" y="3389"/>
                    <a:pt x="0" y="3389"/>
                  </a:cubicBezTo>
                  <a:cubicBezTo>
                    <a:pt x="0" y="3444"/>
                    <a:pt x="40" y="3490"/>
                    <a:pt x="94" y="3499"/>
                  </a:cubicBezTo>
                  <a:cubicBezTo>
                    <a:pt x="459" y="3555"/>
                    <a:pt x="459" y="3555"/>
                    <a:pt x="459" y="3555"/>
                  </a:cubicBezTo>
                  <a:cubicBezTo>
                    <a:pt x="665" y="3586"/>
                    <a:pt x="838" y="3719"/>
                    <a:pt x="921" y="3910"/>
                  </a:cubicBezTo>
                  <a:cubicBezTo>
                    <a:pt x="1004" y="4101"/>
                    <a:pt x="984" y="4318"/>
                    <a:pt x="867" y="4491"/>
                  </a:cubicBezTo>
                  <a:cubicBezTo>
                    <a:pt x="669" y="4784"/>
                    <a:pt x="669" y="4784"/>
                    <a:pt x="669" y="4784"/>
                  </a:cubicBezTo>
                  <a:cubicBezTo>
                    <a:pt x="639" y="4828"/>
                    <a:pt x="645" y="4887"/>
                    <a:pt x="682" y="4925"/>
                  </a:cubicBezTo>
                  <a:cubicBezTo>
                    <a:pt x="1154" y="5396"/>
                    <a:pt x="1154" y="5396"/>
                    <a:pt x="1154" y="5396"/>
                  </a:cubicBezTo>
                  <a:cubicBezTo>
                    <a:pt x="1192" y="5435"/>
                    <a:pt x="1254" y="5440"/>
                    <a:pt x="1298" y="5407"/>
                  </a:cubicBezTo>
                  <a:cubicBezTo>
                    <a:pt x="1596" y="5189"/>
                    <a:pt x="1596" y="5189"/>
                    <a:pt x="1596" y="5189"/>
                  </a:cubicBezTo>
                  <a:cubicBezTo>
                    <a:pt x="1764" y="5066"/>
                    <a:pt x="1980" y="5038"/>
                    <a:pt x="2174" y="5114"/>
                  </a:cubicBezTo>
                  <a:cubicBezTo>
                    <a:pt x="2368" y="5190"/>
                    <a:pt x="2507" y="5358"/>
                    <a:pt x="2546" y="5562"/>
                  </a:cubicBezTo>
                  <a:cubicBezTo>
                    <a:pt x="2613" y="5910"/>
                    <a:pt x="2613" y="5910"/>
                    <a:pt x="2613" y="5910"/>
                  </a:cubicBezTo>
                  <a:cubicBezTo>
                    <a:pt x="2623" y="5962"/>
                    <a:pt x="2669" y="6000"/>
                    <a:pt x="2722" y="6000"/>
                  </a:cubicBezTo>
                  <a:cubicBezTo>
                    <a:pt x="3389" y="6000"/>
                    <a:pt x="3389" y="6000"/>
                    <a:pt x="3389" y="6000"/>
                  </a:cubicBezTo>
                  <a:cubicBezTo>
                    <a:pt x="3444" y="6000"/>
                    <a:pt x="3490" y="5960"/>
                    <a:pt x="3499" y="5906"/>
                  </a:cubicBezTo>
                  <a:cubicBezTo>
                    <a:pt x="3538" y="5649"/>
                    <a:pt x="3538" y="5649"/>
                    <a:pt x="3538" y="5649"/>
                  </a:cubicBezTo>
                  <a:cubicBezTo>
                    <a:pt x="3571" y="5439"/>
                    <a:pt x="3707" y="5264"/>
                    <a:pt x="3904" y="5183"/>
                  </a:cubicBezTo>
                  <a:cubicBezTo>
                    <a:pt x="4101" y="5102"/>
                    <a:pt x="4321" y="5128"/>
                    <a:pt x="4493" y="5254"/>
                  </a:cubicBezTo>
                  <a:cubicBezTo>
                    <a:pt x="4702" y="5407"/>
                    <a:pt x="4702" y="5407"/>
                    <a:pt x="4702" y="5407"/>
                  </a:cubicBezTo>
                  <a:cubicBezTo>
                    <a:pt x="4746" y="5440"/>
                    <a:pt x="4808" y="5435"/>
                    <a:pt x="4846" y="5396"/>
                  </a:cubicBezTo>
                  <a:cubicBezTo>
                    <a:pt x="5318" y="4925"/>
                    <a:pt x="5318" y="4925"/>
                    <a:pt x="5318" y="4925"/>
                  </a:cubicBezTo>
                  <a:cubicBezTo>
                    <a:pt x="5355" y="4887"/>
                    <a:pt x="5361" y="4828"/>
                    <a:pt x="5331" y="4784"/>
                  </a:cubicBezTo>
                  <a:cubicBezTo>
                    <a:pt x="5133" y="4491"/>
                    <a:pt x="5133" y="4491"/>
                    <a:pt x="5133" y="4491"/>
                  </a:cubicBezTo>
                  <a:cubicBezTo>
                    <a:pt x="5016" y="4318"/>
                    <a:pt x="4996" y="4101"/>
                    <a:pt x="5079" y="3910"/>
                  </a:cubicBezTo>
                  <a:cubicBezTo>
                    <a:pt x="5162" y="3719"/>
                    <a:pt x="5335" y="3586"/>
                    <a:pt x="5541" y="3555"/>
                  </a:cubicBezTo>
                  <a:cubicBezTo>
                    <a:pt x="5906" y="3499"/>
                    <a:pt x="5906" y="3499"/>
                    <a:pt x="5906" y="3499"/>
                  </a:cubicBezTo>
                  <a:cubicBezTo>
                    <a:pt x="5960" y="3490"/>
                    <a:pt x="6000" y="3444"/>
                    <a:pt x="6000" y="3389"/>
                  </a:cubicBezTo>
                  <a:cubicBezTo>
                    <a:pt x="6000" y="2722"/>
                    <a:pt x="6000" y="2722"/>
                    <a:pt x="6000" y="2722"/>
                  </a:cubicBezTo>
                  <a:cubicBezTo>
                    <a:pt x="6000" y="2669"/>
                    <a:pt x="5962" y="2623"/>
                    <a:pt x="5910" y="2613"/>
                  </a:cubicBezTo>
                  <a:close/>
                  <a:moveTo>
                    <a:pt x="5778" y="3294"/>
                  </a:moveTo>
                  <a:cubicBezTo>
                    <a:pt x="5507" y="3335"/>
                    <a:pt x="5507" y="3335"/>
                    <a:pt x="5507" y="3335"/>
                  </a:cubicBezTo>
                  <a:cubicBezTo>
                    <a:pt x="5226" y="3379"/>
                    <a:pt x="4989" y="3560"/>
                    <a:pt x="4875" y="3822"/>
                  </a:cubicBezTo>
                  <a:cubicBezTo>
                    <a:pt x="4761" y="4083"/>
                    <a:pt x="4789" y="4380"/>
                    <a:pt x="4949" y="4616"/>
                  </a:cubicBezTo>
                  <a:cubicBezTo>
                    <a:pt x="5096" y="4833"/>
                    <a:pt x="5096" y="4833"/>
                    <a:pt x="5096" y="4833"/>
                  </a:cubicBezTo>
                  <a:cubicBezTo>
                    <a:pt x="4757" y="5172"/>
                    <a:pt x="4757" y="5172"/>
                    <a:pt x="4757" y="5172"/>
                  </a:cubicBezTo>
                  <a:cubicBezTo>
                    <a:pt x="4624" y="5075"/>
                    <a:pt x="4624" y="5075"/>
                    <a:pt x="4624" y="5075"/>
                  </a:cubicBezTo>
                  <a:cubicBezTo>
                    <a:pt x="4389" y="4902"/>
                    <a:pt x="4088" y="4866"/>
                    <a:pt x="3819" y="4978"/>
                  </a:cubicBezTo>
                  <a:cubicBezTo>
                    <a:pt x="3550" y="5089"/>
                    <a:pt x="3363" y="5328"/>
                    <a:pt x="3318" y="5616"/>
                  </a:cubicBezTo>
                  <a:cubicBezTo>
                    <a:pt x="3294" y="5778"/>
                    <a:pt x="3294" y="5778"/>
                    <a:pt x="3294" y="5778"/>
                  </a:cubicBezTo>
                  <a:cubicBezTo>
                    <a:pt x="2814" y="5778"/>
                    <a:pt x="2814" y="5778"/>
                    <a:pt x="2814" y="5778"/>
                  </a:cubicBezTo>
                  <a:cubicBezTo>
                    <a:pt x="2764" y="5520"/>
                    <a:pt x="2764" y="5520"/>
                    <a:pt x="2764" y="5520"/>
                  </a:cubicBezTo>
                  <a:cubicBezTo>
                    <a:pt x="2711" y="5240"/>
                    <a:pt x="2520" y="5011"/>
                    <a:pt x="2255" y="4907"/>
                  </a:cubicBezTo>
                  <a:cubicBezTo>
                    <a:pt x="1990" y="4803"/>
                    <a:pt x="1694" y="4842"/>
                    <a:pt x="1464" y="5010"/>
                  </a:cubicBezTo>
                  <a:cubicBezTo>
                    <a:pt x="1243" y="5172"/>
                    <a:pt x="1243" y="5172"/>
                    <a:pt x="1243" y="5172"/>
                  </a:cubicBezTo>
                  <a:cubicBezTo>
                    <a:pt x="904" y="4833"/>
                    <a:pt x="904" y="4833"/>
                    <a:pt x="904" y="4833"/>
                  </a:cubicBezTo>
                  <a:cubicBezTo>
                    <a:pt x="1051" y="4616"/>
                    <a:pt x="1051" y="4616"/>
                    <a:pt x="1051" y="4616"/>
                  </a:cubicBezTo>
                  <a:cubicBezTo>
                    <a:pt x="1211" y="4380"/>
                    <a:pt x="1239" y="4083"/>
                    <a:pt x="1125" y="3822"/>
                  </a:cubicBezTo>
                  <a:cubicBezTo>
                    <a:pt x="1011" y="3560"/>
                    <a:pt x="774" y="3379"/>
                    <a:pt x="493" y="3335"/>
                  </a:cubicBezTo>
                  <a:cubicBezTo>
                    <a:pt x="222" y="3294"/>
                    <a:pt x="222" y="3294"/>
                    <a:pt x="222" y="3294"/>
                  </a:cubicBezTo>
                  <a:cubicBezTo>
                    <a:pt x="222" y="2814"/>
                    <a:pt x="222" y="2814"/>
                    <a:pt x="222" y="2814"/>
                  </a:cubicBezTo>
                  <a:cubicBezTo>
                    <a:pt x="480" y="2765"/>
                    <a:pt x="480" y="2765"/>
                    <a:pt x="480" y="2765"/>
                  </a:cubicBezTo>
                  <a:cubicBezTo>
                    <a:pt x="760" y="2711"/>
                    <a:pt x="989" y="2520"/>
                    <a:pt x="1093" y="2255"/>
                  </a:cubicBezTo>
                  <a:cubicBezTo>
                    <a:pt x="1197" y="1990"/>
                    <a:pt x="1159" y="1694"/>
                    <a:pt x="990" y="1464"/>
                  </a:cubicBezTo>
                  <a:cubicBezTo>
                    <a:pt x="828" y="1243"/>
                    <a:pt x="828" y="1243"/>
                    <a:pt x="828" y="1243"/>
                  </a:cubicBezTo>
                  <a:cubicBezTo>
                    <a:pt x="1167" y="904"/>
                    <a:pt x="1167" y="904"/>
                    <a:pt x="1167" y="904"/>
                  </a:cubicBezTo>
                  <a:cubicBezTo>
                    <a:pt x="1470" y="1109"/>
                    <a:pt x="1470" y="1109"/>
                    <a:pt x="1470" y="1109"/>
                  </a:cubicBezTo>
                  <a:cubicBezTo>
                    <a:pt x="1701" y="1266"/>
                    <a:pt x="1992" y="1295"/>
                    <a:pt x="2250" y="1188"/>
                  </a:cubicBezTo>
                  <a:cubicBezTo>
                    <a:pt x="2507" y="1082"/>
                    <a:pt x="2692" y="855"/>
                    <a:pt x="2745" y="581"/>
                  </a:cubicBezTo>
                  <a:cubicBezTo>
                    <a:pt x="2814" y="222"/>
                    <a:pt x="2814" y="222"/>
                    <a:pt x="2814" y="222"/>
                  </a:cubicBezTo>
                  <a:cubicBezTo>
                    <a:pt x="3294" y="222"/>
                    <a:pt x="3294" y="222"/>
                    <a:pt x="3294" y="222"/>
                  </a:cubicBezTo>
                  <a:cubicBezTo>
                    <a:pt x="3335" y="493"/>
                    <a:pt x="3335" y="493"/>
                    <a:pt x="3335" y="493"/>
                  </a:cubicBezTo>
                  <a:cubicBezTo>
                    <a:pt x="3379" y="774"/>
                    <a:pt x="3560" y="1011"/>
                    <a:pt x="3822" y="1125"/>
                  </a:cubicBezTo>
                  <a:cubicBezTo>
                    <a:pt x="4083" y="1239"/>
                    <a:pt x="4380" y="1211"/>
                    <a:pt x="4616" y="1051"/>
                  </a:cubicBezTo>
                  <a:cubicBezTo>
                    <a:pt x="4833" y="904"/>
                    <a:pt x="4833" y="904"/>
                    <a:pt x="4833" y="904"/>
                  </a:cubicBezTo>
                  <a:cubicBezTo>
                    <a:pt x="5172" y="1244"/>
                    <a:pt x="5172" y="1244"/>
                    <a:pt x="5172" y="1244"/>
                  </a:cubicBezTo>
                  <a:cubicBezTo>
                    <a:pt x="5010" y="1464"/>
                    <a:pt x="5010" y="1464"/>
                    <a:pt x="5010" y="1464"/>
                  </a:cubicBezTo>
                  <a:cubicBezTo>
                    <a:pt x="4841" y="1694"/>
                    <a:pt x="4803" y="1990"/>
                    <a:pt x="4907" y="2255"/>
                  </a:cubicBezTo>
                  <a:cubicBezTo>
                    <a:pt x="5011" y="2520"/>
                    <a:pt x="5241" y="2711"/>
                    <a:pt x="5521" y="2765"/>
                  </a:cubicBezTo>
                  <a:cubicBezTo>
                    <a:pt x="5778" y="2814"/>
                    <a:pt x="5778" y="2814"/>
                    <a:pt x="5778" y="2814"/>
                  </a:cubicBezTo>
                  <a:lnTo>
                    <a:pt x="5778" y="3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0">
              <a:extLst>
                <a:ext uri="{FF2B5EF4-FFF2-40B4-BE49-F238E27FC236}">
                  <a16:creationId xmlns:a16="http://schemas.microsoft.com/office/drawing/2014/main" id="{A67D591B-98ED-42BF-9108-9765FB80AFB4}"/>
                </a:ext>
              </a:extLst>
            </p:cNvPr>
            <p:cNvSpPr>
              <a:spLocks noEditPoints="1"/>
            </p:cNvSpPr>
            <p:nvPr/>
          </p:nvSpPr>
          <p:spPr bwMode="auto">
            <a:xfrm>
              <a:off x="307398" y="5568520"/>
              <a:ext cx="842473" cy="840340"/>
            </a:xfrm>
            <a:custGeom>
              <a:avLst/>
              <a:gdLst>
                <a:gd name="T0" fmla="*/ 1167 w 2333"/>
                <a:gd name="T1" fmla="*/ 0 h 2333"/>
                <a:gd name="T2" fmla="*/ 0 w 2333"/>
                <a:gd name="T3" fmla="*/ 1167 h 2333"/>
                <a:gd name="T4" fmla="*/ 1167 w 2333"/>
                <a:gd name="T5" fmla="*/ 2333 h 2333"/>
                <a:gd name="T6" fmla="*/ 2333 w 2333"/>
                <a:gd name="T7" fmla="*/ 1167 h 2333"/>
                <a:gd name="T8" fmla="*/ 1167 w 2333"/>
                <a:gd name="T9" fmla="*/ 0 h 2333"/>
                <a:gd name="T10" fmla="*/ 1167 w 2333"/>
                <a:gd name="T11" fmla="*/ 2111 h 2333"/>
                <a:gd name="T12" fmla="*/ 222 w 2333"/>
                <a:gd name="T13" fmla="*/ 1167 h 2333"/>
                <a:gd name="T14" fmla="*/ 1167 w 2333"/>
                <a:gd name="T15" fmla="*/ 222 h 2333"/>
                <a:gd name="T16" fmla="*/ 2111 w 2333"/>
                <a:gd name="T17" fmla="*/ 1167 h 2333"/>
                <a:gd name="T18" fmla="*/ 1167 w 2333"/>
                <a:gd name="T19" fmla="*/ 2111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3" h="2333">
                  <a:moveTo>
                    <a:pt x="1167" y="0"/>
                  </a:moveTo>
                  <a:cubicBezTo>
                    <a:pt x="523" y="0"/>
                    <a:pt x="0" y="523"/>
                    <a:pt x="0" y="1167"/>
                  </a:cubicBezTo>
                  <a:cubicBezTo>
                    <a:pt x="0" y="1810"/>
                    <a:pt x="523" y="2333"/>
                    <a:pt x="1167" y="2333"/>
                  </a:cubicBezTo>
                  <a:cubicBezTo>
                    <a:pt x="1810" y="2333"/>
                    <a:pt x="2333" y="1810"/>
                    <a:pt x="2333" y="1167"/>
                  </a:cubicBezTo>
                  <a:cubicBezTo>
                    <a:pt x="2333" y="523"/>
                    <a:pt x="1810" y="0"/>
                    <a:pt x="1167" y="0"/>
                  </a:cubicBezTo>
                  <a:close/>
                  <a:moveTo>
                    <a:pt x="1167" y="2111"/>
                  </a:moveTo>
                  <a:cubicBezTo>
                    <a:pt x="646" y="2111"/>
                    <a:pt x="222" y="1687"/>
                    <a:pt x="222" y="1167"/>
                  </a:cubicBezTo>
                  <a:cubicBezTo>
                    <a:pt x="222" y="646"/>
                    <a:pt x="646" y="222"/>
                    <a:pt x="1167" y="222"/>
                  </a:cubicBezTo>
                  <a:cubicBezTo>
                    <a:pt x="1687" y="222"/>
                    <a:pt x="2111" y="646"/>
                    <a:pt x="2111" y="1167"/>
                  </a:cubicBezTo>
                  <a:cubicBezTo>
                    <a:pt x="2111" y="1687"/>
                    <a:pt x="1687" y="2111"/>
                    <a:pt x="1167" y="211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1">
              <a:extLst>
                <a:ext uri="{FF2B5EF4-FFF2-40B4-BE49-F238E27FC236}">
                  <a16:creationId xmlns:a16="http://schemas.microsoft.com/office/drawing/2014/main" id="{6D32C528-EC3D-4053-BC54-13E2C35ED450}"/>
                </a:ext>
              </a:extLst>
            </p:cNvPr>
            <p:cNvSpPr>
              <a:spLocks noEditPoints="1"/>
            </p:cNvSpPr>
            <p:nvPr/>
          </p:nvSpPr>
          <p:spPr bwMode="auto">
            <a:xfrm>
              <a:off x="507822" y="5768410"/>
              <a:ext cx="441625" cy="440559"/>
            </a:xfrm>
            <a:custGeom>
              <a:avLst/>
              <a:gdLst>
                <a:gd name="T0" fmla="*/ 612 w 1223"/>
                <a:gd name="T1" fmla="*/ 0 h 1223"/>
                <a:gd name="T2" fmla="*/ 0 w 1223"/>
                <a:gd name="T3" fmla="*/ 612 h 1223"/>
                <a:gd name="T4" fmla="*/ 612 w 1223"/>
                <a:gd name="T5" fmla="*/ 1223 h 1223"/>
                <a:gd name="T6" fmla="*/ 1223 w 1223"/>
                <a:gd name="T7" fmla="*/ 612 h 1223"/>
                <a:gd name="T8" fmla="*/ 612 w 1223"/>
                <a:gd name="T9" fmla="*/ 0 h 1223"/>
                <a:gd name="T10" fmla="*/ 612 w 1223"/>
                <a:gd name="T11" fmla="*/ 1000 h 1223"/>
                <a:gd name="T12" fmla="*/ 223 w 1223"/>
                <a:gd name="T13" fmla="*/ 612 h 1223"/>
                <a:gd name="T14" fmla="*/ 612 w 1223"/>
                <a:gd name="T15" fmla="*/ 223 h 1223"/>
                <a:gd name="T16" fmla="*/ 1000 w 1223"/>
                <a:gd name="T17" fmla="*/ 612 h 1223"/>
                <a:gd name="T18" fmla="*/ 612 w 1223"/>
                <a:gd name="T19" fmla="*/ 100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3" h="1223">
                  <a:moveTo>
                    <a:pt x="612" y="0"/>
                  </a:moveTo>
                  <a:cubicBezTo>
                    <a:pt x="275" y="0"/>
                    <a:pt x="0" y="275"/>
                    <a:pt x="0" y="612"/>
                  </a:cubicBezTo>
                  <a:cubicBezTo>
                    <a:pt x="0" y="948"/>
                    <a:pt x="275" y="1223"/>
                    <a:pt x="612" y="1223"/>
                  </a:cubicBezTo>
                  <a:cubicBezTo>
                    <a:pt x="949" y="1223"/>
                    <a:pt x="1223" y="948"/>
                    <a:pt x="1223" y="612"/>
                  </a:cubicBezTo>
                  <a:cubicBezTo>
                    <a:pt x="1223" y="275"/>
                    <a:pt x="949" y="0"/>
                    <a:pt x="612" y="0"/>
                  </a:cubicBezTo>
                  <a:close/>
                  <a:moveTo>
                    <a:pt x="612" y="1000"/>
                  </a:moveTo>
                  <a:cubicBezTo>
                    <a:pt x="397" y="1000"/>
                    <a:pt x="223" y="826"/>
                    <a:pt x="223" y="612"/>
                  </a:cubicBezTo>
                  <a:cubicBezTo>
                    <a:pt x="223" y="397"/>
                    <a:pt x="397" y="223"/>
                    <a:pt x="612" y="223"/>
                  </a:cubicBezTo>
                  <a:cubicBezTo>
                    <a:pt x="826" y="223"/>
                    <a:pt x="1000" y="397"/>
                    <a:pt x="1000" y="612"/>
                  </a:cubicBezTo>
                  <a:cubicBezTo>
                    <a:pt x="1000" y="826"/>
                    <a:pt x="826" y="1000"/>
                    <a:pt x="612" y="100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a16="http://schemas.microsoft.com/office/drawing/2014/main" id="{A6733AFA-4D51-4DA6-8CD4-93479C795A90}"/>
              </a:ext>
            </a:extLst>
          </p:cNvPr>
          <p:cNvSpPr txBox="1"/>
          <p:nvPr/>
        </p:nvSpPr>
        <p:spPr>
          <a:xfrm>
            <a:off x="8589178" y="4325723"/>
            <a:ext cx="2736304" cy="461665"/>
          </a:xfrm>
          <a:prstGeom prst="rect">
            <a:avLst/>
          </a:prstGeom>
          <a:noFill/>
        </p:spPr>
        <p:txBody>
          <a:bodyPr wrap="square" rtlCol="0" anchor="t">
            <a:spAutoFit/>
          </a:bodyPr>
          <a:lstStyle/>
          <a:p>
            <a:r>
              <a:rPr lang="en-US" b="1" kern="0" dirty="0" err="1">
                <a:solidFill>
                  <a:schemeClr val="bg1"/>
                </a:solidFill>
                <a:latin typeface="Arial" panose="020B0604020202020204" pitchFamily="34" charset="0"/>
                <a:cs typeface="Arial" panose="020B0604020202020204" pitchFamily="34" charset="0"/>
              </a:rPr>
              <a:t>Mục</a:t>
            </a:r>
            <a:r>
              <a:rPr lang="en-US" b="1" kern="0" dirty="0">
                <a:solidFill>
                  <a:schemeClr val="bg1"/>
                </a:solidFill>
                <a:latin typeface="Arial" panose="020B0604020202020204" pitchFamily="34" charset="0"/>
                <a:cs typeface="Arial" panose="020B0604020202020204" pitchFamily="34" charset="0"/>
              </a:rPr>
              <a:t> </a:t>
            </a:r>
            <a:r>
              <a:rPr lang="en-US" b="1" kern="0" dirty="0" err="1">
                <a:solidFill>
                  <a:schemeClr val="bg1"/>
                </a:solidFill>
                <a:latin typeface="Arial" panose="020B0604020202020204" pitchFamily="34" charset="0"/>
                <a:cs typeface="Arial" panose="020B0604020202020204" pitchFamily="34" charset="0"/>
              </a:rPr>
              <a:t>tiêu</a:t>
            </a:r>
            <a:r>
              <a:rPr lang="en-US" b="1" kern="0" dirty="0">
                <a:solidFill>
                  <a:schemeClr val="bg1"/>
                </a:solidFill>
                <a:latin typeface="Arial" panose="020B0604020202020204" pitchFamily="34" charset="0"/>
                <a:cs typeface="Arial" panose="020B0604020202020204" pitchFamily="34" charset="0"/>
              </a:rPr>
              <a:t> 04</a:t>
            </a:r>
          </a:p>
        </p:txBody>
      </p:sp>
      <p:grpSp>
        <p:nvGrpSpPr>
          <p:cNvPr id="29" name="Group 28">
            <a:extLst>
              <a:ext uri="{FF2B5EF4-FFF2-40B4-BE49-F238E27FC236}">
                <a16:creationId xmlns:a16="http://schemas.microsoft.com/office/drawing/2014/main" id="{D82DD403-552D-44FB-BA24-988CA0418358}"/>
              </a:ext>
            </a:extLst>
          </p:cNvPr>
          <p:cNvGrpSpPr/>
          <p:nvPr/>
        </p:nvGrpSpPr>
        <p:grpSpPr>
          <a:xfrm>
            <a:off x="5176457" y="3683193"/>
            <a:ext cx="558137" cy="482483"/>
            <a:chOff x="12576176" y="1797051"/>
            <a:chExt cx="12906375" cy="11156949"/>
          </a:xfrm>
          <a:solidFill>
            <a:schemeClr val="bg1"/>
          </a:solidFill>
        </p:grpSpPr>
        <p:sp>
          <p:nvSpPr>
            <p:cNvPr id="30" name="Freeform 9">
              <a:extLst>
                <a:ext uri="{FF2B5EF4-FFF2-40B4-BE49-F238E27FC236}">
                  <a16:creationId xmlns:a16="http://schemas.microsoft.com/office/drawing/2014/main" id="{A40C4F3E-AC6C-4430-8D34-24CA63245B5D}"/>
                </a:ext>
              </a:extLst>
            </p:cNvPr>
            <p:cNvSpPr>
              <a:spLocks noEditPoints="1"/>
            </p:cNvSpPr>
            <p:nvPr/>
          </p:nvSpPr>
          <p:spPr bwMode="auto">
            <a:xfrm>
              <a:off x="12576176" y="1797051"/>
              <a:ext cx="12906375" cy="11156949"/>
            </a:xfrm>
            <a:custGeom>
              <a:avLst/>
              <a:gdLst>
                <a:gd name="T0" fmla="*/ 5600 w 6000"/>
                <a:gd name="T1" fmla="*/ 2600 h 5200"/>
                <a:gd name="T2" fmla="*/ 5100 w 6000"/>
                <a:gd name="T3" fmla="*/ 0 h 5200"/>
                <a:gd name="T4" fmla="*/ 400 w 6000"/>
                <a:gd name="T5" fmla="*/ 500 h 5200"/>
                <a:gd name="T6" fmla="*/ 300 w 6000"/>
                <a:gd name="T7" fmla="*/ 2000 h 5200"/>
                <a:gd name="T8" fmla="*/ 0 w 6000"/>
                <a:gd name="T9" fmla="*/ 4900 h 5200"/>
                <a:gd name="T10" fmla="*/ 4100 w 6000"/>
                <a:gd name="T11" fmla="*/ 5200 h 5200"/>
                <a:gd name="T12" fmla="*/ 3700 w 6000"/>
                <a:gd name="T13" fmla="*/ 4600 h 5200"/>
                <a:gd name="T14" fmla="*/ 3400 w 6000"/>
                <a:gd name="T15" fmla="*/ 4000 h 5200"/>
                <a:gd name="T16" fmla="*/ 4600 w 6000"/>
                <a:gd name="T17" fmla="*/ 4900 h 5200"/>
                <a:gd name="T18" fmla="*/ 5700 w 6000"/>
                <a:gd name="T19" fmla="*/ 5200 h 5200"/>
                <a:gd name="T20" fmla="*/ 6000 w 6000"/>
                <a:gd name="T21" fmla="*/ 2900 h 5200"/>
                <a:gd name="T22" fmla="*/ 2200 w 6000"/>
                <a:gd name="T23" fmla="*/ 4900 h 5200"/>
                <a:gd name="T24" fmla="*/ 300 w 6000"/>
                <a:gd name="T25" fmla="*/ 5000 h 5200"/>
                <a:gd name="T26" fmla="*/ 200 w 6000"/>
                <a:gd name="T27" fmla="*/ 4800 h 5200"/>
                <a:gd name="T28" fmla="*/ 2200 w 6000"/>
                <a:gd name="T29" fmla="*/ 4900 h 5200"/>
                <a:gd name="T30" fmla="*/ 200 w 6000"/>
                <a:gd name="T31" fmla="*/ 4600 h 5200"/>
                <a:gd name="T32" fmla="*/ 300 w 6000"/>
                <a:gd name="T33" fmla="*/ 2200 h 5200"/>
                <a:gd name="T34" fmla="*/ 2200 w 6000"/>
                <a:gd name="T35" fmla="*/ 2300 h 5200"/>
                <a:gd name="T36" fmla="*/ 3700 w 6000"/>
                <a:gd name="T37" fmla="*/ 4800 h 5200"/>
                <a:gd name="T38" fmla="*/ 2382 w 6000"/>
                <a:gd name="T39" fmla="*/ 5000 h 5200"/>
                <a:gd name="T40" fmla="*/ 2400 w 6000"/>
                <a:gd name="T41" fmla="*/ 4800 h 5200"/>
                <a:gd name="T42" fmla="*/ 2400 w 6000"/>
                <a:gd name="T43" fmla="*/ 4600 h 5200"/>
                <a:gd name="T44" fmla="*/ 2600 w 6000"/>
                <a:gd name="T45" fmla="*/ 4000 h 5200"/>
                <a:gd name="T46" fmla="*/ 2400 w 6000"/>
                <a:gd name="T47" fmla="*/ 4600 h 5200"/>
                <a:gd name="T48" fmla="*/ 2800 w 6000"/>
                <a:gd name="T49" fmla="*/ 4000 h 5200"/>
                <a:gd name="T50" fmla="*/ 3200 w 6000"/>
                <a:gd name="T51" fmla="*/ 4600 h 5200"/>
                <a:gd name="T52" fmla="*/ 4600 w 6000"/>
                <a:gd name="T53" fmla="*/ 3800 h 5200"/>
                <a:gd name="T54" fmla="*/ 2400 w 6000"/>
                <a:gd name="T55" fmla="*/ 3200 h 5200"/>
                <a:gd name="T56" fmla="*/ 4600 w 6000"/>
                <a:gd name="T57" fmla="*/ 3800 h 5200"/>
                <a:gd name="T58" fmla="*/ 4600 w 6000"/>
                <a:gd name="T59" fmla="*/ 3000 h 5200"/>
                <a:gd name="T60" fmla="*/ 2400 w 6000"/>
                <a:gd name="T61" fmla="*/ 2300 h 5200"/>
                <a:gd name="T62" fmla="*/ 2371 w 6000"/>
                <a:gd name="T63" fmla="*/ 2161 h 5200"/>
                <a:gd name="T64" fmla="*/ 3358 w 6000"/>
                <a:gd name="T65" fmla="*/ 1029 h 5200"/>
                <a:gd name="T66" fmla="*/ 2229 w 6000"/>
                <a:gd name="T67" fmla="*/ 2019 h 5200"/>
                <a:gd name="T68" fmla="*/ 2100 w 6000"/>
                <a:gd name="T69" fmla="*/ 2000 h 5200"/>
                <a:gd name="T70" fmla="*/ 600 w 6000"/>
                <a:gd name="T71" fmla="*/ 500 h 5200"/>
                <a:gd name="T72" fmla="*/ 5100 w 6000"/>
                <a:gd name="T73" fmla="*/ 200 h 5200"/>
                <a:gd name="T74" fmla="*/ 5400 w 6000"/>
                <a:gd name="T75" fmla="*/ 2600 h 5200"/>
                <a:gd name="T76" fmla="*/ 4600 w 6000"/>
                <a:gd name="T77" fmla="*/ 2900 h 5200"/>
                <a:gd name="T78" fmla="*/ 5700 w 6000"/>
                <a:gd name="T79" fmla="*/ 5000 h 5200"/>
                <a:gd name="T80" fmla="*/ 4800 w 6000"/>
                <a:gd name="T81" fmla="*/ 4900 h 5200"/>
                <a:gd name="T82" fmla="*/ 5800 w 6000"/>
                <a:gd name="T83" fmla="*/ 4800 h 5200"/>
                <a:gd name="T84" fmla="*/ 5800 w 6000"/>
                <a:gd name="T85" fmla="*/ 4600 h 5200"/>
                <a:gd name="T86" fmla="*/ 4800 w 6000"/>
                <a:gd name="T87" fmla="*/ 2900 h 5200"/>
                <a:gd name="T88" fmla="*/ 5700 w 6000"/>
                <a:gd name="T89" fmla="*/ 2800 h 5200"/>
                <a:gd name="T90" fmla="*/ 5800 w 6000"/>
                <a:gd name="T91" fmla="*/ 4600 h 5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00" h="5200">
                  <a:moveTo>
                    <a:pt x="5700" y="2600"/>
                  </a:moveTo>
                  <a:cubicBezTo>
                    <a:pt x="5600" y="2600"/>
                    <a:pt x="5600" y="2600"/>
                    <a:pt x="5600" y="2600"/>
                  </a:cubicBezTo>
                  <a:cubicBezTo>
                    <a:pt x="5600" y="500"/>
                    <a:pt x="5600" y="500"/>
                    <a:pt x="5600" y="500"/>
                  </a:cubicBezTo>
                  <a:cubicBezTo>
                    <a:pt x="5600" y="224"/>
                    <a:pt x="5376" y="0"/>
                    <a:pt x="5100" y="0"/>
                  </a:cubicBezTo>
                  <a:cubicBezTo>
                    <a:pt x="900" y="0"/>
                    <a:pt x="900" y="0"/>
                    <a:pt x="900" y="0"/>
                  </a:cubicBezTo>
                  <a:cubicBezTo>
                    <a:pt x="624" y="0"/>
                    <a:pt x="400" y="224"/>
                    <a:pt x="400" y="500"/>
                  </a:cubicBezTo>
                  <a:cubicBezTo>
                    <a:pt x="400" y="2000"/>
                    <a:pt x="400" y="2000"/>
                    <a:pt x="400" y="2000"/>
                  </a:cubicBezTo>
                  <a:cubicBezTo>
                    <a:pt x="300" y="2000"/>
                    <a:pt x="300" y="2000"/>
                    <a:pt x="300" y="2000"/>
                  </a:cubicBezTo>
                  <a:cubicBezTo>
                    <a:pt x="134" y="2000"/>
                    <a:pt x="0" y="2134"/>
                    <a:pt x="0" y="2300"/>
                  </a:cubicBezTo>
                  <a:cubicBezTo>
                    <a:pt x="0" y="4900"/>
                    <a:pt x="0" y="4900"/>
                    <a:pt x="0" y="4900"/>
                  </a:cubicBezTo>
                  <a:cubicBezTo>
                    <a:pt x="0" y="5066"/>
                    <a:pt x="134" y="5200"/>
                    <a:pt x="300" y="5200"/>
                  </a:cubicBezTo>
                  <a:cubicBezTo>
                    <a:pt x="4100" y="5200"/>
                    <a:pt x="4100" y="5200"/>
                    <a:pt x="4100" y="5200"/>
                  </a:cubicBezTo>
                  <a:cubicBezTo>
                    <a:pt x="4155" y="5200"/>
                    <a:pt x="4200" y="5155"/>
                    <a:pt x="4200" y="5100"/>
                  </a:cubicBezTo>
                  <a:cubicBezTo>
                    <a:pt x="4200" y="4824"/>
                    <a:pt x="3976" y="4600"/>
                    <a:pt x="3700" y="4600"/>
                  </a:cubicBezTo>
                  <a:cubicBezTo>
                    <a:pt x="3400" y="4600"/>
                    <a:pt x="3400" y="4600"/>
                    <a:pt x="3400" y="4600"/>
                  </a:cubicBezTo>
                  <a:cubicBezTo>
                    <a:pt x="3400" y="4000"/>
                    <a:pt x="3400" y="4000"/>
                    <a:pt x="3400" y="4000"/>
                  </a:cubicBezTo>
                  <a:cubicBezTo>
                    <a:pt x="4600" y="4000"/>
                    <a:pt x="4600" y="4000"/>
                    <a:pt x="4600" y="4000"/>
                  </a:cubicBezTo>
                  <a:cubicBezTo>
                    <a:pt x="4600" y="4900"/>
                    <a:pt x="4600" y="4900"/>
                    <a:pt x="4600" y="4900"/>
                  </a:cubicBezTo>
                  <a:cubicBezTo>
                    <a:pt x="4600" y="5066"/>
                    <a:pt x="4734" y="5200"/>
                    <a:pt x="4900" y="5200"/>
                  </a:cubicBezTo>
                  <a:cubicBezTo>
                    <a:pt x="5700" y="5200"/>
                    <a:pt x="5700" y="5200"/>
                    <a:pt x="5700" y="5200"/>
                  </a:cubicBezTo>
                  <a:cubicBezTo>
                    <a:pt x="5866" y="5200"/>
                    <a:pt x="6000" y="5066"/>
                    <a:pt x="6000" y="4900"/>
                  </a:cubicBezTo>
                  <a:cubicBezTo>
                    <a:pt x="6000" y="2900"/>
                    <a:pt x="6000" y="2900"/>
                    <a:pt x="6000" y="2900"/>
                  </a:cubicBezTo>
                  <a:cubicBezTo>
                    <a:pt x="6000" y="2734"/>
                    <a:pt x="5866" y="2600"/>
                    <a:pt x="5700" y="2600"/>
                  </a:cubicBezTo>
                  <a:close/>
                  <a:moveTo>
                    <a:pt x="2200" y="4900"/>
                  </a:moveTo>
                  <a:cubicBezTo>
                    <a:pt x="2200" y="4955"/>
                    <a:pt x="2155" y="5000"/>
                    <a:pt x="2100" y="5000"/>
                  </a:cubicBezTo>
                  <a:cubicBezTo>
                    <a:pt x="300" y="5000"/>
                    <a:pt x="300" y="5000"/>
                    <a:pt x="300" y="5000"/>
                  </a:cubicBezTo>
                  <a:cubicBezTo>
                    <a:pt x="245" y="5000"/>
                    <a:pt x="200" y="4955"/>
                    <a:pt x="200" y="4900"/>
                  </a:cubicBezTo>
                  <a:cubicBezTo>
                    <a:pt x="200" y="4800"/>
                    <a:pt x="200" y="4800"/>
                    <a:pt x="200" y="4800"/>
                  </a:cubicBezTo>
                  <a:cubicBezTo>
                    <a:pt x="2200" y="4800"/>
                    <a:pt x="2200" y="4800"/>
                    <a:pt x="2200" y="4800"/>
                  </a:cubicBezTo>
                  <a:lnTo>
                    <a:pt x="2200" y="4900"/>
                  </a:lnTo>
                  <a:close/>
                  <a:moveTo>
                    <a:pt x="2200" y="4600"/>
                  </a:moveTo>
                  <a:cubicBezTo>
                    <a:pt x="200" y="4600"/>
                    <a:pt x="200" y="4600"/>
                    <a:pt x="200" y="4600"/>
                  </a:cubicBezTo>
                  <a:cubicBezTo>
                    <a:pt x="200" y="2300"/>
                    <a:pt x="200" y="2300"/>
                    <a:pt x="200" y="2300"/>
                  </a:cubicBezTo>
                  <a:cubicBezTo>
                    <a:pt x="200" y="2245"/>
                    <a:pt x="245" y="2200"/>
                    <a:pt x="300" y="2200"/>
                  </a:cubicBezTo>
                  <a:cubicBezTo>
                    <a:pt x="2100" y="2200"/>
                    <a:pt x="2100" y="2200"/>
                    <a:pt x="2100" y="2200"/>
                  </a:cubicBezTo>
                  <a:cubicBezTo>
                    <a:pt x="2155" y="2200"/>
                    <a:pt x="2200" y="2245"/>
                    <a:pt x="2200" y="2300"/>
                  </a:cubicBezTo>
                  <a:lnTo>
                    <a:pt x="2200" y="4600"/>
                  </a:lnTo>
                  <a:close/>
                  <a:moveTo>
                    <a:pt x="3700" y="4800"/>
                  </a:moveTo>
                  <a:cubicBezTo>
                    <a:pt x="3827" y="4800"/>
                    <a:pt x="3940" y="4880"/>
                    <a:pt x="3983" y="5000"/>
                  </a:cubicBezTo>
                  <a:cubicBezTo>
                    <a:pt x="2382" y="5000"/>
                    <a:pt x="2382" y="5000"/>
                    <a:pt x="2382" y="5000"/>
                  </a:cubicBezTo>
                  <a:cubicBezTo>
                    <a:pt x="2393" y="4968"/>
                    <a:pt x="2400" y="4934"/>
                    <a:pt x="2400" y="4900"/>
                  </a:cubicBezTo>
                  <a:cubicBezTo>
                    <a:pt x="2400" y="4800"/>
                    <a:pt x="2400" y="4800"/>
                    <a:pt x="2400" y="4800"/>
                  </a:cubicBezTo>
                  <a:lnTo>
                    <a:pt x="3700" y="4800"/>
                  </a:lnTo>
                  <a:close/>
                  <a:moveTo>
                    <a:pt x="2400" y="4600"/>
                  </a:moveTo>
                  <a:cubicBezTo>
                    <a:pt x="2400" y="4000"/>
                    <a:pt x="2400" y="4000"/>
                    <a:pt x="2400" y="4000"/>
                  </a:cubicBezTo>
                  <a:cubicBezTo>
                    <a:pt x="2600" y="4000"/>
                    <a:pt x="2600" y="4000"/>
                    <a:pt x="2600" y="4000"/>
                  </a:cubicBezTo>
                  <a:cubicBezTo>
                    <a:pt x="2600" y="4600"/>
                    <a:pt x="2600" y="4600"/>
                    <a:pt x="2600" y="4600"/>
                  </a:cubicBezTo>
                  <a:lnTo>
                    <a:pt x="2400" y="4600"/>
                  </a:lnTo>
                  <a:close/>
                  <a:moveTo>
                    <a:pt x="2800" y="4600"/>
                  </a:moveTo>
                  <a:cubicBezTo>
                    <a:pt x="2800" y="4000"/>
                    <a:pt x="2800" y="4000"/>
                    <a:pt x="2800" y="4000"/>
                  </a:cubicBezTo>
                  <a:cubicBezTo>
                    <a:pt x="3200" y="4000"/>
                    <a:pt x="3200" y="4000"/>
                    <a:pt x="3200" y="4000"/>
                  </a:cubicBezTo>
                  <a:cubicBezTo>
                    <a:pt x="3200" y="4600"/>
                    <a:pt x="3200" y="4600"/>
                    <a:pt x="3200" y="4600"/>
                  </a:cubicBezTo>
                  <a:lnTo>
                    <a:pt x="2800" y="4600"/>
                  </a:lnTo>
                  <a:close/>
                  <a:moveTo>
                    <a:pt x="4600" y="3800"/>
                  </a:moveTo>
                  <a:cubicBezTo>
                    <a:pt x="2400" y="3800"/>
                    <a:pt x="2400" y="3800"/>
                    <a:pt x="2400" y="3800"/>
                  </a:cubicBezTo>
                  <a:cubicBezTo>
                    <a:pt x="2400" y="3200"/>
                    <a:pt x="2400" y="3200"/>
                    <a:pt x="2400" y="3200"/>
                  </a:cubicBezTo>
                  <a:cubicBezTo>
                    <a:pt x="4600" y="3200"/>
                    <a:pt x="4600" y="3200"/>
                    <a:pt x="4600" y="3200"/>
                  </a:cubicBezTo>
                  <a:lnTo>
                    <a:pt x="4600" y="3800"/>
                  </a:lnTo>
                  <a:close/>
                  <a:moveTo>
                    <a:pt x="4600" y="2900"/>
                  </a:moveTo>
                  <a:cubicBezTo>
                    <a:pt x="4600" y="3000"/>
                    <a:pt x="4600" y="3000"/>
                    <a:pt x="4600" y="3000"/>
                  </a:cubicBezTo>
                  <a:cubicBezTo>
                    <a:pt x="2400" y="3000"/>
                    <a:pt x="2400" y="3000"/>
                    <a:pt x="2400" y="3000"/>
                  </a:cubicBezTo>
                  <a:cubicBezTo>
                    <a:pt x="2400" y="2300"/>
                    <a:pt x="2400" y="2300"/>
                    <a:pt x="2400" y="2300"/>
                  </a:cubicBezTo>
                  <a:cubicBezTo>
                    <a:pt x="2400" y="2253"/>
                    <a:pt x="2388" y="2206"/>
                    <a:pt x="2366" y="2164"/>
                  </a:cubicBezTo>
                  <a:cubicBezTo>
                    <a:pt x="2367" y="2162"/>
                    <a:pt x="2369" y="2162"/>
                    <a:pt x="2371" y="2161"/>
                  </a:cubicBezTo>
                  <a:cubicBezTo>
                    <a:pt x="3361" y="1171"/>
                    <a:pt x="3361" y="1171"/>
                    <a:pt x="3361" y="1171"/>
                  </a:cubicBezTo>
                  <a:cubicBezTo>
                    <a:pt x="3399" y="1131"/>
                    <a:pt x="3398" y="1068"/>
                    <a:pt x="3358" y="1029"/>
                  </a:cubicBezTo>
                  <a:cubicBezTo>
                    <a:pt x="3320" y="992"/>
                    <a:pt x="3258" y="992"/>
                    <a:pt x="3219" y="1029"/>
                  </a:cubicBezTo>
                  <a:cubicBezTo>
                    <a:pt x="2229" y="2019"/>
                    <a:pt x="2229" y="2019"/>
                    <a:pt x="2229" y="2019"/>
                  </a:cubicBezTo>
                  <a:cubicBezTo>
                    <a:pt x="2227" y="2022"/>
                    <a:pt x="2226" y="2025"/>
                    <a:pt x="2224" y="2027"/>
                  </a:cubicBezTo>
                  <a:cubicBezTo>
                    <a:pt x="2185" y="2009"/>
                    <a:pt x="2143" y="2000"/>
                    <a:pt x="2100" y="2000"/>
                  </a:cubicBezTo>
                  <a:cubicBezTo>
                    <a:pt x="600" y="2000"/>
                    <a:pt x="600" y="2000"/>
                    <a:pt x="600" y="2000"/>
                  </a:cubicBezTo>
                  <a:cubicBezTo>
                    <a:pt x="600" y="500"/>
                    <a:pt x="600" y="500"/>
                    <a:pt x="600" y="500"/>
                  </a:cubicBezTo>
                  <a:cubicBezTo>
                    <a:pt x="600" y="334"/>
                    <a:pt x="734" y="200"/>
                    <a:pt x="900" y="200"/>
                  </a:cubicBezTo>
                  <a:cubicBezTo>
                    <a:pt x="5100" y="200"/>
                    <a:pt x="5100" y="200"/>
                    <a:pt x="5100" y="200"/>
                  </a:cubicBezTo>
                  <a:cubicBezTo>
                    <a:pt x="5266" y="200"/>
                    <a:pt x="5400" y="334"/>
                    <a:pt x="5400" y="500"/>
                  </a:cubicBezTo>
                  <a:cubicBezTo>
                    <a:pt x="5400" y="2600"/>
                    <a:pt x="5400" y="2600"/>
                    <a:pt x="5400" y="2600"/>
                  </a:cubicBezTo>
                  <a:cubicBezTo>
                    <a:pt x="4900" y="2600"/>
                    <a:pt x="4900" y="2600"/>
                    <a:pt x="4900" y="2600"/>
                  </a:cubicBezTo>
                  <a:cubicBezTo>
                    <a:pt x="4734" y="2600"/>
                    <a:pt x="4600" y="2734"/>
                    <a:pt x="4600" y="2900"/>
                  </a:cubicBezTo>
                  <a:close/>
                  <a:moveTo>
                    <a:pt x="5800" y="4900"/>
                  </a:moveTo>
                  <a:cubicBezTo>
                    <a:pt x="5800" y="4955"/>
                    <a:pt x="5755" y="5000"/>
                    <a:pt x="5700" y="5000"/>
                  </a:cubicBezTo>
                  <a:cubicBezTo>
                    <a:pt x="4900" y="5000"/>
                    <a:pt x="4900" y="5000"/>
                    <a:pt x="4900" y="5000"/>
                  </a:cubicBezTo>
                  <a:cubicBezTo>
                    <a:pt x="4845" y="5000"/>
                    <a:pt x="4800" y="4955"/>
                    <a:pt x="4800" y="4900"/>
                  </a:cubicBezTo>
                  <a:cubicBezTo>
                    <a:pt x="4800" y="4800"/>
                    <a:pt x="4800" y="4800"/>
                    <a:pt x="4800" y="4800"/>
                  </a:cubicBezTo>
                  <a:cubicBezTo>
                    <a:pt x="5800" y="4800"/>
                    <a:pt x="5800" y="4800"/>
                    <a:pt x="5800" y="4800"/>
                  </a:cubicBezTo>
                  <a:lnTo>
                    <a:pt x="5800" y="4900"/>
                  </a:lnTo>
                  <a:close/>
                  <a:moveTo>
                    <a:pt x="5800" y="4600"/>
                  </a:moveTo>
                  <a:cubicBezTo>
                    <a:pt x="4800" y="4600"/>
                    <a:pt x="4800" y="4600"/>
                    <a:pt x="4800" y="4600"/>
                  </a:cubicBezTo>
                  <a:cubicBezTo>
                    <a:pt x="4800" y="2900"/>
                    <a:pt x="4800" y="2900"/>
                    <a:pt x="4800" y="2900"/>
                  </a:cubicBezTo>
                  <a:cubicBezTo>
                    <a:pt x="4800" y="2845"/>
                    <a:pt x="4845" y="2800"/>
                    <a:pt x="4900" y="2800"/>
                  </a:cubicBezTo>
                  <a:cubicBezTo>
                    <a:pt x="5700" y="2800"/>
                    <a:pt x="5700" y="2800"/>
                    <a:pt x="5700" y="2800"/>
                  </a:cubicBezTo>
                  <a:cubicBezTo>
                    <a:pt x="5755" y="2800"/>
                    <a:pt x="5800" y="2845"/>
                    <a:pt x="5800" y="2900"/>
                  </a:cubicBezTo>
                  <a:lnTo>
                    <a:pt x="5800" y="46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1" name="Freeform 10">
              <a:extLst>
                <a:ext uri="{FF2B5EF4-FFF2-40B4-BE49-F238E27FC236}">
                  <a16:creationId xmlns:a16="http://schemas.microsoft.com/office/drawing/2014/main" id="{5A3D97A8-86A1-45EF-BD5D-495DE895619F}"/>
                </a:ext>
              </a:extLst>
            </p:cNvPr>
            <p:cNvSpPr>
              <a:spLocks/>
            </p:cNvSpPr>
            <p:nvPr/>
          </p:nvSpPr>
          <p:spPr bwMode="auto">
            <a:xfrm>
              <a:off x="13841413" y="8615363"/>
              <a:ext cx="1344613" cy="1385887"/>
            </a:xfrm>
            <a:custGeom>
              <a:avLst/>
              <a:gdLst>
                <a:gd name="T0" fmla="*/ 607 w 625"/>
                <a:gd name="T1" fmla="*/ 39 h 646"/>
                <a:gd name="T2" fmla="*/ 466 w 625"/>
                <a:gd name="T3" fmla="*/ 39 h 646"/>
                <a:gd name="T4" fmla="*/ 41 w 625"/>
                <a:gd name="T5" fmla="*/ 463 h 646"/>
                <a:gd name="T6" fmla="*/ 39 w 625"/>
                <a:gd name="T7" fmla="*/ 605 h 646"/>
                <a:gd name="T8" fmla="*/ 180 w 625"/>
                <a:gd name="T9" fmla="*/ 607 h 646"/>
                <a:gd name="T10" fmla="*/ 183 w 625"/>
                <a:gd name="T11" fmla="*/ 605 h 646"/>
                <a:gd name="T12" fmla="*/ 607 w 625"/>
                <a:gd name="T13" fmla="*/ 181 h 646"/>
                <a:gd name="T14" fmla="*/ 607 w 625"/>
                <a:gd name="T15" fmla="*/ 39 h 6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5" h="646">
                  <a:moveTo>
                    <a:pt x="607" y="39"/>
                  </a:moveTo>
                  <a:cubicBezTo>
                    <a:pt x="568" y="0"/>
                    <a:pt x="505" y="0"/>
                    <a:pt x="466" y="39"/>
                  </a:cubicBezTo>
                  <a:cubicBezTo>
                    <a:pt x="41" y="463"/>
                    <a:pt x="41" y="463"/>
                    <a:pt x="41" y="463"/>
                  </a:cubicBezTo>
                  <a:cubicBezTo>
                    <a:pt x="2" y="502"/>
                    <a:pt x="0" y="565"/>
                    <a:pt x="39" y="605"/>
                  </a:cubicBezTo>
                  <a:cubicBezTo>
                    <a:pt x="77" y="645"/>
                    <a:pt x="141" y="646"/>
                    <a:pt x="180" y="607"/>
                  </a:cubicBezTo>
                  <a:cubicBezTo>
                    <a:pt x="181" y="606"/>
                    <a:pt x="182" y="606"/>
                    <a:pt x="183" y="605"/>
                  </a:cubicBezTo>
                  <a:cubicBezTo>
                    <a:pt x="607" y="181"/>
                    <a:pt x="607" y="181"/>
                    <a:pt x="607" y="181"/>
                  </a:cubicBezTo>
                  <a:cubicBezTo>
                    <a:pt x="625" y="150"/>
                    <a:pt x="589" y="91"/>
                    <a:pt x="60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11">
              <a:extLst>
                <a:ext uri="{FF2B5EF4-FFF2-40B4-BE49-F238E27FC236}">
                  <a16:creationId xmlns:a16="http://schemas.microsoft.com/office/drawing/2014/main" id="{2B6E06D7-D33D-4112-8B51-65785C87A37A}"/>
                </a:ext>
              </a:extLst>
            </p:cNvPr>
            <p:cNvSpPr>
              <a:spLocks/>
            </p:cNvSpPr>
            <p:nvPr/>
          </p:nvSpPr>
          <p:spPr bwMode="auto">
            <a:xfrm>
              <a:off x="15132051" y="8620125"/>
              <a:ext cx="1387475" cy="1381125"/>
            </a:xfrm>
            <a:custGeom>
              <a:avLst/>
              <a:gdLst>
                <a:gd name="T0" fmla="*/ 604 w 645"/>
                <a:gd name="T1" fmla="*/ 37 h 644"/>
                <a:gd name="T2" fmla="*/ 466 w 645"/>
                <a:gd name="T3" fmla="*/ 37 h 644"/>
                <a:gd name="T4" fmla="*/ 41 w 645"/>
                <a:gd name="T5" fmla="*/ 461 h 644"/>
                <a:gd name="T6" fmla="*/ 39 w 645"/>
                <a:gd name="T7" fmla="*/ 603 h 644"/>
                <a:gd name="T8" fmla="*/ 180 w 645"/>
                <a:gd name="T9" fmla="*/ 605 h 644"/>
                <a:gd name="T10" fmla="*/ 183 w 645"/>
                <a:gd name="T11" fmla="*/ 603 h 644"/>
                <a:gd name="T12" fmla="*/ 607 w 645"/>
                <a:gd name="T13" fmla="*/ 179 h 644"/>
                <a:gd name="T14" fmla="*/ 604 w 645"/>
                <a:gd name="T15" fmla="*/ 37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5" h="644">
                  <a:moveTo>
                    <a:pt x="604" y="37"/>
                  </a:moveTo>
                  <a:cubicBezTo>
                    <a:pt x="566" y="0"/>
                    <a:pt x="504" y="0"/>
                    <a:pt x="466" y="37"/>
                  </a:cubicBezTo>
                  <a:cubicBezTo>
                    <a:pt x="41" y="461"/>
                    <a:pt x="41" y="461"/>
                    <a:pt x="41" y="461"/>
                  </a:cubicBezTo>
                  <a:cubicBezTo>
                    <a:pt x="2" y="500"/>
                    <a:pt x="0" y="563"/>
                    <a:pt x="39" y="603"/>
                  </a:cubicBezTo>
                  <a:cubicBezTo>
                    <a:pt x="77" y="643"/>
                    <a:pt x="141" y="644"/>
                    <a:pt x="180" y="605"/>
                  </a:cubicBezTo>
                  <a:cubicBezTo>
                    <a:pt x="181" y="604"/>
                    <a:pt x="182" y="604"/>
                    <a:pt x="183" y="603"/>
                  </a:cubicBezTo>
                  <a:cubicBezTo>
                    <a:pt x="607" y="179"/>
                    <a:pt x="607" y="179"/>
                    <a:pt x="607" y="179"/>
                  </a:cubicBezTo>
                  <a:cubicBezTo>
                    <a:pt x="645" y="139"/>
                    <a:pt x="644" y="76"/>
                    <a:pt x="604"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2">
              <a:extLst>
                <a:ext uri="{FF2B5EF4-FFF2-40B4-BE49-F238E27FC236}">
                  <a16:creationId xmlns:a16="http://schemas.microsoft.com/office/drawing/2014/main" id="{C026680C-6004-4856-B19C-1C10FAFA689F}"/>
                </a:ext>
              </a:extLst>
            </p:cNvPr>
            <p:cNvSpPr>
              <a:spLocks/>
            </p:cNvSpPr>
            <p:nvPr/>
          </p:nvSpPr>
          <p:spPr bwMode="auto">
            <a:xfrm>
              <a:off x="18595976" y="3925888"/>
              <a:ext cx="2605088" cy="2595562"/>
            </a:xfrm>
            <a:custGeom>
              <a:avLst/>
              <a:gdLst>
                <a:gd name="T0" fmla="*/ 1170 w 1211"/>
                <a:gd name="T1" fmla="*/ 37 h 1210"/>
                <a:gd name="T2" fmla="*/ 1031 w 1211"/>
                <a:gd name="T3" fmla="*/ 37 h 1210"/>
                <a:gd name="T4" fmla="*/ 41 w 1211"/>
                <a:gd name="T5" fmla="*/ 1027 h 1210"/>
                <a:gd name="T6" fmla="*/ 39 w 1211"/>
                <a:gd name="T7" fmla="*/ 1169 h 1210"/>
                <a:gd name="T8" fmla="*/ 180 w 1211"/>
                <a:gd name="T9" fmla="*/ 1171 h 1210"/>
                <a:gd name="T10" fmla="*/ 183 w 1211"/>
                <a:gd name="T11" fmla="*/ 1169 h 1210"/>
                <a:gd name="T12" fmla="*/ 1173 w 1211"/>
                <a:gd name="T13" fmla="*/ 179 h 1210"/>
                <a:gd name="T14" fmla="*/ 1170 w 1211"/>
                <a:gd name="T15" fmla="*/ 37 h 1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1210">
                  <a:moveTo>
                    <a:pt x="1170" y="37"/>
                  </a:moveTo>
                  <a:cubicBezTo>
                    <a:pt x="1132" y="0"/>
                    <a:pt x="1070" y="0"/>
                    <a:pt x="1031" y="37"/>
                  </a:cubicBezTo>
                  <a:cubicBezTo>
                    <a:pt x="41" y="1027"/>
                    <a:pt x="41" y="1027"/>
                    <a:pt x="41" y="1027"/>
                  </a:cubicBezTo>
                  <a:cubicBezTo>
                    <a:pt x="2" y="1066"/>
                    <a:pt x="0" y="1129"/>
                    <a:pt x="39" y="1169"/>
                  </a:cubicBezTo>
                  <a:cubicBezTo>
                    <a:pt x="77" y="1208"/>
                    <a:pt x="141" y="1210"/>
                    <a:pt x="180" y="1171"/>
                  </a:cubicBezTo>
                  <a:cubicBezTo>
                    <a:pt x="181" y="1170"/>
                    <a:pt x="182" y="1170"/>
                    <a:pt x="183" y="1169"/>
                  </a:cubicBezTo>
                  <a:cubicBezTo>
                    <a:pt x="1173" y="179"/>
                    <a:pt x="1173" y="179"/>
                    <a:pt x="1173" y="179"/>
                  </a:cubicBezTo>
                  <a:cubicBezTo>
                    <a:pt x="1211" y="139"/>
                    <a:pt x="1210" y="76"/>
                    <a:pt x="1170"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3">
              <a:extLst>
                <a:ext uri="{FF2B5EF4-FFF2-40B4-BE49-F238E27FC236}">
                  <a16:creationId xmlns:a16="http://schemas.microsoft.com/office/drawing/2014/main" id="{06F15DE5-0997-49CA-8899-0E9A4415DF59}"/>
                </a:ext>
              </a:extLst>
            </p:cNvPr>
            <p:cNvSpPr>
              <a:spLocks/>
            </p:cNvSpPr>
            <p:nvPr/>
          </p:nvSpPr>
          <p:spPr bwMode="auto">
            <a:xfrm>
              <a:off x="23433088" y="9199563"/>
              <a:ext cx="1082675" cy="1079500"/>
            </a:xfrm>
            <a:custGeom>
              <a:avLst/>
              <a:gdLst>
                <a:gd name="T0" fmla="*/ 463 w 503"/>
                <a:gd name="T1" fmla="*/ 38 h 503"/>
                <a:gd name="T2" fmla="*/ 324 w 503"/>
                <a:gd name="T3" fmla="*/ 38 h 503"/>
                <a:gd name="T4" fmla="*/ 41 w 503"/>
                <a:gd name="T5" fmla="*/ 321 h 503"/>
                <a:gd name="T6" fmla="*/ 38 w 503"/>
                <a:gd name="T7" fmla="*/ 462 h 503"/>
                <a:gd name="T8" fmla="*/ 180 w 503"/>
                <a:gd name="T9" fmla="*/ 465 h 503"/>
                <a:gd name="T10" fmla="*/ 182 w 503"/>
                <a:gd name="T11" fmla="*/ 462 h 503"/>
                <a:gd name="T12" fmla="*/ 465 w 503"/>
                <a:gd name="T13" fmla="*/ 179 h 503"/>
                <a:gd name="T14" fmla="*/ 463 w 503"/>
                <a:gd name="T15" fmla="*/ 38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3" h="503">
                  <a:moveTo>
                    <a:pt x="463" y="38"/>
                  </a:moveTo>
                  <a:cubicBezTo>
                    <a:pt x="424" y="0"/>
                    <a:pt x="362" y="0"/>
                    <a:pt x="324" y="38"/>
                  </a:cubicBezTo>
                  <a:cubicBezTo>
                    <a:pt x="41" y="321"/>
                    <a:pt x="41" y="321"/>
                    <a:pt x="41" y="321"/>
                  </a:cubicBezTo>
                  <a:cubicBezTo>
                    <a:pt x="1" y="359"/>
                    <a:pt x="0" y="422"/>
                    <a:pt x="38" y="462"/>
                  </a:cubicBezTo>
                  <a:cubicBezTo>
                    <a:pt x="77" y="502"/>
                    <a:pt x="140" y="503"/>
                    <a:pt x="180" y="465"/>
                  </a:cubicBezTo>
                  <a:cubicBezTo>
                    <a:pt x="181" y="464"/>
                    <a:pt x="182" y="463"/>
                    <a:pt x="182" y="462"/>
                  </a:cubicBezTo>
                  <a:cubicBezTo>
                    <a:pt x="465" y="179"/>
                    <a:pt x="465" y="179"/>
                    <a:pt x="465" y="179"/>
                  </a:cubicBezTo>
                  <a:cubicBezTo>
                    <a:pt x="503" y="140"/>
                    <a:pt x="502" y="76"/>
                    <a:pt x="46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4">
              <a:extLst>
                <a:ext uri="{FF2B5EF4-FFF2-40B4-BE49-F238E27FC236}">
                  <a16:creationId xmlns:a16="http://schemas.microsoft.com/office/drawing/2014/main" id="{92C79202-4299-48AB-8495-E7DF8F438EAB}"/>
                </a:ext>
              </a:extLst>
            </p:cNvPr>
            <p:cNvSpPr>
              <a:spLocks/>
            </p:cNvSpPr>
            <p:nvPr/>
          </p:nvSpPr>
          <p:spPr bwMode="auto">
            <a:xfrm>
              <a:off x="18816638" y="9091613"/>
              <a:ext cx="433388" cy="430212"/>
            </a:xfrm>
            <a:custGeom>
              <a:avLst/>
              <a:gdLst>
                <a:gd name="T0" fmla="*/ 101 w 201"/>
                <a:gd name="T1" fmla="*/ 0 h 200"/>
                <a:gd name="T2" fmla="*/ 100 w 201"/>
                <a:gd name="T3" fmla="*/ 0 h 200"/>
                <a:gd name="T4" fmla="*/ 1 w 201"/>
                <a:gd name="T5" fmla="*/ 100 h 200"/>
                <a:gd name="T6" fmla="*/ 101 w 201"/>
                <a:gd name="T7" fmla="*/ 200 h 200"/>
                <a:gd name="T8" fmla="*/ 201 w 201"/>
                <a:gd name="T9" fmla="*/ 100 h 200"/>
                <a:gd name="T10" fmla="*/ 101 w 201"/>
                <a:gd name="T11" fmla="*/ 0 h 200"/>
              </a:gdLst>
              <a:ahLst/>
              <a:cxnLst>
                <a:cxn ang="0">
                  <a:pos x="T0" y="T1"/>
                </a:cxn>
                <a:cxn ang="0">
                  <a:pos x="T2" y="T3"/>
                </a:cxn>
                <a:cxn ang="0">
                  <a:pos x="T4" y="T5"/>
                </a:cxn>
                <a:cxn ang="0">
                  <a:pos x="T6" y="T7"/>
                </a:cxn>
                <a:cxn ang="0">
                  <a:pos x="T8" y="T9"/>
                </a:cxn>
                <a:cxn ang="0">
                  <a:pos x="T10" y="T11"/>
                </a:cxn>
              </a:cxnLst>
              <a:rect l="0" t="0" r="r" b="b"/>
              <a:pathLst>
                <a:path w="201" h="200">
                  <a:moveTo>
                    <a:pt x="101" y="0"/>
                  </a:moveTo>
                  <a:cubicBezTo>
                    <a:pt x="100" y="0"/>
                    <a:pt x="100" y="0"/>
                    <a:pt x="100" y="0"/>
                  </a:cubicBezTo>
                  <a:cubicBezTo>
                    <a:pt x="45" y="0"/>
                    <a:pt x="0" y="45"/>
                    <a:pt x="1" y="100"/>
                  </a:cubicBezTo>
                  <a:cubicBezTo>
                    <a:pt x="1" y="156"/>
                    <a:pt x="46" y="200"/>
                    <a:pt x="101" y="200"/>
                  </a:cubicBezTo>
                  <a:cubicBezTo>
                    <a:pt x="156" y="200"/>
                    <a:pt x="201" y="155"/>
                    <a:pt x="201" y="100"/>
                  </a:cubicBezTo>
                  <a:cubicBezTo>
                    <a:pt x="201" y="45"/>
                    <a:pt x="156" y="0"/>
                    <a:pt x="10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5">
              <a:extLst>
                <a:ext uri="{FF2B5EF4-FFF2-40B4-BE49-F238E27FC236}">
                  <a16:creationId xmlns:a16="http://schemas.microsoft.com/office/drawing/2014/main" id="{80C028CA-B833-4A93-B4C6-BCF16E541794}"/>
                </a:ext>
              </a:extLst>
            </p:cNvPr>
            <p:cNvSpPr>
              <a:spLocks/>
            </p:cNvSpPr>
            <p:nvPr/>
          </p:nvSpPr>
          <p:spPr bwMode="auto">
            <a:xfrm>
              <a:off x="18384838" y="2654300"/>
              <a:ext cx="1290638" cy="430212"/>
            </a:xfrm>
            <a:custGeom>
              <a:avLst/>
              <a:gdLst>
                <a:gd name="T0" fmla="*/ 500 w 600"/>
                <a:gd name="T1" fmla="*/ 0 h 200"/>
                <a:gd name="T2" fmla="*/ 100 w 600"/>
                <a:gd name="T3" fmla="*/ 0 h 200"/>
                <a:gd name="T4" fmla="*/ 0 w 600"/>
                <a:gd name="T5" fmla="*/ 100 h 200"/>
                <a:gd name="T6" fmla="*/ 100 w 600"/>
                <a:gd name="T7" fmla="*/ 200 h 200"/>
                <a:gd name="T8" fmla="*/ 500 w 600"/>
                <a:gd name="T9" fmla="*/ 200 h 200"/>
                <a:gd name="T10" fmla="*/ 600 w 600"/>
                <a:gd name="T11" fmla="*/ 100 h 200"/>
                <a:gd name="T12" fmla="*/ 500 w 600"/>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600" h="200">
                  <a:moveTo>
                    <a:pt x="500" y="0"/>
                  </a:moveTo>
                  <a:cubicBezTo>
                    <a:pt x="100" y="0"/>
                    <a:pt x="100" y="0"/>
                    <a:pt x="100" y="0"/>
                  </a:cubicBezTo>
                  <a:cubicBezTo>
                    <a:pt x="45" y="0"/>
                    <a:pt x="0" y="45"/>
                    <a:pt x="0" y="100"/>
                  </a:cubicBezTo>
                  <a:cubicBezTo>
                    <a:pt x="0" y="155"/>
                    <a:pt x="45" y="200"/>
                    <a:pt x="100" y="200"/>
                  </a:cubicBezTo>
                  <a:cubicBezTo>
                    <a:pt x="500" y="200"/>
                    <a:pt x="500" y="200"/>
                    <a:pt x="500" y="200"/>
                  </a:cubicBezTo>
                  <a:cubicBezTo>
                    <a:pt x="555" y="200"/>
                    <a:pt x="600" y="155"/>
                    <a:pt x="600" y="100"/>
                  </a:cubicBezTo>
                  <a:cubicBezTo>
                    <a:pt x="600" y="45"/>
                    <a:pt x="555" y="0"/>
                    <a:pt x="5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7" name="Freeform 23">
            <a:extLst>
              <a:ext uri="{FF2B5EF4-FFF2-40B4-BE49-F238E27FC236}">
                <a16:creationId xmlns:a16="http://schemas.microsoft.com/office/drawing/2014/main" id="{C3145B56-F656-4A56-B1EF-343E70D6FEDA}"/>
              </a:ext>
            </a:extLst>
          </p:cNvPr>
          <p:cNvSpPr>
            <a:spLocks noEditPoints="1"/>
          </p:cNvSpPr>
          <p:nvPr/>
        </p:nvSpPr>
        <p:spPr bwMode="auto">
          <a:xfrm>
            <a:off x="8678851" y="3618190"/>
            <a:ext cx="565861" cy="547486"/>
          </a:xfrm>
          <a:custGeom>
            <a:avLst/>
            <a:gdLst>
              <a:gd name="T0" fmla="*/ 6702 w 8130"/>
              <a:gd name="T1" fmla="*/ 3117 h 7866"/>
              <a:gd name="T2" fmla="*/ 8130 w 8130"/>
              <a:gd name="T3" fmla="*/ 2303 h 7866"/>
              <a:gd name="T4" fmla="*/ 4065 w 8130"/>
              <a:gd name="T5" fmla="*/ 0 h 7866"/>
              <a:gd name="T6" fmla="*/ 0 w 8130"/>
              <a:gd name="T7" fmla="*/ 2303 h 7866"/>
              <a:gd name="T8" fmla="*/ 1429 w 8130"/>
              <a:gd name="T9" fmla="*/ 3117 h 7866"/>
              <a:gd name="T10" fmla="*/ 0 w 8130"/>
              <a:gd name="T11" fmla="*/ 3927 h 7866"/>
              <a:gd name="T12" fmla="*/ 1429 w 8130"/>
              <a:gd name="T13" fmla="*/ 4740 h 7866"/>
              <a:gd name="T14" fmla="*/ 0 w 8130"/>
              <a:gd name="T15" fmla="*/ 5550 h 7866"/>
              <a:gd name="T16" fmla="*/ 4065 w 8130"/>
              <a:gd name="T17" fmla="*/ 7866 h 7866"/>
              <a:gd name="T18" fmla="*/ 8130 w 8130"/>
              <a:gd name="T19" fmla="*/ 5550 h 7866"/>
              <a:gd name="T20" fmla="*/ 6702 w 8130"/>
              <a:gd name="T21" fmla="*/ 4740 h 7866"/>
              <a:gd name="T22" fmla="*/ 8130 w 8130"/>
              <a:gd name="T23" fmla="*/ 3927 h 7866"/>
              <a:gd name="T24" fmla="*/ 6702 w 8130"/>
              <a:gd name="T25" fmla="*/ 3117 h 7866"/>
              <a:gd name="T26" fmla="*/ 4065 w 8130"/>
              <a:gd name="T27" fmla="*/ 340 h 7866"/>
              <a:gd name="T28" fmla="*/ 7533 w 8130"/>
              <a:gd name="T29" fmla="*/ 2303 h 7866"/>
              <a:gd name="T30" fmla="*/ 4065 w 8130"/>
              <a:gd name="T31" fmla="*/ 4279 h 7866"/>
              <a:gd name="T32" fmla="*/ 598 w 8130"/>
              <a:gd name="T33" fmla="*/ 2303 h 7866"/>
              <a:gd name="T34" fmla="*/ 4065 w 8130"/>
              <a:gd name="T35" fmla="*/ 340 h 7866"/>
              <a:gd name="T36" fmla="*/ 1728 w 8130"/>
              <a:gd name="T37" fmla="*/ 3287 h 7866"/>
              <a:gd name="T38" fmla="*/ 4065 w 8130"/>
              <a:gd name="T39" fmla="*/ 4620 h 7866"/>
              <a:gd name="T40" fmla="*/ 6403 w 8130"/>
              <a:gd name="T41" fmla="*/ 3287 h 7866"/>
              <a:gd name="T42" fmla="*/ 7533 w 8130"/>
              <a:gd name="T43" fmla="*/ 3927 h 7866"/>
              <a:gd name="T44" fmla="*/ 4065 w 8130"/>
              <a:gd name="T45" fmla="*/ 5903 h 7866"/>
              <a:gd name="T46" fmla="*/ 598 w 8130"/>
              <a:gd name="T47" fmla="*/ 3927 h 7866"/>
              <a:gd name="T48" fmla="*/ 1728 w 8130"/>
              <a:gd name="T49" fmla="*/ 3287 h 7866"/>
              <a:gd name="T50" fmla="*/ 7533 w 8130"/>
              <a:gd name="T51" fmla="*/ 5550 h 7866"/>
              <a:gd name="T52" fmla="*/ 4065 w 8130"/>
              <a:gd name="T53" fmla="*/ 7526 h 7866"/>
              <a:gd name="T54" fmla="*/ 598 w 8130"/>
              <a:gd name="T55" fmla="*/ 5550 h 7866"/>
              <a:gd name="T56" fmla="*/ 1728 w 8130"/>
              <a:gd name="T57" fmla="*/ 4911 h 7866"/>
              <a:gd name="T58" fmla="*/ 4065 w 8130"/>
              <a:gd name="T59" fmla="*/ 6243 h 7866"/>
              <a:gd name="T60" fmla="*/ 6403 w 8130"/>
              <a:gd name="T61" fmla="*/ 4911 h 7866"/>
              <a:gd name="T62" fmla="*/ 7533 w 8130"/>
              <a:gd name="T63" fmla="*/ 5550 h 7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30" h="7866">
                <a:moveTo>
                  <a:pt x="6702" y="3117"/>
                </a:moveTo>
                <a:lnTo>
                  <a:pt x="8130" y="2303"/>
                </a:lnTo>
                <a:lnTo>
                  <a:pt x="4065" y="0"/>
                </a:lnTo>
                <a:lnTo>
                  <a:pt x="0" y="2303"/>
                </a:lnTo>
                <a:lnTo>
                  <a:pt x="1429" y="3117"/>
                </a:lnTo>
                <a:lnTo>
                  <a:pt x="0" y="3927"/>
                </a:lnTo>
                <a:lnTo>
                  <a:pt x="1429" y="4740"/>
                </a:lnTo>
                <a:lnTo>
                  <a:pt x="0" y="5550"/>
                </a:lnTo>
                <a:lnTo>
                  <a:pt x="4065" y="7866"/>
                </a:lnTo>
                <a:lnTo>
                  <a:pt x="8130" y="5550"/>
                </a:lnTo>
                <a:lnTo>
                  <a:pt x="6702" y="4740"/>
                </a:lnTo>
                <a:lnTo>
                  <a:pt x="8130" y="3927"/>
                </a:lnTo>
                <a:lnTo>
                  <a:pt x="6702" y="3117"/>
                </a:lnTo>
                <a:close/>
                <a:moveTo>
                  <a:pt x="4065" y="340"/>
                </a:moveTo>
                <a:lnTo>
                  <a:pt x="7533" y="2303"/>
                </a:lnTo>
                <a:lnTo>
                  <a:pt x="4065" y="4279"/>
                </a:lnTo>
                <a:lnTo>
                  <a:pt x="598" y="2303"/>
                </a:lnTo>
                <a:lnTo>
                  <a:pt x="4065" y="340"/>
                </a:lnTo>
                <a:close/>
                <a:moveTo>
                  <a:pt x="1728" y="3287"/>
                </a:moveTo>
                <a:lnTo>
                  <a:pt x="4065" y="4620"/>
                </a:lnTo>
                <a:lnTo>
                  <a:pt x="6403" y="3287"/>
                </a:lnTo>
                <a:lnTo>
                  <a:pt x="7533" y="3927"/>
                </a:lnTo>
                <a:lnTo>
                  <a:pt x="4065" y="5903"/>
                </a:lnTo>
                <a:lnTo>
                  <a:pt x="598" y="3927"/>
                </a:lnTo>
                <a:lnTo>
                  <a:pt x="1728" y="3287"/>
                </a:lnTo>
                <a:close/>
                <a:moveTo>
                  <a:pt x="7533" y="5550"/>
                </a:moveTo>
                <a:lnTo>
                  <a:pt x="4065" y="7526"/>
                </a:lnTo>
                <a:lnTo>
                  <a:pt x="598" y="5550"/>
                </a:lnTo>
                <a:lnTo>
                  <a:pt x="1728" y="4911"/>
                </a:lnTo>
                <a:lnTo>
                  <a:pt x="4065" y="6243"/>
                </a:lnTo>
                <a:lnTo>
                  <a:pt x="6403" y="4911"/>
                </a:lnTo>
                <a:lnTo>
                  <a:pt x="7533" y="55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886840" y="2900685"/>
            <a:ext cx="3370053" cy="2850075"/>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349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004CF650-2BEF-4D16-AE7B-1EB5FCC3BB2D}"/>
              </a:ext>
            </a:extLst>
          </p:cNvPr>
          <p:cNvSpPr/>
          <p:nvPr/>
        </p:nvSpPr>
        <p:spPr>
          <a:xfrm>
            <a:off x="701450" y="260648"/>
            <a:ext cx="2361544" cy="830997"/>
          </a:xfrm>
          <a:prstGeom prst="rect">
            <a:avLst/>
          </a:prstGeom>
        </p:spPr>
        <p:txBody>
          <a:bodyPr wrap="none">
            <a:spAutoFit/>
          </a:bodyPr>
          <a:lstStyle/>
          <a:p>
            <a:r>
              <a:rPr lang="en-US" altLang="zh-CN" sz="4800" b="1" dirty="0">
                <a:solidFill>
                  <a:schemeClr val="bg1"/>
                </a:solidFill>
                <a:effectLst>
                  <a:outerShdw blurRad="38100" dist="38100" dir="2700000" algn="tl">
                    <a:srgbClr val="000000">
                      <a:alpha val="43137"/>
                    </a:srgbClr>
                  </a:outerShdw>
                </a:effectLst>
                <a:latin typeface="+mn-ea"/>
              </a:rPr>
              <a:t>USECASE</a:t>
            </a:r>
            <a:endParaRPr lang="zh-CN" altLang="en-US" sz="4800" b="1" dirty="0">
              <a:solidFill>
                <a:schemeClr val="bg1"/>
              </a:solidFill>
              <a:effectLst>
                <a:outerShdw blurRad="38100" dist="38100" dir="2700000" algn="tl">
                  <a:srgbClr val="000000">
                    <a:alpha val="43137"/>
                  </a:srgbClr>
                </a:outerShdw>
              </a:effectLst>
              <a:latin typeface="+mn-ea"/>
            </a:endParaRPr>
          </a:p>
        </p:txBody>
      </p:sp>
      <p:cxnSp>
        <p:nvCxnSpPr>
          <p:cNvPr id="28" name="直接连接符 27">
            <a:extLst>
              <a:ext uri="{FF2B5EF4-FFF2-40B4-BE49-F238E27FC236}">
                <a16:creationId xmlns:a16="http://schemas.microsoft.com/office/drawing/2014/main" id="{34D821EC-0B66-4013-BFB3-C26AF03F9E0A}"/>
              </a:ext>
            </a:extLst>
          </p:cNvPr>
          <p:cNvCxnSpPr>
            <a:cxnSpLocks/>
          </p:cNvCxnSpPr>
          <p:nvPr/>
        </p:nvCxnSpPr>
        <p:spPr>
          <a:xfrm>
            <a:off x="830899" y="1059718"/>
            <a:ext cx="1375081"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46">
            <a:extLst>
              <a:ext uri="{FF2B5EF4-FFF2-40B4-BE49-F238E27FC236}">
                <a16:creationId xmlns:a16="http://schemas.microsoft.com/office/drawing/2014/main" id="{9B95C633-1D92-44B4-82C4-51C2801D8F4B}"/>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64">
            <a:extLst>
              <a:ext uri="{FF2B5EF4-FFF2-40B4-BE49-F238E27FC236}">
                <a16:creationId xmlns:a16="http://schemas.microsoft.com/office/drawing/2014/main" id="{DBBECAEF-A20E-44CC-9D8E-3319D4240680}"/>
              </a:ext>
            </a:extLst>
          </p:cNvPr>
          <p:cNvSpPr>
            <a:spLocks noChangeArrowheads="1"/>
          </p:cNvSpPr>
          <p:nvPr/>
        </p:nvSpPr>
        <p:spPr bwMode="auto">
          <a:xfrm>
            <a:off x="0" y="4572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p:nvPr/>
        </p:nvPicPr>
        <p:blipFill>
          <a:blip r:embed="rId3"/>
          <a:stretch>
            <a:fillRect/>
          </a:stretch>
        </p:blipFill>
        <p:spPr>
          <a:xfrm>
            <a:off x="3122611" y="0"/>
            <a:ext cx="9066213" cy="6857999"/>
          </a:xfrm>
          <a:prstGeom prst="rect">
            <a:avLst/>
          </a:prstGeom>
        </p:spPr>
      </p:pic>
    </p:spTree>
    <p:extLst>
      <p:ext uri="{BB962C8B-B14F-4D97-AF65-F5344CB8AC3E}">
        <p14:creationId xmlns:p14="http://schemas.microsoft.com/office/powerpoint/2010/main" val="2388371670"/>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23" presetClass="entr" presetSubtype="288" fill="hold" grpId="1" nodeType="withEffect">
                                  <p:stCondLst>
                                    <p:cond delay="0"/>
                                  </p:stCondLst>
                                  <p:iterate type="lt">
                                    <p:tmPct val="10000"/>
                                  </p:iterate>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矩形 26">
            <a:extLst>
              <a:ext uri="{FF2B5EF4-FFF2-40B4-BE49-F238E27FC236}">
                <a16:creationId xmlns:a16="http://schemas.microsoft.com/office/drawing/2014/main" id="{FCFE018C-4DC3-4E48-B62A-7FEB2EC6385B}"/>
              </a:ext>
            </a:extLst>
          </p:cNvPr>
          <p:cNvSpPr/>
          <p:nvPr/>
        </p:nvSpPr>
        <p:spPr>
          <a:xfrm>
            <a:off x="3214092" y="17760"/>
            <a:ext cx="5489003" cy="646331"/>
          </a:xfrm>
          <a:prstGeom prst="rect">
            <a:avLst/>
          </a:prstGeom>
        </p:spPr>
        <p:txBody>
          <a:bodyPr wrap="none">
            <a:spAutoFit/>
          </a:bodyPr>
          <a:lstStyle/>
          <a:p>
            <a:r>
              <a:rPr lang="en-US" altLang="zh-CN" sz="3600" b="1" dirty="0">
                <a:solidFill>
                  <a:schemeClr val="bg1"/>
                </a:solidFill>
                <a:latin typeface="Verdana" panose="020B0604030504040204" pitchFamily="34" charset="0"/>
                <a:ea typeface="Verdana" panose="020B0604030504040204" pitchFamily="34" charset="0"/>
              </a:rPr>
              <a:t>TỔ CHỨC ỨNG DỤNG</a:t>
            </a:r>
            <a:endParaRPr lang="zh-CN" altLang="en-US" sz="3600" b="1" dirty="0">
              <a:solidFill>
                <a:schemeClr val="bg1"/>
              </a:solidFill>
              <a:latin typeface="Verdana" panose="020B0604030504040204" pitchFamily="34"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0" y="691476"/>
            <a:ext cx="12188825" cy="6193908"/>
          </a:xfrm>
          <a:prstGeom prst="rect">
            <a:avLst/>
          </a:prstGeom>
        </p:spPr>
      </p:pic>
    </p:spTree>
    <p:extLst>
      <p:ext uri="{BB962C8B-B14F-4D97-AF65-F5344CB8AC3E}">
        <p14:creationId xmlns:p14="http://schemas.microsoft.com/office/powerpoint/2010/main" val="10745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par>
                                <p:cTn id="8" presetID="23" presetClass="entr" presetSubtype="288" fill="hold" grpId="1" nodeType="withEffect">
                                  <p:stCondLst>
                                    <p:cond delay="0"/>
                                  </p:stCondLst>
                                  <p:iterate type="lt">
                                    <p:tmPct val="10000"/>
                                  </p:iterate>
                                  <p:childTnLst>
                                    <p:set>
                                      <p:cBhvr>
                                        <p:cTn id="9" dur="1" fill="hold">
                                          <p:stCondLst>
                                            <p:cond delay="0"/>
                                          </p:stCondLst>
                                        </p:cTn>
                                        <p:tgtEl>
                                          <p:spTgt spid="290"/>
                                        </p:tgtEl>
                                        <p:attrNameLst>
                                          <p:attrName>style.visibility</p:attrName>
                                        </p:attrNameLst>
                                      </p:cBhvr>
                                      <p:to>
                                        <p:strVal val="visible"/>
                                      </p:to>
                                    </p:set>
                                    <p:anim calcmode="lin" valueType="num">
                                      <p:cBhvr>
                                        <p:cTn id="10" dur="500" fill="hold"/>
                                        <p:tgtEl>
                                          <p:spTgt spid="290"/>
                                        </p:tgtEl>
                                        <p:attrNameLst>
                                          <p:attrName>ppt_w</p:attrName>
                                        </p:attrNameLst>
                                      </p:cBhvr>
                                      <p:tavLst>
                                        <p:tav tm="0">
                                          <p:val>
                                            <p:strVal val="4/3*#ppt_w"/>
                                          </p:val>
                                        </p:tav>
                                        <p:tav tm="100000">
                                          <p:val>
                                            <p:strVal val="#ppt_w"/>
                                          </p:val>
                                        </p:tav>
                                      </p:tavLst>
                                    </p:anim>
                                    <p:anim calcmode="lin" valueType="num">
                                      <p:cBhvr>
                                        <p:cTn id="11" dur="500" fill="hold"/>
                                        <p:tgtEl>
                                          <p:spTgt spid="29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9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72" y="188640"/>
            <a:ext cx="2736304" cy="584775"/>
          </a:xfrm>
          <a:prstGeom prst="rect">
            <a:avLst/>
          </a:prstGeom>
          <a:noFill/>
        </p:spPr>
        <p:txBody>
          <a:bodyPr wrap="square" rtlCol="0">
            <a:spAutoFit/>
          </a:bodyPr>
          <a:lstStyle/>
          <a:p>
            <a:r>
              <a:rPr lang="en-US" sz="3200" dirty="0" smtClean="0">
                <a:solidFill>
                  <a:schemeClr val="bg1"/>
                </a:solidFill>
                <a:latin typeface="Times New Roman" panose="02020603050405020304" pitchFamily="18" charset="0"/>
                <a:cs typeface="Times New Roman" panose="02020603050405020304" pitchFamily="18" charset="0"/>
              </a:rPr>
              <a:t>SƠ ĐỒ ERD</a:t>
            </a:r>
            <a:endParaRPr lang="vi-V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58108" y="0"/>
            <a:ext cx="8830717" cy="6858000"/>
          </a:xfrm>
          <a:prstGeom prst="rect">
            <a:avLst/>
          </a:prstGeom>
        </p:spPr>
      </p:pic>
    </p:spTree>
    <p:extLst>
      <p:ext uri="{BB962C8B-B14F-4D97-AF65-F5344CB8AC3E}">
        <p14:creationId xmlns:p14="http://schemas.microsoft.com/office/powerpoint/2010/main" val="2403176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6">
      <a:dk1>
        <a:sysClr val="windowText" lastClr="000000"/>
      </a:dk1>
      <a:lt1>
        <a:sysClr val="window" lastClr="FFFFFF"/>
      </a:lt1>
      <a:dk2>
        <a:srgbClr val="1F497D"/>
      </a:dk2>
      <a:lt2>
        <a:srgbClr val="EEECE1"/>
      </a:lt2>
      <a:accent1>
        <a:srgbClr val="C79C2F"/>
      </a:accent1>
      <a:accent2>
        <a:srgbClr val="2B1E5C"/>
      </a:accent2>
      <a:accent3>
        <a:srgbClr val="9C319F"/>
      </a:accent3>
      <a:accent4>
        <a:srgbClr val="00BC82"/>
      </a:accent4>
      <a:accent5>
        <a:srgbClr val="5D92BB"/>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6967</TotalTime>
  <Words>417</Words>
  <Application>Microsoft Office PowerPoint</Application>
  <PresentationFormat>Custom</PresentationFormat>
  <Paragraphs>73</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맑은 고딕</vt:lpstr>
      <vt:lpstr>宋体</vt:lpstr>
      <vt:lpstr>Arial</vt:lpstr>
      <vt:lpstr>Calibri</vt:lpstr>
      <vt:lpstr>Open Sans</vt:lpstr>
      <vt:lpstr>Times New Roman</vt:lpstr>
      <vt:lpstr>Verdana</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ADMIN</cp:lastModifiedBy>
  <cp:revision>290</cp:revision>
  <dcterms:created xsi:type="dcterms:W3CDTF">2013-09-12T13:05:01Z</dcterms:created>
  <dcterms:modified xsi:type="dcterms:W3CDTF">2020-12-12T13:34:40Z</dcterms:modified>
</cp:coreProperties>
</file>