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5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60CE-B6C7-4DC5-B298-D9B58668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547B2-82F0-4705-9D02-D144B1C65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38F4-9C93-4F7B-9639-D65BD86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C892-A112-4688-86CB-534DC53C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D8F6-E713-4D87-83A4-DFD80D7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927E-8F17-4B13-BD9A-7E20095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05700-DBE4-4F94-A566-D65E46D2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B303-DD73-40AD-9DC7-899EBD29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9032-1A46-406F-89E7-722427F5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2BF2-3505-4C2D-B444-AE227E7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E862D-4723-4B19-8A41-520E6B1D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5830E-1140-4E65-AF2E-7C6885D8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7916-0C5B-4795-842E-4B463EDD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7E24-5B5A-4609-963A-89B8F243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E4E1-DAC0-468F-BA29-9BDC9C0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C0AC-FD37-4BA5-88F1-954E919A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B5F9-B612-4530-A230-304C07F8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FBB0-2F32-401B-8A72-04BC9CE8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B06C-9391-43F1-BC4D-6E23D66D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F4DE-62D8-49E0-8D57-0B0CE5BF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BBE-90D0-4A6B-BF74-EC0EDB24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FC86-C3FE-4124-AFD3-87568F6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E166-A738-4178-BE06-94FBB2F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D65D-73B1-4035-8D0A-8E499875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A7BF-DF80-4086-8971-220C870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14F0-FA23-4570-B4C6-5F0ED3AB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79B7-0C82-48A3-8467-3297CA70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27932-711F-48B3-8F41-C9ED0640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8045-8180-4B27-B5FF-7D72E11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8A7B-3EE5-420D-BA1B-96880A16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6F04-C1C9-4AE2-AB62-8495B36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1DA-4D9B-49B2-9484-74109D5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525B-6BE4-42BA-B639-DDE3887C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CABFE-B6F5-4B05-8B3F-AB5D16467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B6588-7E38-490C-BB60-98744966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96C9-EF0F-4845-BAF1-C2F5D8183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12267-7126-4D3F-9076-56E9726B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AB57-56C7-473F-81DD-F37942E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F6C6E-04D9-489E-AEEE-3AAB361A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9447-C530-4ABD-968D-35526FF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9DFA-27CE-45CF-AF90-45FC39F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5AADD-A3DE-4679-A4DC-A4EC0B72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E5C5-178E-4A7D-8C80-BD79CE50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5CE0D-24C0-4552-8B4C-79224B6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A7C8D-606C-48D3-9574-B49BC430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78D6-88D3-4DFA-9D86-AB5587F8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6E2-2328-4499-893F-9447BF3A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B052-3922-421F-9B69-0B89B35A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B80AD-00D0-42D9-95EF-8342286C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600C-CFA9-439A-A951-394D7C0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F8F3-E195-4C8B-B5DA-8F46A08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3A99-E7A2-403A-9164-F6370249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D4C-6998-4AF7-8748-3BB45085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8FB8-FF77-4C41-9253-2EB273F8B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D6CB4-B85A-4FFB-B2AB-F2E1FE59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0280-2DE5-48A5-A36C-540D1E8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AB03D-B1F8-40D0-94F2-88CDEDA5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D244-EF08-413B-994F-FE09BD40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2A57-F6DC-4026-8BB6-B30DDE95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9430-2AF5-4CF8-B78D-26173A01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3232-3D52-4F59-A502-C3B08C02B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0A64-B39C-4959-BEB2-D00E7541BC9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9FC8-B4DD-4224-BF80-5389FC6F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563-66C1-4C3D-83F7-97F9A2FD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D-4147-460E-AC3A-52F6B90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Books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Borrowing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Customers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Service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5100574" y="4018851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495421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Notifications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stCxn id="56" idx="0"/>
            <a:endCxn id="25" idx="2"/>
          </p:cNvCxnSpPr>
          <p:nvPr/>
        </p:nvCxnSpPr>
        <p:spPr>
          <a:xfrm flipV="1">
            <a:off x="7313811" y="2813818"/>
            <a:ext cx="786661" cy="353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219535" y="2799976"/>
            <a:ext cx="803334" cy="3889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550559" y="2568708"/>
            <a:ext cx="2061264" cy="5987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376399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4700560"/>
              <a:ext cx="0" cy="73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924412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664861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C7415-0F42-4835-9AE6-378B096B4274}"/>
              </a:ext>
            </a:extLst>
          </p:cNvPr>
          <p:cNvSpPr txBox="1"/>
          <p:nvPr/>
        </p:nvSpPr>
        <p:spPr>
          <a:xfrm>
            <a:off x="243023" y="173754"/>
            <a:ext cx="1890577" cy="73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MyLib</a:t>
            </a:r>
            <a:endParaRPr lang="en-US" sz="4400" dirty="0">
              <a:ln w="0"/>
              <a:solidFill>
                <a:srgbClr val="00000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A009218A-C4EB-4EBD-9CAB-24C0A038E7F1}"/>
              </a:ext>
            </a:extLst>
          </p:cNvPr>
          <p:cNvSpPr/>
          <p:nvPr/>
        </p:nvSpPr>
        <p:spPr>
          <a:xfrm>
            <a:off x="6815370" y="4014969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CAEE64F1-297F-41BD-A256-4454D85C55AC}"/>
              </a:ext>
            </a:extLst>
          </p:cNvPr>
          <p:cNvSpPr/>
          <p:nvPr/>
        </p:nvSpPr>
        <p:spPr>
          <a:xfrm>
            <a:off x="8569887" y="4040540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3DEBE-2796-4544-B1EB-2063AD34D2D1}"/>
              </a:ext>
            </a:extLst>
          </p:cNvPr>
          <p:cNvCxnSpPr>
            <a:cxnSpLocks/>
          </p:cNvCxnSpPr>
          <p:nvPr/>
        </p:nvCxnSpPr>
        <p:spPr>
          <a:xfrm flipV="1">
            <a:off x="5434554" y="3934021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168172-9CCB-4644-902D-D27550893BFB}"/>
              </a:ext>
            </a:extLst>
          </p:cNvPr>
          <p:cNvCxnSpPr>
            <a:cxnSpLocks/>
          </p:cNvCxnSpPr>
          <p:nvPr/>
        </p:nvCxnSpPr>
        <p:spPr>
          <a:xfrm flipV="1">
            <a:off x="7167262" y="3946779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145442-E146-4A94-9350-8FA3756D18B4}"/>
              </a:ext>
            </a:extLst>
          </p:cNvPr>
          <p:cNvCxnSpPr>
            <a:cxnSpLocks/>
          </p:cNvCxnSpPr>
          <p:nvPr/>
        </p:nvCxnSpPr>
        <p:spPr>
          <a:xfrm flipV="1">
            <a:off x="8899970" y="3959537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B00A50-3AAF-4A85-9788-A4A47A136A6B}"/>
              </a:ext>
            </a:extLst>
          </p:cNvPr>
          <p:cNvSpPr/>
          <p:nvPr/>
        </p:nvSpPr>
        <p:spPr>
          <a:xfrm>
            <a:off x="5103088" y="3167460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720AE5-2333-4FB2-AC09-AF9381ADF4F9}"/>
              </a:ext>
            </a:extLst>
          </p:cNvPr>
          <p:cNvSpPr/>
          <p:nvPr/>
        </p:nvSpPr>
        <p:spPr>
          <a:xfrm>
            <a:off x="6866340" y="3167178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BEB51D-EB92-4972-AC1B-92D8AFEE8091}"/>
              </a:ext>
            </a:extLst>
          </p:cNvPr>
          <p:cNvSpPr/>
          <p:nvPr/>
        </p:nvSpPr>
        <p:spPr>
          <a:xfrm>
            <a:off x="8575398" y="3188950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898F1BA822CA7A4C9E1EECD7B51A5D33" ma:contentTypeVersion="12" ma:contentTypeDescription="צור מסמך חדש." ma:contentTypeScope="" ma:versionID="292e6f1fa068b859e132649c2a3d4505">
  <xsd:schema xmlns:xsd="http://www.w3.org/2001/XMLSchema" xmlns:xs="http://www.w3.org/2001/XMLSchema" xmlns:p="http://schemas.microsoft.com/office/2006/metadata/properties" xmlns:ns3="e1b4877c-7963-4fff-ba17-2b68774beed0" xmlns:ns4="3b2c9cc2-5cae-4dfd-ac5b-cf044e8522f6" targetNamespace="http://schemas.microsoft.com/office/2006/metadata/properties" ma:root="true" ma:fieldsID="6a51703ec1358e54068ea21a055be5de" ns3:_="" ns4:_="">
    <xsd:import namespace="e1b4877c-7963-4fff-ba17-2b68774beed0"/>
    <xsd:import namespace="3b2c9cc2-5cae-4dfd-ac5b-cf044e8522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4877c-7963-4fff-ba17-2b68774be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משותף עם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משותף עם פרטים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של רמז לשיתוף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c9cc2-5cae-4dfd-ac5b-cf044e852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AD098B-BA67-45A0-9C45-22D77D7E1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4877c-7963-4fff-ba17-2b68774beed0"/>
    <ds:schemaRef ds:uri="3b2c9cc2-5cae-4dfd-ac5b-cf044e852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4644A-1F95-47E9-9B53-ED609F3F0D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51342-FA8C-4FC0-B08C-458D7C9DD5E0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e1b4877c-7963-4fff-ba17-2b68774beed0"/>
    <ds:schemaRef ds:uri="3b2c9cc2-5cae-4dfd-ac5b-cf044e8522f6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dcterms:created xsi:type="dcterms:W3CDTF">2020-07-17T12:51:16Z</dcterms:created>
  <dcterms:modified xsi:type="dcterms:W3CDTF">2020-07-17T12:51:53Z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0x010100898F1BA822CA7A4C9E1EECD7B51A5D33</vt:lpwstr>
  </property>
</Properties>
</file>