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21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4:56:49.806"/>
    </inkml:context>
    <inkml:brush xml:id="br0">
      <inkml:brushProperty name="width" value="0.35" units="cm"/>
      <inkml:brushProperty name="height" value="0.35" units="cm"/>
      <inkml:brushProperty name="color" value="#177D36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7:58:54.478"/>
    </inkml:context>
    <inkml:brush xml:id="br0">
      <inkml:brushProperty name="width" value="0.35" units="cm"/>
      <inkml:brushProperty name="height" value="0.35" units="cm"/>
      <inkml:brushProperty name="color" value="#FFA6CC"/>
      <inkml:brushProperty name="fitToCurve" value="1"/>
    </inkml:brush>
  </inkml:definitions>
  <inkml:trace contextRef="#ctx0" brushRef="#br0">0 0 0</inkml:trace>
  <inkml:trace contextRef="#ctx0" brushRef="#br0" timeOffset="1121">458 339 0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7:59:02.870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931 0 0</inkml:trace>
  <inkml:trace contextRef="#ctx0" brushRef="#br0" timeOffset="1039">0 254 0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7:59:08.030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0 119 0</inkml:trace>
  <inkml:trace contextRef="#ctx0" brushRef="#br0" timeOffset="984">897 0 0,'-17'17'109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8:15:33.038"/>
    </inkml:context>
    <inkml:brush xml:id="br0">
      <inkml:brushProperty name="width" value="0.35" units="cm"/>
      <inkml:brushProperty name="height" value="0.3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4:56:56.269"/>
    </inkml:context>
    <inkml:brush xml:id="br0">
      <inkml:brushProperty name="width" value="0.35" units="cm"/>
      <inkml:brushProperty name="height" value="0.35" units="cm"/>
      <inkml:brushProperty name="color" value="#177D36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4:57:00.212"/>
    </inkml:context>
    <inkml:brush xml:id="br0">
      <inkml:brushProperty name="width" value="0.35" units="cm"/>
      <inkml:brushProperty name="height" value="0.35" units="cm"/>
      <inkml:brushProperty name="color" value="#177D36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4:57:44.469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4:57:50.059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4:57:59.091"/>
    </inkml:context>
    <inkml:brush xml:id="br0">
      <inkml:brushProperty name="width" value="0.35" units="cm"/>
      <inkml:brushProperty name="height" value="0.35" units="cm"/>
      <inkml:brushProperty name="color" value="#FFA6CC"/>
      <inkml:brushProperty name="fitToCurve" value="1"/>
    </inkml:brush>
  </inkml:definitions>
  <inkml:trace contextRef="#ctx0" brushRef="#br0">34 0 0</inkml:trace>
  <inkml:trace contextRef="#ctx0" brushRef="#br0" timeOffset="991">17 17 0</inkml:trace>
  <inkml:trace contextRef="#ctx0" brushRef="#br0" timeOffset="1319">17 17 0,'-17'0'15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4:58:02.339"/>
    </inkml:context>
    <inkml:brush xml:id="br0">
      <inkml:brushProperty name="width" value="0.35" units="cm"/>
      <inkml:brushProperty name="height" value="0.35" units="cm"/>
      <inkml:brushProperty name="color" value="#FFA6CC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4:58:10.811"/>
    </inkml:context>
    <inkml:brush xml:id="br0">
      <inkml:brushProperty name="width" value="0.35" units="cm"/>
      <inkml:brushProperty name="height" value="0.35" units="cm"/>
      <inkml:brushProperty name="color" value="#FFA6CC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10-17T17:58:47.040"/>
    </inkml:context>
    <inkml:brush xml:id="br0">
      <inkml:brushProperty name="width" value="0.35" units="cm"/>
      <inkml:brushProperty name="height" value="0.35" units="cm"/>
      <inkml:brushProperty name="color" value="#FFA6CC"/>
      <inkml:brushProperty name="fitToCurve" value="1"/>
    </inkml:brush>
  </inkml:definitions>
  <inkml:trace contextRef="#ctx0" brushRef="#br0">0 34 0,'17'-17'141,"-17"0"-47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8DE8-8A3D-43C1-8DF1-59C0E9723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199C4-3352-495D-84B7-FCD49227B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623C-62FD-49B1-99AE-C753E278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ABECD-4FFB-441E-8971-380CEBF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87AF-A02D-4E91-B586-7AC32925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60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4D4A-FF40-42E9-8BF8-F9D05E44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DB05-BFA8-40F5-A1E2-BDCA55C00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0DF8-ABC0-4735-BE97-B431CA2E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F1C-459C-42F9-8E10-DFB54ED3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1029-717C-48B1-AB47-0E891C78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169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0273C-94CE-4168-8EAC-F77E98749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B17B0-1CC6-441D-B0F6-16418F309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6AE4-3F2B-4C13-AC80-AA01B96F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DE8A-BA76-4CED-997D-1A4833CF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3B54-C48D-4DD0-8376-2B306FB8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533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1852-015C-498C-B5C1-A8276392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C72E-93D6-4B41-A9D4-18AF52B0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3C2B-9444-4662-8096-5A686055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4697-55A2-4C2C-A435-15278A7D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4CDD-E34F-4D1F-A686-A9B1CF89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089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FB24-310C-4A34-B3F9-22C4A172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64D7-3902-4FD7-A58C-AD96942B9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7319-B3AA-4264-9BCF-804C57F9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B7648-BA74-4267-B3C6-DC0DAF93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294A1-1B7F-4760-922B-687824F0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157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8E11-AC4F-4D4D-8818-69219AD6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D8B0-7CDC-4182-BF04-DBF1E96BF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A6D15-2D57-4989-AB99-F2ABB076F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1D3EF-AA2A-404C-81F7-381CE045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6F2AB-B2A1-4EA9-96A4-81762D2E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853E7-A5A3-43E4-AE2B-45C06E6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23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791C-D6A6-4A8F-B87F-C41B189A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5145-9DF7-42B3-906E-ECEEE8048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0A551-D869-4D87-A1BA-06824A4B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9FF5A-1B8C-41D6-A983-A9D893586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7AD87-8114-4CE2-B5E4-672BE8269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850C4-53B4-40AD-BFFC-CEE38669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13259-706D-4938-8A77-549B93BA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4220E-91EC-4E4C-802C-98AF275A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555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DCC-7475-4602-94DF-4EA7D06A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380A0-75BF-4767-B2FA-DAA6FF23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ED41D-609E-4FFF-82F2-9720209C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839A9-E8AB-4A9E-847F-52F81284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532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67088-7D2B-40F1-97C3-B12DE92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1075F-549A-4366-98E9-FC1C3597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20EDD-D5AB-4E0A-AA43-FD4397ED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543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F515-B2DC-4EA0-BB2B-EC6C8E7E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7794-D223-47D1-BF2E-63296C83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02149-4A05-4E35-9F0D-F5556A3B2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8DCB-6387-4332-9EA7-0E65CD19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83518-9CE7-4D63-AC6C-61447CE0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7129B-8E0F-4676-A922-FBA9614C7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523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0534-D67A-41D5-8D3E-3EAA707E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94477-9D94-453C-8B30-0601F8C26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CBD91-D968-4AAD-A0B3-EC96D0CC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CE-A0C6-4400-8817-3618EA14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35907-9366-4CD2-AB67-A76BDFE2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D83C1-3070-43C3-8451-9BD2A0A4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537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4518E-44DD-49A9-BB86-5754653C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21A7E-7A09-41CB-B7E7-DC311132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099B-D550-4268-AB28-343278F1F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1F21E-FC0E-4A43-A0D8-4DA09B534E92}" type="datetimeFigureOut">
              <a:rPr lang="vi-VN" smtClean="0"/>
              <a:t>17/10/2021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D280-C016-4924-8BCA-5C0C5DA72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4230-3A0F-43CF-8581-681D2361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BC8E5-ADA4-4DF2-BD9A-0917B07C7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19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0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12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customXml" Target="../ink/ink13.xml"/><Relationship Id="rId5" Type="http://schemas.openxmlformats.org/officeDocument/2006/relationships/image" Target="../media/image8.emf"/><Relationship Id="rId10" Type="http://schemas.openxmlformats.org/officeDocument/2006/relationships/image" Target="../media/image11.png"/><Relationship Id="rId4" Type="http://schemas.openxmlformats.org/officeDocument/2006/relationships/customXml" Target="../ink/ink10.xml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7C7F8F-60E2-4CF8-A852-381F32379E3E}"/>
              </a:ext>
            </a:extLst>
          </p:cNvPr>
          <p:cNvCxnSpPr>
            <a:cxnSpLocks/>
          </p:cNvCxnSpPr>
          <p:nvPr/>
        </p:nvCxnSpPr>
        <p:spPr>
          <a:xfrm>
            <a:off x="2755392" y="4017818"/>
            <a:ext cx="4864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9AFE79-35AD-42F3-BBDF-672918538DD6}"/>
              </a:ext>
            </a:extLst>
          </p:cNvPr>
          <p:cNvCxnSpPr>
            <a:cxnSpLocks/>
          </p:cNvCxnSpPr>
          <p:nvPr/>
        </p:nvCxnSpPr>
        <p:spPr>
          <a:xfrm flipH="1" flipV="1">
            <a:off x="5297640" y="2206752"/>
            <a:ext cx="1" cy="3078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5CD177-38A4-4805-8F8E-07AB4DC375FE}"/>
              </a:ext>
            </a:extLst>
          </p:cNvPr>
          <p:cNvCxnSpPr/>
          <p:nvPr/>
        </p:nvCxnSpPr>
        <p:spPr>
          <a:xfrm>
            <a:off x="5791200" y="3901994"/>
            <a:ext cx="0" cy="231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1226C1-AFE2-4F50-B565-75102A949E81}"/>
              </a:ext>
            </a:extLst>
          </p:cNvPr>
          <p:cNvCxnSpPr/>
          <p:nvPr/>
        </p:nvCxnSpPr>
        <p:spPr>
          <a:xfrm>
            <a:off x="6449568" y="3901994"/>
            <a:ext cx="0" cy="231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D31946-3C3D-4BC9-8BA0-8B1245DC355C}"/>
              </a:ext>
            </a:extLst>
          </p:cNvPr>
          <p:cNvCxnSpPr/>
          <p:nvPr/>
        </p:nvCxnSpPr>
        <p:spPr>
          <a:xfrm>
            <a:off x="4663440" y="3907536"/>
            <a:ext cx="0" cy="231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BB9645-4AD0-4D15-888C-D980DB8CED52}"/>
              </a:ext>
            </a:extLst>
          </p:cNvPr>
          <p:cNvCxnSpPr/>
          <p:nvPr/>
        </p:nvCxnSpPr>
        <p:spPr>
          <a:xfrm>
            <a:off x="4023360" y="3901994"/>
            <a:ext cx="0" cy="231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554ECE-82D7-4563-BDF6-03F42BAD1FA2}"/>
              </a:ext>
            </a:extLst>
          </p:cNvPr>
          <p:cNvCxnSpPr>
            <a:cxnSpLocks/>
          </p:cNvCxnSpPr>
          <p:nvPr/>
        </p:nvCxnSpPr>
        <p:spPr>
          <a:xfrm flipH="1">
            <a:off x="5210139" y="3044952"/>
            <a:ext cx="164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B92392-5A09-41C5-B621-831166216665}"/>
              </a:ext>
            </a:extLst>
          </p:cNvPr>
          <p:cNvCxnSpPr>
            <a:cxnSpLocks/>
          </p:cNvCxnSpPr>
          <p:nvPr/>
        </p:nvCxnSpPr>
        <p:spPr>
          <a:xfrm flipH="1">
            <a:off x="5194899" y="3526536"/>
            <a:ext cx="164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6BB732-47B3-40B2-9617-5D592873D416}"/>
              </a:ext>
            </a:extLst>
          </p:cNvPr>
          <p:cNvCxnSpPr>
            <a:cxnSpLocks/>
          </p:cNvCxnSpPr>
          <p:nvPr/>
        </p:nvCxnSpPr>
        <p:spPr>
          <a:xfrm flipH="1">
            <a:off x="5210139" y="4386072"/>
            <a:ext cx="164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1BAD1A-26A0-4959-8244-3F2E8385E507}"/>
              </a:ext>
            </a:extLst>
          </p:cNvPr>
          <p:cNvCxnSpPr>
            <a:cxnSpLocks/>
          </p:cNvCxnSpPr>
          <p:nvPr/>
        </p:nvCxnSpPr>
        <p:spPr>
          <a:xfrm flipH="1">
            <a:off x="5194899" y="4867656"/>
            <a:ext cx="164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261FFC-B047-4BBF-A7F9-A8E0FF292698}"/>
              </a:ext>
            </a:extLst>
          </p:cNvPr>
          <p:cNvCxnSpPr/>
          <p:nvPr/>
        </p:nvCxnSpPr>
        <p:spPr>
          <a:xfrm>
            <a:off x="6443472" y="3901994"/>
            <a:ext cx="0" cy="231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6DB4E4-BDA2-46EB-B1E8-6D5F27C820EB}"/>
              </a:ext>
            </a:extLst>
          </p:cNvPr>
          <p:cNvCxnSpPr/>
          <p:nvPr/>
        </p:nvCxnSpPr>
        <p:spPr>
          <a:xfrm>
            <a:off x="7101840" y="3901994"/>
            <a:ext cx="0" cy="231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266551-6F87-4BC0-A861-9BA6DD39056A}"/>
              </a:ext>
            </a:extLst>
          </p:cNvPr>
          <p:cNvCxnSpPr/>
          <p:nvPr/>
        </p:nvCxnSpPr>
        <p:spPr>
          <a:xfrm>
            <a:off x="3371088" y="3901994"/>
            <a:ext cx="0" cy="231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EC8ABA-4248-4ACA-A335-A15593D3A292}"/>
              </a:ext>
            </a:extLst>
          </p:cNvPr>
          <p:cNvCxnSpPr/>
          <p:nvPr/>
        </p:nvCxnSpPr>
        <p:spPr>
          <a:xfrm>
            <a:off x="4029456" y="3901994"/>
            <a:ext cx="0" cy="231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C9EA14F-169A-4A9E-B6B2-D26F590DC3EF}"/>
                  </a:ext>
                </a:extLst>
              </p14:cNvPr>
              <p14:cNvContentPartPr/>
              <p14:nvPr/>
            </p14:nvContentPartPr>
            <p14:xfrm>
              <a:off x="7077480" y="3090816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C9EA14F-169A-4A9E-B6B2-D26F590DC3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14480" y="302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9E47F67-228C-49D6-9A7D-B5F1FE1E79F1}"/>
                  </a:ext>
                </a:extLst>
              </p14:cNvPr>
              <p14:cNvContentPartPr/>
              <p14:nvPr/>
            </p14:nvContentPartPr>
            <p14:xfrm>
              <a:off x="5766720" y="4870656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9E47F67-228C-49D6-9A7D-B5F1FE1E79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3720" y="4807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C2130A-3E33-472B-A3F5-18369362D8ED}"/>
                  </a:ext>
                </a:extLst>
              </p14:cNvPr>
              <p14:cNvContentPartPr/>
              <p14:nvPr/>
            </p14:nvContentPartPr>
            <p14:xfrm>
              <a:off x="4023240" y="4023216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C2130A-3E33-472B-A3F5-18369362D8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240" y="3960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00C1762-FD98-4281-881B-752DD98D2DEF}"/>
                  </a:ext>
                </a:extLst>
              </p14:cNvPr>
              <p14:cNvContentPartPr/>
              <p14:nvPr/>
            </p14:nvContentPartPr>
            <p14:xfrm>
              <a:off x="7077480" y="3505176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00C1762-FD98-4281-881B-752DD98D2D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4480" y="34421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08D9776-D936-45BB-9938-A4EBB08DC532}"/>
                  </a:ext>
                </a:extLst>
              </p14:cNvPr>
              <p14:cNvContentPartPr/>
              <p14:nvPr/>
            </p14:nvContentPartPr>
            <p14:xfrm>
              <a:off x="5297280" y="4388976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08D9776-D936-45BB-9938-A4EBB08DC5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4280" y="4325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391D323-E3F0-4DAB-BB39-549A65F035AC}"/>
                  </a:ext>
                </a:extLst>
              </p14:cNvPr>
              <p14:cNvContentPartPr/>
              <p14:nvPr/>
            </p14:nvContentPartPr>
            <p14:xfrm>
              <a:off x="5291160" y="4388976"/>
              <a:ext cx="12600" cy="6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391D323-E3F0-4DAB-BB39-549A65F035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8160" y="4325976"/>
                <a:ext cx="138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59B64BA-27E0-464D-9F09-2396155C547B}"/>
                  </a:ext>
                </a:extLst>
              </p14:cNvPr>
              <p14:cNvContentPartPr/>
              <p14:nvPr/>
            </p14:nvContentPartPr>
            <p14:xfrm>
              <a:off x="7077480" y="3499056"/>
              <a:ext cx="36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59B64BA-27E0-464D-9F09-2396155C547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4480" y="3436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3E54688-43DC-4D25-94D5-D7CDD74A4727}"/>
                  </a:ext>
                </a:extLst>
              </p14:cNvPr>
              <p14:cNvContentPartPr/>
              <p14:nvPr/>
            </p14:nvContentPartPr>
            <p14:xfrm>
              <a:off x="4687800" y="3060216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3E54688-43DC-4D25-94D5-D7CDD74A47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24800" y="29972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C56D720-E945-4AF1-B772-D31454E99258}"/>
              </a:ext>
            </a:extLst>
          </p:cNvPr>
          <p:cNvSpPr txBox="1"/>
          <p:nvPr/>
        </p:nvSpPr>
        <p:spPr>
          <a:xfrm>
            <a:off x="7419464" y="4072357"/>
            <a:ext cx="401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x</a:t>
            </a:r>
            <a:r>
              <a:rPr lang="en-US" sz="2200" baseline="-25000"/>
              <a:t>1</a:t>
            </a:r>
            <a:endParaRPr lang="vi-VN" sz="2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E7F611-8115-46CC-A974-1250A9DC4514}"/>
              </a:ext>
            </a:extLst>
          </p:cNvPr>
          <p:cNvSpPr txBox="1"/>
          <p:nvPr/>
        </p:nvSpPr>
        <p:spPr>
          <a:xfrm>
            <a:off x="5390128" y="2042389"/>
            <a:ext cx="401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x</a:t>
            </a:r>
            <a:r>
              <a:rPr lang="en-US" sz="2200" baseline="-25000"/>
              <a:t>2</a:t>
            </a:r>
            <a:endParaRPr lang="vi-VN" sz="22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B23DFA-2C78-4B66-AB45-D6DB264C6EEC}"/>
              </a:ext>
            </a:extLst>
          </p:cNvPr>
          <p:cNvCxnSpPr>
            <a:cxnSpLocks/>
          </p:cNvCxnSpPr>
          <p:nvPr/>
        </p:nvCxnSpPr>
        <p:spPr>
          <a:xfrm flipH="1" flipV="1">
            <a:off x="3255264" y="3429000"/>
            <a:ext cx="3395472" cy="180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AFD9A1D-F172-48E9-BC1E-1FEF14A3B026}"/>
              </a:ext>
            </a:extLst>
          </p:cNvPr>
          <p:cNvCxnSpPr>
            <a:cxnSpLocks/>
          </p:cNvCxnSpPr>
          <p:nvPr/>
        </p:nvCxnSpPr>
        <p:spPr>
          <a:xfrm flipH="1" flipV="1">
            <a:off x="4340352" y="1936450"/>
            <a:ext cx="3395472" cy="1807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7FD775-A788-4556-B0CF-7E9F4B81A69E}"/>
              </a:ext>
            </a:extLst>
          </p:cNvPr>
          <p:cNvSpPr txBox="1"/>
          <p:nvPr/>
        </p:nvSpPr>
        <p:spPr>
          <a:xfrm>
            <a:off x="3101605" y="2992716"/>
            <a:ext cx="401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z</a:t>
            </a:r>
            <a:r>
              <a:rPr lang="en-US" sz="2200" baseline="-25000"/>
              <a:t>2</a:t>
            </a:r>
            <a:endParaRPr lang="vi-VN" sz="2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4EABE6-9613-456F-95E4-9BA6C14EB873}"/>
              </a:ext>
            </a:extLst>
          </p:cNvPr>
          <p:cNvSpPr txBox="1"/>
          <p:nvPr/>
        </p:nvSpPr>
        <p:spPr>
          <a:xfrm>
            <a:off x="4023240" y="1791345"/>
            <a:ext cx="391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z</a:t>
            </a:r>
            <a:r>
              <a:rPr lang="en-US" sz="2200" baseline="-25000"/>
              <a:t>1</a:t>
            </a:r>
            <a:endParaRPr lang="vi-VN" sz="2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33829C-6A44-4867-91D7-13906F74BAE4}"/>
              </a:ext>
            </a:extLst>
          </p:cNvPr>
          <p:cNvSpPr txBox="1"/>
          <p:nvPr/>
        </p:nvSpPr>
        <p:spPr>
          <a:xfrm>
            <a:off x="4464774" y="2098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  <a:endParaRPr lang="vi-V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267B27-710C-4A70-BECB-05A0835F8582}"/>
              </a:ext>
            </a:extLst>
          </p:cNvPr>
          <p:cNvSpPr txBox="1"/>
          <p:nvPr/>
        </p:nvSpPr>
        <p:spPr>
          <a:xfrm>
            <a:off x="4687800" y="1799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vi-V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36BDA4-F847-4BB7-9F72-FC8521466F4B}"/>
              </a:ext>
            </a:extLst>
          </p:cNvPr>
          <p:cNvSpPr txBox="1"/>
          <p:nvPr/>
        </p:nvSpPr>
        <p:spPr>
          <a:xfrm>
            <a:off x="3172027" y="3488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vi-V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F932C6-9AD5-4A78-A3D7-9C0251EE91B9}"/>
              </a:ext>
            </a:extLst>
          </p:cNvPr>
          <p:cNvSpPr txBox="1"/>
          <p:nvPr/>
        </p:nvSpPr>
        <p:spPr>
          <a:xfrm>
            <a:off x="3502677" y="3229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830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4ECBEA-8F40-44AB-B3E6-4D89A0277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320" y="1209040"/>
            <a:ext cx="6361409" cy="353364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6F0EBC-EBA1-4DF7-9730-5E8C160183B3}"/>
              </a:ext>
            </a:extLst>
          </p:cNvPr>
          <p:cNvCxnSpPr>
            <a:cxnSpLocks/>
          </p:cNvCxnSpPr>
          <p:nvPr/>
        </p:nvCxnSpPr>
        <p:spPr>
          <a:xfrm flipV="1">
            <a:off x="3667024" y="1548384"/>
            <a:ext cx="2514320" cy="29677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08AAE-57C6-4F94-BA53-2FE23BBA2E3A}"/>
              </a:ext>
            </a:extLst>
          </p:cNvPr>
          <p:cNvCxnSpPr>
            <a:cxnSpLocks/>
            <a:endCxn id="12" idx="0"/>
          </p:cNvCxnSpPr>
          <p:nvPr/>
        </p:nvCxnSpPr>
        <p:spPr>
          <a:xfrm flipH="1" flipV="1">
            <a:off x="3958689" y="1434593"/>
            <a:ext cx="2116952" cy="31497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A8E127-3260-4C10-AEDD-6B4FEAED7121}"/>
              </a:ext>
            </a:extLst>
          </p:cNvPr>
          <p:cNvSpPr txBox="1"/>
          <p:nvPr/>
        </p:nvSpPr>
        <p:spPr>
          <a:xfrm>
            <a:off x="3894569" y="1039061"/>
            <a:ext cx="391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z</a:t>
            </a:r>
            <a:r>
              <a:rPr lang="en-US" sz="2200" baseline="-25000"/>
              <a:t>2</a:t>
            </a:r>
            <a:endParaRPr lang="vi-VN" sz="2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3BFD4-2E06-4E3E-BEBC-B7CD4A21AC88}"/>
              </a:ext>
            </a:extLst>
          </p:cNvPr>
          <p:cNvSpPr txBox="1"/>
          <p:nvPr/>
        </p:nvSpPr>
        <p:spPr>
          <a:xfrm>
            <a:off x="6148528" y="1107387"/>
            <a:ext cx="391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z</a:t>
            </a:r>
            <a:r>
              <a:rPr lang="en-US" sz="2200" baseline="-25000"/>
              <a:t>1</a:t>
            </a:r>
            <a:endParaRPr lang="vi-VN" sz="2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974D1-EF14-4B90-94F1-306A132CB87F}"/>
              </a:ext>
            </a:extLst>
          </p:cNvPr>
          <p:cNvSpPr txBox="1"/>
          <p:nvPr/>
        </p:nvSpPr>
        <p:spPr>
          <a:xfrm>
            <a:off x="3795022" y="1434593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1</a:t>
            </a:r>
            <a:endParaRPr lang="vi-VN" sz="2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D09EE-355E-4108-84B5-62C22E17DDF7}"/>
              </a:ext>
            </a:extLst>
          </p:cNvPr>
          <p:cNvSpPr txBox="1"/>
          <p:nvPr/>
        </p:nvSpPr>
        <p:spPr>
          <a:xfrm>
            <a:off x="4143856" y="1387703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0</a:t>
            </a:r>
            <a:endParaRPr lang="vi-VN" sz="2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3F44E-E730-4195-969D-6DE9EAC309FA}"/>
              </a:ext>
            </a:extLst>
          </p:cNvPr>
          <p:cNvSpPr txBox="1"/>
          <p:nvPr/>
        </p:nvSpPr>
        <p:spPr>
          <a:xfrm>
            <a:off x="5748307" y="1332940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0</a:t>
            </a:r>
            <a:endParaRPr lang="vi-VN" sz="2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8F8C1-C7CD-4718-93C1-2079327C2C27}"/>
              </a:ext>
            </a:extLst>
          </p:cNvPr>
          <p:cNvSpPr txBox="1"/>
          <p:nvPr/>
        </p:nvSpPr>
        <p:spPr>
          <a:xfrm>
            <a:off x="6039311" y="1548384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1</a:t>
            </a:r>
            <a:endParaRPr lang="vi-VN" sz="2200"/>
          </a:p>
        </p:txBody>
      </p:sp>
    </p:spTree>
    <p:extLst>
      <p:ext uri="{BB962C8B-B14F-4D97-AF65-F5344CB8AC3E}">
        <p14:creationId xmlns:p14="http://schemas.microsoft.com/office/powerpoint/2010/main" val="34817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AD59F3-8DAD-499B-B8E9-CC24FC4D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2204866"/>
            <a:ext cx="5115639" cy="2448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F57D20-67FD-46A1-8DF8-5F378007980E}"/>
              </a:ext>
            </a:extLst>
          </p:cNvPr>
          <p:cNvSpPr txBox="1"/>
          <p:nvPr/>
        </p:nvSpPr>
        <p:spPr>
          <a:xfrm>
            <a:off x="3768090" y="31242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76058-4DE3-469D-A997-96BC6D553B2A}"/>
              </a:ext>
            </a:extLst>
          </p:cNvPr>
          <p:cNvSpPr txBox="1"/>
          <p:nvPr/>
        </p:nvSpPr>
        <p:spPr>
          <a:xfrm>
            <a:off x="3680460" y="38557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57954-8692-4BF0-8660-F7748D2A1C9A}"/>
              </a:ext>
            </a:extLst>
          </p:cNvPr>
          <p:cNvSpPr txBox="1"/>
          <p:nvPr/>
        </p:nvSpPr>
        <p:spPr>
          <a:xfrm>
            <a:off x="7321296" y="229209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Giường</a:t>
            </a:r>
            <a:endParaRPr lang="vi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83D49-D3CE-4DB7-9BE8-0E502F920626}"/>
              </a:ext>
            </a:extLst>
          </p:cNvPr>
          <p:cNvSpPr txBox="1"/>
          <p:nvPr/>
        </p:nvSpPr>
        <p:spPr>
          <a:xfrm>
            <a:off x="7451315" y="385467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 ghế )</a:t>
            </a:r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8A3910-A9E1-4045-9595-300E0D1501BF}"/>
              </a:ext>
            </a:extLst>
          </p:cNvPr>
          <p:cNvSpPr txBox="1"/>
          <p:nvPr/>
        </p:nvSpPr>
        <p:spPr>
          <a:xfrm>
            <a:off x="7590433" y="307550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bàn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962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975F2A-767F-48AC-BC9C-0F38A05122E5}"/>
              </a:ext>
            </a:extLst>
          </p:cNvPr>
          <p:cNvCxnSpPr>
            <a:cxnSpLocks/>
          </p:cNvCxnSpPr>
          <p:nvPr/>
        </p:nvCxnSpPr>
        <p:spPr>
          <a:xfrm flipV="1">
            <a:off x="924088" y="1149452"/>
            <a:ext cx="0" cy="2395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CF0D4E-CE62-4BA3-8E48-F8C087659653}"/>
              </a:ext>
            </a:extLst>
          </p:cNvPr>
          <p:cNvCxnSpPr>
            <a:cxnSpLocks/>
          </p:cNvCxnSpPr>
          <p:nvPr/>
        </p:nvCxnSpPr>
        <p:spPr>
          <a:xfrm>
            <a:off x="924088" y="3545180"/>
            <a:ext cx="26334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358685-53EB-47C5-8585-567C4540FFED}"/>
              </a:ext>
            </a:extLst>
          </p:cNvPr>
          <p:cNvCxnSpPr>
            <a:cxnSpLocks/>
          </p:cNvCxnSpPr>
          <p:nvPr/>
        </p:nvCxnSpPr>
        <p:spPr>
          <a:xfrm flipH="1">
            <a:off x="-496280" y="3545180"/>
            <a:ext cx="1420368" cy="1085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355316D-C9D5-4D39-A19E-4891CCEB8EF0}"/>
                  </a:ext>
                </a:extLst>
              </p14:cNvPr>
              <p14:cNvContentPartPr/>
              <p14:nvPr/>
            </p14:nvContentPartPr>
            <p14:xfrm>
              <a:off x="1509328" y="3343868"/>
              <a:ext cx="6840" cy="126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355316D-C9D5-4D39-A19E-4891CCEB8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328" y="3280868"/>
                <a:ext cx="1324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B8B53F-7BCC-4811-B094-D29AB3CD3209}"/>
                  </a:ext>
                </a:extLst>
              </p14:cNvPr>
              <p14:cNvContentPartPr/>
              <p14:nvPr/>
            </p14:nvContentPartPr>
            <p14:xfrm>
              <a:off x="1734688" y="3270788"/>
              <a:ext cx="165240" cy="1224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B8B53F-7BCC-4811-B094-D29AB3CD32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1688" y="3207788"/>
                <a:ext cx="2908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325F8C2-06C9-4231-8F86-FD150E215D8A}"/>
                  </a:ext>
                </a:extLst>
              </p14:cNvPr>
              <p14:cNvContentPartPr/>
              <p14:nvPr/>
            </p14:nvContentPartPr>
            <p14:xfrm>
              <a:off x="1149688" y="2466188"/>
              <a:ext cx="335520" cy="91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325F8C2-06C9-4231-8F86-FD150E215D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688" y="2403188"/>
                <a:ext cx="461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E1D5631-DD5D-48B1-8B60-A32A5BB8393F}"/>
                  </a:ext>
                </a:extLst>
              </p14:cNvPr>
              <p14:cNvContentPartPr/>
              <p14:nvPr/>
            </p14:nvContentPartPr>
            <p14:xfrm>
              <a:off x="1161928" y="1435868"/>
              <a:ext cx="323280" cy="43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E1D5631-DD5D-48B1-8B60-A32A5BB839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8928" y="1372868"/>
                <a:ext cx="448920" cy="1688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DA331FB-25D2-4118-9EF5-5C2DE8418171}"/>
              </a:ext>
            </a:extLst>
          </p:cNvPr>
          <p:cNvSpPr txBox="1"/>
          <p:nvPr/>
        </p:nvSpPr>
        <p:spPr>
          <a:xfrm>
            <a:off x="3070000" y="314732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Chiều dài</a:t>
            </a:r>
            <a:endParaRPr lang="vi-V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AFAFD3-9B98-4025-8E0C-B68F74803CBE}"/>
              </a:ext>
            </a:extLst>
          </p:cNvPr>
          <p:cNvSpPr txBox="1"/>
          <p:nvPr/>
        </p:nvSpPr>
        <p:spPr>
          <a:xfrm>
            <a:off x="-362048" y="4366522"/>
            <a:ext cx="120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Chiều rộng</a:t>
            </a:r>
            <a:endParaRPr lang="vi-V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CE9964-AF67-4682-B244-84F4E0B356F4}"/>
              </a:ext>
            </a:extLst>
          </p:cNvPr>
          <p:cNvSpPr txBox="1"/>
          <p:nvPr/>
        </p:nvSpPr>
        <p:spPr>
          <a:xfrm>
            <a:off x="1033028" y="870422"/>
            <a:ext cx="110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Chiều cao</a:t>
            </a:r>
            <a:endParaRPr lang="vi-VN"/>
          </a:p>
        </p:txBody>
      </p:sp>
      <p:sp>
        <p:nvSpPr>
          <p:cNvPr id="49" name="Diagonal Stripe 48">
            <a:extLst>
              <a:ext uri="{FF2B5EF4-FFF2-40B4-BE49-F238E27FC236}">
                <a16:creationId xmlns:a16="http://schemas.microsoft.com/office/drawing/2014/main" id="{DF504240-0F8A-47D6-8A2B-B1F21A75F148}"/>
              </a:ext>
            </a:extLst>
          </p:cNvPr>
          <p:cNvSpPr/>
          <p:nvPr/>
        </p:nvSpPr>
        <p:spPr>
          <a:xfrm>
            <a:off x="-87848" y="1771247"/>
            <a:ext cx="2956557" cy="69494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0" name="Diagonal Stripe 49">
            <a:extLst>
              <a:ext uri="{FF2B5EF4-FFF2-40B4-BE49-F238E27FC236}">
                <a16:creationId xmlns:a16="http://schemas.microsoft.com/office/drawing/2014/main" id="{311F30D1-4355-4D85-B185-AB8A6965B0B0}"/>
              </a:ext>
            </a:extLst>
          </p:cNvPr>
          <p:cNvSpPr/>
          <p:nvPr/>
        </p:nvSpPr>
        <p:spPr>
          <a:xfrm>
            <a:off x="162088" y="2704113"/>
            <a:ext cx="2956557" cy="69494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679D1A-BAE1-49E2-8942-AD35BB488AC1}"/>
              </a:ext>
            </a:extLst>
          </p:cNvPr>
          <p:cNvSpPr txBox="1"/>
          <p:nvPr/>
        </p:nvSpPr>
        <p:spPr>
          <a:xfrm>
            <a:off x="2923576" y="1546481"/>
            <a:ext cx="3914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z</a:t>
            </a:r>
            <a:r>
              <a:rPr lang="en-US" sz="2200" baseline="-25000"/>
              <a:t>1</a:t>
            </a:r>
            <a:endParaRPr lang="vi-VN" sz="2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6CDE1F-430C-4345-A51A-88EA92AE2D18}"/>
              </a:ext>
            </a:extLst>
          </p:cNvPr>
          <p:cNvSpPr txBox="1"/>
          <p:nvPr/>
        </p:nvSpPr>
        <p:spPr>
          <a:xfrm>
            <a:off x="3166952" y="251208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</a:t>
            </a:r>
            <a:r>
              <a:rPr lang="en-US" baseline="-25000"/>
              <a:t>2</a:t>
            </a:r>
            <a:endParaRPr lang="vi-V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104328-D193-4D8A-A878-CBB542B18CD9}"/>
              </a:ext>
            </a:extLst>
          </p:cNvPr>
          <p:cNvSpPr txBox="1"/>
          <p:nvPr/>
        </p:nvSpPr>
        <p:spPr>
          <a:xfrm>
            <a:off x="2884232" y="2373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  <a:endParaRPr lang="vi-V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A4C1EE-006E-4124-84CE-B003498A96FD}"/>
              </a:ext>
            </a:extLst>
          </p:cNvPr>
          <p:cNvSpPr txBox="1"/>
          <p:nvPr/>
        </p:nvSpPr>
        <p:spPr>
          <a:xfrm>
            <a:off x="2884232" y="2717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vi-V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73AFE7-9610-409F-94B7-BF24946282A4}"/>
              </a:ext>
            </a:extLst>
          </p:cNvPr>
          <p:cNvSpPr txBox="1"/>
          <p:nvPr/>
        </p:nvSpPr>
        <p:spPr>
          <a:xfrm>
            <a:off x="2621890" y="14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vi-V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A25CD7-C470-4261-B75F-1F3E5B02C981}"/>
              </a:ext>
            </a:extLst>
          </p:cNvPr>
          <p:cNvSpPr txBox="1"/>
          <p:nvPr/>
        </p:nvSpPr>
        <p:spPr>
          <a:xfrm>
            <a:off x="2621890" y="1739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  <a:endParaRPr lang="vi-V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951E74-89A7-4421-8EB6-0D7B55DF9A9E}"/>
              </a:ext>
            </a:extLst>
          </p:cNvPr>
          <p:cNvCxnSpPr/>
          <p:nvPr/>
        </p:nvCxnSpPr>
        <p:spPr>
          <a:xfrm flipH="1">
            <a:off x="7632" y="1479068"/>
            <a:ext cx="1025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F35DC78-C049-4CAA-A046-5F300B71CFFE}"/>
              </a:ext>
            </a:extLst>
          </p:cNvPr>
          <p:cNvCxnSpPr>
            <a:cxnSpLocks/>
          </p:cNvCxnSpPr>
          <p:nvPr/>
        </p:nvCxnSpPr>
        <p:spPr>
          <a:xfrm flipH="1">
            <a:off x="-70982" y="2580060"/>
            <a:ext cx="1120876" cy="22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467A5F-D162-41CB-9193-3529F9C45CD2}"/>
              </a:ext>
            </a:extLst>
          </p:cNvPr>
          <p:cNvCxnSpPr>
            <a:cxnSpLocks/>
          </p:cNvCxnSpPr>
          <p:nvPr/>
        </p:nvCxnSpPr>
        <p:spPr>
          <a:xfrm flipH="1">
            <a:off x="162087" y="3373936"/>
            <a:ext cx="1274520" cy="25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1A84FFC-E416-4B84-A265-98D3A5600AD9}"/>
              </a:ext>
            </a:extLst>
          </p:cNvPr>
          <p:cNvSpPr txBox="1"/>
          <p:nvPr/>
        </p:nvSpPr>
        <p:spPr>
          <a:xfrm>
            <a:off x="-1473895" y="345231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Dưới 9 chỗ ngồi</a:t>
            </a:r>
            <a:endParaRPr lang="vi-V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04A48A-A2BF-4879-BEFA-9D4EA882E1A1}"/>
              </a:ext>
            </a:extLst>
          </p:cNvPr>
          <p:cNvSpPr txBox="1"/>
          <p:nvPr/>
        </p:nvSpPr>
        <p:spPr>
          <a:xfrm>
            <a:off x="-1672250" y="256615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12-16 chỗ ngồi</a:t>
            </a:r>
            <a:endParaRPr lang="vi-V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2F45B2-187C-4DEF-8F2A-3BF39F5EA56E}"/>
              </a:ext>
            </a:extLst>
          </p:cNvPr>
          <p:cNvSpPr txBox="1"/>
          <p:nvPr/>
        </p:nvSpPr>
        <p:spPr>
          <a:xfrm>
            <a:off x="-1670841" y="1310115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Hơn 16 chỗ ngồi</a:t>
            </a:r>
            <a:endParaRPr lang="vi-VN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31365A0F-DCF7-4700-B4E4-896F1E9618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5976" y="1620534"/>
            <a:ext cx="5525725" cy="283168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C496C2C-F666-41DE-A452-34829F963E8F}"/>
              </a:ext>
            </a:extLst>
          </p:cNvPr>
          <p:cNvSpPr txBox="1"/>
          <p:nvPr/>
        </p:nvSpPr>
        <p:spPr>
          <a:xfrm>
            <a:off x="9699733" y="1651311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(</a:t>
            </a:r>
            <a:r>
              <a:rPr lang="vi-VN" sz="1400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hơn 16 chỗ ngồi</a:t>
            </a:r>
            <a:r>
              <a:rPr lang="vi-VN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vi-VN" sz="14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57AFE5-2770-4A3B-9286-BCA59BB941C8}"/>
              </a:ext>
            </a:extLst>
          </p:cNvPr>
          <p:cNvSpPr txBox="1"/>
          <p:nvPr/>
        </p:nvSpPr>
        <p:spPr>
          <a:xfrm>
            <a:off x="10042691" y="2538505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(12-</a:t>
            </a:r>
            <a:r>
              <a:rPr lang="vi-VN" sz="1400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16 chỗ ngồi</a:t>
            </a:r>
            <a:r>
              <a:rPr lang="vi-VN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vi-VN" sz="1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67E66A-5610-40A0-A020-CC9647E46319}"/>
              </a:ext>
            </a:extLst>
          </p:cNvPr>
          <p:cNvSpPr txBox="1"/>
          <p:nvPr/>
        </p:nvSpPr>
        <p:spPr>
          <a:xfrm>
            <a:off x="10071803" y="3472310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(dưới 9</a:t>
            </a:r>
            <a:r>
              <a:rPr lang="vi-VN" sz="1400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chỗ ngồi</a:t>
            </a:r>
            <a:r>
              <a:rPr lang="vi-VN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  <a:endParaRPr lang="vi-VN" sz="1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75043BB-DE01-466A-9AC9-D6B383B13659}"/>
                  </a:ext>
                </a:extLst>
              </p14:cNvPr>
              <p14:cNvContentPartPr/>
              <p14:nvPr/>
            </p14:nvContentPartPr>
            <p14:xfrm>
              <a:off x="5888760" y="2224920"/>
              <a:ext cx="360" cy="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75043BB-DE01-466A-9AC9-D6B383B136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25760" y="216192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386315-4E3C-4F41-A397-3C3FA4D51377}"/>
              </a:ext>
            </a:extLst>
          </p:cNvPr>
          <p:cNvCxnSpPr/>
          <p:nvPr/>
        </p:nvCxnSpPr>
        <p:spPr>
          <a:xfrm>
            <a:off x="5888760" y="2224920"/>
            <a:ext cx="1511784" cy="621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08E14BB-614A-4761-BA18-8ADB7D8C0280}"/>
              </a:ext>
            </a:extLst>
          </p:cNvPr>
          <p:cNvCxnSpPr>
            <a:cxnSpLocks/>
          </p:cNvCxnSpPr>
          <p:nvPr/>
        </p:nvCxnSpPr>
        <p:spPr>
          <a:xfrm>
            <a:off x="5881594" y="2224920"/>
            <a:ext cx="1542805" cy="1412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1139DA7-14B2-4372-A66F-927A251B501F}"/>
              </a:ext>
            </a:extLst>
          </p:cNvPr>
          <p:cNvSpPr txBox="1"/>
          <p:nvPr/>
        </p:nvSpPr>
        <p:spPr>
          <a:xfrm>
            <a:off x="5296040" y="188323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/>
              <a:t>Chiều dài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F2BDE0-5B2D-429F-BC06-70301A760CF5}"/>
              </a:ext>
            </a:extLst>
          </p:cNvPr>
          <p:cNvSpPr txBox="1"/>
          <p:nvPr/>
        </p:nvSpPr>
        <p:spPr>
          <a:xfrm>
            <a:off x="5237244" y="2521889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/>
              <a:t>Chiều rộng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F3B856-DAB2-46BF-94D2-E78E1366DDDD}"/>
              </a:ext>
            </a:extLst>
          </p:cNvPr>
          <p:cNvSpPr txBox="1"/>
          <p:nvPr/>
        </p:nvSpPr>
        <p:spPr>
          <a:xfrm>
            <a:off x="5214308" y="339129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/>
              <a:t>Chiều cao</a:t>
            </a:r>
          </a:p>
        </p:txBody>
      </p:sp>
    </p:spTree>
    <p:extLst>
      <p:ext uri="{BB962C8B-B14F-4D97-AF65-F5344CB8AC3E}">
        <p14:creationId xmlns:p14="http://schemas.microsoft.com/office/powerpoint/2010/main" val="210008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Nguyễn Lê Tiến</dc:creator>
  <cp:lastModifiedBy>Thành Nguyễn Lê Tiến</cp:lastModifiedBy>
  <cp:revision>1</cp:revision>
  <dcterms:created xsi:type="dcterms:W3CDTF">2021-10-17T18:42:13Z</dcterms:created>
  <dcterms:modified xsi:type="dcterms:W3CDTF">2021-10-17T18:42:23Z</dcterms:modified>
</cp:coreProperties>
</file>