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POM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8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472" y="1956817"/>
            <a:ext cx="7178040" cy="275234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5000" dirty="0" smtClean="0"/>
              <a:t>Find Web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000" dirty="0"/>
              <a:t>Page </a:t>
            </a:r>
            <a:r>
              <a:rPr lang="en-US" sz="5000" dirty="0" smtClean="0"/>
              <a:t>Factory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3304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</a:t>
            </a:r>
            <a:r>
              <a:rPr lang="en-US" sz="5400" dirty="0" smtClean="0"/>
              <a:t>. Find </a:t>
            </a:r>
            <a:r>
              <a:rPr lang="en-US" sz="5400" dirty="0"/>
              <a:t>Web </a:t>
            </a:r>
            <a:r>
              <a:rPr lang="en-US" sz="5400" dirty="0" smtClean="0"/>
              <a:t>Element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51678" y="2286001"/>
            <a:ext cx="10178322" cy="382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060" indent="-342900">
              <a:buFont typeface="Wingdings" panose="05000000000000000000" pitchFamily="2" charset="2"/>
              <a:buChar char="Ø"/>
            </a:pPr>
            <a:r>
              <a:rPr lang="en-US" dirty="0"/>
              <a:t>ID</a:t>
            </a:r>
          </a:p>
          <a:p>
            <a:pPr marL="480060" indent="-342900">
              <a:buFont typeface="Wingdings" panose="05000000000000000000" pitchFamily="2" charset="2"/>
              <a:buChar char="Ø"/>
            </a:pPr>
            <a:r>
              <a:rPr lang="en-US" dirty="0"/>
              <a:t>Name</a:t>
            </a:r>
          </a:p>
          <a:p>
            <a:pPr marL="480060" indent="-342900">
              <a:buFont typeface="Wingdings" panose="05000000000000000000" pitchFamily="2" charset="2"/>
              <a:buChar char="Ø"/>
            </a:pPr>
            <a:r>
              <a:rPr lang="en-US" dirty="0"/>
              <a:t>Class Name</a:t>
            </a:r>
          </a:p>
          <a:p>
            <a:pPr marL="480060" indent="-342900">
              <a:buFont typeface="Wingdings" panose="05000000000000000000" pitchFamily="2" charset="2"/>
              <a:buChar char="Ø"/>
            </a:pPr>
            <a:r>
              <a:rPr lang="en-US" dirty="0"/>
              <a:t>Tag Name</a:t>
            </a:r>
          </a:p>
          <a:p>
            <a:pPr marL="480060" indent="-342900">
              <a:buFont typeface="Wingdings" panose="05000000000000000000" pitchFamily="2" charset="2"/>
              <a:buChar char="Ø"/>
            </a:pPr>
            <a:r>
              <a:rPr lang="en-US" dirty="0"/>
              <a:t>Link Text</a:t>
            </a:r>
          </a:p>
          <a:p>
            <a:pPr marL="480060" indent="-342900">
              <a:buFont typeface="Wingdings" panose="05000000000000000000" pitchFamily="2" charset="2"/>
              <a:buChar char="Ø"/>
            </a:pPr>
            <a:r>
              <a:rPr lang="en-US" dirty="0"/>
              <a:t>Partial Link Text</a:t>
            </a:r>
          </a:p>
          <a:p>
            <a:pPr marL="480060" indent="-342900">
              <a:buFont typeface="Wingdings" panose="05000000000000000000" pitchFamily="2" charset="2"/>
              <a:buChar char="Ø"/>
            </a:pPr>
            <a:r>
              <a:rPr lang="en-US" dirty="0"/>
              <a:t>XPATH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1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291354" cy="925207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Page </a:t>
            </a:r>
            <a:r>
              <a:rPr lang="en-US" dirty="0" smtClean="0"/>
              <a:t>Factory in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/>
              <a:t>@</a:t>
            </a:r>
            <a:r>
              <a:rPr lang="en-US" sz="3000" b="1" dirty="0" err="1" smtClean="0"/>
              <a:t>FindBy</a:t>
            </a:r>
            <a:endParaRPr lang="en-US" sz="3000" b="1" dirty="0" smtClean="0"/>
          </a:p>
          <a:p>
            <a:r>
              <a:rPr lang="en-US" dirty="0"/>
              <a:t>@</a:t>
            </a:r>
            <a:r>
              <a:rPr lang="en-US" dirty="0" err="1"/>
              <a:t>FindBy</a:t>
            </a:r>
            <a:r>
              <a:rPr lang="en-US" dirty="0"/>
              <a:t>(id="username")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@</a:t>
            </a:r>
            <a:r>
              <a:rPr lang="en-US" dirty="0" err="1"/>
              <a:t>FindBy</a:t>
            </a:r>
            <a:r>
              <a:rPr lang="en-US" dirty="0"/>
              <a:t>(id="username")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@</a:t>
            </a:r>
            <a:r>
              <a:rPr lang="en-US" dirty="0" err="1"/>
              <a:t>FindBy</a:t>
            </a:r>
            <a:r>
              <a:rPr lang="en-US" dirty="0"/>
              <a:t>(id="username")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53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77</TotalTime>
  <Words>59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Impact</vt:lpstr>
      <vt:lpstr>Wingdings</vt:lpstr>
      <vt:lpstr>Badge</vt:lpstr>
      <vt:lpstr>POM Automation</vt:lpstr>
      <vt:lpstr>PowerPoint Presentation</vt:lpstr>
      <vt:lpstr>1. Find Web Element</vt:lpstr>
      <vt:lpstr>1. Page Factory in selenium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 Automation</dc:title>
  <dc:creator>Thuy Nguyen Thanh</dc:creator>
  <cp:lastModifiedBy>Thuy Nguyen Thanh</cp:lastModifiedBy>
  <cp:revision>6</cp:revision>
  <dcterms:created xsi:type="dcterms:W3CDTF">2019-07-31T05:41:31Z</dcterms:created>
  <dcterms:modified xsi:type="dcterms:W3CDTF">2019-07-31T06:59:07Z</dcterms:modified>
</cp:coreProperties>
</file>