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6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52" autoAdjust="0"/>
  </p:normalViewPr>
  <p:slideViewPr>
    <p:cSldViewPr snapToGrid="0" showGuides="1">
      <p:cViewPr varScale="1">
        <p:scale>
          <a:sx n="58" d="100"/>
          <a:sy n="58" d="100"/>
        </p:scale>
        <p:origin x="342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3746128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POM Automation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Selenium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97126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Selenium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46909" y="2094807"/>
            <a:ext cx="9983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EnvSetup.</a:t>
            </a:r>
            <a:r>
              <a:rPr lang="en-US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WEBDRIVER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By.xpath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"(//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img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[@alt='Upload Contacts'])["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Element.click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switchTo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().frame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frame_name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33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Consolas</vt:lpstr>
      <vt:lpstr>Segoe UI Light</vt:lpstr>
      <vt:lpstr>Wingdings</vt:lpstr>
      <vt:lpstr>Office Theme</vt:lpstr>
      <vt:lpstr>POM Automation Selenium</vt:lpstr>
      <vt:lpstr>Project analysis slide 2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2019-08-02T04:11:30Z</dcterms:created>
  <dcterms:modified xsi:type="dcterms:W3CDTF">2019-08-02T07:05:03Z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