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7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27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57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8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5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4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6515-1E30-4B1F-8F6F-1AD82D54A92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487CFD-14F4-4F89-8FD6-7778FBD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2818-9878-388A-F355-6ACA632E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8658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0272B-3C04-624F-9E0E-6A79675F2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56394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2CBB-9512-01E1-ABFB-8D9C9124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3529"/>
          </a:xfrm>
        </p:spPr>
        <p:txBody>
          <a:bodyPr/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91509-C8A9-FB57-B634-583EB20C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87" y="737119"/>
            <a:ext cx="10632750" cy="5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GIFs - Download on Funimada.com">
            <a:extLst>
              <a:ext uri="{FF2B5EF4-FFF2-40B4-BE49-F238E27FC236}">
                <a16:creationId xmlns:a16="http://schemas.microsoft.com/office/drawing/2014/main" id="{60229780-67F9-63B2-FA32-3E19C5BF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11" y="670249"/>
            <a:ext cx="5681177" cy="568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9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1D7B-5AE2-9588-D4C3-430A8EC5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06" y="646156"/>
            <a:ext cx="9431694" cy="5565688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JSX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Component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Class Component (Stateful Component)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Function Component (Stateless 										Component)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Props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State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Handling Events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Form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1D7B-5AE2-9588-D4C3-430A8EC5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024" y="646156"/>
            <a:ext cx="9151776" cy="55656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Styled Component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Redux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mapStateToProps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mapDispatchToProps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Lifecycle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9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1D7B-5AE2-9588-D4C3-430A8EC5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612" y="323078"/>
            <a:ext cx="8881188" cy="621184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Hook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useMemo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useCallback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	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useSelector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useDispatch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Router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Redux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46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69D6-599C-D749-003D-E7ABEE7F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REACT </a:t>
            </a:r>
          </a:p>
        </p:txBody>
      </p:sp>
      <p:pic>
        <p:nvPicPr>
          <p:cNvPr id="2050" name="Picture 2" descr="React Getting Started">
            <a:extLst>
              <a:ext uri="{FF2B5EF4-FFF2-40B4-BE49-F238E27FC236}">
                <a16:creationId xmlns:a16="http://schemas.microsoft.com/office/drawing/2014/main" id="{B5687A61-6BBF-EDA0-FE53-7537987C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7" y="1535795"/>
            <a:ext cx="679132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94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41BA-DDCC-108D-433F-B2CEDDD2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DD20C-CF4B-B457-7CE4-5C77A557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7" y="1212979"/>
            <a:ext cx="9865768" cy="5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4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F5E9C-23C5-9FEB-66D4-49738AD0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8" y="363895"/>
            <a:ext cx="10676964" cy="56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8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17BA-FE6C-8C99-19F3-C75E9F84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1102-1690-1863-6BB6-3D411B37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8" y="942393"/>
            <a:ext cx="10052177" cy="56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2CBB-9512-01E1-ABFB-8D9C9124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3529"/>
          </a:xfrm>
        </p:spPr>
        <p:txBody>
          <a:bodyPr/>
          <a:lstStyle/>
          <a:p>
            <a:pPr algn="ctr"/>
            <a:r>
              <a:rPr lang="en-US" dirty="0"/>
              <a:t>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D995E-C576-6FE1-75BE-7A0D3D0D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681266"/>
            <a:ext cx="10450286" cy="58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70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35</TotalTime>
  <Words>137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Tìm hiểu kiến thức về ReactJS</vt:lpstr>
      <vt:lpstr>1. JSX 2. Component   + Class Component (Stateful Component)  + Function Component (Stateless           Component) 3. Props 4. State 5. Handling Events 6. Form </vt:lpstr>
      <vt:lpstr>7. Styled Component 8. Redux  + mapStateToProps()  + mapDispatchToProps() 9. Lifecycle </vt:lpstr>
      <vt:lpstr>10. Hook  + useState()  + useEffect()  + useMemo()  + useCallback()    + useSelector()  + useDispatch() 11. Router 12. API Axios 13. Redux thunk </vt:lpstr>
      <vt:lpstr>WEBSITE REACT </vt:lpstr>
      <vt:lpstr>HOME</vt:lpstr>
      <vt:lpstr>PowerPoint Presentation</vt:lpstr>
      <vt:lpstr>DETAILS</vt:lpstr>
      <vt:lpstr>REGISTER</vt:lpstr>
      <vt:lpstr>LOGIN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kiến thức về ReactJS</dc:title>
  <dc:creator>Admin</dc:creator>
  <cp:lastModifiedBy>Admin</cp:lastModifiedBy>
  <cp:revision>1</cp:revision>
  <dcterms:created xsi:type="dcterms:W3CDTF">2022-08-19T03:59:12Z</dcterms:created>
  <dcterms:modified xsi:type="dcterms:W3CDTF">2022-08-19T04:34:27Z</dcterms:modified>
</cp:coreProperties>
</file>