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Aldrich"/>
      <p:regular r:id="rId35"/>
    </p:embeddedFont>
    <p:embeddedFont>
      <p:font typeface="Didact Gothic"/>
      <p:regular r:id="rId36"/>
    </p:embeddedFont>
    <p:embeddedFont>
      <p:font typeface="PT Sans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j5osBk10UM5ZK8746EV4uirin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ldrich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font" Target="fonts/DidactGothic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0a57be591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10a57be59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a57be591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10a57be59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1"/>
          <p:cNvGrpSpPr/>
          <p:nvPr/>
        </p:nvGrpSpPr>
        <p:grpSpPr>
          <a:xfrm>
            <a:off x="255151" y="2785291"/>
            <a:ext cx="2526614" cy="874562"/>
            <a:chOff x="3457434" y="4469778"/>
            <a:chExt cx="1572451" cy="544288"/>
          </a:xfrm>
        </p:grpSpPr>
        <p:sp>
          <p:nvSpPr>
            <p:cNvPr id="10" name="Google Shape;10;p31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1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1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1"/>
          <p:cNvGrpSpPr/>
          <p:nvPr/>
        </p:nvGrpSpPr>
        <p:grpSpPr>
          <a:xfrm>
            <a:off x="102751" y="3680641"/>
            <a:ext cx="2526614" cy="874562"/>
            <a:chOff x="3457434" y="4469778"/>
            <a:chExt cx="1572451" cy="544288"/>
          </a:xfrm>
        </p:grpSpPr>
        <p:sp>
          <p:nvSpPr>
            <p:cNvPr id="31" name="Google Shape;31;p31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1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1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1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1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1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1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1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1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1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1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1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1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31"/>
          <p:cNvGrpSpPr/>
          <p:nvPr/>
        </p:nvGrpSpPr>
        <p:grpSpPr>
          <a:xfrm>
            <a:off x="7228313" y="-114309"/>
            <a:ext cx="1915697" cy="4616273"/>
            <a:chOff x="7899913" y="-114309"/>
            <a:chExt cx="1915697" cy="4616273"/>
          </a:xfrm>
        </p:grpSpPr>
        <p:sp>
          <p:nvSpPr>
            <p:cNvPr id="53" name="Google Shape;53;p31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1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1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1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31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31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1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1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31"/>
            <p:cNvGrpSpPr/>
            <p:nvPr/>
          </p:nvGrpSpPr>
          <p:grpSpPr>
            <a:xfrm>
              <a:off x="904874" y="328675"/>
              <a:ext cx="7315554" cy="4024397"/>
              <a:chOff x="992433" y="538196"/>
              <a:chExt cx="7139913" cy="4021180"/>
            </a:xfrm>
          </p:grpSpPr>
          <p:sp>
            <p:nvSpPr>
              <p:cNvPr id="75" name="Google Shape;75;p31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1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1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1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1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1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1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1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1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1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1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1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" name="Google Shape;87;p31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3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3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3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31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31"/>
          <p:cNvGrpSpPr/>
          <p:nvPr/>
        </p:nvGrpSpPr>
        <p:grpSpPr>
          <a:xfrm rot="-230834">
            <a:off x="370149" y="301694"/>
            <a:ext cx="1474061" cy="2698235"/>
            <a:chOff x="365695" y="228600"/>
            <a:chExt cx="1473983" cy="2698089"/>
          </a:xfrm>
        </p:grpSpPr>
        <p:grpSp>
          <p:nvGrpSpPr>
            <p:cNvPr id="95" name="Google Shape;95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40"/>
          <p:cNvGrpSpPr/>
          <p:nvPr/>
        </p:nvGrpSpPr>
        <p:grpSpPr>
          <a:xfrm flipH="1">
            <a:off x="-447600" y="2065597"/>
            <a:ext cx="1179753" cy="2854242"/>
            <a:chOff x="7907551" y="-114309"/>
            <a:chExt cx="1908059" cy="4616273"/>
          </a:xfrm>
        </p:grpSpPr>
        <p:sp>
          <p:nvSpPr>
            <p:cNvPr id="260" name="Google Shape;260;p40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40"/>
          <p:cNvGrpSpPr/>
          <p:nvPr/>
        </p:nvGrpSpPr>
        <p:grpSpPr>
          <a:xfrm flipH="1">
            <a:off x="7795197" y="781050"/>
            <a:ext cx="1473983" cy="2698089"/>
            <a:chOff x="365695" y="228600"/>
            <a:chExt cx="1473983" cy="2698089"/>
          </a:xfrm>
        </p:grpSpPr>
        <p:grpSp>
          <p:nvGrpSpPr>
            <p:cNvPr id="277" name="Google Shape;277;p4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8" name="Google Shape;278;p4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p4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" name="Google Shape;281;p40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1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84" name="Google Shape;284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2" name="Google Shape;292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4" name="Google Shape;294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6" name="Google Shape;296;p41"/>
          <p:cNvSpPr txBox="1"/>
          <p:nvPr>
            <p:ph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7" name="Google Shape;297;p41"/>
          <p:cNvSpPr txBox="1"/>
          <p:nvPr>
            <p:ph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8" name="Google Shape;298;p41"/>
          <p:cNvSpPr txBox="1"/>
          <p:nvPr>
            <p:ph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9" name="Google Shape;299;p41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41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41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2"/>
          <p:cNvGrpSpPr/>
          <p:nvPr/>
        </p:nvGrpSpPr>
        <p:grpSpPr>
          <a:xfrm>
            <a:off x="-9513" y="2"/>
            <a:ext cx="9177947" cy="5143511"/>
            <a:chOff x="-9513" y="2"/>
            <a:chExt cx="9177947" cy="5143511"/>
          </a:xfrm>
        </p:grpSpPr>
        <p:sp>
          <p:nvSpPr>
            <p:cNvPr id="304" name="Google Shape;304;p4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0" name="Google Shape;310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2" name="Google Shape;312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15" name="Google Shape;315;p42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16" name="Google Shape;316;p42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7" name="Google Shape;317;p42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8" name="Google Shape;318;p42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19" name="Google Shape;319;p42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0" name="Google Shape;320;p42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21" name="Google Shape;321;p42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3" name="Google Shape;323;p42"/>
          <p:cNvGrpSpPr/>
          <p:nvPr/>
        </p:nvGrpSpPr>
        <p:grpSpPr>
          <a:xfrm rot="10308110">
            <a:off x="7685111" y="748596"/>
            <a:ext cx="1474011" cy="2698142"/>
            <a:chOff x="365695" y="228600"/>
            <a:chExt cx="1473983" cy="2698089"/>
          </a:xfrm>
        </p:grpSpPr>
        <p:grpSp>
          <p:nvGrpSpPr>
            <p:cNvPr id="324" name="Google Shape;324;p4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25" name="Google Shape;325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4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42"/>
          <p:cNvGrpSpPr/>
          <p:nvPr/>
        </p:nvGrpSpPr>
        <p:grpSpPr>
          <a:xfrm rot="-2972274">
            <a:off x="491519" y="2811920"/>
            <a:ext cx="1474107" cy="2698319"/>
            <a:chOff x="365695" y="228600"/>
            <a:chExt cx="1473983" cy="2698089"/>
          </a:xfrm>
        </p:grpSpPr>
        <p:grpSp>
          <p:nvGrpSpPr>
            <p:cNvPr id="329" name="Google Shape;329;p4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30" name="Google Shape;330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" name="Google Shape;332;p4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4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38" name="Google Shape;338;p4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45" name="Google Shape;345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47" name="Google Shape;347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9" name="Google Shape;349;p44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0" name="Google Shape;350;p44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51" name="Google Shape;351;p44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2" name="Google Shape;352;p44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44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6" name="Google Shape;356;p44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7" name="Google Shape;357;p44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8" name="Google Shape;358;p44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59" name="Google Shape;359;p44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60" name="Google Shape;360;p44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2" name="Google Shape;362;p44"/>
          <p:cNvGrpSpPr/>
          <p:nvPr/>
        </p:nvGrpSpPr>
        <p:grpSpPr>
          <a:xfrm rot="1877870">
            <a:off x="-123047" y="163674"/>
            <a:ext cx="1474020" cy="2698158"/>
            <a:chOff x="365695" y="228600"/>
            <a:chExt cx="1473983" cy="2698089"/>
          </a:xfrm>
        </p:grpSpPr>
        <p:grpSp>
          <p:nvGrpSpPr>
            <p:cNvPr id="363" name="Google Shape;363;p4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64" name="Google Shape;364;p4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Google Shape;366;p4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44"/>
          <p:cNvGrpSpPr/>
          <p:nvPr/>
        </p:nvGrpSpPr>
        <p:grpSpPr>
          <a:xfrm flipH="1" rot="128945">
            <a:off x="8104968" y="1763421"/>
            <a:ext cx="1473987" cy="2698099"/>
            <a:chOff x="365695" y="228600"/>
            <a:chExt cx="1473983" cy="2698089"/>
          </a:xfrm>
        </p:grpSpPr>
        <p:grpSp>
          <p:nvGrpSpPr>
            <p:cNvPr id="368" name="Google Shape;368;p4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69" name="Google Shape;369;p4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4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4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82" name="Google Shape;382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84" name="Google Shape;384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6" name="Google Shape;386;p4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387" name="Google Shape;387;p4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4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391" name="Google Shape;391;p4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" name="Google Shape;395;p4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6" name="Google Shape;396;p4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4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6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01" name="Google Shape;401;p46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6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46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06" name="Google Shape;406;p4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4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8" name="Google Shape;408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0" name="Google Shape;410;p46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15" name="Google Shape;415;p4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20" name="Google Shape;420;p4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4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2" name="Google Shape;422;p4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4" name="Google Shape;424;p48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8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8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48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0" name="Google Shape;430;p49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4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2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01" name="Google Shape;101;p3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2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2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2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3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09" name="Google Shape;109;p3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3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1" name="Google Shape;111;p3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p32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4" name="Google Shape;114;p32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2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2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2" name="Google Shape;122;p32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51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5" name="Google Shape;435;p51"/>
          <p:cNvGrpSpPr/>
          <p:nvPr/>
        </p:nvGrpSpPr>
        <p:grpSpPr>
          <a:xfrm flipH="1">
            <a:off x="-47478" y="2136847"/>
            <a:ext cx="1179753" cy="2854242"/>
            <a:chOff x="7907551" y="-114309"/>
            <a:chExt cx="1908059" cy="4616273"/>
          </a:xfrm>
        </p:grpSpPr>
        <p:sp>
          <p:nvSpPr>
            <p:cNvPr id="436" name="Google Shape;436;p51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1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51"/>
          <p:cNvGrpSpPr/>
          <p:nvPr/>
        </p:nvGrpSpPr>
        <p:grpSpPr>
          <a:xfrm flipH="1">
            <a:off x="8014661" y="457200"/>
            <a:ext cx="1473983" cy="2698089"/>
            <a:chOff x="365695" y="228600"/>
            <a:chExt cx="1473983" cy="2698089"/>
          </a:xfrm>
        </p:grpSpPr>
        <p:grpSp>
          <p:nvGrpSpPr>
            <p:cNvPr id="454" name="Google Shape;454;p5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5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" name="Google Shape;457;p5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2"/>
          <p:cNvGrpSpPr/>
          <p:nvPr/>
        </p:nvGrpSpPr>
        <p:grpSpPr>
          <a:xfrm flipH="1">
            <a:off x="-24431" y="-6"/>
            <a:ext cx="9169628" cy="5143519"/>
            <a:chOff x="-1204" y="-6"/>
            <a:chExt cx="9169628" cy="5143519"/>
          </a:xfrm>
        </p:grpSpPr>
        <p:sp>
          <p:nvSpPr>
            <p:cNvPr id="460" name="Google Shape;460;p5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2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2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5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8" name="Google Shape;468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1" name="Google Shape;471;p52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52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52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5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5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3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3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5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5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" name="Google Shape;486;p5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5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3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28" name="Google Shape;128;p3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3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33" name="Google Shape;133;p3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3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5" name="Google Shape;135;p3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3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33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4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42" name="Google Shape;142;p3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4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50" name="Google Shape;150;p3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51" name="Google Shape;151;p3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53" name="Google Shape;153;p3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" name="Google Shape;155;p34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5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158" name="Google Shape;158;p3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3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35"/>
          <p:cNvGrpSpPr/>
          <p:nvPr/>
        </p:nvGrpSpPr>
        <p:grpSpPr>
          <a:xfrm flipH="1" rot="-338429">
            <a:off x="7684113" y="462658"/>
            <a:ext cx="1474192" cy="2698474"/>
            <a:chOff x="365695" y="228600"/>
            <a:chExt cx="1473983" cy="2698089"/>
          </a:xfrm>
        </p:grpSpPr>
        <p:grpSp>
          <p:nvGrpSpPr>
            <p:cNvPr id="172" name="Google Shape;172;p3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3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3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" name="Google Shape;179;p36"/>
          <p:cNvGrpSpPr/>
          <p:nvPr/>
        </p:nvGrpSpPr>
        <p:grpSpPr>
          <a:xfrm>
            <a:off x="8264864" y="2136847"/>
            <a:ext cx="1179753" cy="2854242"/>
            <a:chOff x="7907551" y="-114309"/>
            <a:chExt cx="1908059" cy="4616273"/>
          </a:xfrm>
        </p:grpSpPr>
        <p:sp>
          <p:nvSpPr>
            <p:cNvPr id="180" name="Google Shape;180;p3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6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6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3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1" name="Google Shape;201;p3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3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3" name="Google Shape;203;p3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3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6" name="Google Shape;206;p37"/>
          <p:cNvGrpSpPr/>
          <p:nvPr/>
        </p:nvGrpSpPr>
        <p:grpSpPr>
          <a:xfrm flipH="1" rot="-9602805">
            <a:off x="-15912" y="136016"/>
            <a:ext cx="1474184" cy="2698459"/>
            <a:chOff x="365695" y="228600"/>
            <a:chExt cx="1473983" cy="2698089"/>
          </a:xfrm>
        </p:grpSpPr>
        <p:grpSp>
          <p:nvGrpSpPr>
            <p:cNvPr id="207" name="Google Shape;207;p3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08" name="Google Shape;208;p3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p3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7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212" name="Google Shape;212;p3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8"/>
          <p:cNvGrpSpPr/>
          <p:nvPr/>
        </p:nvGrpSpPr>
        <p:grpSpPr>
          <a:xfrm>
            <a:off x="-97597" y="-6"/>
            <a:ext cx="9411262" cy="5153379"/>
            <a:chOff x="-97597" y="-6"/>
            <a:chExt cx="9411262" cy="5153379"/>
          </a:xfrm>
        </p:grpSpPr>
        <p:sp>
          <p:nvSpPr>
            <p:cNvPr id="217" name="Google Shape;217;p3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8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8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8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38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224" name="Google Shape;224;p38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5" name="Google Shape;225;p38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226" name="Google Shape;226;p38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38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8" name="Google Shape;228;p38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229" name="Google Shape;229;p38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8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8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5" name="Google Shape;235;p38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36" name="Google Shape;236;p38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7" name="Google Shape;237;p38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42" name="Google Shape;242;p3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3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50" name="Google Shape;250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52" name="Google Shape;252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4" name="Google Shape;254;p39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b="0" i="0" sz="28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NEURAL ARCHITECTURE SEARCH WITH NAS-BENCH-201</a:t>
            </a:r>
            <a:endParaRPr sz="2800"/>
          </a:p>
        </p:txBody>
      </p:sp>
      <p:grpSp>
        <p:nvGrpSpPr>
          <p:cNvPr id="494" name="Google Shape;494;p1"/>
          <p:cNvGrpSpPr/>
          <p:nvPr/>
        </p:nvGrpSpPr>
        <p:grpSpPr>
          <a:xfrm flipH="1">
            <a:off x="1783210" y="704857"/>
            <a:ext cx="864824" cy="693028"/>
            <a:chOff x="10049025" y="922900"/>
            <a:chExt cx="537625" cy="430800"/>
          </a:xfrm>
        </p:grpSpPr>
        <p:sp>
          <p:nvSpPr>
            <p:cNvPr id="495" name="Google Shape;495;p1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1"/>
          <p:cNvGrpSpPr/>
          <p:nvPr/>
        </p:nvGrpSpPr>
        <p:grpSpPr>
          <a:xfrm rot="1628208">
            <a:off x="6879202" y="660459"/>
            <a:ext cx="587736" cy="781797"/>
            <a:chOff x="3600400" y="2783875"/>
            <a:chExt cx="402275" cy="535100"/>
          </a:xfrm>
        </p:grpSpPr>
        <p:sp>
          <p:nvSpPr>
            <p:cNvPr id="528" name="Google Shape;528;p1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1"/>
          <p:cNvSpPr txBox="1"/>
          <p:nvPr/>
        </p:nvSpPr>
        <p:spPr>
          <a:xfrm>
            <a:off x="1896300" y="3119675"/>
            <a:ext cx="5351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4D"/>
                </a:solidFill>
                <a:latin typeface="Open Sans"/>
                <a:ea typeface="Open Sans"/>
                <a:cs typeface="Open Sans"/>
                <a:sym typeface="Open Sans"/>
              </a:rPr>
              <a:t>GVHD: TS Lương Ngọc Hoàng</a:t>
            </a:r>
            <a:endParaRPr b="0" i="0" sz="2800" u="none" cap="none" strike="noStrike">
              <a:solidFill>
                <a:srgbClr val="0000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"/>
          <p:cNvSpPr txBox="1"/>
          <p:nvPr>
            <p:ph type="ctrTitle"/>
          </p:nvPr>
        </p:nvSpPr>
        <p:spPr>
          <a:xfrm>
            <a:off x="1468365" y="643025"/>
            <a:ext cx="790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Chiến lược  tìm kiếm (Search Strategy)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10"/>
          <p:cNvSpPr txBox="1"/>
          <p:nvPr/>
        </p:nvSpPr>
        <p:spPr>
          <a:xfrm>
            <a:off x="741475" y="1236438"/>
            <a:ext cx="7834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5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10"/>
          <p:cNvSpPr txBox="1"/>
          <p:nvPr/>
        </p:nvSpPr>
        <p:spPr>
          <a:xfrm>
            <a:off x="741475" y="1386950"/>
            <a:ext cx="7044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Là chiến lược tìm kiếm kiến trúc trong không gian tối ưu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50" y="361163"/>
            <a:ext cx="8953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 txBox="1"/>
          <p:nvPr/>
        </p:nvSpPr>
        <p:spPr>
          <a:xfrm>
            <a:off x="741475" y="2319263"/>
            <a:ext cx="342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Học tăng cường (Reinforcement Learning)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9" name="Google Shape;6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8925" y="1933550"/>
            <a:ext cx="2900250" cy="16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414" y="3136675"/>
            <a:ext cx="2900262" cy="16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0"/>
          <p:cNvSpPr txBox="1"/>
          <p:nvPr/>
        </p:nvSpPr>
        <p:spPr>
          <a:xfrm>
            <a:off x="5194700" y="3733500"/>
            <a:ext cx="342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Thuật toán tiến hóa  </a:t>
            </a:r>
            <a:r>
              <a:rPr b="0" i="1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(Evolutionary Algorithm)</a:t>
            </a:r>
            <a:endParaRPr b="0" i="1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1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2" name="Google Shape;63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6189" y="3031638"/>
            <a:ext cx="1048224" cy="76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"/>
          <p:cNvSpPr txBox="1"/>
          <p:nvPr>
            <p:ph type="ctrTitle"/>
          </p:nvPr>
        </p:nvSpPr>
        <p:spPr>
          <a:xfrm>
            <a:off x="1468375" y="542375"/>
            <a:ext cx="7906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Chiến lược ước tính hiệu suất 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(Performance Estimation Strategy)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11"/>
          <p:cNvSpPr txBox="1"/>
          <p:nvPr/>
        </p:nvSpPr>
        <p:spPr>
          <a:xfrm>
            <a:off x="738150" y="1473225"/>
            <a:ext cx="7044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Mục tiêu tìm kiếm một hoặc nhiều kiến trúc tối ưu cho một hoặc nhiều mục tiêu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9" name="Google Shape;6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75" y="475475"/>
            <a:ext cx="800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1"/>
          <p:cNvSpPr txBox="1"/>
          <p:nvPr/>
        </p:nvSpPr>
        <p:spPr>
          <a:xfrm>
            <a:off x="738150" y="2404075"/>
            <a:ext cx="77295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Tùy thuộc vào bài toán mà có chiến lược đánh giá phù hợp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Đơn mục tiêu: Độ chính xác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Đa mục tiêu: Độ chính xác, số lượng tham số, phép tính…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"/>
          <p:cNvSpPr txBox="1"/>
          <p:nvPr>
            <p:ph type="ctrTitle"/>
          </p:nvPr>
        </p:nvSpPr>
        <p:spPr>
          <a:xfrm>
            <a:off x="1468375" y="354875"/>
            <a:ext cx="7906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Quy trình bài toán NAS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6" name="Google Shape;6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375" y="1536700"/>
            <a:ext cx="6520500" cy="21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850" y="358550"/>
            <a:ext cx="909365" cy="9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12"/>
          <p:cNvSpPr txBox="1"/>
          <p:nvPr/>
        </p:nvSpPr>
        <p:spPr>
          <a:xfrm>
            <a:off x="893850" y="3976150"/>
            <a:ext cx="7356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Dựa vào chiến lược tìm kiếm để chọn không gian tối ưu sau đó dùng chiến lược ướng lượng hiệu suất để đánh giá.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3"/>
          <p:cNvSpPr txBox="1"/>
          <p:nvPr>
            <p:ph type="ctrTitle"/>
          </p:nvPr>
        </p:nvSpPr>
        <p:spPr>
          <a:xfrm>
            <a:off x="705315" y="643025"/>
            <a:ext cx="790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3. Hướng tiếp cận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13"/>
          <p:cNvSpPr txBox="1"/>
          <p:nvPr/>
        </p:nvSpPr>
        <p:spPr>
          <a:xfrm>
            <a:off x="1078300" y="1311650"/>
            <a:ext cx="7834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Đánh giá hiệu suất kiến trúc gặp khó khăn về thông số, thời gian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" name="Google Shape;6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50" y="1182250"/>
            <a:ext cx="638350" cy="6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350" y="1953963"/>
            <a:ext cx="6286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3"/>
          <p:cNvSpPr txBox="1"/>
          <p:nvPr/>
        </p:nvSpPr>
        <p:spPr>
          <a:xfrm>
            <a:off x="1564000" y="1961400"/>
            <a:ext cx="7834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NAS Benchmark - phương thức đánh giá hiệu suất kiến trúc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8" name="Google Shape;6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9000" y="2816925"/>
            <a:ext cx="5666000" cy="1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4"/>
          <p:cNvSpPr txBox="1"/>
          <p:nvPr>
            <p:ph type="ctrTitle"/>
          </p:nvPr>
        </p:nvSpPr>
        <p:spPr>
          <a:xfrm>
            <a:off x="1511500" y="254250"/>
            <a:ext cx="7906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NAS-Bench-201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4" name="Google Shape;6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00" y="458425"/>
            <a:ext cx="7239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4"/>
          <p:cNvSpPr txBox="1"/>
          <p:nvPr/>
        </p:nvSpPr>
        <p:spPr>
          <a:xfrm>
            <a:off x="677850" y="1196475"/>
            <a:ext cx="77883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Cấp độ micro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15,625 kiến trúc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Performance metrics : Training, validation, testing accuracy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Computational metrics: FLOPs, params, latency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Có 3 bộ data set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CIFAR-10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CIFAR-100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ImageNet16-120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5"/>
          <p:cNvSpPr txBox="1"/>
          <p:nvPr>
            <p:ph type="ctrTitle"/>
          </p:nvPr>
        </p:nvSpPr>
        <p:spPr>
          <a:xfrm>
            <a:off x="1511500" y="254250"/>
            <a:ext cx="7906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NAS-Bench-201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1" name="Google Shape;6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00" y="458425"/>
            <a:ext cx="7239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5"/>
          <p:cNvSpPr txBox="1"/>
          <p:nvPr/>
        </p:nvSpPr>
        <p:spPr>
          <a:xfrm>
            <a:off x="510350" y="1193550"/>
            <a:ext cx="84612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Được biểu diễn dưới dạng đồ thị không chu trình có hướng (DAG)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15"/>
          <p:cNvSpPr txBox="1"/>
          <p:nvPr/>
        </p:nvSpPr>
        <p:spPr>
          <a:xfrm>
            <a:off x="711650" y="3744800"/>
            <a:ext cx="80586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Mỗi kiến trúc được biểu diễn gồm 4 nodes và 6 cạnh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Kiến trúc được mã hóa bằng vector một chiều có 6 phần tử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4" name="Google Shape;6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900" y="1797478"/>
            <a:ext cx="5700138" cy="1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6"/>
          <p:cNvSpPr txBox="1"/>
          <p:nvPr>
            <p:ph type="ctrTitle"/>
          </p:nvPr>
        </p:nvSpPr>
        <p:spPr>
          <a:xfrm>
            <a:off x="1206700" y="101850"/>
            <a:ext cx="7906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NAS-Bench-201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0" name="Google Shape;6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00" y="306025"/>
            <a:ext cx="7239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16"/>
          <p:cNvSpPr txBox="1"/>
          <p:nvPr/>
        </p:nvSpPr>
        <p:spPr>
          <a:xfrm>
            <a:off x="561450" y="944888"/>
            <a:ext cx="81735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Mỗi phần tử là một số mang giá trị từ 0 đến 4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Mỗi kiến trúc được mã hóa tương ứng với các loại operation:  none’, ‘skip_connect’ , ‘nor_conv_1x1’ , ‘nor_conv_3x3’ , ‘avg_pool_3x3’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2" name="Google Shape;6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250" y="2812325"/>
            <a:ext cx="8173500" cy="18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"/>
          <p:cNvSpPr txBox="1"/>
          <p:nvPr>
            <p:ph type="ctrTitle"/>
          </p:nvPr>
        </p:nvSpPr>
        <p:spPr>
          <a:xfrm>
            <a:off x="992700" y="2188065"/>
            <a:ext cx="71586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Thực nghiệm trên bộ dữ liệu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17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9" name="Google Shape;689;p17"/>
          <p:cNvSpPr/>
          <p:nvPr/>
        </p:nvSpPr>
        <p:spPr>
          <a:xfrm>
            <a:off x="3655797" y="401661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17"/>
          <p:cNvGrpSpPr/>
          <p:nvPr/>
        </p:nvGrpSpPr>
        <p:grpSpPr>
          <a:xfrm rot="10667963">
            <a:off x="7414409" y="1387689"/>
            <a:ext cx="1474037" cy="2698185"/>
            <a:chOff x="365603" y="228600"/>
            <a:chExt cx="1473981" cy="2698084"/>
          </a:xfrm>
        </p:grpSpPr>
        <p:grpSp>
          <p:nvGrpSpPr>
            <p:cNvPr id="691" name="Google Shape;691;p17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4" name="Google Shape;694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17"/>
          <p:cNvGrpSpPr/>
          <p:nvPr/>
        </p:nvGrpSpPr>
        <p:grpSpPr>
          <a:xfrm rot="-230834">
            <a:off x="217656" y="1063700"/>
            <a:ext cx="1474061" cy="2698229"/>
            <a:chOff x="365603" y="228600"/>
            <a:chExt cx="1473981" cy="2698084"/>
          </a:xfrm>
        </p:grpSpPr>
        <p:grpSp>
          <p:nvGrpSpPr>
            <p:cNvPr id="696" name="Google Shape;696;p17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9" name="Google Shape;699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8"/>
          <p:cNvSpPr txBox="1"/>
          <p:nvPr>
            <p:ph type="ctrTitle"/>
          </p:nvPr>
        </p:nvSpPr>
        <p:spPr>
          <a:xfrm>
            <a:off x="705333" y="643036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Đơn mục tiêu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p18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8"/>
          <p:cNvSpPr txBox="1"/>
          <p:nvPr/>
        </p:nvSpPr>
        <p:spPr>
          <a:xfrm>
            <a:off x="485250" y="1277575"/>
            <a:ext cx="86202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Sử dụng thuật toán Thuật giải di truyền (Genetic Algorithm)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Tối ưu hóa đơn mục tiêu Độ chính xác thử nghiệm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9" name="Google Shape;7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450" y="2180200"/>
            <a:ext cx="4590300" cy="256965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8"/>
          <p:cNvSpPr txBox="1"/>
          <p:nvPr/>
        </p:nvSpPr>
        <p:spPr>
          <a:xfrm>
            <a:off x="485250" y="2308450"/>
            <a:ext cx="330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Cài đặt Thuật giải di truyền với bản cài đặt POPOP để lai ghép để tìm ra kiến trúc có </a:t>
            </a:r>
            <a:r>
              <a:rPr b="0" i="1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Độ chính xác thử nghiệm </a:t>
            </a: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cao nhất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9"/>
          <p:cNvSpPr txBox="1"/>
          <p:nvPr>
            <p:ph type="ctrTitle"/>
          </p:nvPr>
        </p:nvSpPr>
        <p:spPr>
          <a:xfrm>
            <a:off x="1452145" y="550150"/>
            <a:ext cx="549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Quá trình thực hiện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 txBox="1"/>
          <p:nvPr/>
        </p:nvSpPr>
        <p:spPr>
          <a:xfrm>
            <a:off x="533675" y="1334175"/>
            <a:ext cx="77973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Khởi tạo quần thể ngẫu nhiên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Đánh giá độ thích nghi quần thể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Lai ghép cá thể trong quần thể bằng phép lai đồng nhất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Gộp quần thể cha mẹ và con. Chọn lọc Tournament Selection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Đánh giá độ thích nghi, lặp lại quá trình cho đến khi hội tụ.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9" name="Google Shape;7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675" y="444988"/>
            <a:ext cx="842275" cy="7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"/>
          <p:cNvSpPr txBox="1"/>
          <p:nvPr>
            <p:ph idx="6" type="title"/>
          </p:nvPr>
        </p:nvSpPr>
        <p:spPr>
          <a:xfrm>
            <a:off x="722400" y="7320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Didact Gothic"/>
                <a:ea typeface="Didact Gothic"/>
                <a:cs typeface="Didact Gothic"/>
                <a:sym typeface="Didact Gothic"/>
              </a:rPr>
              <a:t>Danh sách thành viên</a:t>
            </a:r>
            <a:endParaRPr sz="4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1" name="Google Shape;541;p2"/>
          <p:cNvSpPr txBox="1"/>
          <p:nvPr>
            <p:ph idx="4" type="subTitle"/>
          </p:nvPr>
        </p:nvSpPr>
        <p:spPr>
          <a:xfrm>
            <a:off x="686250" y="1993750"/>
            <a:ext cx="7771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" sz="3000">
                <a:latin typeface="Open Sans"/>
                <a:ea typeface="Open Sans"/>
                <a:cs typeface="Open Sans"/>
                <a:sym typeface="Open Sans"/>
              </a:rPr>
              <a:t>Phan Nguyễn Thành Nhân 		19521943</a:t>
            </a:r>
            <a:endParaRPr b="0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" sz="3000">
                <a:latin typeface="Open Sans"/>
                <a:ea typeface="Open Sans"/>
                <a:cs typeface="Open Sans"/>
                <a:sym typeface="Open Sans"/>
              </a:rPr>
              <a:t>Phạm Minh Long						19521797</a:t>
            </a:r>
            <a:endParaRPr b="0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" sz="3000">
                <a:latin typeface="Open Sans"/>
                <a:ea typeface="Open Sans"/>
                <a:cs typeface="Open Sans"/>
                <a:sym typeface="Open Sans"/>
              </a:rPr>
              <a:t>Tạ Huỳnh Đức Huy					19521634</a:t>
            </a:r>
            <a:endParaRPr b="0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0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0"/>
          <p:cNvSpPr txBox="1"/>
          <p:nvPr/>
        </p:nvSpPr>
        <p:spPr>
          <a:xfrm>
            <a:off x="497325" y="1017827"/>
            <a:ext cx="81735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Kích thước quần thể ban đầu là 4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Chạy 31 lần, nếu chưa hội tụ thì tăng kích thước lên gấp đôi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Đến khi hội tụ, tìm được kích thước tối đa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Giảm kích thước để tìm kích thước tối thiểu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Chạy trên 3 bộ dữ liệu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Cifar 100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Cifar10-valid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ImageNet16-200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7" name="Google Shape;7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325" y="2849875"/>
            <a:ext cx="3347550" cy="18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0"/>
          <p:cNvSpPr txBox="1"/>
          <p:nvPr>
            <p:ph type="ctrTitle"/>
          </p:nvPr>
        </p:nvSpPr>
        <p:spPr>
          <a:xfrm>
            <a:off x="1452145" y="550150"/>
            <a:ext cx="549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Quá trình thực hiện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9" name="Google Shape;7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25" y="368788"/>
            <a:ext cx="842275" cy="7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"/>
          <p:cNvSpPr txBox="1"/>
          <p:nvPr>
            <p:ph type="ctrTitle"/>
          </p:nvPr>
        </p:nvSpPr>
        <p:spPr>
          <a:xfrm>
            <a:off x="523783" y="626386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2.	Đa mục tiêu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>
            <a:off x="2315377" y="230849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1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>
            <a:off x="523775" y="1277650"/>
            <a:ext cx="81735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Sử dụng thuật toán Nondominated Sorting Genetic Algorithm II (NSGA-II) để tối thiểu hóa hai mục tiêu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Số lượng Parameters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Độ lỗi thử nghiệm ( 100 - Độ chính xác thử nghiệm)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21"/>
          <p:cNvSpPr txBox="1"/>
          <p:nvPr/>
        </p:nvSpPr>
        <p:spPr>
          <a:xfrm>
            <a:off x="523775" y="3151150"/>
            <a:ext cx="82320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Sử dụng thuật toán NSGA-II để tìm ra các kiến trúc tối ưu - kiến trúc nằm trên </a:t>
            </a:r>
            <a:r>
              <a:rPr b="1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biên không bị thống trị </a:t>
            </a: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(nondominated front) 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2"/>
          <p:cNvSpPr txBox="1"/>
          <p:nvPr/>
        </p:nvSpPr>
        <p:spPr>
          <a:xfrm>
            <a:off x="359825" y="1017900"/>
            <a:ext cx="85089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Khởi tạo quần thể ngẫu nhiên với kích thước quần thể là 40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Dùng Binary Tournament Selection chọn các cá thể tốt nhất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Dựa trên thứ hạng (rank)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Rank càng thấp hơn thì tốt hơn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Nếu cùng rank sẽ chọn cá thể có mật độ thưa thớt  (Crowding distance) </a:t>
            </a:r>
            <a:r>
              <a:rPr b="1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cao </a:t>
            </a: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hơn. Hoặc random nếu hai cá thể có chung mật độ thưa thớt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Các cá thể lai ghép với nhau bằng phép lai đồng nhất xác suất 0.9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p22"/>
          <p:cNvSpPr txBox="1"/>
          <p:nvPr>
            <p:ph type="ctrTitle"/>
          </p:nvPr>
        </p:nvSpPr>
        <p:spPr>
          <a:xfrm>
            <a:off x="1452145" y="550150"/>
            <a:ext cx="549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Quá trình thực hiện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7" name="Google Shape;7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25" y="298738"/>
            <a:ext cx="842275" cy="7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a57be5918_0_5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0a57be5918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10a57be5918_0_5"/>
          <p:cNvSpPr txBox="1"/>
          <p:nvPr>
            <p:ph type="ctrTitle"/>
          </p:nvPr>
        </p:nvSpPr>
        <p:spPr>
          <a:xfrm>
            <a:off x="1452145" y="550150"/>
            <a:ext cx="549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Quá trình thực hiện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5" name="Google Shape;755;g10a57be591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25" y="298738"/>
            <a:ext cx="842275" cy="7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10a57be5918_0_5"/>
          <p:cNvSpPr txBox="1"/>
          <p:nvPr/>
        </p:nvSpPr>
        <p:spPr>
          <a:xfrm>
            <a:off x="526625" y="1088375"/>
            <a:ext cx="79008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Gộp cá thể cha mẹ và con, chia rank bằng thuật toán Nondominated Sorting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Chọn 40 cá thể tốt nhất để làm quần thể mới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Ưu tiên rank thấp nhất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Nếu các cá thể còn lại không đủ một rank thì thực hiện Crowding distance như bước ở trên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●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Thực hiện lại quá trình cho đến khi hết số thế hệ đã quy định (generation).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250" y="668725"/>
            <a:ext cx="5993900" cy="33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24"/>
          <p:cNvSpPr txBox="1"/>
          <p:nvPr/>
        </p:nvSpPr>
        <p:spPr>
          <a:xfrm>
            <a:off x="913800" y="4072350"/>
            <a:ext cx="73164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Mô hình hoạt động thuật toán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 txBox="1"/>
          <p:nvPr>
            <p:ph idx="12" type="sldNum"/>
          </p:nvPr>
        </p:nvSpPr>
        <p:spPr>
          <a:xfrm>
            <a:off x="84899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>
            <a:off x="980100" y="1068450"/>
            <a:ext cx="71838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Thực nghiệm với 3 bộ dữ liệu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Trả một biên không bị thống trị chứa các kiến trúc tối ưu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Đánh giá bằng chỉ số  Inverted Generation Distance (IGD) so với   hàm NAS-Bench-201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a57be5918_0_16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10a57be5918_0_16"/>
          <p:cNvSpPr txBox="1"/>
          <p:nvPr>
            <p:ph idx="12" type="sldNum"/>
          </p:nvPr>
        </p:nvSpPr>
        <p:spPr>
          <a:xfrm>
            <a:off x="84899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0a57be5918_0_16"/>
          <p:cNvSpPr txBox="1"/>
          <p:nvPr/>
        </p:nvSpPr>
        <p:spPr>
          <a:xfrm>
            <a:off x="980100" y="1068450"/>
            <a:ext cx="7183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Kết quả thực nghiệm: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7" name="Google Shape;777;g10a57be591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213" y="1694800"/>
            <a:ext cx="3297575" cy="17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6"/>
          <p:cNvSpPr txBox="1"/>
          <p:nvPr>
            <p:ph idx="12" type="sldNum"/>
          </p:nvPr>
        </p:nvSpPr>
        <p:spPr>
          <a:xfrm>
            <a:off x="84899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038" y="1011238"/>
            <a:ext cx="5851926" cy="31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7"/>
          <p:cNvSpPr txBox="1"/>
          <p:nvPr>
            <p:ph type="ctrTitle"/>
          </p:nvPr>
        </p:nvSpPr>
        <p:spPr>
          <a:xfrm>
            <a:off x="992700" y="2529021"/>
            <a:ext cx="7158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200">
                <a:latin typeface="Open Sans"/>
                <a:ea typeface="Open Sans"/>
                <a:cs typeface="Open Sans"/>
                <a:sym typeface="Open Sans"/>
              </a:rPr>
              <a:t>Đánh giá chung</a:t>
            </a:r>
            <a:endParaRPr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27"/>
          <p:cNvSpPr txBox="1"/>
          <p:nvPr>
            <p:ph idx="2" type="title"/>
          </p:nvPr>
        </p:nvSpPr>
        <p:spPr>
          <a:xfrm>
            <a:off x="2491963" y="160213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3655797" y="401661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27"/>
          <p:cNvGrpSpPr/>
          <p:nvPr/>
        </p:nvGrpSpPr>
        <p:grpSpPr>
          <a:xfrm rot="10667963">
            <a:off x="7414409" y="1387689"/>
            <a:ext cx="1474037" cy="2698185"/>
            <a:chOff x="365603" y="228600"/>
            <a:chExt cx="1473981" cy="2698084"/>
          </a:xfrm>
        </p:grpSpPr>
        <p:grpSp>
          <p:nvGrpSpPr>
            <p:cNvPr id="793" name="Google Shape;793;p27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794" name="Google Shape;794;p2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6" name="Google Shape;796;p2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27"/>
          <p:cNvGrpSpPr/>
          <p:nvPr/>
        </p:nvGrpSpPr>
        <p:grpSpPr>
          <a:xfrm rot="-230834">
            <a:off x="217656" y="1063700"/>
            <a:ext cx="1474061" cy="2698229"/>
            <a:chOff x="365603" y="228600"/>
            <a:chExt cx="1473981" cy="2698084"/>
          </a:xfrm>
        </p:grpSpPr>
        <p:grpSp>
          <p:nvGrpSpPr>
            <p:cNvPr id="798" name="Google Shape;798;p27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799" name="Google Shape;799;p2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1" name="Google Shape;801;p2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"/>
          <p:cNvSpPr txBox="1"/>
          <p:nvPr/>
        </p:nvSpPr>
        <p:spPr>
          <a:xfrm>
            <a:off x="2276852" y="23084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8"/>
          <p:cNvSpPr txBox="1"/>
          <p:nvPr>
            <p:ph idx="12" type="sldNum"/>
          </p:nvPr>
        </p:nvSpPr>
        <p:spPr>
          <a:xfrm>
            <a:off x="84899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8"/>
          <p:cNvSpPr txBox="1"/>
          <p:nvPr/>
        </p:nvSpPr>
        <p:spPr>
          <a:xfrm>
            <a:off x="980100" y="1068450"/>
            <a:ext cx="718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28"/>
          <p:cNvSpPr txBox="1"/>
          <p:nvPr/>
        </p:nvSpPr>
        <p:spPr>
          <a:xfrm>
            <a:off x="980100" y="1189625"/>
            <a:ext cx="718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lang="en" sz="2000">
                <a:solidFill>
                  <a:srgbClr val="00004D"/>
                </a:solidFill>
                <a:latin typeface="Open Sans"/>
                <a:ea typeface="Open Sans"/>
                <a:cs typeface="Open Sans"/>
                <a:sym typeface="Open Sans"/>
              </a:rPr>
              <a:t>Việc áp dụng NAS-Bench-201 giúp cho việc nghiên cứu bài toán NAS trở nên trực quan và dễ dàng hơn.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28"/>
          <p:cNvSpPr txBox="1"/>
          <p:nvPr/>
        </p:nvSpPr>
        <p:spPr>
          <a:xfrm>
            <a:off x="980100" y="2308450"/>
            <a:ext cx="718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lang="en" sz="2000">
                <a:solidFill>
                  <a:srgbClr val="00004D"/>
                </a:solidFill>
                <a:latin typeface="Open Sans"/>
                <a:ea typeface="Open Sans"/>
                <a:cs typeface="Open Sans"/>
                <a:sym typeface="Open Sans"/>
              </a:rPr>
              <a:t>Đồng thời giúp cho các nhà nghiên cứu dễ dàng tiếp cận.</a:t>
            </a:r>
            <a:endParaRPr sz="2000">
              <a:solidFill>
                <a:srgbClr val="0000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Didact Gothic"/>
                <a:ea typeface="Didact Gothic"/>
                <a:cs typeface="Didact Gothic"/>
                <a:sym typeface="Didact Gothic"/>
              </a:rPr>
              <a:t>Mục Lục</a:t>
            </a:r>
            <a:endParaRPr sz="4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"/>
          <p:cNvSpPr txBox="1"/>
          <p:nvPr>
            <p:ph type="title"/>
          </p:nvPr>
        </p:nvSpPr>
        <p:spPr>
          <a:xfrm>
            <a:off x="917238" y="1802277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549" name="Google Shape;549;p3"/>
          <p:cNvSpPr txBox="1"/>
          <p:nvPr>
            <p:ph idx="9" type="title"/>
          </p:nvPr>
        </p:nvSpPr>
        <p:spPr>
          <a:xfrm>
            <a:off x="790354" y="3343499"/>
            <a:ext cx="989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550" name="Google Shape;550;p3"/>
          <p:cNvSpPr txBox="1"/>
          <p:nvPr>
            <p:ph idx="3" type="title"/>
          </p:nvPr>
        </p:nvSpPr>
        <p:spPr>
          <a:xfrm>
            <a:off x="655491" y="2507574"/>
            <a:ext cx="1258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551" name="Google Shape;551;p3"/>
          <p:cNvSpPr txBox="1"/>
          <p:nvPr>
            <p:ph idx="4" type="subTitle"/>
          </p:nvPr>
        </p:nvSpPr>
        <p:spPr>
          <a:xfrm>
            <a:off x="1794975" y="1801974"/>
            <a:ext cx="4536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Tổng quan bài toán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3"/>
          <p:cNvSpPr txBox="1"/>
          <p:nvPr>
            <p:ph idx="5" type="subTitle"/>
          </p:nvPr>
        </p:nvSpPr>
        <p:spPr>
          <a:xfrm>
            <a:off x="1914300" y="2507275"/>
            <a:ext cx="6133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Thực nghiệm trên bộ dữ liệu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3"/>
          <p:cNvSpPr txBox="1"/>
          <p:nvPr>
            <p:ph idx="15" type="subTitle"/>
          </p:nvPr>
        </p:nvSpPr>
        <p:spPr>
          <a:xfrm>
            <a:off x="2188325" y="3280447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Kết luận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9"/>
          <p:cNvSpPr txBox="1"/>
          <p:nvPr>
            <p:ph type="title"/>
          </p:nvPr>
        </p:nvSpPr>
        <p:spPr>
          <a:xfrm>
            <a:off x="442875" y="835100"/>
            <a:ext cx="76992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400"/>
              <a:t>Thanks for Listening</a:t>
            </a:r>
            <a:endParaRPr sz="3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/>
              <a:t>Contact: 19521943@gm.uit.edu.vn</a:t>
            </a:r>
            <a:endParaRPr sz="2700"/>
          </a:p>
        </p:txBody>
      </p:sp>
      <p:sp>
        <p:nvSpPr>
          <p:cNvPr id="817" name="Google Shape;817;p29"/>
          <p:cNvSpPr/>
          <p:nvPr/>
        </p:nvSpPr>
        <p:spPr>
          <a:xfrm>
            <a:off x="959421" y="3641115"/>
            <a:ext cx="1084205" cy="184608"/>
          </a:xfrm>
          <a:custGeom>
            <a:rect b="b" l="l" r="r" t="t"/>
            <a:pathLst>
              <a:path extrusionOk="0" h="9299" w="54613">
                <a:moveTo>
                  <a:pt x="1454" y="0"/>
                </a:moveTo>
                <a:cubicBezTo>
                  <a:pt x="728" y="0"/>
                  <a:pt x="1" y="627"/>
                  <a:pt x="1" y="1454"/>
                </a:cubicBezTo>
                <a:lnTo>
                  <a:pt x="1" y="7845"/>
                </a:lnTo>
                <a:cubicBezTo>
                  <a:pt x="1" y="8672"/>
                  <a:pt x="728" y="9299"/>
                  <a:pt x="1454" y="9299"/>
                </a:cubicBezTo>
                <a:lnTo>
                  <a:pt x="53159" y="9299"/>
                </a:lnTo>
                <a:cubicBezTo>
                  <a:pt x="53986" y="9299"/>
                  <a:pt x="54613" y="8672"/>
                  <a:pt x="54613" y="7845"/>
                </a:cubicBezTo>
                <a:lnTo>
                  <a:pt x="54613" y="1454"/>
                </a:lnTo>
                <a:cubicBezTo>
                  <a:pt x="54613" y="627"/>
                  <a:pt x="53986" y="0"/>
                  <a:pt x="53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9"/>
          <p:cNvSpPr/>
          <p:nvPr/>
        </p:nvSpPr>
        <p:spPr>
          <a:xfrm>
            <a:off x="957436" y="3637124"/>
            <a:ext cx="1088175" cy="190584"/>
          </a:xfrm>
          <a:custGeom>
            <a:rect b="b" l="l" r="r" t="t"/>
            <a:pathLst>
              <a:path extrusionOk="0" h="9600" w="54813">
                <a:moveTo>
                  <a:pt x="53259" y="302"/>
                </a:moveTo>
                <a:cubicBezTo>
                  <a:pt x="53560" y="302"/>
                  <a:pt x="53885" y="527"/>
                  <a:pt x="54186" y="728"/>
                </a:cubicBezTo>
                <a:cubicBezTo>
                  <a:pt x="54387" y="928"/>
                  <a:pt x="54512" y="1254"/>
                  <a:pt x="54512" y="1655"/>
                </a:cubicBezTo>
                <a:lnTo>
                  <a:pt x="54512" y="8046"/>
                </a:lnTo>
                <a:cubicBezTo>
                  <a:pt x="54512" y="8347"/>
                  <a:pt x="54387" y="8673"/>
                  <a:pt x="54186" y="8973"/>
                </a:cubicBezTo>
                <a:cubicBezTo>
                  <a:pt x="53885" y="9174"/>
                  <a:pt x="53560" y="9299"/>
                  <a:pt x="53259" y="9299"/>
                </a:cubicBezTo>
                <a:lnTo>
                  <a:pt x="1554" y="9299"/>
                </a:lnTo>
                <a:cubicBezTo>
                  <a:pt x="1254" y="9299"/>
                  <a:pt x="928" y="9174"/>
                  <a:pt x="727" y="8973"/>
                </a:cubicBezTo>
                <a:cubicBezTo>
                  <a:pt x="401" y="8673"/>
                  <a:pt x="301" y="8347"/>
                  <a:pt x="301" y="8046"/>
                </a:cubicBezTo>
                <a:lnTo>
                  <a:pt x="301" y="1655"/>
                </a:lnTo>
                <a:cubicBezTo>
                  <a:pt x="301" y="1254"/>
                  <a:pt x="401" y="928"/>
                  <a:pt x="727" y="728"/>
                </a:cubicBezTo>
                <a:cubicBezTo>
                  <a:pt x="928" y="527"/>
                  <a:pt x="1254" y="302"/>
                  <a:pt x="1554" y="302"/>
                </a:cubicBezTo>
                <a:close/>
                <a:moveTo>
                  <a:pt x="1554" y="1"/>
                </a:moveTo>
                <a:cubicBezTo>
                  <a:pt x="727" y="1"/>
                  <a:pt x="0" y="728"/>
                  <a:pt x="0" y="1655"/>
                </a:cubicBezTo>
                <a:lnTo>
                  <a:pt x="0" y="8046"/>
                </a:lnTo>
                <a:cubicBezTo>
                  <a:pt x="0" y="8873"/>
                  <a:pt x="727" y="9600"/>
                  <a:pt x="1554" y="9600"/>
                </a:cubicBezTo>
                <a:lnTo>
                  <a:pt x="53259" y="9600"/>
                </a:lnTo>
                <a:cubicBezTo>
                  <a:pt x="54086" y="9600"/>
                  <a:pt x="54813" y="8873"/>
                  <a:pt x="54813" y="8046"/>
                </a:cubicBezTo>
                <a:lnTo>
                  <a:pt x="54813" y="1655"/>
                </a:lnTo>
                <a:cubicBezTo>
                  <a:pt x="54813" y="728"/>
                  <a:pt x="54086" y="1"/>
                  <a:pt x="53259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9"/>
          <p:cNvSpPr/>
          <p:nvPr/>
        </p:nvSpPr>
        <p:spPr>
          <a:xfrm>
            <a:off x="1193780" y="3665990"/>
            <a:ext cx="611517" cy="134858"/>
          </a:xfrm>
          <a:custGeom>
            <a:rect b="b" l="l" r="r" t="t"/>
            <a:pathLst>
              <a:path extrusionOk="0" h="6793" w="30803">
                <a:moveTo>
                  <a:pt x="201" y="1"/>
                </a:moveTo>
                <a:cubicBezTo>
                  <a:pt x="101" y="1"/>
                  <a:pt x="0" y="101"/>
                  <a:pt x="0" y="201"/>
                </a:cubicBezTo>
                <a:lnTo>
                  <a:pt x="0" y="6692"/>
                </a:lnTo>
                <a:cubicBezTo>
                  <a:pt x="0" y="6793"/>
                  <a:pt x="101" y="6793"/>
                  <a:pt x="201" y="6793"/>
                </a:cubicBezTo>
                <a:lnTo>
                  <a:pt x="30702" y="6793"/>
                </a:lnTo>
                <a:cubicBezTo>
                  <a:pt x="30802" y="6793"/>
                  <a:pt x="30802" y="6793"/>
                  <a:pt x="30802" y="6692"/>
                </a:cubicBezTo>
                <a:lnTo>
                  <a:pt x="30802" y="201"/>
                </a:lnTo>
                <a:cubicBezTo>
                  <a:pt x="30802" y="101"/>
                  <a:pt x="30802" y="1"/>
                  <a:pt x="307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9"/>
          <p:cNvSpPr/>
          <p:nvPr/>
        </p:nvSpPr>
        <p:spPr>
          <a:xfrm>
            <a:off x="1191279" y="3664005"/>
            <a:ext cx="617988" cy="140834"/>
          </a:xfrm>
          <a:custGeom>
            <a:rect b="b" l="l" r="r" t="t"/>
            <a:pathLst>
              <a:path extrusionOk="0" h="7094" w="31129">
                <a:moveTo>
                  <a:pt x="30828" y="301"/>
                </a:moveTo>
                <a:lnTo>
                  <a:pt x="30828" y="6792"/>
                </a:lnTo>
                <a:lnTo>
                  <a:pt x="327" y="6792"/>
                </a:lnTo>
                <a:lnTo>
                  <a:pt x="327" y="301"/>
                </a:lnTo>
                <a:close/>
                <a:moveTo>
                  <a:pt x="327" y="0"/>
                </a:moveTo>
                <a:cubicBezTo>
                  <a:pt x="126" y="0"/>
                  <a:pt x="1" y="101"/>
                  <a:pt x="1" y="301"/>
                </a:cubicBezTo>
                <a:lnTo>
                  <a:pt x="1" y="6792"/>
                </a:lnTo>
                <a:cubicBezTo>
                  <a:pt x="1" y="6993"/>
                  <a:pt x="126" y="7093"/>
                  <a:pt x="327" y="7093"/>
                </a:cubicBezTo>
                <a:lnTo>
                  <a:pt x="30828" y="7093"/>
                </a:lnTo>
                <a:cubicBezTo>
                  <a:pt x="31029" y="7093"/>
                  <a:pt x="31129" y="6993"/>
                  <a:pt x="31129" y="6792"/>
                </a:cubicBezTo>
                <a:lnTo>
                  <a:pt x="31129" y="301"/>
                </a:lnTo>
                <a:cubicBezTo>
                  <a:pt x="31129" y="101"/>
                  <a:pt x="31029" y="0"/>
                  <a:pt x="30828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1857032" y="3665990"/>
            <a:ext cx="28866" cy="134858"/>
          </a:xfrm>
          <a:custGeom>
            <a:rect b="b" l="l" r="r" t="t"/>
            <a:pathLst>
              <a:path extrusionOk="0" h="6793" w="1454">
                <a:moveTo>
                  <a:pt x="0" y="1"/>
                </a:moveTo>
                <a:lnTo>
                  <a:pt x="0" y="6793"/>
                </a:lnTo>
                <a:lnTo>
                  <a:pt x="1454" y="6793"/>
                </a:lnTo>
                <a:lnTo>
                  <a:pt x="1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9"/>
          <p:cNvSpPr/>
          <p:nvPr/>
        </p:nvSpPr>
        <p:spPr>
          <a:xfrm>
            <a:off x="1855027" y="3664005"/>
            <a:ext cx="32856" cy="140834"/>
          </a:xfrm>
          <a:custGeom>
            <a:rect b="b" l="l" r="r" t="t"/>
            <a:pathLst>
              <a:path extrusionOk="0" h="7094" w="1655">
                <a:moveTo>
                  <a:pt x="1354" y="301"/>
                </a:moveTo>
                <a:lnTo>
                  <a:pt x="1354" y="6792"/>
                </a:lnTo>
                <a:lnTo>
                  <a:pt x="302" y="6792"/>
                </a:lnTo>
                <a:lnTo>
                  <a:pt x="302" y="301"/>
                </a:lnTo>
                <a:close/>
                <a:moveTo>
                  <a:pt x="1" y="0"/>
                </a:moveTo>
                <a:lnTo>
                  <a:pt x="1" y="7093"/>
                </a:lnTo>
                <a:lnTo>
                  <a:pt x="1655" y="7093"/>
                </a:lnTo>
                <a:lnTo>
                  <a:pt x="1655" y="6893"/>
                </a:lnTo>
                <a:lnTo>
                  <a:pt x="1655" y="0"/>
                </a:ln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9"/>
          <p:cNvSpPr/>
          <p:nvPr/>
        </p:nvSpPr>
        <p:spPr>
          <a:xfrm>
            <a:off x="1915240" y="3684889"/>
            <a:ext cx="28866" cy="97059"/>
          </a:xfrm>
          <a:custGeom>
            <a:rect b="b" l="l" r="r" t="t"/>
            <a:pathLst>
              <a:path extrusionOk="0" h="4889" w="1454">
                <a:moveTo>
                  <a:pt x="0" y="1"/>
                </a:moveTo>
                <a:lnTo>
                  <a:pt x="0" y="4888"/>
                </a:lnTo>
                <a:lnTo>
                  <a:pt x="1454" y="4888"/>
                </a:lnTo>
                <a:lnTo>
                  <a:pt x="1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1912758" y="3682408"/>
            <a:ext cx="35337" cy="104007"/>
          </a:xfrm>
          <a:custGeom>
            <a:rect b="b" l="l" r="r" t="t"/>
            <a:pathLst>
              <a:path extrusionOk="0" h="5239" w="1780">
                <a:moveTo>
                  <a:pt x="1479" y="326"/>
                </a:moveTo>
                <a:lnTo>
                  <a:pt x="1479" y="4913"/>
                </a:lnTo>
                <a:lnTo>
                  <a:pt x="326" y="4913"/>
                </a:lnTo>
                <a:lnTo>
                  <a:pt x="326" y="326"/>
                </a:lnTo>
                <a:close/>
                <a:moveTo>
                  <a:pt x="0" y="1"/>
                </a:moveTo>
                <a:lnTo>
                  <a:pt x="0" y="5239"/>
                </a:lnTo>
                <a:lnTo>
                  <a:pt x="1780" y="5239"/>
                </a:lnTo>
                <a:lnTo>
                  <a:pt x="1780" y="5013"/>
                </a:lnTo>
                <a:lnTo>
                  <a:pt x="1780" y="1"/>
                </a:ln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1007186" y="3705298"/>
            <a:ext cx="57751" cy="58227"/>
          </a:xfrm>
          <a:custGeom>
            <a:rect b="b" l="l" r="r" t="t"/>
            <a:pathLst>
              <a:path extrusionOk="0" h="2933" w="2909">
                <a:moveTo>
                  <a:pt x="1" y="0"/>
                </a:moveTo>
                <a:lnTo>
                  <a:pt x="1" y="2933"/>
                </a:lnTo>
                <a:lnTo>
                  <a:pt x="2908" y="2933"/>
                </a:lnTo>
                <a:lnTo>
                  <a:pt x="29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1004705" y="3703313"/>
            <a:ext cx="62218" cy="62218"/>
          </a:xfrm>
          <a:custGeom>
            <a:rect b="b" l="l" r="r" t="t"/>
            <a:pathLst>
              <a:path extrusionOk="0" h="3134" w="3134">
                <a:moveTo>
                  <a:pt x="2833" y="326"/>
                </a:moveTo>
                <a:lnTo>
                  <a:pt x="2833" y="2832"/>
                </a:lnTo>
                <a:lnTo>
                  <a:pt x="326" y="2832"/>
                </a:lnTo>
                <a:lnTo>
                  <a:pt x="326" y="326"/>
                </a:lnTo>
                <a:close/>
                <a:moveTo>
                  <a:pt x="0" y="0"/>
                </a:moveTo>
                <a:lnTo>
                  <a:pt x="0" y="100"/>
                </a:lnTo>
                <a:lnTo>
                  <a:pt x="0" y="3033"/>
                </a:lnTo>
                <a:lnTo>
                  <a:pt x="0" y="3133"/>
                </a:lnTo>
                <a:lnTo>
                  <a:pt x="3133" y="3133"/>
                </a:lnTo>
                <a:lnTo>
                  <a:pt x="3133" y="3033"/>
                </a:lnTo>
                <a:lnTo>
                  <a:pt x="3133" y="100"/>
                </a:lnTo>
                <a:lnTo>
                  <a:pt x="3133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959421" y="3838151"/>
            <a:ext cx="1113070" cy="227887"/>
          </a:xfrm>
          <a:custGeom>
            <a:rect b="b" l="l" r="r" t="t"/>
            <a:pathLst>
              <a:path extrusionOk="0" h="11479" w="56067">
                <a:moveTo>
                  <a:pt x="1" y="0"/>
                </a:moveTo>
                <a:cubicBezTo>
                  <a:pt x="1" y="0"/>
                  <a:pt x="2808" y="6065"/>
                  <a:pt x="1" y="11479"/>
                </a:cubicBezTo>
                <a:lnTo>
                  <a:pt x="53259" y="11479"/>
                </a:lnTo>
                <a:cubicBezTo>
                  <a:pt x="54813" y="11479"/>
                  <a:pt x="56066" y="9825"/>
                  <a:pt x="56066" y="7720"/>
                </a:cubicBezTo>
                <a:lnTo>
                  <a:pt x="56066" y="3760"/>
                </a:lnTo>
                <a:cubicBezTo>
                  <a:pt x="56066" y="1679"/>
                  <a:pt x="54813" y="0"/>
                  <a:pt x="532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9"/>
          <p:cNvSpPr/>
          <p:nvPr/>
        </p:nvSpPr>
        <p:spPr>
          <a:xfrm>
            <a:off x="952949" y="3834160"/>
            <a:ext cx="1124009" cy="236364"/>
          </a:xfrm>
          <a:custGeom>
            <a:rect b="b" l="l" r="r" t="t"/>
            <a:pathLst>
              <a:path extrusionOk="0" h="11906" w="56618">
                <a:moveTo>
                  <a:pt x="53585" y="402"/>
                </a:moveTo>
                <a:cubicBezTo>
                  <a:pt x="54312" y="402"/>
                  <a:pt x="54939" y="828"/>
                  <a:pt x="55465" y="1454"/>
                </a:cubicBezTo>
                <a:cubicBezTo>
                  <a:pt x="55866" y="2081"/>
                  <a:pt x="56192" y="2908"/>
                  <a:pt x="56192" y="3961"/>
                </a:cubicBezTo>
                <a:lnTo>
                  <a:pt x="56192" y="7921"/>
                </a:lnTo>
                <a:cubicBezTo>
                  <a:pt x="56192" y="8973"/>
                  <a:pt x="55866" y="9800"/>
                  <a:pt x="55465" y="10427"/>
                </a:cubicBezTo>
                <a:cubicBezTo>
                  <a:pt x="54939" y="11053"/>
                  <a:pt x="54312" y="11480"/>
                  <a:pt x="53585" y="11480"/>
                </a:cubicBezTo>
                <a:lnTo>
                  <a:pt x="674" y="11480"/>
                </a:lnTo>
                <a:cubicBezTo>
                  <a:pt x="1511" y="9700"/>
                  <a:pt x="1780" y="7927"/>
                  <a:pt x="1780" y="6266"/>
                </a:cubicBezTo>
                <a:cubicBezTo>
                  <a:pt x="1780" y="3490"/>
                  <a:pt x="973" y="1198"/>
                  <a:pt x="654" y="402"/>
                </a:cubicBezTo>
                <a:close/>
                <a:moveTo>
                  <a:pt x="1" y="1"/>
                </a:moveTo>
                <a:lnTo>
                  <a:pt x="226" y="302"/>
                </a:lnTo>
                <a:cubicBezTo>
                  <a:pt x="327" y="627"/>
                  <a:pt x="1354" y="3134"/>
                  <a:pt x="1354" y="6266"/>
                </a:cubicBezTo>
                <a:cubicBezTo>
                  <a:pt x="1354" y="7921"/>
                  <a:pt x="1054" y="9800"/>
                  <a:pt x="226" y="11580"/>
                </a:cubicBezTo>
                <a:lnTo>
                  <a:pt x="1" y="11906"/>
                </a:lnTo>
                <a:lnTo>
                  <a:pt x="53585" y="11906"/>
                </a:lnTo>
                <a:cubicBezTo>
                  <a:pt x="54512" y="11906"/>
                  <a:pt x="55239" y="11379"/>
                  <a:pt x="55766" y="10652"/>
                </a:cubicBezTo>
                <a:cubicBezTo>
                  <a:pt x="56292" y="10026"/>
                  <a:pt x="56618" y="8973"/>
                  <a:pt x="56618" y="7921"/>
                </a:cubicBezTo>
                <a:lnTo>
                  <a:pt x="56618" y="3961"/>
                </a:lnTo>
                <a:cubicBezTo>
                  <a:pt x="56618" y="2808"/>
                  <a:pt x="56292" y="1880"/>
                  <a:pt x="55766" y="1129"/>
                </a:cubicBezTo>
                <a:cubicBezTo>
                  <a:pt x="55239" y="502"/>
                  <a:pt x="54512" y="1"/>
                  <a:pt x="53585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9"/>
          <p:cNvSpPr/>
          <p:nvPr/>
        </p:nvSpPr>
        <p:spPr>
          <a:xfrm>
            <a:off x="984296" y="3900349"/>
            <a:ext cx="1084205" cy="5976"/>
          </a:xfrm>
          <a:custGeom>
            <a:rect b="b" l="l" r="r" t="t"/>
            <a:pathLst>
              <a:path extrusionOk="0" h="301" w="54613">
                <a:moveTo>
                  <a:pt x="1" y="0"/>
                </a:moveTo>
                <a:lnTo>
                  <a:pt x="1" y="301"/>
                </a:lnTo>
                <a:lnTo>
                  <a:pt x="54613" y="301"/>
                </a:lnTo>
                <a:lnTo>
                  <a:pt x="546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979830" y="4014282"/>
            <a:ext cx="1084701" cy="6492"/>
          </a:xfrm>
          <a:custGeom>
            <a:rect b="b" l="l" r="r" t="t"/>
            <a:pathLst>
              <a:path extrusionOk="0" h="327" w="54638">
                <a:moveTo>
                  <a:pt x="0" y="0"/>
                </a:moveTo>
                <a:lnTo>
                  <a:pt x="0" y="326"/>
                </a:lnTo>
                <a:lnTo>
                  <a:pt x="54637" y="326"/>
                </a:lnTo>
                <a:lnTo>
                  <a:pt x="546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988287" y="3937652"/>
            <a:ext cx="1080214" cy="5995"/>
          </a:xfrm>
          <a:custGeom>
            <a:rect b="b" l="l" r="r" t="t"/>
            <a:pathLst>
              <a:path extrusionOk="0" h="302" w="54412">
                <a:moveTo>
                  <a:pt x="0" y="1"/>
                </a:moveTo>
                <a:lnTo>
                  <a:pt x="0" y="302"/>
                </a:lnTo>
                <a:lnTo>
                  <a:pt x="54412" y="302"/>
                </a:lnTo>
                <a:lnTo>
                  <a:pt x="544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977844" y="3881429"/>
            <a:ext cx="1088671" cy="6492"/>
          </a:xfrm>
          <a:custGeom>
            <a:rect b="b" l="l" r="r" t="t"/>
            <a:pathLst>
              <a:path extrusionOk="0" h="327" w="54838">
                <a:moveTo>
                  <a:pt x="0" y="1"/>
                </a:moveTo>
                <a:lnTo>
                  <a:pt x="0" y="327"/>
                </a:lnTo>
                <a:lnTo>
                  <a:pt x="54837" y="327"/>
                </a:lnTo>
                <a:lnTo>
                  <a:pt x="548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988287" y="3972989"/>
            <a:ext cx="1080214" cy="5995"/>
          </a:xfrm>
          <a:custGeom>
            <a:rect b="b" l="l" r="r" t="t"/>
            <a:pathLst>
              <a:path extrusionOk="0" h="302" w="54412">
                <a:moveTo>
                  <a:pt x="0" y="0"/>
                </a:moveTo>
                <a:lnTo>
                  <a:pt x="0" y="301"/>
                </a:lnTo>
                <a:lnTo>
                  <a:pt x="54412" y="301"/>
                </a:lnTo>
                <a:lnTo>
                  <a:pt x="544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9"/>
          <p:cNvSpPr/>
          <p:nvPr/>
        </p:nvSpPr>
        <p:spPr>
          <a:xfrm>
            <a:off x="948979" y="3827689"/>
            <a:ext cx="1135940" cy="248811"/>
          </a:xfrm>
          <a:custGeom>
            <a:rect b="b" l="l" r="r" t="t"/>
            <a:pathLst>
              <a:path extrusionOk="0" h="12533" w="57219">
                <a:moveTo>
                  <a:pt x="527" y="1"/>
                </a:moveTo>
                <a:cubicBezTo>
                  <a:pt x="201" y="1"/>
                  <a:pt x="0" y="201"/>
                  <a:pt x="0" y="527"/>
                </a:cubicBezTo>
                <a:cubicBezTo>
                  <a:pt x="0" y="828"/>
                  <a:pt x="201" y="1154"/>
                  <a:pt x="527" y="1154"/>
                </a:cubicBezTo>
                <a:lnTo>
                  <a:pt x="53785" y="1154"/>
                </a:lnTo>
                <a:cubicBezTo>
                  <a:pt x="55038" y="1154"/>
                  <a:pt x="56066" y="2507"/>
                  <a:pt x="56066" y="4287"/>
                </a:cubicBezTo>
                <a:lnTo>
                  <a:pt x="56066" y="8247"/>
                </a:lnTo>
                <a:cubicBezTo>
                  <a:pt x="56066" y="9926"/>
                  <a:pt x="55038" y="11379"/>
                  <a:pt x="53785" y="11379"/>
                </a:cubicBezTo>
                <a:lnTo>
                  <a:pt x="527" y="11379"/>
                </a:lnTo>
                <a:cubicBezTo>
                  <a:pt x="201" y="11379"/>
                  <a:pt x="0" y="11705"/>
                  <a:pt x="0" y="12006"/>
                </a:cubicBezTo>
                <a:cubicBezTo>
                  <a:pt x="0" y="12332"/>
                  <a:pt x="201" y="12532"/>
                  <a:pt x="527" y="12532"/>
                </a:cubicBezTo>
                <a:lnTo>
                  <a:pt x="53785" y="12532"/>
                </a:lnTo>
                <a:cubicBezTo>
                  <a:pt x="55665" y="12532"/>
                  <a:pt x="57219" y="10653"/>
                  <a:pt x="57219" y="8247"/>
                </a:cubicBezTo>
                <a:lnTo>
                  <a:pt x="57219" y="4287"/>
                </a:lnTo>
                <a:cubicBezTo>
                  <a:pt x="57219" y="1881"/>
                  <a:pt x="55665" y="1"/>
                  <a:pt x="53785" y="1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9"/>
          <p:cNvSpPr/>
          <p:nvPr/>
        </p:nvSpPr>
        <p:spPr>
          <a:xfrm>
            <a:off x="944988" y="3823718"/>
            <a:ext cx="1141936" cy="256752"/>
          </a:xfrm>
          <a:custGeom>
            <a:rect b="b" l="l" r="r" t="t"/>
            <a:pathLst>
              <a:path extrusionOk="0" h="12933" w="57521">
                <a:moveTo>
                  <a:pt x="53986" y="301"/>
                </a:moveTo>
                <a:cubicBezTo>
                  <a:pt x="54913" y="301"/>
                  <a:pt x="55766" y="727"/>
                  <a:pt x="56267" y="1554"/>
                </a:cubicBezTo>
                <a:cubicBezTo>
                  <a:pt x="56893" y="2281"/>
                  <a:pt x="57219" y="3334"/>
                  <a:pt x="57219" y="4487"/>
                </a:cubicBezTo>
                <a:lnTo>
                  <a:pt x="57219" y="8447"/>
                </a:lnTo>
                <a:cubicBezTo>
                  <a:pt x="57219" y="9599"/>
                  <a:pt x="56893" y="10652"/>
                  <a:pt x="56267" y="11379"/>
                </a:cubicBezTo>
                <a:cubicBezTo>
                  <a:pt x="55766" y="12106"/>
                  <a:pt x="54913" y="12632"/>
                  <a:pt x="53986" y="12632"/>
                </a:cubicBezTo>
                <a:lnTo>
                  <a:pt x="728" y="12632"/>
                </a:lnTo>
                <a:cubicBezTo>
                  <a:pt x="502" y="12632"/>
                  <a:pt x="302" y="12432"/>
                  <a:pt x="302" y="12206"/>
                </a:cubicBezTo>
                <a:cubicBezTo>
                  <a:pt x="302" y="11905"/>
                  <a:pt x="502" y="11805"/>
                  <a:pt x="728" y="11805"/>
                </a:cubicBezTo>
                <a:lnTo>
                  <a:pt x="53986" y="11805"/>
                </a:lnTo>
                <a:cubicBezTo>
                  <a:pt x="54713" y="11805"/>
                  <a:pt x="55340" y="11379"/>
                  <a:pt x="55766" y="10752"/>
                </a:cubicBezTo>
                <a:cubicBezTo>
                  <a:pt x="56167" y="10126"/>
                  <a:pt x="56392" y="9399"/>
                  <a:pt x="56392" y="8447"/>
                </a:cubicBezTo>
                <a:lnTo>
                  <a:pt x="56392" y="4487"/>
                </a:lnTo>
                <a:cubicBezTo>
                  <a:pt x="56392" y="3534"/>
                  <a:pt x="56167" y="2707"/>
                  <a:pt x="55766" y="2181"/>
                </a:cubicBezTo>
                <a:cubicBezTo>
                  <a:pt x="55340" y="1554"/>
                  <a:pt x="54713" y="1153"/>
                  <a:pt x="53986" y="1153"/>
                </a:cubicBezTo>
                <a:lnTo>
                  <a:pt x="728" y="1153"/>
                </a:lnTo>
                <a:cubicBezTo>
                  <a:pt x="502" y="1153"/>
                  <a:pt x="302" y="928"/>
                  <a:pt x="302" y="727"/>
                </a:cubicBezTo>
                <a:cubicBezTo>
                  <a:pt x="302" y="527"/>
                  <a:pt x="502" y="301"/>
                  <a:pt x="728" y="301"/>
                </a:cubicBezTo>
                <a:close/>
                <a:moveTo>
                  <a:pt x="728" y="0"/>
                </a:moveTo>
                <a:cubicBezTo>
                  <a:pt x="302" y="0"/>
                  <a:pt x="1" y="301"/>
                  <a:pt x="1" y="727"/>
                </a:cubicBezTo>
                <a:cubicBezTo>
                  <a:pt x="1" y="1153"/>
                  <a:pt x="302" y="1454"/>
                  <a:pt x="728" y="1454"/>
                </a:cubicBezTo>
                <a:lnTo>
                  <a:pt x="53986" y="1454"/>
                </a:lnTo>
                <a:cubicBezTo>
                  <a:pt x="54613" y="1454"/>
                  <a:pt x="55139" y="1780"/>
                  <a:pt x="55440" y="2281"/>
                </a:cubicBezTo>
                <a:cubicBezTo>
                  <a:pt x="55866" y="2908"/>
                  <a:pt x="56066" y="3660"/>
                  <a:pt x="56066" y="4487"/>
                </a:cubicBezTo>
                <a:lnTo>
                  <a:pt x="56066" y="8447"/>
                </a:lnTo>
                <a:cubicBezTo>
                  <a:pt x="56066" y="9299"/>
                  <a:pt x="55866" y="10026"/>
                  <a:pt x="55440" y="10552"/>
                </a:cubicBezTo>
                <a:cubicBezTo>
                  <a:pt x="55139" y="11178"/>
                  <a:pt x="54613" y="11479"/>
                  <a:pt x="53986" y="11479"/>
                </a:cubicBezTo>
                <a:lnTo>
                  <a:pt x="728" y="11479"/>
                </a:lnTo>
                <a:cubicBezTo>
                  <a:pt x="302" y="11479"/>
                  <a:pt x="1" y="11805"/>
                  <a:pt x="1" y="12206"/>
                </a:cubicBezTo>
                <a:cubicBezTo>
                  <a:pt x="1" y="12632"/>
                  <a:pt x="302" y="12933"/>
                  <a:pt x="728" y="12933"/>
                </a:cubicBezTo>
                <a:lnTo>
                  <a:pt x="53986" y="12933"/>
                </a:lnTo>
                <a:cubicBezTo>
                  <a:pt x="55014" y="12933"/>
                  <a:pt x="55966" y="12432"/>
                  <a:pt x="56593" y="11579"/>
                </a:cubicBezTo>
                <a:cubicBezTo>
                  <a:pt x="57219" y="10752"/>
                  <a:pt x="57520" y="9700"/>
                  <a:pt x="57520" y="8447"/>
                </a:cubicBezTo>
                <a:lnTo>
                  <a:pt x="57520" y="4487"/>
                </a:lnTo>
                <a:cubicBezTo>
                  <a:pt x="57520" y="3234"/>
                  <a:pt x="57219" y="2081"/>
                  <a:pt x="56593" y="1354"/>
                </a:cubicBezTo>
                <a:cubicBezTo>
                  <a:pt x="55966" y="527"/>
                  <a:pt x="55014" y="0"/>
                  <a:pt x="5398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9"/>
          <p:cNvSpPr/>
          <p:nvPr/>
        </p:nvSpPr>
        <p:spPr>
          <a:xfrm>
            <a:off x="917632" y="3462978"/>
            <a:ext cx="1053354" cy="167714"/>
          </a:xfrm>
          <a:custGeom>
            <a:rect b="b" l="l" r="r" t="t"/>
            <a:pathLst>
              <a:path extrusionOk="0" h="8448" w="53059">
                <a:moveTo>
                  <a:pt x="2106" y="1"/>
                </a:moveTo>
                <a:cubicBezTo>
                  <a:pt x="953" y="1"/>
                  <a:pt x="0" y="1154"/>
                  <a:pt x="0" y="2708"/>
                </a:cubicBezTo>
                <a:lnTo>
                  <a:pt x="0" y="5740"/>
                </a:lnTo>
                <a:cubicBezTo>
                  <a:pt x="0" y="7194"/>
                  <a:pt x="953" y="8447"/>
                  <a:pt x="2106" y="8447"/>
                </a:cubicBezTo>
                <a:lnTo>
                  <a:pt x="53058" y="8447"/>
                </a:lnTo>
                <a:cubicBezTo>
                  <a:pt x="53058" y="8447"/>
                  <a:pt x="50978" y="3961"/>
                  <a:pt x="53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9"/>
          <p:cNvSpPr/>
          <p:nvPr/>
        </p:nvSpPr>
        <p:spPr>
          <a:xfrm>
            <a:off x="913641" y="3458511"/>
            <a:ext cx="1061315" cy="176648"/>
          </a:xfrm>
          <a:custGeom>
            <a:rect b="b" l="l" r="r" t="t"/>
            <a:pathLst>
              <a:path extrusionOk="0" h="8898" w="53460">
                <a:moveTo>
                  <a:pt x="52906" y="426"/>
                </a:moveTo>
                <a:cubicBezTo>
                  <a:pt x="52300" y="1692"/>
                  <a:pt x="52107" y="3025"/>
                  <a:pt x="52107" y="4186"/>
                </a:cubicBezTo>
                <a:cubicBezTo>
                  <a:pt x="52107" y="6125"/>
                  <a:pt x="52676" y="7808"/>
                  <a:pt x="52935" y="8472"/>
                </a:cubicBezTo>
                <a:lnTo>
                  <a:pt x="2307" y="8472"/>
                </a:lnTo>
                <a:cubicBezTo>
                  <a:pt x="1780" y="8472"/>
                  <a:pt x="1254" y="8146"/>
                  <a:pt x="953" y="7745"/>
                </a:cubicBezTo>
                <a:cubicBezTo>
                  <a:pt x="628" y="7319"/>
                  <a:pt x="427" y="6692"/>
                  <a:pt x="427" y="5965"/>
                </a:cubicBezTo>
                <a:lnTo>
                  <a:pt x="427" y="2933"/>
                </a:lnTo>
                <a:cubicBezTo>
                  <a:pt x="427" y="2206"/>
                  <a:pt x="628" y="1579"/>
                  <a:pt x="953" y="1153"/>
                </a:cubicBezTo>
                <a:cubicBezTo>
                  <a:pt x="1254" y="627"/>
                  <a:pt x="1780" y="426"/>
                  <a:pt x="2307" y="426"/>
                </a:cubicBezTo>
                <a:close/>
                <a:moveTo>
                  <a:pt x="2307" y="0"/>
                </a:moveTo>
                <a:cubicBezTo>
                  <a:pt x="1580" y="0"/>
                  <a:pt x="1054" y="326"/>
                  <a:pt x="628" y="852"/>
                </a:cubicBezTo>
                <a:cubicBezTo>
                  <a:pt x="201" y="1379"/>
                  <a:pt x="1" y="2106"/>
                  <a:pt x="1" y="2933"/>
                </a:cubicBezTo>
                <a:lnTo>
                  <a:pt x="1" y="5965"/>
                </a:lnTo>
                <a:cubicBezTo>
                  <a:pt x="1" y="6692"/>
                  <a:pt x="201" y="7419"/>
                  <a:pt x="628" y="8045"/>
                </a:cubicBezTo>
                <a:cubicBezTo>
                  <a:pt x="1054" y="8572"/>
                  <a:pt x="1580" y="8898"/>
                  <a:pt x="2307" y="8898"/>
                </a:cubicBezTo>
                <a:lnTo>
                  <a:pt x="53259" y="8898"/>
                </a:lnTo>
                <a:cubicBezTo>
                  <a:pt x="53259" y="8898"/>
                  <a:pt x="53360" y="8898"/>
                  <a:pt x="53360" y="8772"/>
                </a:cubicBezTo>
                <a:cubicBezTo>
                  <a:pt x="53460" y="8772"/>
                  <a:pt x="53460" y="8672"/>
                  <a:pt x="53360" y="8572"/>
                </a:cubicBezTo>
                <a:cubicBezTo>
                  <a:pt x="53259" y="8371"/>
                  <a:pt x="52533" y="6492"/>
                  <a:pt x="52533" y="4186"/>
                </a:cubicBezTo>
                <a:cubicBezTo>
                  <a:pt x="52533" y="2933"/>
                  <a:pt x="52733" y="1579"/>
                  <a:pt x="53360" y="226"/>
                </a:cubicBezTo>
                <a:cubicBezTo>
                  <a:pt x="53460" y="226"/>
                  <a:pt x="53460" y="126"/>
                  <a:pt x="53360" y="126"/>
                </a:cubicBezTo>
                <a:cubicBezTo>
                  <a:pt x="53360" y="0"/>
                  <a:pt x="53259" y="0"/>
                  <a:pt x="53259" y="0"/>
                </a:cubicBez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9"/>
          <p:cNvSpPr/>
          <p:nvPr/>
        </p:nvSpPr>
        <p:spPr>
          <a:xfrm>
            <a:off x="920113" y="3580902"/>
            <a:ext cx="1032469" cy="6492"/>
          </a:xfrm>
          <a:custGeom>
            <a:rect b="b" l="l" r="r" t="t"/>
            <a:pathLst>
              <a:path extrusionOk="0" h="327" w="52007">
                <a:moveTo>
                  <a:pt x="1" y="1"/>
                </a:moveTo>
                <a:lnTo>
                  <a:pt x="1" y="327"/>
                </a:lnTo>
                <a:lnTo>
                  <a:pt x="52006" y="327"/>
                </a:lnTo>
                <a:lnTo>
                  <a:pt x="5200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9"/>
          <p:cNvSpPr/>
          <p:nvPr/>
        </p:nvSpPr>
        <p:spPr>
          <a:xfrm>
            <a:off x="920113" y="3504291"/>
            <a:ext cx="1036439" cy="3990"/>
          </a:xfrm>
          <a:custGeom>
            <a:rect b="b" l="l" r="r" t="t"/>
            <a:pathLst>
              <a:path extrusionOk="0" h="201" w="52207">
                <a:moveTo>
                  <a:pt x="1" y="0"/>
                </a:moveTo>
                <a:lnTo>
                  <a:pt x="1" y="201"/>
                </a:lnTo>
                <a:lnTo>
                  <a:pt x="52207" y="201"/>
                </a:lnTo>
                <a:lnTo>
                  <a:pt x="522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920113" y="3556027"/>
            <a:ext cx="1027982" cy="6492"/>
          </a:xfrm>
          <a:custGeom>
            <a:rect b="b" l="l" r="r" t="t"/>
            <a:pathLst>
              <a:path extrusionOk="0" h="327" w="51781">
                <a:moveTo>
                  <a:pt x="1" y="1"/>
                </a:moveTo>
                <a:lnTo>
                  <a:pt x="1" y="326"/>
                </a:lnTo>
                <a:lnTo>
                  <a:pt x="51781" y="326"/>
                </a:lnTo>
                <a:lnTo>
                  <a:pt x="517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9"/>
          <p:cNvSpPr/>
          <p:nvPr/>
        </p:nvSpPr>
        <p:spPr>
          <a:xfrm>
            <a:off x="920113" y="3593350"/>
            <a:ext cx="1036439" cy="6492"/>
          </a:xfrm>
          <a:custGeom>
            <a:rect b="b" l="l" r="r" t="t"/>
            <a:pathLst>
              <a:path extrusionOk="0" h="327" w="52207">
                <a:moveTo>
                  <a:pt x="1" y="0"/>
                </a:moveTo>
                <a:lnTo>
                  <a:pt x="1" y="326"/>
                </a:lnTo>
                <a:lnTo>
                  <a:pt x="52207" y="326"/>
                </a:lnTo>
                <a:lnTo>
                  <a:pt x="522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9"/>
          <p:cNvSpPr/>
          <p:nvPr/>
        </p:nvSpPr>
        <p:spPr>
          <a:xfrm>
            <a:off x="920113" y="3531152"/>
            <a:ext cx="1027982" cy="6492"/>
          </a:xfrm>
          <a:custGeom>
            <a:rect b="b" l="l" r="r" t="t"/>
            <a:pathLst>
              <a:path extrusionOk="0" h="327" w="51781">
                <a:moveTo>
                  <a:pt x="1" y="1"/>
                </a:moveTo>
                <a:lnTo>
                  <a:pt x="1" y="326"/>
                </a:lnTo>
                <a:lnTo>
                  <a:pt x="51781" y="326"/>
                </a:lnTo>
                <a:lnTo>
                  <a:pt x="517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9"/>
          <p:cNvSpPr/>
          <p:nvPr/>
        </p:nvSpPr>
        <p:spPr>
          <a:xfrm>
            <a:off x="907686" y="3452536"/>
            <a:ext cx="1071757" cy="188599"/>
          </a:xfrm>
          <a:custGeom>
            <a:rect b="b" l="l" r="r" t="t"/>
            <a:pathLst>
              <a:path extrusionOk="0" h="9500" w="53986">
                <a:moveTo>
                  <a:pt x="2607" y="1"/>
                </a:moveTo>
                <a:cubicBezTo>
                  <a:pt x="1128" y="1"/>
                  <a:pt x="0" y="1454"/>
                  <a:pt x="0" y="3234"/>
                </a:cubicBezTo>
                <a:lnTo>
                  <a:pt x="0" y="6266"/>
                </a:lnTo>
                <a:cubicBezTo>
                  <a:pt x="0" y="8046"/>
                  <a:pt x="1128" y="9499"/>
                  <a:pt x="2607" y="9499"/>
                </a:cubicBezTo>
                <a:lnTo>
                  <a:pt x="53559" y="9499"/>
                </a:lnTo>
                <a:cubicBezTo>
                  <a:pt x="53760" y="9499"/>
                  <a:pt x="53985" y="9299"/>
                  <a:pt x="53985" y="8973"/>
                </a:cubicBezTo>
                <a:cubicBezTo>
                  <a:pt x="53985" y="8672"/>
                  <a:pt x="53760" y="8447"/>
                  <a:pt x="53559" y="8447"/>
                </a:cubicBezTo>
                <a:lnTo>
                  <a:pt x="2607" y="8447"/>
                </a:lnTo>
                <a:cubicBezTo>
                  <a:pt x="1654" y="8447"/>
                  <a:pt x="928" y="7419"/>
                  <a:pt x="928" y="6266"/>
                </a:cubicBezTo>
                <a:lnTo>
                  <a:pt x="928" y="3234"/>
                </a:lnTo>
                <a:cubicBezTo>
                  <a:pt x="928" y="1981"/>
                  <a:pt x="1654" y="928"/>
                  <a:pt x="2607" y="928"/>
                </a:cubicBezTo>
                <a:lnTo>
                  <a:pt x="53559" y="928"/>
                </a:lnTo>
                <a:cubicBezTo>
                  <a:pt x="53760" y="928"/>
                  <a:pt x="53985" y="727"/>
                  <a:pt x="53985" y="527"/>
                </a:cubicBezTo>
                <a:cubicBezTo>
                  <a:pt x="53985" y="201"/>
                  <a:pt x="53760" y="1"/>
                  <a:pt x="535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9"/>
          <p:cNvSpPr/>
          <p:nvPr/>
        </p:nvSpPr>
        <p:spPr>
          <a:xfrm>
            <a:off x="903199" y="3448565"/>
            <a:ext cx="1080214" cy="194554"/>
          </a:xfrm>
          <a:custGeom>
            <a:rect b="b" l="l" r="r" t="t"/>
            <a:pathLst>
              <a:path extrusionOk="0" h="9800" w="54412">
                <a:moveTo>
                  <a:pt x="53785" y="301"/>
                </a:moveTo>
                <a:cubicBezTo>
                  <a:pt x="53886" y="301"/>
                  <a:pt x="54111" y="501"/>
                  <a:pt x="54111" y="727"/>
                </a:cubicBezTo>
                <a:cubicBezTo>
                  <a:pt x="54111" y="827"/>
                  <a:pt x="53886" y="1028"/>
                  <a:pt x="53785" y="1028"/>
                </a:cubicBezTo>
                <a:lnTo>
                  <a:pt x="2833" y="1028"/>
                </a:lnTo>
                <a:cubicBezTo>
                  <a:pt x="2306" y="1028"/>
                  <a:pt x="1880" y="1353"/>
                  <a:pt x="1580" y="1754"/>
                </a:cubicBezTo>
                <a:cubicBezTo>
                  <a:pt x="1254" y="2181"/>
                  <a:pt x="1053" y="2807"/>
                  <a:pt x="1053" y="3434"/>
                </a:cubicBezTo>
                <a:lnTo>
                  <a:pt x="1053" y="6466"/>
                </a:lnTo>
                <a:cubicBezTo>
                  <a:pt x="1053" y="7093"/>
                  <a:pt x="1254" y="7719"/>
                  <a:pt x="1580" y="8145"/>
                </a:cubicBezTo>
                <a:cubicBezTo>
                  <a:pt x="1880" y="8546"/>
                  <a:pt x="2306" y="8872"/>
                  <a:pt x="2833" y="8872"/>
                </a:cubicBezTo>
                <a:lnTo>
                  <a:pt x="53785" y="8872"/>
                </a:lnTo>
                <a:cubicBezTo>
                  <a:pt x="53886" y="8872"/>
                  <a:pt x="54111" y="8973"/>
                  <a:pt x="54111" y="9173"/>
                </a:cubicBezTo>
                <a:cubicBezTo>
                  <a:pt x="54111" y="9399"/>
                  <a:pt x="53886" y="9499"/>
                  <a:pt x="53785" y="9499"/>
                </a:cubicBezTo>
                <a:lnTo>
                  <a:pt x="2833" y="9499"/>
                </a:lnTo>
                <a:cubicBezTo>
                  <a:pt x="2106" y="9499"/>
                  <a:pt x="1580" y="9173"/>
                  <a:pt x="1053" y="8647"/>
                </a:cubicBezTo>
                <a:cubicBezTo>
                  <a:pt x="627" y="8020"/>
                  <a:pt x="326" y="7293"/>
                  <a:pt x="326" y="6466"/>
                </a:cubicBezTo>
                <a:lnTo>
                  <a:pt x="326" y="3434"/>
                </a:lnTo>
                <a:cubicBezTo>
                  <a:pt x="326" y="2607"/>
                  <a:pt x="627" y="1754"/>
                  <a:pt x="1053" y="1253"/>
                </a:cubicBezTo>
                <a:cubicBezTo>
                  <a:pt x="1580" y="727"/>
                  <a:pt x="2106" y="301"/>
                  <a:pt x="2833" y="301"/>
                </a:cubicBezTo>
                <a:close/>
                <a:moveTo>
                  <a:pt x="2833" y="0"/>
                </a:moveTo>
                <a:cubicBezTo>
                  <a:pt x="1981" y="0"/>
                  <a:pt x="1354" y="401"/>
                  <a:pt x="853" y="1028"/>
                </a:cubicBezTo>
                <a:cubicBezTo>
                  <a:pt x="326" y="1654"/>
                  <a:pt x="1" y="2506"/>
                  <a:pt x="1" y="3434"/>
                </a:cubicBezTo>
                <a:lnTo>
                  <a:pt x="1" y="6466"/>
                </a:lnTo>
                <a:cubicBezTo>
                  <a:pt x="1" y="7394"/>
                  <a:pt x="326" y="8246"/>
                  <a:pt x="853" y="8872"/>
                </a:cubicBezTo>
                <a:cubicBezTo>
                  <a:pt x="1354" y="9499"/>
                  <a:pt x="1981" y="9800"/>
                  <a:pt x="2833" y="9800"/>
                </a:cubicBezTo>
                <a:lnTo>
                  <a:pt x="53785" y="9800"/>
                </a:lnTo>
                <a:cubicBezTo>
                  <a:pt x="54111" y="9800"/>
                  <a:pt x="54412" y="9499"/>
                  <a:pt x="54412" y="9173"/>
                </a:cubicBezTo>
                <a:cubicBezTo>
                  <a:pt x="54412" y="8872"/>
                  <a:pt x="54111" y="8546"/>
                  <a:pt x="53785" y="8546"/>
                </a:cubicBezTo>
                <a:lnTo>
                  <a:pt x="2833" y="8546"/>
                </a:lnTo>
                <a:cubicBezTo>
                  <a:pt x="2407" y="8546"/>
                  <a:pt x="2106" y="8346"/>
                  <a:pt x="1780" y="7920"/>
                </a:cubicBezTo>
                <a:cubicBezTo>
                  <a:pt x="1479" y="7519"/>
                  <a:pt x="1354" y="6993"/>
                  <a:pt x="1354" y="6466"/>
                </a:cubicBezTo>
                <a:lnTo>
                  <a:pt x="1354" y="3434"/>
                </a:lnTo>
                <a:cubicBezTo>
                  <a:pt x="1354" y="2807"/>
                  <a:pt x="1479" y="2281"/>
                  <a:pt x="1780" y="1980"/>
                </a:cubicBezTo>
                <a:cubicBezTo>
                  <a:pt x="2106" y="1554"/>
                  <a:pt x="2407" y="1353"/>
                  <a:pt x="2833" y="1353"/>
                </a:cubicBezTo>
                <a:lnTo>
                  <a:pt x="53785" y="1353"/>
                </a:lnTo>
                <a:cubicBezTo>
                  <a:pt x="54111" y="1353"/>
                  <a:pt x="54412" y="1028"/>
                  <a:pt x="54412" y="727"/>
                </a:cubicBezTo>
                <a:cubicBezTo>
                  <a:pt x="54412" y="301"/>
                  <a:pt x="54111" y="0"/>
                  <a:pt x="537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9"/>
          <p:cNvSpPr/>
          <p:nvPr/>
        </p:nvSpPr>
        <p:spPr>
          <a:xfrm>
            <a:off x="907686" y="4076480"/>
            <a:ext cx="1144397" cy="186594"/>
          </a:xfrm>
          <a:custGeom>
            <a:rect b="b" l="l" r="r" t="t"/>
            <a:pathLst>
              <a:path extrusionOk="0" h="9399" w="57645">
                <a:moveTo>
                  <a:pt x="1454" y="0"/>
                </a:moveTo>
                <a:cubicBezTo>
                  <a:pt x="627" y="0"/>
                  <a:pt x="0" y="727"/>
                  <a:pt x="0" y="1579"/>
                </a:cubicBezTo>
                <a:lnTo>
                  <a:pt x="0" y="7845"/>
                </a:lnTo>
                <a:cubicBezTo>
                  <a:pt x="0" y="8672"/>
                  <a:pt x="627" y="9399"/>
                  <a:pt x="1454" y="9399"/>
                </a:cubicBezTo>
                <a:lnTo>
                  <a:pt x="56066" y="9399"/>
                </a:lnTo>
                <a:cubicBezTo>
                  <a:pt x="56893" y="9399"/>
                  <a:pt x="57645" y="8672"/>
                  <a:pt x="57645" y="7845"/>
                </a:cubicBezTo>
                <a:lnTo>
                  <a:pt x="57645" y="1579"/>
                </a:lnTo>
                <a:cubicBezTo>
                  <a:pt x="57645" y="727"/>
                  <a:pt x="56893" y="0"/>
                  <a:pt x="560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903199" y="4074495"/>
            <a:ext cx="1150869" cy="190584"/>
          </a:xfrm>
          <a:custGeom>
            <a:rect b="b" l="l" r="r" t="t"/>
            <a:pathLst>
              <a:path extrusionOk="0" h="9600" w="57971">
                <a:moveTo>
                  <a:pt x="56292" y="301"/>
                </a:moveTo>
                <a:cubicBezTo>
                  <a:pt x="56718" y="301"/>
                  <a:pt x="57018" y="426"/>
                  <a:pt x="57244" y="727"/>
                </a:cubicBezTo>
                <a:cubicBezTo>
                  <a:pt x="57545" y="927"/>
                  <a:pt x="57645" y="1253"/>
                  <a:pt x="57645" y="1679"/>
                </a:cubicBezTo>
                <a:lnTo>
                  <a:pt x="57645" y="7945"/>
                </a:lnTo>
                <a:cubicBezTo>
                  <a:pt x="57645" y="8346"/>
                  <a:pt x="57545" y="8672"/>
                  <a:pt x="57244" y="8872"/>
                </a:cubicBezTo>
                <a:cubicBezTo>
                  <a:pt x="57018" y="9198"/>
                  <a:pt x="56718" y="9298"/>
                  <a:pt x="56292" y="9298"/>
                </a:cubicBezTo>
                <a:lnTo>
                  <a:pt x="1680" y="9298"/>
                </a:lnTo>
                <a:cubicBezTo>
                  <a:pt x="1354" y="9298"/>
                  <a:pt x="953" y="9198"/>
                  <a:pt x="727" y="8872"/>
                </a:cubicBezTo>
                <a:cubicBezTo>
                  <a:pt x="527" y="8672"/>
                  <a:pt x="326" y="8346"/>
                  <a:pt x="326" y="7945"/>
                </a:cubicBezTo>
                <a:lnTo>
                  <a:pt x="326" y="1679"/>
                </a:lnTo>
                <a:cubicBezTo>
                  <a:pt x="326" y="1253"/>
                  <a:pt x="527" y="927"/>
                  <a:pt x="727" y="727"/>
                </a:cubicBezTo>
                <a:cubicBezTo>
                  <a:pt x="953" y="426"/>
                  <a:pt x="1354" y="301"/>
                  <a:pt x="1680" y="301"/>
                </a:cubicBezTo>
                <a:close/>
                <a:moveTo>
                  <a:pt x="1680" y="0"/>
                </a:moveTo>
                <a:cubicBezTo>
                  <a:pt x="727" y="0"/>
                  <a:pt x="1" y="727"/>
                  <a:pt x="1" y="1679"/>
                </a:cubicBezTo>
                <a:lnTo>
                  <a:pt x="1" y="7945"/>
                </a:lnTo>
                <a:cubicBezTo>
                  <a:pt x="1" y="8872"/>
                  <a:pt x="727" y="9599"/>
                  <a:pt x="1680" y="9599"/>
                </a:cubicBezTo>
                <a:lnTo>
                  <a:pt x="56292" y="9599"/>
                </a:lnTo>
                <a:cubicBezTo>
                  <a:pt x="57244" y="9599"/>
                  <a:pt x="57971" y="8872"/>
                  <a:pt x="57971" y="7945"/>
                </a:cubicBezTo>
                <a:lnTo>
                  <a:pt x="57971" y="1679"/>
                </a:lnTo>
                <a:cubicBezTo>
                  <a:pt x="57971" y="727"/>
                  <a:pt x="57244" y="0"/>
                  <a:pt x="56292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9"/>
          <p:cNvSpPr/>
          <p:nvPr/>
        </p:nvSpPr>
        <p:spPr>
          <a:xfrm>
            <a:off x="1369911" y="4076480"/>
            <a:ext cx="217444" cy="186594"/>
          </a:xfrm>
          <a:custGeom>
            <a:rect b="b" l="l" r="r" t="t"/>
            <a:pathLst>
              <a:path extrusionOk="0" h="9399" w="10953">
                <a:moveTo>
                  <a:pt x="1" y="0"/>
                </a:moveTo>
                <a:lnTo>
                  <a:pt x="1" y="9399"/>
                </a:lnTo>
                <a:lnTo>
                  <a:pt x="10953" y="9399"/>
                </a:lnTo>
                <a:lnTo>
                  <a:pt x="10953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1367926" y="4074495"/>
            <a:ext cx="223916" cy="190584"/>
          </a:xfrm>
          <a:custGeom>
            <a:rect b="b" l="l" r="r" t="t"/>
            <a:pathLst>
              <a:path extrusionOk="0" h="9600" w="11279">
                <a:moveTo>
                  <a:pt x="10953" y="301"/>
                </a:moveTo>
                <a:lnTo>
                  <a:pt x="10953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11279" y="9599"/>
                </a:lnTo>
                <a:lnTo>
                  <a:pt x="11279" y="9499"/>
                </a:lnTo>
                <a:lnTo>
                  <a:pt x="112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9"/>
          <p:cNvSpPr/>
          <p:nvPr/>
        </p:nvSpPr>
        <p:spPr>
          <a:xfrm>
            <a:off x="1015147" y="4076480"/>
            <a:ext cx="35357" cy="186594"/>
          </a:xfrm>
          <a:custGeom>
            <a:rect b="b" l="l" r="r" t="t"/>
            <a:pathLst>
              <a:path extrusionOk="0" h="9399" w="1781">
                <a:moveTo>
                  <a:pt x="1" y="0"/>
                </a:moveTo>
                <a:lnTo>
                  <a:pt x="1" y="9399"/>
                </a:lnTo>
                <a:lnTo>
                  <a:pt x="1780" y="9399"/>
                </a:lnTo>
                <a:lnTo>
                  <a:pt x="17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9"/>
          <p:cNvSpPr/>
          <p:nvPr/>
        </p:nvSpPr>
        <p:spPr>
          <a:xfrm>
            <a:off x="1011177" y="4074495"/>
            <a:ext cx="43298" cy="190584"/>
          </a:xfrm>
          <a:custGeom>
            <a:rect b="b" l="l" r="r" t="t"/>
            <a:pathLst>
              <a:path extrusionOk="0" h="9600" w="2181">
                <a:moveTo>
                  <a:pt x="1880" y="301"/>
                </a:moveTo>
                <a:lnTo>
                  <a:pt x="1880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2181" y="9599"/>
                </a:lnTo>
                <a:lnTo>
                  <a:pt x="2181" y="9499"/>
                </a:lnTo>
                <a:lnTo>
                  <a:pt x="21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9"/>
          <p:cNvSpPr/>
          <p:nvPr/>
        </p:nvSpPr>
        <p:spPr>
          <a:xfrm>
            <a:off x="1075360" y="4076480"/>
            <a:ext cx="37343" cy="186594"/>
          </a:xfrm>
          <a:custGeom>
            <a:rect b="b" l="l" r="r" t="t"/>
            <a:pathLst>
              <a:path extrusionOk="0" h="9399" w="1881">
                <a:moveTo>
                  <a:pt x="0" y="0"/>
                </a:moveTo>
                <a:lnTo>
                  <a:pt x="0" y="9399"/>
                </a:lnTo>
                <a:lnTo>
                  <a:pt x="1880" y="9399"/>
                </a:lnTo>
                <a:lnTo>
                  <a:pt x="18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9"/>
          <p:cNvSpPr/>
          <p:nvPr/>
        </p:nvSpPr>
        <p:spPr>
          <a:xfrm>
            <a:off x="1073375" y="4074495"/>
            <a:ext cx="41313" cy="190584"/>
          </a:xfrm>
          <a:custGeom>
            <a:rect b="b" l="l" r="r" t="t"/>
            <a:pathLst>
              <a:path extrusionOk="0" h="9600" w="2081">
                <a:moveTo>
                  <a:pt x="1780" y="301"/>
                </a:moveTo>
                <a:lnTo>
                  <a:pt x="1780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2080" y="9599"/>
                </a:lnTo>
                <a:lnTo>
                  <a:pt x="2080" y="9499"/>
                </a:lnTo>
                <a:lnTo>
                  <a:pt x="2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9"/>
          <p:cNvSpPr/>
          <p:nvPr/>
        </p:nvSpPr>
        <p:spPr>
          <a:xfrm>
            <a:off x="1906782" y="4076480"/>
            <a:ext cx="35337" cy="186594"/>
          </a:xfrm>
          <a:custGeom>
            <a:rect b="b" l="l" r="r" t="t"/>
            <a:pathLst>
              <a:path extrusionOk="0" h="9399" w="1780">
                <a:moveTo>
                  <a:pt x="0" y="0"/>
                </a:moveTo>
                <a:lnTo>
                  <a:pt x="0" y="9399"/>
                </a:lnTo>
                <a:lnTo>
                  <a:pt x="1780" y="9399"/>
                </a:lnTo>
                <a:lnTo>
                  <a:pt x="17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9"/>
          <p:cNvSpPr/>
          <p:nvPr/>
        </p:nvSpPr>
        <p:spPr>
          <a:xfrm>
            <a:off x="1902792" y="4074495"/>
            <a:ext cx="43318" cy="190584"/>
          </a:xfrm>
          <a:custGeom>
            <a:rect b="b" l="l" r="r" t="t"/>
            <a:pathLst>
              <a:path extrusionOk="0" h="9600" w="2182">
                <a:moveTo>
                  <a:pt x="1880" y="301"/>
                </a:moveTo>
                <a:lnTo>
                  <a:pt x="1880" y="9298"/>
                </a:lnTo>
                <a:lnTo>
                  <a:pt x="302" y="9298"/>
                </a:lnTo>
                <a:lnTo>
                  <a:pt x="302" y="301"/>
                </a:lnTo>
                <a:close/>
                <a:moveTo>
                  <a:pt x="1" y="0"/>
                </a:moveTo>
                <a:lnTo>
                  <a:pt x="1" y="9599"/>
                </a:lnTo>
                <a:lnTo>
                  <a:pt x="2181" y="9599"/>
                </a:lnTo>
                <a:lnTo>
                  <a:pt x="2181" y="9499"/>
                </a:lnTo>
                <a:lnTo>
                  <a:pt x="2181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9"/>
          <p:cNvSpPr/>
          <p:nvPr/>
        </p:nvSpPr>
        <p:spPr>
          <a:xfrm>
            <a:off x="1340549" y="2285268"/>
            <a:ext cx="155763" cy="95550"/>
          </a:xfrm>
          <a:custGeom>
            <a:rect b="b" l="l" r="r" t="t"/>
            <a:pathLst>
              <a:path extrusionOk="0" h="4813" w="7846">
                <a:moveTo>
                  <a:pt x="6066" y="0"/>
                </a:moveTo>
                <a:cubicBezTo>
                  <a:pt x="5013" y="0"/>
                  <a:pt x="3986" y="201"/>
                  <a:pt x="3033" y="727"/>
                </a:cubicBezTo>
                <a:cubicBezTo>
                  <a:pt x="1480" y="1679"/>
                  <a:pt x="427" y="3033"/>
                  <a:pt x="1" y="4587"/>
                </a:cubicBezTo>
                <a:lnTo>
                  <a:pt x="853" y="4812"/>
                </a:lnTo>
                <a:cubicBezTo>
                  <a:pt x="1154" y="3459"/>
                  <a:pt x="2106" y="2206"/>
                  <a:pt x="3459" y="1454"/>
                </a:cubicBezTo>
                <a:cubicBezTo>
                  <a:pt x="4287" y="1053"/>
                  <a:pt x="5239" y="827"/>
                  <a:pt x="6066" y="827"/>
                </a:cubicBezTo>
                <a:cubicBezTo>
                  <a:pt x="6592" y="827"/>
                  <a:pt x="7119" y="953"/>
                  <a:pt x="7645" y="1053"/>
                </a:cubicBezTo>
                <a:lnTo>
                  <a:pt x="7845" y="201"/>
                </a:lnTo>
                <a:cubicBezTo>
                  <a:pt x="7319" y="101"/>
                  <a:pt x="6693" y="0"/>
                  <a:pt x="6066" y="0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9"/>
          <p:cNvSpPr/>
          <p:nvPr/>
        </p:nvSpPr>
        <p:spPr>
          <a:xfrm>
            <a:off x="1278352" y="2221085"/>
            <a:ext cx="236364" cy="140814"/>
          </a:xfrm>
          <a:custGeom>
            <a:rect b="b" l="l" r="r" t="t"/>
            <a:pathLst>
              <a:path extrusionOk="0" h="7093" w="11906">
                <a:moveTo>
                  <a:pt x="9199" y="0"/>
                </a:moveTo>
                <a:cubicBezTo>
                  <a:pt x="7645" y="0"/>
                  <a:pt x="6066" y="426"/>
                  <a:pt x="4613" y="1153"/>
                </a:cubicBezTo>
                <a:cubicBezTo>
                  <a:pt x="2307" y="2506"/>
                  <a:pt x="753" y="4587"/>
                  <a:pt x="1" y="6892"/>
                </a:cubicBezTo>
                <a:lnTo>
                  <a:pt x="853" y="7093"/>
                </a:lnTo>
                <a:cubicBezTo>
                  <a:pt x="1480" y="5013"/>
                  <a:pt x="2933" y="3133"/>
                  <a:pt x="5014" y="1880"/>
                </a:cubicBezTo>
                <a:cubicBezTo>
                  <a:pt x="6392" y="1153"/>
                  <a:pt x="7745" y="827"/>
                  <a:pt x="9199" y="827"/>
                </a:cubicBezTo>
                <a:cubicBezTo>
                  <a:pt x="10026" y="827"/>
                  <a:pt x="10878" y="927"/>
                  <a:pt x="11705" y="1153"/>
                </a:cubicBezTo>
                <a:lnTo>
                  <a:pt x="11906" y="426"/>
                </a:lnTo>
                <a:cubicBezTo>
                  <a:pt x="10978" y="100"/>
                  <a:pt x="10151" y="0"/>
                  <a:pt x="9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9"/>
          <p:cNvSpPr/>
          <p:nvPr/>
        </p:nvSpPr>
        <p:spPr>
          <a:xfrm>
            <a:off x="1218655" y="2156902"/>
            <a:ext cx="310989" cy="184608"/>
          </a:xfrm>
          <a:custGeom>
            <a:rect b="b" l="l" r="r" t="t"/>
            <a:pathLst>
              <a:path extrusionOk="0" h="9299" w="15665">
                <a:moveTo>
                  <a:pt x="12106" y="0"/>
                </a:moveTo>
                <a:cubicBezTo>
                  <a:pt x="10026" y="0"/>
                  <a:pt x="7920" y="526"/>
                  <a:pt x="6041" y="1554"/>
                </a:cubicBezTo>
                <a:cubicBezTo>
                  <a:pt x="3008" y="3233"/>
                  <a:pt x="928" y="5940"/>
                  <a:pt x="0" y="9073"/>
                </a:cubicBezTo>
                <a:lnTo>
                  <a:pt x="828" y="9298"/>
                </a:lnTo>
                <a:cubicBezTo>
                  <a:pt x="1655" y="6366"/>
                  <a:pt x="3534" y="3860"/>
                  <a:pt x="6467" y="2281"/>
                </a:cubicBezTo>
                <a:cubicBezTo>
                  <a:pt x="8246" y="1253"/>
                  <a:pt x="10226" y="827"/>
                  <a:pt x="12106" y="827"/>
                </a:cubicBezTo>
                <a:cubicBezTo>
                  <a:pt x="13259" y="827"/>
                  <a:pt x="14286" y="927"/>
                  <a:pt x="15439" y="1253"/>
                </a:cubicBezTo>
                <a:lnTo>
                  <a:pt x="15665" y="526"/>
                </a:lnTo>
                <a:cubicBezTo>
                  <a:pt x="14512" y="100"/>
                  <a:pt x="13259" y="0"/>
                  <a:pt x="121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9"/>
          <p:cNvSpPr/>
          <p:nvPr/>
        </p:nvSpPr>
        <p:spPr>
          <a:xfrm>
            <a:off x="1402747" y="2349452"/>
            <a:ext cx="77147" cy="49770"/>
          </a:xfrm>
          <a:custGeom>
            <a:rect b="b" l="l" r="r" t="t"/>
            <a:pathLst>
              <a:path extrusionOk="0" h="2507" w="3886">
                <a:moveTo>
                  <a:pt x="2933" y="0"/>
                </a:moveTo>
                <a:cubicBezTo>
                  <a:pt x="2407" y="0"/>
                  <a:pt x="1880" y="101"/>
                  <a:pt x="1479" y="326"/>
                </a:cubicBezTo>
                <a:cubicBezTo>
                  <a:pt x="753" y="727"/>
                  <a:pt x="226" y="1479"/>
                  <a:pt x="1" y="2206"/>
                </a:cubicBezTo>
                <a:lnTo>
                  <a:pt x="753" y="2507"/>
                </a:lnTo>
                <a:cubicBezTo>
                  <a:pt x="953" y="1880"/>
                  <a:pt x="1254" y="1354"/>
                  <a:pt x="1880" y="1053"/>
                </a:cubicBezTo>
                <a:cubicBezTo>
                  <a:pt x="2206" y="953"/>
                  <a:pt x="2632" y="853"/>
                  <a:pt x="2933" y="853"/>
                </a:cubicBezTo>
                <a:cubicBezTo>
                  <a:pt x="3134" y="853"/>
                  <a:pt x="3359" y="853"/>
                  <a:pt x="3560" y="953"/>
                </a:cubicBezTo>
                <a:lnTo>
                  <a:pt x="3885" y="101"/>
                </a:lnTo>
                <a:cubicBezTo>
                  <a:pt x="3560" y="0"/>
                  <a:pt x="3259" y="0"/>
                  <a:pt x="2933" y="0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9"/>
          <p:cNvSpPr/>
          <p:nvPr/>
        </p:nvSpPr>
        <p:spPr>
          <a:xfrm>
            <a:off x="1340549" y="2285268"/>
            <a:ext cx="155763" cy="95550"/>
          </a:xfrm>
          <a:custGeom>
            <a:rect b="b" l="l" r="r" t="t"/>
            <a:pathLst>
              <a:path extrusionOk="0" h="4813" w="7846">
                <a:moveTo>
                  <a:pt x="6066" y="0"/>
                </a:moveTo>
                <a:cubicBezTo>
                  <a:pt x="5013" y="0"/>
                  <a:pt x="3986" y="201"/>
                  <a:pt x="3033" y="727"/>
                </a:cubicBezTo>
                <a:cubicBezTo>
                  <a:pt x="1480" y="1679"/>
                  <a:pt x="427" y="3033"/>
                  <a:pt x="1" y="4587"/>
                </a:cubicBezTo>
                <a:lnTo>
                  <a:pt x="853" y="4812"/>
                </a:lnTo>
                <a:cubicBezTo>
                  <a:pt x="1154" y="3459"/>
                  <a:pt x="2106" y="2206"/>
                  <a:pt x="3459" y="1454"/>
                </a:cubicBezTo>
                <a:cubicBezTo>
                  <a:pt x="4287" y="1053"/>
                  <a:pt x="5239" y="827"/>
                  <a:pt x="6066" y="827"/>
                </a:cubicBezTo>
                <a:cubicBezTo>
                  <a:pt x="6592" y="827"/>
                  <a:pt x="7119" y="953"/>
                  <a:pt x="7645" y="1053"/>
                </a:cubicBezTo>
                <a:lnTo>
                  <a:pt x="7845" y="201"/>
                </a:lnTo>
                <a:cubicBezTo>
                  <a:pt x="7319" y="101"/>
                  <a:pt x="6693" y="0"/>
                  <a:pt x="60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9"/>
          <p:cNvSpPr/>
          <p:nvPr/>
        </p:nvSpPr>
        <p:spPr>
          <a:xfrm>
            <a:off x="1402747" y="2349452"/>
            <a:ext cx="77147" cy="49770"/>
          </a:xfrm>
          <a:custGeom>
            <a:rect b="b" l="l" r="r" t="t"/>
            <a:pathLst>
              <a:path extrusionOk="0" h="2507" w="3886">
                <a:moveTo>
                  <a:pt x="2933" y="0"/>
                </a:moveTo>
                <a:cubicBezTo>
                  <a:pt x="2407" y="0"/>
                  <a:pt x="1880" y="101"/>
                  <a:pt x="1479" y="326"/>
                </a:cubicBezTo>
                <a:cubicBezTo>
                  <a:pt x="753" y="727"/>
                  <a:pt x="226" y="1479"/>
                  <a:pt x="1" y="2206"/>
                </a:cubicBezTo>
                <a:lnTo>
                  <a:pt x="753" y="2507"/>
                </a:lnTo>
                <a:cubicBezTo>
                  <a:pt x="953" y="1880"/>
                  <a:pt x="1254" y="1354"/>
                  <a:pt x="1880" y="1053"/>
                </a:cubicBezTo>
                <a:cubicBezTo>
                  <a:pt x="2206" y="953"/>
                  <a:pt x="2632" y="853"/>
                  <a:pt x="2933" y="853"/>
                </a:cubicBezTo>
                <a:cubicBezTo>
                  <a:pt x="3134" y="853"/>
                  <a:pt x="3359" y="853"/>
                  <a:pt x="3560" y="953"/>
                </a:cubicBezTo>
                <a:lnTo>
                  <a:pt x="3885" y="101"/>
                </a:lnTo>
                <a:cubicBezTo>
                  <a:pt x="3560" y="0"/>
                  <a:pt x="3259" y="0"/>
                  <a:pt x="2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9"/>
          <p:cNvSpPr/>
          <p:nvPr/>
        </p:nvSpPr>
        <p:spPr>
          <a:xfrm>
            <a:off x="1206208" y="2283283"/>
            <a:ext cx="1262341" cy="522438"/>
          </a:xfrm>
          <a:custGeom>
            <a:rect b="b" l="l" r="r" t="t"/>
            <a:pathLst>
              <a:path extrusionOk="0" h="26316" w="63586">
                <a:moveTo>
                  <a:pt x="29124" y="0"/>
                </a:moveTo>
                <a:lnTo>
                  <a:pt x="1" y="19724"/>
                </a:lnTo>
                <a:lnTo>
                  <a:pt x="34562" y="26316"/>
                </a:lnTo>
                <a:lnTo>
                  <a:pt x="63585" y="6566"/>
                </a:lnTo>
                <a:lnTo>
                  <a:pt x="291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/>
          <p:nvPr/>
        </p:nvSpPr>
        <p:spPr>
          <a:xfrm>
            <a:off x="1201741" y="2279293"/>
            <a:ext cx="1270778" cy="530419"/>
          </a:xfrm>
          <a:custGeom>
            <a:rect b="b" l="l" r="r" t="t"/>
            <a:pathLst>
              <a:path extrusionOk="0" h="26718" w="64011">
                <a:moveTo>
                  <a:pt x="29290" y="409"/>
                </a:moveTo>
                <a:lnTo>
                  <a:pt x="63284" y="6893"/>
                </a:lnTo>
                <a:lnTo>
                  <a:pt x="34687" y="26316"/>
                </a:lnTo>
                <a:lnTo>
                  <a:pt x="727" y="19825"/>
                </a:lnTo>
                <a:lnTo>
                  <a:pt x="29290" y="409"/>
                </a:lnTo>
                <a:close/>
                <a:moveTo>
                  <a:pt x="29148" y="1"/>
                </a:moveTo>
                <a:lnTo>
                  <a:pt x="101" y="19725"/>
                </a:lnTo>
                <a:cubicBezTo>
                  <a:pt x="0" y="19825"/>
                  <a:pt x="0" y="19825"/>
                  <a:pt x="0" y="19925"/>
                </a:cubicBezTo>
                <a:cubicBezTo>
                  <a:pt x="0" y="20051"/>
                  <a:pt x="101" y="20151"/>
                  <a:pt x="226" y="20151"/>
                </a:cubicBezTo>
                <a:lnTo>
                  <a:pt x="34687" y="26717"/>
                </a:lnTo>
                <a:cubicBezTo>
                  <a:pt x="34787" y="26717"/>
                  <a:pt x="34787" y="26717"/>
                  <a:pt x="34888" y="26617"/>
                </a:cubicBezTo>
                <a:lnTo>
                  <a:pt x="63910" y="6893"/>
                </a:lnTo>
                <a:cubicBezTo>
                  <a:pt x="64011" y="6893"/>
                  <a:pt x="64011" y="6767"/>
                  <a:pt x="64011" y="6667"/>
                </a:cubicBezTo>
                <a:lnTo>
                  <a:pt x="63910" y="6567"/>
                </a:lnTo>
                <a:lnTo>
                  <a:pt x="2934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9"/>
          <p:cNvSpPr/>
          <p:nvPr/>
        </p:nvSpPr>
        <p:spPr>
          <a:xfrm>
            <a:off x="1201741" y="2260393"/>
            <a:ext cx="1266808" cy="414480"/>
          </a:xfrm>
          <a:custGeom>
            <a:rect b="b" l="l" r="r" t="t"/>
            <a:pathLst>
              <a:path extrusionOk="0" h="20878" w="63811">
                <a:moveTo>
                  <a:pt x="29048" y="0"/>
                </a:moveTo>
                <a:lnTo>
                  <a:pt x="0" y="19750"/>
                </a:lnTo>
                <a:lnTo>
                  <a:pt x="226" y="20877"/>
                </a:lnTo>
                <a:lnTo>
                  <a:pt x="29349" y="1153"/>
                </a:lnTo>
                <a:lnTo>
                  <a:pt x="63810" y="7719"/>
                </a:lnTo>
                <a:lnTo>
                  <a:pt x="63610" y="6592"/>
                </a:lnTo>
                <a:lnTo>
                  <a:pt x="290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9"/>
          <p:cNvSpPr/>
          <p:nvPr/>
        </p:nvSpPr>
        <p:spPr>
          <a:xfrm>
            <a:off x="1197750" y="2256403"/>
            <a:ext cx="1274769" cy="422938"/>
          </a:xfrm>
          <a:custGeom>
            <a:rect b="b" l="l" r="r" t="t"/>
            <a:pathLst>
              <a:path extrusionOk="0" h="21304" w="64212">
                <a:moveTo>
                  <a:pt x="29349" y="402"/>
                </a:moveTo>
                <a:lnTo>
                  <a:pt x="63585" y="6993"/>
                </a:lnTo>
                <a:lnTo>
                  <a:pt x="63811" y="7620"/>
                </a:lnTo>
                <a:lnTo>
                  <a:pt x="29550" y="1154"/>
                </a:lnTo>
                <a:lnTo>
                  <a:pt x="29349" y="1154"/>
                </a:lnTo>
                <a:lnTo>
                  <a:pt x="527" y="20677"/>
                </a:lnTo>
                <a:lnTo>
                  <a:pt x="441" y="20056"/>
                </a:lnTo>
                <a:lnTo>
                  <a:pt x="29349" y="402"/>
                </a:lnTo>
                <a:close/>
                <a:moveTo>
                  <a:pt x="29124" y="1"/>
                </a:moveTo>
                <a:lnTo>
                  <a:pt x="101" y="19825"/>
                </a:lnTo>
                <a:cubicBezTo>
                  <a:pt x="1" y="19825"/>
                  <a:pt x="1" y="19951"/>
                  <a:pt x="1" y="20051"/>
                </a:cubicBezTo>
                <a:lnTo>
                  <a:pt x="201" y="21078"/>
                </a:lnTo>
                <a:cubicBezTo>
                  <a:pt x="201" y="21204"/>
                  <a:pt x="302" y="21204"/>
                  <a:pt x="302" y="21304"/>
                </a:cubicBezTo>
                <a:cubicBezTo>
                  <a:pt x="427" y="21304"/>
                  <a:pt x="527" y="21304"/>
                  <a:pt x="527" y="21204"/>
                </a:cubicBezTo>
                <a:lnTo>
                  <a:pt x="29550" y="1555"/>
                </a:lnTo>
                <a:lnTo>
                  <a:pt x="64011" y="8146"/>
                </a:lnTo>
                <a:cubicBezTo>
                  <a:pt x="64011" y="8146"/>
                  <a:pt x="64111" y="8146"/>
                  <a:pt x="64212" y="8046"/>
                </a:cubicBezTo>
                <a:lnTo>
                  <a:pt x="64212" y="7820"/>
                </a:lnTo>
                <a:lnTo>
                  <a:pt x="64011" y="6793"/>
                </a:lnTo>
                <a:cubicBezTo>
                  <a:pt x="64011" y="6667"/>
                  <a:pt x="63911" y="6667"/>
                  <a:pt x="63811" y="6567"/>
                </a:cubicBezTo>
                <a:lnTo>
                  <a:pt x="2934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9"/>
          <p:cNvSpPr/>
          <p:nvPr/>
        </p:nvSpPr>
        <p:spPr>
          <a:xfrm>
            <a:off x="1554500" y="2736059"/>
            <a:ext cx="679690" cy="157907"/>
          </a:xfrm>
          <a:custGeom>
            <a:rect b="b" l="l" r="r" t="t"/>
            <a:pathLst>
              <a:path extrusionOk="0" h="7954" w="34237">
                <a:moveTo>
                  <a:pt x="31893" y="0"/>
                </a:moveTo>
                <a:cubicBezTo>
                  <a:pt x="28930" y="0"/>
                  <a:pt x="23209" y="783"/>
                  <a:pt x="16693" y="2156"/>
                </a:cubicBezTo>
                <a:cubicBezTo>
                  <a:pt x="7294" y="4035"/>
                  <a:pt x="1" y="6542"/>
                  <a:pt x="201" y="7469"/>
                </a:cubicBezTo>
                <a:cubicBezTo>
                  <a:pt x="264" y="7798"/>
                  <a:pt x="1066" y="7954"/>
                  <a:pt x="2423" y="7954"/>
                </a:cubicBezTo>
                <a:cubicBezTo>
                  <a:pt x="5400" y="7954"/>
                  <a:pt x="11049" y="7206"/>
                  <a:pt x="17419" y="5915"/>
                </a:cubicBezTo>
                <a:cubicBezTo>
                  <a:pt x="26818" y="3935"/>
                  <a:pt x="34237" y="1529"/>
                  <a:pt x="34036" y="476"/>
                </a:cubicBezTo>
                <a:cubicBezTo>
                  <a:pt x="33975" y="154"/>
                  <a:pt x="33204" y="0"/>
                  <a:pt x="318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9"/>
          <p:cNvSpPr/>
          <p:nvPr/>
        </p:nvSpPr>
        <p:spPr>
          <a:xfrm>
            <a:off x="1554500" y="2733061"/>
            <a:ext cx="679690" cy="165709"/>
          </a:xfrm>
          <a:custGeom>
            <a:rect b="b" l="l" r="r" t="t"/>
            <a:pathLst>
              <a:path extrusionOk="0" h="8347" w="34237">
                <a:moveTo>
                  <a:pt x="31831" y="427"/>
                </a:moveTo>
                <a:cubicBezTo>
                  <a:pt x="32457" y="427"/>
                  <a:pt x="32983" y="427"/>
                  <a:pt x="33309" y="527"/>
                </a:cubicBezTo>
                <a:cubicBezTo>
                  <a:pt x="33510" y="527"/>
                  <a:pt x="33610" y="627"/>
                  <a:pt x="33710" y="627"/>
                </a:cubicBezTo>
                <a:lnTo>
                  <a:pt x="33836" y="728"/>
                </a:lnTo>
                <a:lnTo>
                  <a:pt x="33710" y="828"/>
                </a:lnTo>
                <a:cubicBezTo>
                  <a:pt x="33710" y="953"/>
                  <a:pt x="33510" y="1053"/>
                  <a:pt x="33209" y="1254"/>
                </a:cubicBezTo>
                <a:cubicBezTo>
                  <a:pt x="32257" y="1780"/>
                  <a:pt x="30176" y="2607"/>
                  <a:pt x="27445" y="3459"/>
                </a:cubicBezTo>
                <a:cubicBezTo>
                  <a:pt x="24638" y="4186"/>
                  <a:pt x="21179" y="5114"/>
                  <a:pt x="17419" y="5840"/>
                </a:cubicBezTo>
                <a:cubicBezTo>
                  <a:pt x="10953" y="7219"/>
                  <a:pt x="5314" y="7946"/>
                  <a:pt x="2382" y="7946"/>
                </a:cubicBezTo>
                <a:cubicBezTo>
                  <a:pt x="1655" y="7946"/>
                  <a:pt x="1129" y="7946"/>
                  <a:pt x="828" y="7845"/>
                </a:cubicBezTo>
                <a:cubicBezTo>
                  <a:pt x="627" y="7845"/>
                  <a:pt x="502" y="7720"/>
                  <a:pt x="402" y="7720"/>
                </a:cubicBezTo>
                <a:lnTo>
                  <a:pt x="402" y="7620"/>
                </a:lnTo>
                <a:lnTo>
                  <a:pt x="402" y="7520"/>
                </a:lnTo>
                <a:cubicBezTo>
                  <a:pt x="502" y="7419"/>
                  <a:pt x="627" y="7319"/>
                  <a:pt x="928" y="7094"/>
                </a:cubicBezTo>
                <a:cubicBezTo>
                  <a:pt x="1881" y="6592"/>
                  <a:pt x="3961" y="5740"/>
                  <a:pt x="6768" y="4913"/>
                </a:cubicBezTo>
                <a:cubicBezTo>
                  <a:pt x="9500" y="4186"/>
                  <a:pt x="12933" y="3234"/>
                  <a:pt x="16693" y="2507"/>
                </a:cubicBezTo>
                <a:cubicBezTo>
                  <a:pt x="23184" y="1154"/>
                  <a:pt x="28923" y="427"/>
                  <a:pt x="31831" y="427"/>
                </a:cubicBezTo>
                <a:close/>
                <a:moveTo>
                  <a:pt x="31831" y="1"/>
                </a:moveTo>
                <a:cubicBezTo>
                  <a:pt x="28823" y="1"/>
                  <a:pt x="23059" y="728"/>
                  <a:pt x="16693" y="2081"/>
                </a:cubicBezTo>
                <a:cubicBezTo>
                  <a:pt x="12006" y="3033"/>
                  <a:pt x="7921" y="4086"/>
                  <a:pt x="4888" y="5114"/>
                </a:cubicBezTo>
                <a:cubicBezTo>
                  <a:pt x="3434" y="5540"/>
                  <a:pt x="2181" y="6066"/>
                  <a:pt x="1354" y="6467"/>
                </a:cubicBezTo>
                <a:cubicBezTo>
                  <a:pt x="928" y="6592"/>
                  <a:pt x="627" y="6793"/>
                  <a:pt x="402" y="6993"/>
                </a:cubicBezTo>
                <a:cubicBezTo>
                  <a:pt x="201" y="7094"/>
                  <a:pt x="101" y="7219"/>
                  <a:pt x="101" y="7319"/>
                </a:cubicBezTo>
                <a:cubicBezTo>
                  <a:pt x="1" y="7419"/>
                  <a:pt x="1" y="7520"/>
                  <a:pt x="1" y="7620"/>
                </a:cubicBezTo>
                <a:lnTo>
                  <a:pt x="1" y="7720"/>
                </a:lnTo>
                <a:cubicBezTo>
                  <a:pt x="1" y="7845"/>
                  <a:pt x="101" y="8046"/>
                  <a:pt x="201" y="8046"/>
                </a:cubicBezTo>
                <a:cubicBezTo>
                  <a:pt x="402" y="8146"/>
                  <a:pt x="728" y="8246"/>
                  <a:pt x="1028" y="8246"/>
                </a:cubicBezTo>
                <a:cubicBezTo>
                  <a:pt x="1454" y="8347"/>
                  <a:pt x="1881" y="8347"/>
                  <a:pt x="2382" y="8347"/>
                </a:cubicBezTo>
                <a:cubicBezTo>
                  <a:pt x="5314" y="8347"/>
                  <a:pt x="11054" y="7620"/>
                  <a:pt x="17545" y="6266"/>
                </a:cubicBezTo>
                <a:cubicBezTo>
                  <a:pt x="22131" y="5339"/>
                  <a:pt x="26317" y="4287"/>
                  <a:pt x="29224" y="3234"/>
                </a:cubicBezTo>
                <a:cubicBezTo>
                  <a:pt x="30803" y="2833"/>
                  <a:pt x="31956" y="2307"/>
                  <a:pt x="32783" y="1880"/>
                </a:cubicBezTo>
                <a:cubicBezTo>
                  <a:pt x="33209" y="1680"/>
                  <a:pt x="33610" y="1580"/>
                  <a:pt x="33836" y="1354"/>
                </a:cubicBezTo>
                <a:cubicBezTo>
                  <a:pt x="33936" y="1254"/>
                  <a:pt x="34036" y="1154"/>
                  <a:pt x="34136" y="1053"/>
                </a:cubicBezTo>
                <a:cubicBezTo>
                  <a:pt x="34136" y="953"/>
                  <a:pt x="34237" y="828"/>
                  <a:pt x="34237" y="728"/>
                </a:cubicBezTo>
                <a:lnTo>
                  <a:pt x="34237" y="627"/>
                </a:lnTo>
                <a:cubicBezTo>
                  <a:pt x="34136" y="427"/>
                  <a:pt x="34036" y="327"/>
                  <a:pt x="33936" y="327"/>
                </a:cubicBezTo>
                <a:cubicBezTo>
                  <a:pt x="33710" y="201"/>
                  <a:pt x="33510" y="101"/>
                  <a:pt x="330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9"/>
          <p:cNvSpPr/>
          <p:nvPr/>
        </p:nvSpPr>
        <p:spPr>
          <a:xfrm>
            <a:off x="1612231" y="2759942"/>
            <a:ext cx="2052451" cy="1291683"/>
          </a:xfrm>
          <a:custGeom>
            <a:rect b="b" l="l" r="r" t="t"/>
            <a:pathLst>
              <a:path extrusionOk="0" h="65064" w="103385">
                <a:moveTo>
                  <a:pt x="4712" y="0"/>
                </a:moveTo>
                <a:cubicBezTo>
                  <a:pt x="2105" y="0"/>
                  <a:pt x="0" y="2206"/>
                  <a:pt x="0" y="4712"/>
                </a:cubicBezTo>
                <a:lnTo>
                  <a:pt x="0" y="65063"/>
                </a:lnTo>
                <a:lnTo>
                  <a:pt x="103384" y="65063"/>
                </a:lnTo>
                <a:lnTo>
                  <a:pt x="103384" y="4712"/>
                </a:lnTo>
                <a:cubicBezTo>
                  <a:pt x="103384" y="2206"/>
                  <a:pt x="101304" y="0"/>
                  <a:pt x="986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9"/>
          <p:cNvSpPr/>
          <p:nvPr/>
        </p:nvSpPr>
        <p:spPr>
          <a:xfrm>
            <a:off x="1610226" y="2757937"/>
            <a:ext cx="2056441" cy="1295673"/>
          </a:xfrm>
          <a:custGeom>
            <a:rect b="b" l="l" r="r" t="t"/>
            <a:pathLst>
              <a:path extrusionOk="0" h="65265" w="103586">
                <a:moveTo>
                  <a:pt x="98798" y="327"/>
                </a:moveTo>
                <a:cubicBezTo>
                  <a:pt x="100052" y="327"/>
                  <a:pt x="101204" y="828"/>
                  <a:pt x="102031" y="1680"/>
                </a:cubicBezTo>
                <a:cubicBezTo>
                  <a:pt x="102758" y="2407"/>
                  <a:pt x="103285" y="3560"/>
                  <a:pt x="103285" y="4813"/>
                </a:cubicBezTo>
                <a:lnTo>
                  <a:pt x="103285" y="64964"/>
                </a:lnTo>
                <a:lnTo>
                  <a:pt x="327" y="64964"/>
                </a:lnTo>
                <a:lnTo>
                  <a:pt x="327" y="4813"/>
                </a:lnTo>
                <a:cubicBezTo>
                  <a:pt x="327" y="3560"/>
                  <a:pt x="828" y="2407"/>
                  <a:pt x="1580" y="1680"/>
                </a:cubicBezTo>
                <a:cubicBezTo>
                  <a:pt x="2407" y="828"/>
                  <a:pt x="3560" y="327"/>
                  <a:pt x="4813" y="327"/>
                </a:cubicBezTo>
                <a:close/>
                <a:moveTo>
                  <a:pt x="4813" y="1"/>
                </a:moveTo>
                <a:cubicBezTo>
                  <a:pt x="2081" y="1"/>
                  <a:pt x="1" y="2206"/>
                  <a:pt x="1" y="4813"/>
                </a:cubicBezTo>
                <a:lnTo>
                  <a:pt x="1" y="65264"/>
                </a:lnTo>
                <a:lnTo>
                  <a:pt x="103585" y="65264"/>
                </a:lnTo>
                <a:lnTo>
                  <a:pt x="103585" y="65164"/>
                </a:lnTo>
                <a:lnTo>
                  <a:pt x="103585" y="4813"/>
                </a:lnTo>
                <a:cubicBezTo>
                  <a:pt x="103585" y="2206"/>
                  <a:pt x="101505" y="1"/>
                  <a:pt x="987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9"/>
          <p:cNvSpPr/>
          <p:nvPr/>
        </p:nvSpPr>
        <p:spPr>
          <a:xfrm>
            <a:off x="1682886" y="2869905"/>
            <a:ext cx="1911637" cy="1103104"/>
          </a:xfrm>
          <a:custGeom>
            <a:rect b="b" l="l" r="r" t="t"/>
            <a:pathLst>
              <a:path extrusionOk="0" h="55565" w="96292">
                <a:moveTo>
                  <a:pt x="0" y="0"/>
                </a:moveTo>
                <a:lnTo>
                  <a:pt x="0" y="55564"/>
                </a:lnTo>
                <a:lnTo>
                  <a:pt x="96291" y="55564"/>
                </a:lnTo>
                <a:lnTo>
                  <a:pt x="9629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9"/>
          <p:cNvSpPr/>
          <p:nvPr/>
        </p:nvSpPr>
        <p:spPr>
          <a:xfrm>
            <a:off x="1680881" y="2865914"/>
            <a:ext cx="1915627" cy="1111065"/>
          </a:xfrm>
          <a:custGeom>
            <a:rect b="b" l="l" r="r" t="t"/>
            <a:pathLst>
              <a:path extrusionOk="0" h="55966" w="96493">
                <a:moveTo>
                  <a:pt x="96167" y="301"/>
                </a:moveTo>
                <a:lnTo>
                  <a:pt x="96167" y="55665"/>
                </a:lnTo>
                <a:lnTo>
                  <a:pt x="302" y="55665"/>
                </a:lnTo>
                <a:lnTo>
                  <a:pt x="302" y="301"/>
                </a:lnTo>
                <a:close/>
                <a:moveTo>
                  <a:pt x="1" y="1"/>
                </a:moveTo>
                <a:lnTo>
                  <a:pt x="1" y="55966"/>
                </a:lnTo>
                <a:lnTo>
                  <a:pt x="96493" y="55966"/>
                </a:lnTo>
                <a:lnTo>
                  <a:pt x="96493" y="55765"/>
                </a:lnTo>
                <a:lnTo>
                  <a:pt x="96493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9"/>
          <p:cNvSpPr/>
          <p:nvPr/>
        </p:nvSpPr>
        <p:spPr>
          <a:xfrm>
            <a:off x="2621770" y="2805702"/>
            <a:ext cx="33352" cy="33372"/>
          </a:xfrm>
          <a:custGeom>
            <a:rect b="b" l="l" r="r" t="t"/>
            <a:pathLst>
              <a:path extrusionOk="0" h="1681" w="1680">
                <a:moveTo>
                  <a:pt x="853" y="1"/>
                </a:moveTo>
                <a:cubicBezTo>
                  <a:pt x="427" y="1"/>
                  <a:pt x="1" y="302"/>
                  <a:pt x="1" y="828"/>
                </a:cubicBezTo>
                <a:cubicBezTo>
                  <a:pt x="1" y="1254"/>
                  <a:pt x="427" y="1680"/>
                  <a:pt x="853" y="1680"/>
                </a:cubicBezTo>
                <a:cubicBezTo>
                  <a:pt x="1254" y="1680"/>
                  <a:pt x="1680" y="1254"/>
                  <a:pt x="1680" y="828"/>
                </a:cubicBezTo>
                <a:cubicBezTo>
                  <a:pt x="1680" y="302"/>
                  <a:pt x="1254" y="1"/>
                  <a:pt x="8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9"/>
          <p:cNvSpPr/>
          <p:nvPr/>
        </p:nvSpPr>
        <p:spPr>
          <a:xfrm>
            <a:off x="1343051" y="4051605"/>
            <a:ext cx="2591307" cy="49770"/>
          </a:xfrm>
          <a:custGeom>
            <a:rect b="b" l="l" r="r" t="t"/>
            <a:pathLst>
              <a:path extrusionOk="0" h="2507" w="130528">
                <a:moveTo>
                  <a:pt x="0" y="0"/>
                </a:moveTo>
                <a:lnTo>
                  <a:pt x="0" y="2506"/>
                </a:lnTo>
                <a:lnTo>
                  <a:pt x="130527" y="2506"/>
                </a:lnTo>
                <a:lnTo>
                  <a:pt x="1305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9"/>
          <p:cNvSpPr/>
          <p:nvPr/>
        </p:nvSpPr>
        <p:spPr>
          <a:xfrm>
            <a:off x="1338564" y="4047614"/>
            <a:ext cx="2599764" cy="57731"/>
          </a:xfrm>
          <a:custGeom>
            <a:rect b="b" l="l" r="r" t="t"/>
            <a:pathLst>
              <a:path extrusionOk="0" h="2908" w="130954">
                <a:moveTo>
                  <a:pt x="130653" y="301"/>
                </a:moveTo>
                <a:lnTo>
                  <a:pt x="130653" y="2607"/>
                </a:lnTo>
                <a:lnTo>
                  <a:pt x="326" y="2607"/>
                </a:lnTo>
                <a:lnTo>
                  <a:pt x="326" y="301"/>
                </a:lnTo>
                <a:close/>
                <a:moveTo>
                  <a:pt x="1" y="1"/>
                </a:moveTo>
                <a:lnTo>
                  <a:pt x="1" y="2908"/>
                </a:lnTo>
                <a:lnTo>
                  <a:pt x="130954" y="2908"/>
                </a:lnTo>
                <a:lnTo>
                  <a:pt x="130954" y="2707"/>
                </a:lnTo>
                <a:lnTo>
                  <a:pt x="130954" y="1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9"/>
          <p:cNvSpPr/>
          <p:nvPr/>
        </p:nvSpPr>
        <p:spPr>
          <a:xfrm>
            <a:off x="1338564" y="4101355"/>
            <a:ext cx="2599764" cy="43795"/>
          </a:xfrm>
          <a:custGeom>
            <a:rect b="b" l="l" r="r" t="t"/>
            <a:pathLst>
              <a:path extrusionOk="0" h="2206" w="130954">
                <a:moveTo>
                  <a:pt x="226" y="0"/>
                </a:moveTo>
                <a:cubicBezTo>
                  <a:pt x="226" y="0"/>
                  <a:pt x="1" y="2206"/>
                  <a:pt x="4813" y="2206"/>
                </a:cubicBezTo>
                <a:lnTo>
                  <a:pt x="126167" y="2206"/>
                </a:lnTo>
                <a:cubicBezTo>
                  <a:pt x="130954" y="2206"/>
                  <a:pt x="130753" y="0"/>
                  <a:pt x="130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9"/>
          <p:cNvSpPr/>
          <p:nvPr/>
        </p:nvSpPr>
        <p:spPr>
          <a:xfrm>
            <a:off x="1338564" y="4099370"/>
            <a:ext cx="2599764" cy="49770"/>
          </a:xfrm>
          <a:custGeom>
            <a:rect b="b" l="l" r="r" t="t"/>
            <a:pathLst>
              <a:path extrusionOk="0" h="2507" w="130954">
                <a:moveTo>
                  <a:pt x="130635" y="301"/>
                </a:moveTo>
                <a:lnTo>
                  <a:pt x="130635" y="301"/>
                </a:lnTo>
                <a:cubicBezTo>
                  <a:pt x="130594" y="524"/>
                  <a:pt x="130461" y="889"/>
                  <a:pt x="130026" y="1253"/>
                </a:cubicBezTo>
                <a:cubicBezTo>
                  <a:pt x="129500" y="1679"/>
                  <a:pt x="128347" y="2181"/>
                  <a:pt x="126167" y="2181"/>
                </a:cubicBezTo>
                <a:lnTo>
                  <a:pt x="4813" y="2181"/>
                </a:lnTo>
                <a:cubicBezTo>
                  <a:pt x="2607" y="2181"/>
                  <a:pt x="1479" y="1679"/>
                  <a:pt x="953" y="1253"/>
                </a:cubicBezTo>
                <a:cubicBezTo>
                  <a:pt x="519" y="889"/>
                  <a:pt x="385" y="524"/>
                  <a:pt x="345" y="301"/>
                </a:cubicBezTo>
                <a:close/>
                <a:moveTo>
                  <a:pt x="1" y="0"/>
                </a:moveTo>
                <a:lnTo>
                  <a:pt x="1" y="100"/>
                </a:lnTo>
                <a:cubicBezTo>
                  <a:pt x="1" y="301"/>
                  <a:pt x="1" y="827"/>
                  <a:pt x="727" y="1454"/>
                </a:cubicBezTo>
                <a:cubicBezTo>
                  <a:pt x="1354" y="1980"/>
                  <a:pt x="2507" y="2506"/>
                  <a:pt x="4813" y="2506"/>
                </a:cubicBezTo>
                <a:lnTo>
                  <a:pt x="126167" y="2506"/>
                </a:lnTo>
                <a:cubicBezTo>
                  <a:pt x="128447" y="2506"/>
                  <a:pt x="129600" y="1980"/>
                  <a:pt x="130227" y="1454"/>
                </a:cubicBezTo>
                <a:cubicBezTo>
                  <a:pt x="130954" y="827"/>
                  <a:pt x="130954" y="301"/>
                  <a:pt x="130954" y="100"/>
                </a:cubicBezTo>
                <a:lnTo>
                  <a:pt x="130954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9"/>
          <p:cNvSpPr/>
          <p:nvPr/>
        </p:nvSpPr>
        <p:spPr>
          <a:xfrm>
            <a:off x="2350605" y="4051605"/>
            <a:ext cx="576199" cy="33352"/>
          </a:xfrm>
          <a:custGeom>
            <a:rect b="b" l="l" r="r" t="t"/>
            <a:pathLst>
              <a:path extrusionOk="0" h="1680" w="29024">
                <a:moveTo>
                  <a:pt x="0" y="0"/>
                </a:moveTo>
                <a:lnTo>
                  <a:pt x="0" y="527"/>
                </a:lnTo>
                <a:cubicBezTo>
                  <a:pt x="0" y="1153"/>
                  <a:pt x="502" y="1679"/>
                  <a:pt x="1128" y="1679"/>
                </a:cubicBezTo>
                <a:lnTo>
                  <a:pt x="27870" y="1679"/>
                </a:lnTo>
                <a:cubicBezTo>
                  <a:pt x="28497" y="1679"/>
                  <a:pt x="29023" y="1153"/>
                  <a:pt x="29023" y="527"/>
                </a:cubicBezTo>
                <a:lnTo>
                  <a:pt x="290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9"/>
          <p:cNvSpPr/>
          <p:nvPr/>
        </p:nvSpPr>
        <p:spPr>
          <a:xfrm>
            <a:off x="2346118" y="4047614"/>
            <a:ext cx="584656" cy="41313"/>
          </a:xfrm>
          <a:custGeom>
            <a:rect b="b" l="l" r="r" t="t"/>
            <a:pathLst>
              <a:path extrusionOk="0" h="2081" w="29450">
                <a:moveTo>
                  <a:pt x="29149" y="301"/>
                </a:moveTo>
                <a:lnTo>
                  <a:pt x="29149" y="728"/>
                </a:lnTo>
                <a:cubicBezTo>
                  <a:pt x="29149" y="1028"/>
                  <a:pt x="29049" y="1254"/>
                  <a:pt x="28823" y="1454"/>
                </a:cubicBezTo>
                <a:cubicBezTo>
                  <a:pt x="28622" y="1655"/>
                  <a:pt x="28422" y="1780"/>
                  <a:pt x="28096" y="1780"/>
                </a:cubicBezTo>
                <a:lnTo>
                  <a:pt x="1354" y="1780"/>
                </a:lnTo>
                <a:cubicBezTo>
                  <a:pt x="1053" y="1780"/>
                  <a:pt x="853" y="1655"/>
                  <a:pt x="627" y="1454"/>
                </a:cubicBezTo>
                <a:cubicBezTo>
                  <a:pt x="427" y="1254"/>
                  <a:pt x="327" y="1028"/>
                  <a:pt x="327" y="728"/>
                </a:cubicBezTo>
                <a:lnTo>
                  <a:pt x="327" y="301"/>
                </a:lnTo>
                <a:close/>
                <a:moveTo>
                  <a:pt x="1" y="1"/>
                </a:moveTo>
                <a:lnTo>
                  <a:pt x="1" y="201"/>
                </a:lnTo>
                <a:lnTo>
                  <a:pt x="1" y="728"/>
                </a:lnTo>
                <a:cubicBezTo>
                  <a:pt x="1" y="1454"/>
                  <a:pt x="627" y="2081"/>
                  <a:pt x="1354" y="2081"/>
                </a:cubicBezTo>
                <a:lnTo>
                  <a:pt x="28096" y="2081"/>
                </a:lnTo>
                <a:cubicBezTo>
                  <a:pt x="28823" y="2081"/>
                  <a:pt x="29450" y="1454"/>
                  <a:pt x="29450" y="728"/>
                </a:cubicBezTo>
                <a:lnTo>
                  <a:pt x="29450" y="1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9"/>
          <p:cNvSpPr/>
          <p:nvPr/>
        </p:nvSpPr>
        <p:spPr>
          <a:xfrm>
            <a:off x="2412803" y="3263957"/>
            <a:ext cx="451803" cy="314980"/>
          </a:xfrm>
          <a:custGeom>
            <a:rect b="b" l="l" r="r" t="t"/>
            <a:pathLst>
              <a:path extrusionOk="0" h="15866" w="22758">
                <a:moveTo>
                  <a:pt x="1554" y="1"/>
                </a:moveTo>
                <a:cubicBezTo>
                  <a:pt x="727" y="1"/>
                  <a:pt x="0" y="728"/>
                  <a:pt x="0" y="1655"/>
                </a:cubicBezTo>
                <a:lnTo>
                  <a:pt x="0" y="14186"/>
                </a:lnTo>
                <a:cubicBezTo>
                  <a:pt x="0" y="15139"/>
                  <a:pt x="727" y="15866"/>
                  <a:pt x="1554" y="15866"/>
                </a:cubicBezTo>
                <a:lnTo>
                  <a:pt x="21178" y="15866"/>
                </a:lnTo>
                <a:cubicBezTo>
                  <a:pt x="22030" y="15866"/>
                  <a:pt x="22757" y="15139"/>
                  <a:pt x="22757" y="14186"/>
                </a:cubicBezTo>
                <a:lnTo>
                  <a:pt x="22757" y="1655"/>
                </a:lnTo>
                <a:cubicBezTo>
                  <a:pt x="22757" y="728"/>
                  <a:pt x="22030" y="1"/>
                  <a:pt x="211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9"/>
          <p:cNvSpPr/>
          <p:nvPr/>
        </p:nvSpPr>
        <p:spPr>
          <a:xfrm>
            <a:off x="2408316" y="3261972"/>
            <a:ext cx="460260" cy="318950"/>
          </a:xfrm>
          <a:custGeom>
            <a:rect b="b" l="l" r="r" t="t"/>
            <a:pathLst>
              <a:path extrusionOk="0" h="16066" w="23184">
                <a:moveTo>
                  <a:pt x="21404" y="301"/>
                </a:moveTo>
                <a:cubicBezTo>
                  <a:pt x="22156" y="301"/>
                  <a:pt x="22883" y="928"/>
                  <a:pt x="22883" y="1755"/>
                </a:cubicBezTo>
                <a:lnTo>
                  <a:pt x="22883" y="14286"/>
                </a:lnTo>
                <a:cubicBezTo>
                  <a:pt x="22883" y="15138"/>
                  <a:pt x="22156" y="15765"/>
                  <a:pt x="21404" y="15765"/>
                </a:cubicBezTo>
                <a:lnTo>
                  <a:pt x="1780" y="15765"/>
                </a:lnTo>
                <a:cubicBezTo>
                  <a:pt x="1053" y="15765"/>
                  <a:pt x="326" y="15138"/>
                  <a:pt x="326" y="14286"/>
                </a:cubicBezTo>
                <a:lnTo>
                  <a:pt x="326" y="1755"/>
                </a:lnTo>
                <a:cubicBezTo>
                  <a:pt x="326" y="928"/>
                  <a:pt x="1053" y="301"/>
                  <a:pt x="1780" y="301"/>
                </a:cubicBezTo>
                <a:close/>
                <a:moveTo>
                  <a:pt x="1780" y="1"/>
                </a:moveTo>
                <a:cubicBezTo>
                  <a:pt x="853" y="1"/>
                  <a:pt x="1" y="727"/>
                  <a:pt x="1" y="1755"/>
                </a:cubicBezTo>
                <a:lnTo>
                  <a:pt x="1" y="14286"/>
                </a:lnTo>
                <a:cubicBezTo>
                  <a:pt x="1" y="15339"/>
                  <a:pt x="853" y="16066"/>
                  <a:pt x="1780" y="16066"/>
                </a:cubicBezTo>
                <a:lnTo>
                  <a:pt x="21404" y="16066"/>
                </a:lnTo>
                <a:cubicBezTo>
                  <a:pt x="22357" y="16066"/>
                  <a:pt x="23184" y="15339"/>
                  <a:pt x="23184" y="14286"/>
                </a:cubicBezTo>
                <a:lnTo>
                  <a:pt x="23184" y="1755"/>
                </a:lnTo>
                <a:cubicBezTo>
                  <a:pt x="23184" y="727"/>
                  <a:pt x="22357" y="1"/>
                  <a:pt x="21404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9"/>
          <p:cNvSpPr/>
          <p:nvPr/>
        </p:nvSpPr>
        <p:spPr>
          <a:xfrm>
            <a:off x="2586949" y="3347278"/>
            <a:ext cx="132357" cy="148060"/>
          </a:xfrm>
          <a:custGeom>
            <a:rect b="b" l="l" r="r" t="t"/>
            <a:pathLst>
              <a:path extrusionOk="0" h="7458" w="6667">
                <a:moveTo>
                  <a:pt x="492" y="0"/>
                </a:moveTo>
                <a:cubicBezTo>
                  <a:pt x="212" y="0"/>
                  <a:pt x="0" y="199"/>
                  <a:pt x="0" y="491"/>
                </a:cubicBezTo>
                <a:lnTo>
                  <a:pt x="0" y="6982"/>
                </a:lnTo>
                <a:cubicBezTo>
                  <a:pt x="0" y="7212"/>
                  <a:pt x="236" y="7458"/>
                  <a:pt x="538" y="7458"/>
                </a:cubicBezTo>
                <a:cubicBezTo>
                  <a:pt x="630" y="7458"/>
                  <a:pt x="728" y="7435"/>
                  <a:pt x="827" y="7383"/>
                </a:cubicBezTo>
                <a:lnTo>
                  <a:pt x="6366" y="4150"/>
                </a:lnTo>
                <a:cubicBezTo>
                  <a:pt x="6667" y="3949"/>
                  <a:pt x="6667" y="3523"/>
                  <a:pt x="6366" y="3323"/>
                </a:cubicBezTo>
                <a:lnTo>
                  <a:pt x="827" y="90"/>
                </a:lnTo>
                <a:cubicBezTo>
                  <a:pt x="711" y="28"/>
                  <a:pt x="597" y="0"/>
                  <a:pt x="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9"/>
          <p:cNvSpPr/>
          <p:nvPr/>
        </p:nvSpPr>
        <p:spPr>
          <a:xfrm>
            <a:off x="2584448" y="3344558"/>
            <a:ext cx="136863" cy="153777"/>
          </a:xfrm>
          <a:custGeom>
            <a:rect b="b" l="l" r="r" t="t"/>
            <a:pathLst>
              <a:path extrusionOk="0" h="7746" w="6894">
                <a:moveTo>
                  <a:pt x="853" y="327"/>
                </a:moveTo>
                <a:lnTo>
                  <a:pt x="6392" y="3560"/>
                </a:lnTo>
                <a:cubicBezTo>
                  <a:pt x="6492" y="3660"/>
                  <a:pt x="6592" y="3760"/>
                  <a:pt x="6592" y="3861"/>
                </a:cubicBezTo>
                <a:cubicBezTo>
                  <a:pt x="6592" y="3986"/>
                  <a:pt x="6492" y="4086"/>
                  <a:pt x="6392" y="4186"/>
                </a:cubicBezTo>
                <a:lnTo>
                  <a:pt x="853" y="7420"/>
                </a:lnTo>
                <a:lnTo>
                  <a:pt x="627" y="7420"/>
                </a:lnTo>
                <a:cubicBezTo>
                  <a:pt x="527" y="7420"/>
                  <a:pt x="427" y="7420"/>
                  <a:pt x="427" y="7319"/>
                </a:cubicBezTo>
                <a:cubicBezTo>
                  <a:pt x="327" y="7319"/>
                  <a:pt x="327" y="7219"/>
                  <a:pt x="327" y="7119"/>
                </a:cubicBezTo>
                <a:lnTo>
                  <a:pt x="327" y="628"/>
                </a:lnTo>
                <a:cubicBezTo>
                  <a:pt x="327" y="527"/>
                  <a:pt x="327" y="427"/>
                  <a:pt x="427" y="427"/>
                </a:cubicBezTo>
                <a:cubicBezTo>
                  <a:pt x="427" y="327"/>
                  <a:pt x="527" y="327"/>
                  <a:pt x="627" y="327"/>
                </a:cubicBezTo>
                <a:close/>
                <a:moveTo>
                  <a:pt x="627" y="1"/>
                </a:moveTo>
                <a:cubicBezTo>
                  <a:pt x="327" y="1"/>
                  <a:pt x="1" y="327"/>
                  <a:pt x="1" y="628"/>
                </a:cubicBezTo>
                <a:lnTo>
                  <a:pt x="1" y="7119"/>
                </a:lnTo>
                <a:cubicBezTo>
                  <a:pt x="1" y="7420"/>
                  <a:pt x="327" y="7745"/>
                  <a:pt x="627" y="7745"/>
                </a:cubicBezTo>
                <a:cubicBezTo>
                  <a:pt x="753" y="7745"/>
                  <a:pt x="853" y="7745"/>
                  <a:pt x="953" y="7620"/>
                </a:cubicBezTo>
                <a:lnTo>
                  <a:pt x="6592" y="4387"/>
                </a:lnTo>
                <a:cubicBezTo>
                  <a:pt x="6793" y="4287"/>
                  <a:pt x="6893" y="4086"/>
                  <a:pt x="6893" y="3861"/>
                </a:cubicBezTo>
                <a:cubicBezTo>
                  <a:pt x="6893" y="3660"/>
                  <a:pt x="6793" y="3460"/>
                  <a:pt x="6592" y="3359"/>
                </a:cubicBezTo>
                <a:lnTo>
                  <a:pt x="953" y="101"/>
                </a:lnTo>
                <a:cubicBezTo>
                  <a:pt x="853" y="1"/>
                  <a:pt x="753" y="1"/>
                  <a:pt x="627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9"/>
          <p:cNvSpPr/>
          <p:nvPr/>
        </p:nvSpPr>
        <p:spPr>
          <a:xfrm>
            <a:off x="1821695" y="3406756"/>
            <a:ext cx="344322" cy="344342"/>
          </a:xfrm>
          <a:custGeom>
            <a:rect b="b" l="l" r="r" t="t"/>
            <a:pathLst>
              <a:path extrusionOk="0" h="17345" w="17344">
                <a:moveTo>
                  <a:pt x="8672" y="6893"/>
                </a:moveTo>
                <a:cubicBezTo>
                  <a:pt x="7720" y="6893"/>
                  <a:pt x="6893" y="7620"/>
                  <a:pt x="6893" y="8673"/>
                </a:cubicBezTo>
                <a:cubicBezTo>
                  <a:pt x="6893" y="9725"/>
                  <a:pt x="7720" y="10452"/>
                  <a:pt x="8672" y="10452"/>
                </a:cubicBezTo>
                <a:cubicBezTo>
                  <a:pt x="9725" y="10452"/>
                  <a:pt x="10552" y="9725"/>
                  <a:pt x="10552" y="8673"/>
                </a:cubicBezTo>
                <a:cubicBezTo>
                  <a:pt x="10552" y="7620"/>
                  <a:pt x="9725" y="6893"/>
                  <a:pt x="8672" y="6893"/>
                </a:cubicBezTo>
                <a:close/>
                <a:moveTo>
                  <a:pt x="8672" y="4387"/>
                </a:moveTo>
                <a:cubicBezTo>
                  <a:pt x="11078" y="4387"/>
                  <a:pt x="13058" y="6267"/>
                  <a:pt x="13058" y="8673"/>
                </a:cubicBezTo>
                <a:cubicBezTo>
                  <a:pt x="13058" y="11079"/>
                  <a:pt x="11078" y="12958"/>
                  <a:pt x="8672" y="12958"/>
                </a:cubicBezTo>
                <a:cubicBezTo>
                  <a:pt x="6367" y="12958"/>
                  <a:pt x="4387" y="11079"/>
                  <a:pt x="4387" y="8673"/>
                </a:cubicBezTo>
                <a:cubicBezTo>
                  <a:pt x="4387" y="6267"/>
                  <a:pt x="6367" y="4387"/>
                  <a:pt x="8672" y="4387"/>
                </a:cubicBezTo>
                <a:close/>
                <a:moveTo>
                  <a:pt x="7620" y="1"/>
                </a:moveTo>
                <a:lnTo>
                  <a:pt x="6266" y="327"/>
                </a:lnTo>
                <a:lnTo>
                  <a:pt x="6066" y="1053"/>
                </a:lnTo>
                <a:cubicBezTo>
                  <a:pt x="5339" y="1254"/>
                  <a:pt x="4712" y="1580"/>
                  <a:pt x="4086" y="1981"/>
                </a:cubicBezTo>
                <a:lnTo>
                  <a:pt x="3459" y="1680"/>
                </a:lnTo>
                <a:lnTo>
                  <a:pt x="2407" y="2607"/>
                </a:lnTo>
                <a:lnTo>
                  <a:pt x="2607" y="3359"/>
                </a:lnTo>
                <a:cubicBezTo>
                  <a:pt x="2081" y="3986"/>
                  <a:pt x="1680" y="4612"/>
                  <a:pt x="1354" y="5239"/>
                </a:cubicBezTo>
                <a:lnTo>
                  <a:pt x="627" y="5339"/>
                </a:lnTo>
                <a:lnTo>
                  <a:pt x="201" y="6592"/>
                </a:lnTo>
                <a:lnTo>
                  <a:pt x="727" y="7219"/>
                </a:lnTo>
                <a:cubicBezTo>
                  <a:pt x="627" y="7845"/>
                  <a:pt x="627" y="8572"/>
                  <a:pt x="627" y="9299"/>
                </a:cubicBezTo>
                <a:lnTo>
                  <a:pt x="1" y="9825"/>
                </a:lnTo>
                <a:lnTo>
                  <a:pt x="326" y="11079"/>
                </a:lnTo>
                <a:lnTo>
                  <a:pt x="1053" y="11279"/>
                </a:lnTo>
                <a:cubicBezTo>
                  <a:pt x="1354" y="12006"/>
                  <a:pt x="1680" y="12632"/>
                  <a:pt x="2081" y="13259"/>
                </a:cubicBezTo>
                <a:lnTo>
                  <a:pt x="1780" y="14011"/>
                </a:lnTo>
                <a:lnTo>
                  <a:pt x="2607" y="14938"/>
                </a:lnTo>
                <a:lnTo>
                  <a:pt x="3459" y="14838"/>
                </a:lnTo>
                <a:cubicBezTo>
                  <a:pt x="3960" y="15264"/>
                  <a:pt x="4587" y="15665"/>
                  <a:pt x="5214" y="15991"/>
                </a:cubicBezTo>
                <a:lnTo>
                  <a:pt x="5339" y="16718"/>
                </a:lnTo>
                <a:lnTo>
                  <a:pt x="6592" y="17144"/>
                </a:lnTo>
                <a:lnTo>
                  <a:pt x="7219" y="16617"/>
                </a:lnTo>
                <a:cubicBezTo>
                  <a:pt x="7733" y="16688"/>
                  <a:pt x="8247" y="16759"/>
                  <a:pt x="8760" y="16759"/>
                </a:cubicBezTo>
                <a:cubicBezTo>
                  <a:pt x="8973" y="16759"/>
                  <a:pt x="9186" y="16747"/>
                  <a:pt x="9399" y="16718"/>
                </a:cubicBezTo>
                <a:lnTo>
                  <a:pt x="9825" y="17344"/>
                </a:lnTo>
                <a:lnTo>
                  <a:pt x="11179" y="17018"/>
                </a:lnTo>
                <a:lnTo>
                  <a:pt x="11379" y="16292"/>
                </a:lnTo>
                <a:cubicBezTo>
                  <a:pt x="12106" y="16091"/>
                  <a:pt x="12732" y="15765"/>
                  <a:pt x="13259" y="15364"/>
                </a:cubicBezTo>
                <a:lnTo>
                  <a:pt x="13986" y="15565"/>
                </a:lnTo>
                <a:lnTo>
                  <a:pt x="15038" y="14738"/>
                </a:lnTo>
                <a:lnTo>
                  <a:pt x="14838" y="13886"/>
                </a:lnTo>
                <a:cubicBezTo>
                  <a:pt x="15364" y="13384"/>
                  <a:pt x="15665" y="12758"/>
                  <a:pt x="15991" y="12131"/>
                </a:cubicBezTo>
                <a:lnTo>
                  <a:pt x="16818" y="12006"/>
                </a:lnTo>
                <a:lnTo>
                  <a:pt x="17244" y="10753"/>
                </a:lnTo>
                <a:lnTo>
                  <a:pt x="16617" y="10126"/>
                </a:lnTo>
                <a:cubicBezTo>
                  <a:pt x="16818" y="9500"/>
                  <a:pt x="16818" y="8773"/>
                  <a:pt x="16818" y="8046"/>
                </a:cubicBezTo>
                <a:lnTo>
                  <a:pt x="17344" y="7520"/>
                </a:lnTo>
                <a:lnTo>
                  <a:pt x="17118" y="6267"/>
                </a:lnTo>
                <a:lnTo>
                  <a:pt x="16291" y="5966"/>
                </a:lnTo>
                <a:cubicBezTo>
                  <a:pt x="16091" y="5339"/>
                  <a:pt x="15765" y="4713"/>
                  <a:pt x="15364" y="4086"/>
                </a:cubicBezTo>
                <a:lnTo>
                  <a:pt x="15665" y="3359"/>
                </a:lnTo>
                <a:lnTo>
                  <a:pt x="14737" y="2407"/>
                </a:lnTo>
                <a:lnTo>
                  <a:pt x="13986" y="2507"/>
                </a:lnTo>
                <a:cubicBezTo>
                  <a:pt x="13484" y="2106"/>
                  <a:pt x="12858" y="1680"/>
                  <a:pt x="12231" y="1354"/>
                </a:cubicBezTo>
                <a:lnTo>
                  <a:pt x="12106" y="627"/>
                </a:lnTo>
                <a:lnTo>
                  <a:pt x="10752" y="226"/>
                </a:lnTo>
                <a:lnTo>
                  <a:pt x="10226" y="728"/>
                </a:lnTo>
                <a:cubicBezTo>
                  <a:pt x="9712" y="657"/>
                  <a:pt x="9198" y="586"/>
                  <a:pt x="8684" y="586"/>
                </a:cubicBezTo>
                <a:cubicBezTo>
                  <a:pt x="8471" y="586"/>
                  <a:pt x="8259" y="598"/>
                  <a:pt x="8046" y="627"/>
                </a:cubicBezTo>
                <a:lnTo>
                  <a:pt x="7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9"/>
          <p:cNvSpPr/>
          <p:nvPr/>
        </p:nvSpPr>
        <p:spPr>
          <a:xfrm>
            <a:off x="1819709" y="3402785"/>
            <a:ext cx="350297" cy="352283"/>
          </a:xfrm>
          <a:custGeom>
            <a:rect b="b" l="l" r="r" t="t"/>
            <a:pathLst>
              <a:path extrusionOk="0" h="17745" w="17645">
                <a:moveTo>
                  <a:pt x="8772" y="7193"/>
                </a:moveTo>
                <a:cubicBezTo>
                  <a:pt x="9299" y="7193"/>
                  <a:pt x="9700" y="7419"/>
                  <a:pt x="10025" y="7720"/>
                </a:cubicBezTo>
                <a:cubicBezTo>
                  <a:pt x="10326" y="8045"/>
                  <a:pt x="10451" y="8446"/>
                  <a:pt x="10451" y="8873"/>
                </a:cubicBezTo>
                <a:cubicBezTo>
                  <a:pt x="10451" y="9299"/>
                  <a:pt x="10326" y="9700"/>
                  <a:pt x="10025" y="10025"/>
                </a:cubicBezTo>
                <a:cubicBezTo>
                  <a:pt x="9700" y="10326"/>
                  <a:pt x="9299" y="10552"/>
                  <a:pt x="8772" y="10552"/>
                </a:cubicBezTo>
                <a:cubicBezTo>
                  <a:pt x="8346" y="10552"/>
                  <a:pt x="7945" y="10326"/>
                  <a:pt x="7619" y="10025"/>
                </a:cubicBezTo>
                <a:cubicBezTo>
                  <a:pt x="7319" y="9700"/>
                  <a:pt x="7093" y="9299"/>
                  <a:pt x="7093" y="8873"/>
                </a:cubicBezTo>
                <a:cubicBezTo>
                  <a:pt x="7093" y="8446"/>
                  <a:pt x="7319" y="8045"/>
                  <a:pt x="7619" y="7720"/>
                </a:cubicBezTo>
                <a:cubicBezTo>
                  <a:pt x="7945" y="7419"/>
                  <a:pt x="8346" y="7193"/>
                  <a:pt x="8772" y="7193"/>
                </a:cubicBezTo>
                <a:close/>
                <a:moveTo>
                  <a:pt x="8772" y="6893"/>
                </a:moveTo>
                <a:cubicBezTo>
                  <a:pt x="7720" y="6893"/>
                  <a:pt x="6792" y="7720"/>
                  <a:pt x="6792" y="8873"/>
                </a:cubicBezTo>
                <a:cubicBezTo>
                  <a:pt x="6792" y="9925"/>
                  <a:pt x="7720" y="10852"/>
                  <a:pt x="8772" y="10852"/>
                </a:cubicBezTo>
                <a:cubicBezTo>
                  <a:pt x="9925" y="10852"/>
                  <a:pt x="10752" y="9925"/>
                  <a:pt x="10752" y="8873"/>
                </a:cubicBezTo>
                <a:cubicBezTo>
                  <a:pt x="10752" y="7720"/>
                  <a:pt x="9925" y="6893"/>
                  <a:pt x="8772" y="6893"/>
                </a:cubicBezTo>
                <a:close/>
                <a:moveTo>
                  <a:pt x="8772" y="4687"/>
                </a:moveTo>
                <a:cubicBezTo>
                  <a:pt x="9925" y="4687"/>
                  <a:pt x="10953" y="5213"/>
                  <a:pt x="11705" y="5940"/>
                </a:cubicBezTo>
                <a:cubicBezTo>
                  <a:pt x="12532" y="6692"/>
                  <a:pt x="12958" y="7720"/>
                  <a:pt x="12958" y="8873"/>
                </a:cubicBezTo>
                <a:cubicBezTo>
                  <a:pt x="12958" y="10025"/>
                  <a:pt x="12532" y="11078"/>
                  <a:pt x="11705" y="11805"/>
                </a:cubicBezTo>
                <a:cubicBezTo>
                  <a:pt x="10953" y="12532"/>
                  <a:pt x="9925" y="13058"/>
                  <a:pt x="8772" y="13058"/>
                </a:cubicBezTo>
                <a:cubicBezTo>
                  <a:pt x="7619" y="13058"/>
                  <a:pt x="6692" y="12532"/>
                  <a:pt x="5840" y="11805"/>
                </a:cubicBezTo>
                <a:cubicBezTo>
                  <a:pt x="5113" y="11078"/>
                  <a:pt x="4687" y="10025"/>
                  <a:pt x="4687" y="8873"/>
                </a:cubicBezTo>
                <a:cubicBezTo>
                  <a:pt x="4687" y="7720"/>
                  <a:pt x="5113" y="6692"/>
                  <a:pt x="5840" y="5940"/>
                </a:cubicBezTo>
                <a:cubicBezTo>
                  <a:pt x="6692" y="5213"/>
                  <a:pt x="7619" y="4687"/>
                  <a:pt x="8772" y="4687"/>
                </a:cubicBezTo>
                <a:close/>
                <a:moveTo>
                  <a:pt x="8772" y="4386"/>
                </a:moveTo>
                <a:cubicBezTo>
                  <a:pt x="6366" y="4386"/>
                  <a:pt x="4386" y="6366"/>
                  <a:pt x="4386" y="8873"/>
                </a:cubicBezTo>
                <a:cubicBezTo>
                  <a:pt x="4386" y="11379"/>
                  <a:pt x="6366" y="13359"/>
                  <a:pt x="8772" y="13359"/>
                </a:cubicBezTo>
                <a:cubicBezTo>
                  <a:pt x="11279" y="13359"/>
                  <a:pt x="13259" y="11379"/>
                  <a:pt x="13259" y="8873"/>
                </a:cubicBezTo>
                <a:cubicBezTo>
                  <a:pt x="13259" y="6366"/>
                  <a:pt x="11279" y="4386"/>
                  <a:pt x="8772" y="4386"/>
                </a:cubicBezTo>
                <a:close/>
                <a:moveTo>
                  <a:pt x="7619" y="426"/>
                </a:moveTo>
                <a:lnTo>
                  <a:pt x="8045" y="928"/>
                </a:lnTo>
                <a:lnTo>
                  <a:pt x="8873" y="928"/>
                </a:lnTo>
                <a:cubicBezTo>
                  <a:pt x="9299" y="928"/>
                  <a:pt x="9825" y="928"/>
                  <a:pt x="10326" y="1053"/>
                </a:cubicBezTo>
                <a:lnTo>
                  <a:pt x="10953" y="527"/>
                </a:lnTo>
                <a:lnTo>
                  <a:pt x="12005" y="928"/>
                </a:lnTo>
                <a:lnTo>
                  <a:pt x="12106" y="1680"/>
                </a:lnTo>
                <a:lnTo>
                  <a:pt x="12206" y="1680"/>
                </a:lnTo>
                <a:cubicBezTo>
                  <a:pt x="12832" y="1980"/>
                  <a:pt x="13459" y="2406"/>
                  <a:pt x="13985" y="2807"/>
                </a:cubicBezTo>
                <a:lnTo>
                  <a:pt x="13985" y="2933"/>
                </a:lnTo>
                <a:lnTo>
                  <a:pt x="14837" y="2707"/>
                </a:lnTo>
                <a:lnTo>
                  <a:pt x="15564" y="3559"/>
                </a:lnTo>
                <a:lnTo>
                  <a:pt x="15238" y="4286"/>
                </a:lnTo>
                <a:lnTo>
                  <a:pt x="15339" y="4386"/>
                </a:lnTo>
                <a:cubicBezTo>
                  <a:pt x="15765" y="4913"/>
                  <a:pt x="16091" y="5539"/>
                  <a:pt x="16291" y="6266"/>
                </a:cubicBezTo>
                <a:lnTo>
                  <a:pt x="16291" y="6366"/>
                </a:lnTo>
                <a:lnTo>
                  <a:pt x="17018" y="6567"/>
                </a:lnTo>
                <a:lnTo>
                  <a:pt x="17344" y="7720"/>
                </a:lnTo>
                <a:lnTo>
                  <a:pt x="16717" y="8146"/>
                </a:lnTo>
                <a:lnTo>
                  <a:pt x="16717" y="8246"/>
                </a:lnTo>
                <a:lnTo>
                  <a:pt x="16717" y="8873"/>
                </a:lnTo>
                <a:cubicBezTo>
                  <a:pt x="16717" y="9399"/>
                  <a:pt x="16717" y="9925"/>
                  <a:pt x="16592" y="10326"/>
                </a:cubicBezTo>
                <a:lnTo>
                  <a:pt x="16592" y="10451"/>
                </a:lnTo>
                <a:lnTo>
                  <a:pt x="17118" y="10953"/>
                </a:lnTo>
                <a:lnTo>
                  <a:pt x="16717" y="12106"/>
                </a:lnTo>
                <a:lnTo>
                  <a:pt x="15965" y="12206"/>
                </a:lnTo>
                <a:cubicBezTo>
                  <a:pt x="15665" y="12958"/>
                  <a:pt x="15238" y="13459"/>
                  <a:pt x="14837" y="13985"/>
                </a:cubicBezTo>
                <a:lnTo>
                  <a:pt x="14712" y="14086"/>
                </a:lnTo>
                <a:lnTo>
                  <a:pt x="14938" y="14837"/>
                </a:lnTo>
                <a:lnTo>
                  <a:pt x="14086" y="15665"/>
                </a:lnTo>
                <a:lnTo>
                  <a:pt x="13359" y="15339"/>
                </a:lnTo>
                <a:cubicBezTo>
                  <a:pt x="12732" y="15765"/>
                  <a:pt x="12106" y="16091"/>
                  <a:pt x="11379" y="16391"/>
                </a:cubicBezTo>
                <a:lnTo>
                  <a:pt x="11178" y="17118"/>
                </a:lnTo>
                <a:lnTo>
                  <a:pt x="10025" y="17344"/>
                </a:lnTo>
                <a:lnTo>
                  <a:pt x="9499" y="16817"/>
                </a:lnTo>
                <a:lnTo>
                  <a:pt x="8772" y="16817"/>
                </a:lnTo>
                <a:cubicBezTo>
                  <a:pt x="8246" y="16817"/>
                  <a:pt x="7820" y="16717"/>
                  <a:pt x="7319" y="16717"/>
                </a:cubicBezTo>
                <a:lnTo>
                  <a:pt x="7319" y="16592"/>
                </a:lnTo>
                <a:lnTo>
                  <a:pt x="6692" y="17118"/>
                </a:lnTo>
                <a:lnTo>
                  <a:pt x="5639" y="16817"/>
                </a:lnTo>
                <a:lnTo>
                  <a:pt x="5539" y="16091"/>
                </a:lnTo>
                <a:lnTo>
                  <a:pt x="5439" y="16091"/>
                </a:lnTo>
                <a:cubicBezTo>
                  <a:pt x="4812" y="15765"/>
                  <a:pt x="4186" y="15339"/>
                  <a:pt x="3659" y="14837"/>
                </a:cubicBezTo>
                <a:lnTo>
                  <a:pt x="3559" y="14837"/>
                </a:lnTo>
                <a:lnTo>
                  <a:pt x="2807" y="15038"/>
                </a:lnTo>
                <a:lnTo>
                  <a:pt x="2081" y="14086"/>
                </a:lnTo>
                <a:lnTo>
                  <a:pt x="2306" y="13459"/>
                </a:lnTo>
                <a:lnTo>
                  <a:pt x="2306" y="13359"/>
                </a:lnTo>
                <a:cubicBezTo>
                  <a:pt x="1880" y="12832"/>
                  <a:pt x="1554" y="12206"/>
                  <a:pt x="1354" y="11479"/>
                </a:cubicBezTo>
                <a:lnTo>
                  <a:pt x="1354" y="11379"/>
                </a:lnTo>
                <a:lnTo>
                  <a:pt x="527" y="11178"/>
                </a:lnTo>
                <a:lnTo>
                  <a:pt x="301" y="10025"/>
                </a:lnTo>
                <a:lnTo>
                  <a:pt x="928" y="9599"/>
                </a:lnTo>
                <a:lnTo>
                  <a:pt x="928" y="9499"/>
                </a:lnTo>
                <a:cubicBezTo>
                  <a:pt x="928" y="9299"/>
                  <a:pt x="827" y="9073"/>
                  <a:pt x="827" y="8873"/>
                </a:cubicBezTo>
                <a:cubicBezTo>
                  <a:pt x="827" y="8346"/>
                  <a:pt x="928" y="7820"/>
                  <a:pt x="1053" y="7419"/>
                </a:cubicBezTo>
                <a:lnTo>
                  <a:pt x="1053" y="7319"/>
                </a:lnTo>
                <a:lnTo>
                  <a:pt x="527" y="6792"/>
                </a:lnTo>
                <a:lnTo>
                  <a:pt x="827" y="5639"/>
                </a:lnTo>
                <a:lnTo>
                  <a:pt x="1554" y="5539"/>
                </a:lnTo>
                <a:lnTo>
                  <a:pt x="1680" y="5439"/>
                </a:lnTo>
                <a:cubicBezTo>
                  <a:pt x="1980" y="4812"/>
                  <a:pt x="2306" y="4286"/>
                  <a:pt x="2807" y="3659"/>
                </a:cubicBezTo>
                <a:lnTo>
                  <a:pt x="2707" y="2933"/>
                </a:lnTo>
                <a:lnTo>
                  <a:pt x="3559" y="2081"/>
                </a:lnTo>
                <a:lnTo>
                  <a:pt x="4286" y="2406"/>
                </a:lnTo>
                <a:lnTo>
                  <a:pt x="4286" y="2306"/>
                </a:lnTo>
                <a:lnTo>
                  <a:pt x="6166" y="1354"/>
                </a:lnTo>
                <a:lnTo>
                  <a:pt x="6266" y="1354"/>
                </a:lnTo>
                <a:lnTo>
                  <a:pt x="6467" y="627"/>
                </a:lnTo>
                <a:lnTo>
                  <a:pt x="7619" y="426"/>
                </a:lnTo>
                <a:close/>
                <a:moveTo>
                  <a:pt x="7720" y="0"/>
                </a:moveTo>
                <a:lnTo>
                  <a:pt x="6266" y="301"/>
                </a:lnTo>
                <a:lnTo>
                  <a:pt x="5959" y="1104"/>
                </a:lnTo>
                <a:lnTo>
                  <a:pt x="5959" y="1104"/>
                </a:lnTo>
                <a:cubicBezTo>
                  <a:pt x="5369" y="1384"/>
                  <a:pt x="4689" y="1689"/>
                  <a:pt x="4217" y="2056"/>
                </a:cubicBezTo>
                <a:lnTo>
                  <a:pt x="4217" y="2056"/>
                </a:lnTo>
                <a:lnTo>
                  <a:pt x="3434" y="1780"/>
                </a:lnTo>
                <a:lnTo>
                  <a:pt x="2306" y="2707"/>
                </a:lnTo>
                <a:lnTo>
                  <a:pt x="2489" y="3577"/>
                </a:lnTo>
                <a:lnTo>
                  <a:pt x="2489" y="3577"/>
                </a:lnTo>
                <a:cubicBezTo>
                  <a:pt x="2045" y="4124"/>
                  <a:pt x="1695" y="4672"/>
                  <a:pt x="1403" y="5220"/>
                </a:cubicBezTo>
                <a:lnTo>
                  <a:pt x="1403" y="5220"/>
                </a:lnTo>
                <a:lnTo>
                  <a:pt x="627" y="5314"/>
                </a:lnTo>
                <a:lnTo>
                  <a:pt x="101" y="6792"/>
                </a:lnTo>
                <a:lnTo>
                  <a:pt x="695" y="7482"/>
                </a:lnTo>
                <a:lnTo>
                  <a:pt x="695" y="7482"/>
                </a:lnTo>
                <a:cubicBezTo>
                  <a:pt x="606" y="7933"/>
                  <a:pt x="527" y="8403"/>
                  <a:pt x="527" y="8873"/>
                </a:cubicBezTo>
                <a:cubicBezTo>
                  <a:pt x="527" y="9042"/>
                  <a:pt x="598" y="9229"/>
                  <a:pt x="620" y="9404"/>
                </a:cubicBezTo>
                <a:lnTo>
                  <a:pt x="620" y="9404"/>
                </a:lnTo>
                <a:lnTo>
                  <a:pt x="0" y="9925"/>
                </a:lnTo>
                <a:lnTo>
                  <a:pt x="301" y="11379"/>
                </a:lnTo>
                <a:lnTo>
                  <a:pt x="1080" y="11677"/>
                </a:lnTo>
                <a:lnTo>
                  <a:pt x="1080" y="11677"/>
                </a:lnTo>
                <a:cubicBezTo>
                  <a:pt x="1279" y="12348"/>
                  <a:pt x="1651" y="12922"/>
                  <a:pt x="1934" y="13490"/>
                </a:cubicBezTo>
                <a:lnTo>
                  <a:pt x="1934" y="13490"/>
                </a:lnTo>
                <a:lnTo>
                  <a:pt x="1680" y="14211"/>
                </a:lnTo>
                <a:lnTo>
                  <a:pt x="2707" y="15339"/>
                </a:lnTo>
                <a:lnTo>
                  <a:pt x="3462" y="15161"/>
                </a:lnTo>
                <a:lnTo>
                  <a:pt x="3462" y="15161"/>
                </a:lnTo>
                <a:cubicBezTo>
                  <a:pt x="3960" y="15560"/>
                  <a:pt x="4546" y="15937"/>
                  <a:pt x="5220" y="16249"/>
                </a:cubicBezTo>
                <a:lnTo>
                  <a:pt x="5220" y="16249"/>
                </a:lnTo>
                <a:lnTo>
                  <a:pt x="5314" y="17018"/>
                </a:lnTo>
                <a:lnTo>
                  <a:pt x="6792" y="17544"/>
                </a:lnTo>
                <a:lnTo>
                  <a:pt x="7399" y="16937"/>
                </a:lnTo>
                <a:lnTo>
                  <a:pt x="7399" y="16937"/>
                </a:lnTo>
                <a:cubicBezTo>
                  <a:pt x="7789" y="17031"/>
                  <a:pt x="8281" y="17118"/>
                  <a:pt x="8772" y="17118"/>
                </a:cubicBezTo>
                <a:lnTo>
                  <a:pt x="9371" y="17118"/>
                </a:lnTo>
                <a:lnTo>
                  <a:pt x="9825" y="17745"/>
                </a:lnTo>
                <a:lnTo>
                  <a:pt x="11379" y="17444"/>
                </a:lnTo>
                <a:lnTo>
                  <a:pt x="11563" y="16568"/>
                </a:lnTo>
                <a:lnTo>
                  <a:pt x="11563" y="16568"/>
                </a:lnTo>
                <a:cubicBezTo>
                  <a:pt x="12248" y="16373"/>
                  <a:pt x="12945" y="16088"/>
                  <a:pt x="13426" y="15692"/>
                </a:cubicBezTo>
                <a:lnTo>
                  <a:pt x="13426" y="15692"/>
                </a:lnTo>
                <a:lnTo>
                  <a:pt x="14086" y="15965"/>
                </a:lnTo>
                <a:lnTo>
                  <a:pt x="15238" y="14938"/>
                </a:lnTo>
                <a:lnTo>
                  <a:pt x="15141" y="14105"/>
                </a:lnTo>
                <a:lnTo>
                  <a:pt x="15141" y="14105"/>
                </a:lnTo>
                <a:cubicBezTo>
                  <a:pt x="15591" y="13629"/>
                  <a:pt x="15947" y="13079"/>
                  <a:pt x="16242" y="12526"/>
                </a:cubicBezTo>
                <a:lnTo>
                  <a:pt x="16242" y="12526"/>
                </a:lnTo>
                <a:lnTo>
                  <a:pt x="17018" y="12431"/>
                </a:lnTo>
                <a:lnTo>
                  <a:pt x="17444" y="10953"/>
                </a:lnTo>
                <a:lnTo>
                  <a:pt x="16949" y="10269"/>
                </a:lnTo>
                <a:lnTo>
                  <a:pt x="16949" y="10269"/>
                </a:lnTo>
                <a:cubicBezTo>
                  <a:pt x="17018" y="9803"/>
                  <a:pt x="17018" y="9338"/>
                  <a:pt x="17018" y="8873"/>
                </a:cubicBezTo>
                <a:lnTo>
                  <a:pt x="17018" y="8274"/>
                </a:lnTo>
                <a:lnTo>
                  <a:pt x="17018" y="8274"/>
                </a:lnTo>
                <a:lnTo>
                  <a:pt x="17645" y="7820"/>
                </a:lnTo>
                <a:lnTo>
                  <a:pt x="17344" y="6266"/>
                </a:lnTo>
                <a:lnTo>
                  <a:pt x="16568" y="6083"/>
                </a:lnTo>
                <a:lnTo>
                  <a:pt x="16568" y="6083"/>
                </a:lnTo>
                <a:cubicBezTo>
                  <a:pt x="16369" y="5424"/>
                  <a:pt x="15989" y="4846"/>
                  <a:pt x="15620" y="4272"/>
                </a:cubicBezTo>
                <a:lnTo>
                  <a:pt x="15620" y="4272"/>
                </a:lnTo>
                <a:lnTo>
                  <a:pt x="15965" y="3559"/>
                </a:lnTo>
                <a:lnTo>
                  <a:pt x="14938" y="2406"/>
                </a:lnTo>
                <a:lnTo>
                  <a:pt x="14183" y="2584"/>
                </a:lnTo>
                <a:lnTo>
                  <a:pt x="14183" y="2584"/>
                </a:lnTo>
                <a:cubicBezTo>
                  <a:pt x="13685" y="2185"/>
                  <a:pt x="13099" y="1808"/>
                  <a:pt x="12424" y="1496"/>
                </a:cubicBezTo>
                <a:lnTo>
                  <a:pt x="12424" y="1496"/>
                </a:lnTo>
                <a:lnTo>
                  <a:pt x="12331" y="727"/>
                </a:lnTo>
                <a:lnTo>
                  <a:pt x="10852" y="201"/>
                </a:lnTo>
                <a:lnTo>
                  <a:pt x="10326" y="727"/>
                </a:lnTo>
                <a:cubicBezTo>
                  <a:pt x="9825" y="627"/>
                  <a:pt x="9299" y="627"/>
                  <a:pt x="8873" y="627"/>
                </a:cubicBezTo>
                <a:lnTo>
                  <a:pt x="8173" y="627"/>
                </a:lnTo>
                <a:lnTo>
                  <a:pt x="7720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9"/>
          <p:cNvSpPr/>
          <p:nvPr/>
        </p:nvSpPr>
        <p:spPr>
          <a:xfrm>
            <a:off x="2058039" y="3106229"/>
            <a:ext cx="246806" cy="246826"/>
          </a:xfrm>
          <a:custGeom>
            <a:rect b="b" l="l" r="r" t="t"/>
            <a:pathLst>
              <a:path extrusionOk="0" h="12433" w="12432">
                <a:moveTo>
                  <a:pt x="6166" y="3134"/>
                </a:moveTo>
                <a:cubicBezTo>
                  <a:pt x="7945" y="3134"/>
                  <a:pt x="9299" y="4487"/>
                  <a:pt x="9299" y="6166"/>
                </a:cubicBezTo>
                <a:cubicBezTo>
                  <a:pt x="9299" y="7846"/>
                  <a:pt x="7945" y="9299"/>
                  <a:pt x="6166" y="9299"/>
                </a:cubicBezTo>
                <a:cubicBezTo>
                  <a:pt x="4487" y="9299"/>
                  <a:pt x="3133" y="7846"/>
                  <a:pt x="3133" y="6166"/>
                </a:cubicBezTo>
                <a:cubicBezTo>
                  <a:pt x="3133" y="4487"/>
                  <a:pt x="4487" y="3134"/>
                  <a:pt x="6166" y="3134"/>
                </a:cubicBezTo>
                <a:close/>
                <a:moveTo>
                  <a:pt x="5439" y="1"/>
                </a:moveTo>
                <a:lnTo>
                  <a:pt x="4487" y="201"/>
                </a:lnTo>
                <a:lnTo>
                  <a:pt x="4286" y="728"/>
                </a:lnTo>
                <a:cubicBezTo>
                  <a:pt x="3760" y="828"/>
                  <a:pt x="3334" y="1154"/>
                  <a:pt x="2933" y="1455"/>
                </a:cubicBezTo>
                <a:lnTo>
                  <a:pt x="2406" y="1154"/>
                </a:lnTo>
                <a:lnTo>
                  <a:pt x="1680" y="1881"/>
                </a:lnTo>
                <a:lnTo>
                  <a:pt x="1780" y="2407"/>
                </a:lnTo>
                <a:cubicBezTo>
                  <a:pt x="1454" y="2833"/>
                  <a:pt x="1153" y="3234"/>
                  <a:pt x="953" y="3660"/>
                </a:cubicBezTo>
                <a:lnTo>
                  <a:pt x="426" y="3760"/>
                </a:lnTo>
                <a:lnTo>
                  <a:pt x="101" y="4713"/>
                </a:lnTo>
                <a:lnTo>
                  <a:pt x="527" y="5114"/>
                </a:lnTo>
                <a:cubicBezTo>
                  <a:pt x="426" y="5640"/>
                  <a:pt x="426" y="6166"/>
                  <a:pt x="426" y="6693"/>
                </a:cubicBezTo>
                <a:lnTo>
                  <a:pt x="0" y="6993"/>
                </a:lnTo>
                <a:lnTo>
                  <a:pt x="201" y="7946"/>
                </a:lnTo>
                <a:lnTo>
                  <a:pt x="727" y="8046"/>
                </a:lnTo>
                <a:cubicBezTo>
                  <a:pt x="953" y="8572"/>
                  <a:pt x="1153" y="9099"/>
                  <a:pt x="1454" y="9500"/>
                </a:cubicBezTo>
                <a:lnTo>
                  <a:pt x="1254" y="9926"/>
                </a:lnTo>
                <a:lnTo>
                  <a:pt x="1880" y="10653"/>
                </a:lnTo>
                <a:lnTo>
                  <a:pt x="2406" y="10552"/>
                </a:lnTo>
                <a:cubicBezTo>
                  <a:pt x="2832" y="10853"/>
                  <a:pt x="3233" y="11179"/>
                  <a:pt x="3760" y="11379"/>
                </a:cubicBezTo>
                <a:lnTo>
                  <a:pt x="3760" y="11906"/>
                </a:lnTo>
                <a:lnTo>
                  <a:pt x="4712" y="12232"/>
                </a:lnTo>
                <a:lnTo>
                  <a:pt x="5113" y="11906"/>
                </a:lnTo>
                <a:cubicBezTo>
                  <a:pt x="5376" y="11956"/>
                  <a:pt x="5640" y="11981"/>
                  <a:pt x="5903" y="11981"/>
                </a:cubicBezTo>
                <a:cubicBezTo>
                  <a:pt x="6166" y="11981"/>
                  <a:pt x="6429" y="11956"/>
                  <a:pt x="6692" y="11906"/>
                </a:cubicBezTo>
                <a:lnTo>
                  <a:pt x="6993" y="12432"/>
                </a:lnTo>
                <a:lnTo>
                  <a:pt x="7945" y="12232"/>
                </a:lnTo>
                <a:lnTo>
                  <a:pt x="8146" y="11605"/>
                </a:lnTo>
                <a:cubicBezTo>
                  <a:pt x="8572" y="11480"/>
                  <a:pt x="9098" y="11279"/>
                  <a:pt x="9499" y="10978"/>
                </a:cubicBezTo>
                <a:lnTo>
                  <a:pt x="10025" y="11179"/>
                </a:lnTo>
                <a:lnTo>
                  <a:pt x="10752" y="10552"/>
                </a:lnTo>
                <a:lnTo>
                  <a:pt x="10552" y="9926"/>
                </a:lnTo>
                <a:cubicBezTo>
                  <a:pt x="10978" y="9600"/>
                  <a:pt x="11178" y="9099"/>
                  <a:pt x="11379" y="8673"/>
                </a:cubicBezTo>
                <a:lnTo>
                  <a:pt x="12005" y="8572"/>
                </a:lnTo>
                <a:lnTo>
                  <a:pt x="12331" y="7620"/>
                </a:lnTo>
                <a:lnTo>
                  <a:pt x="11905" y="7219"/>
                </a:lnTo>
                <a:cubicBezTo>
                  <a:pt x="12005" y="6793"/>
                  <a:pt x="12005" y="6267"/>
                  <a:pt x="12005" y="5740"/>
                </a:cubicBezTo>
                <a:lnTo>
                  <a:pt x="12432" y="5339"/>
                </a:lnTo>
                <a:lnTo>
                  <a:pt x="12231" y="4387"/>
                </a:lnTo>
                <a:lnTo>
                  <a:pt x="11705" y="4287"/>
                </a:lnTo>
                <a:cubicBezTo>
                  <a:pt x="11479" y="3760"/>
                  <a:pt x="11279" y="3334"/>
                  <a:pt x="10978" y="2933"/>
                </a:cubicBezTo>
                <a:lnTo>
                  <a:pt x="11178" y="2407"/>
                </a:lnTo>
                <a:lnTo>
                  <a:pt x="10552" y="1680"/>
                </a:lnTo>
                <a:lnTo>
                  <a:pt x="10025" y="1780"/>
                </a:lnTo>
                <a:cubicBezTo>
                  <a:pt x="9599" y="1455"/>
                  <a:pt x="9198" y="1154"/>
                  <a:pt x="8672" y="953"/>
                </a:cubicBezTo>
                <a:lnTo>
                  <a:pt x="8572" y="427"/>
                </a:lnTo>
                <a:lnTo>
                  <a:pt x="7720" y="101"/>
                </a:lnTo>
                <a:lnTo>
                  <a:pt x="7319" y="527"/>
                </a:lnTo>
                <a:cubicBezTo>
                  <a:pt x="6947" y="456"/>
                  <a:pt x="6574" y="385"/>
                  <a:pt x="6202" y="385"/>
                </a:cubicBezTo>
                <a:cubicBezTo>
                  <a:pt x="6048" y="385"/>
                  <a:pt x="5894" y="398"/>
                  <a:pt x="5740" y="427"/>
                </a:cubicBezTo>
                <a:lnTo>
                  <a:pt x="54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9"/>
          <p:cNvSpPr/>
          <p:nvPr/>
        </p:nvSpPr>
        <p:spPr>
          <a:xfrm>
            <a:off x="2054048" y="3102258"/>
            <a:ext cx="252782" cy="252782"/>
          </a:xfrm>
          <a:custGeom>
            <a:rect b="b" l="l" r="r" t="t"/>
            <a:pathLst>
              <a:path extrusionOk="0" h="12733" w="12733">
                <a:moveTo>
                  <a:pt x="6367" y="3434"/>
                </a:moveTo>
                <a:cubicBezTo>
                  <a:pt x="7194" y="3434"/>
                  <a:pt x="7921" y="3760"/>
                  <a:pt x="8447" y="4286"/>
                </a:cubicBezTo>
                <a:cubicBezTo>
                  <a:pt x="8973" y="4787"/>
                  <a:pt x="9299" y="5539"/>
                  <a:pt x="9299" y="6366"/>
                </a:cubicBezTo>
                <a:cubicBezTo>
                  <a:pt x="9299" y="7193"/>
                  <a:pt x="8973" y="7920"/>
                  <a:pt x="8447" y="8447"/>
                </a:cubicBezTo>
                <a:cubicBezTo>
                  <a:pt x="7921" y="8973"/>
                  <a:pt x="7194" y="9299"/>
                  <a:pt x="6367" y="9299"/>
                </a:cubicBezTo>
                <a:cubicBezTo>
                  <a:pt x="5640" y="9299"/>
                  <a:pt x="4913" y="8973"/>
                  <a:pt x="4387" y="8447"/>
                </a:cubicBezTo>
                <a:cubicBezTo>
                  <a:pt x="3861" y="7920"/>
                  <a:pt x="3434" y="7193"/>
                  <a:pt x="3434" y="6366"/>
                </a:cubicBezTo>
                <a:cubicBezTo>
                  <a:pt x="3434" y="5539"/>
                  <a:pt x="3861" y="4787"/>
                  <a:pt x="4387" y="4286"/>
                </a:cubicBezTo>
                <a:cubicBezTo>
                  <a:pt x="4913" y="3760"/>
                  <a:pt x="5640" y="3434"/>
                  <a:pt x="6367" y="3434"/>
                </a:cubicBezTo>
                <a:close/>
                <a:moveTo>
                  <a:pt x="6367" y="3133"/>
                </a:moveTo>
                <a:cubicBezTo>
                  <a:pt x="4587" y="3133"/>
                  <a:pt x="3134" y="4587"/>
                  <a:pt x="3134" y="6366"/>
                </a:cubicBezTo>
                <a:cubicBezTo>
                  <a:pt x="3134" y="8146"/>
                  <a:pt x="4587" y="9599"/>
                  <a:pt x="6367" y="9599"/>
                </a:cubicBezTo>
                <a:cubicBezTo>
                  <a:pt x="8247" y="9599"/>
                  <a:pt x="9600" y="8146"/>
                  <a:pt x="9600" y="6366"/>
                </a:cubicBezTo>
                <a:cubicBezTo>
                  <a:pt x="9600" y="4587"/>
                  <a:pt x="8247" y="3133"/>
                  <a:pt x="6367" y="3133"/>
                </a:cubicBezTo>
                <a:close/>
                <a:moveTo>
                  <a:pt x="5540" y="301"/>
                </a:moveTo>
                <a:lnTo>
                  <a:pt x="5841" y="727"/>
                </a:lnTo>
                <a:lnTo>
                  <a:pt x="6467" y="727"/>
                </a:lnTo>
                <a:cubicBezTo>
                  <a:pt x="6793" y="727"/>
                  <a:pt x="7094" y="827"/>
                  <a:pt x="7419" y="827"/>
                </a:cubicBezTo>
                <a:lnTo>
                  <a:pt x="7520" y="827"/>
                </a:lnTo>
                <a:lnTo>
                  <a:pt x="7921" y="527"/>
                </a:lnTo>
                <a:lnTo>
                  <a:pt x="8673" y="727"/>
                </a:lnTo>
                <a:lnTo>
                  <a:pt x="8773" y="1153"/>
                </a:lnTo>
                <a:lnTo>
                  <a:pt x="8773" y="1254"/>
                </a:lnTo>
                <a:lnTo>
                  <a:pt x="8873" y="1254"/>
                </a:lnTo>
                <a:cubicBezTo>
                  <a:pt x="9299" y="1454"/>
                  <a:pt x="9700" y="1780"/>
                  <a:pt x="10126" y="2081"/>
                </a:cubicBezTo>
                <a:lnTo>
                  <a:pt x="10126" y="2181"/>
                </a:lnTo>
                <a:lnTo>
                  <a:pt x="10653" y="2081"/>
                </a:lnTo>
                <a:lnTo>
                  <a:pt x="11179" y="2607"/>
                </a:lnTo>
                <a:lnTo>
                  <a:pt x="10953" y="3133"/>
                </a:lnTo>
                <a:lnTo>
                  <a:pt x="11054" y="3133"/>
                </a:lnTo>
                <a:cubicBezTo>
                  <a:pt x="11279" y="3534"/>
                  <a:pt x="11580" y="4061"/>
                  <a:pt x="11680" y="4487"/>
                </a:cubicBezTo>
                <a:lnTo>
                  <a:pt x="11805" y="4587"/>
                </a:lnTo>
                <a:lnTo>
                  <a:pt x="12307" y="4787"/>
                </a:lnTo>
                <a:lnTo>
                  <a:pt x="12432" y="5539"/>
                </a:lnTo>
                <a:lnTo>
                  <a:pt x="12006" y="5840"/>
                </a:lnTo>
                <a:lnTo>
                  <a:pt x="12006" y="5940"/>
                </a:lnTo>
                <a:lnTo>
                  <a:pt x="12006" y="6366"/>
                </a:lnTo>
                <a:cubicBezTo>
                  <a:pt x="12006" y="6792"/>
                  <a:pt x="12006" y="7093"/>
                  <a:pt x="11906" y="7419"/>
                </a:cubicBezTo>
                <a:lnTo>
                  <a:pt x="11906" y="7519"/>
                </a:lnTo>
                <a:lnTo>
                  <a:pt x="12307" y="7920"/>
                </a:lnTo>
                <a:lnTo>
                  <a:pt x="12106" y="8672"/>
                </a:lnTo>
                <a:lnTo>
                  <a:pt x="11580" y="8672"/>
                </a:lnTo>
                <a:lnTo>
                  <a:pt x="11480" y="8772"/>
                </a:lnTo>
                <a:cubicBezTo>
                  <a:pt x="11279" y="9299"/>
                  <a:pt x="10953" y="9700"/>
                  <a:pt x="10653" y="10025"/>
                </a:cubicBezTo>
                <a:lnTo>
                  <a:pt x="10653" y="10126"/>
                </a:lnTo>
                <a:lnTo>
                  <a:pt x="10753" y="10652"/>
                </a:lnTo>
                <a:lnTo>
                  <a:pt x="10126" y="11178"/>
                </a:lnTo>
                <a:lnTo>
                  <a:pt x="9700" y="10953"/>
                </a:lnTo>
                <a:lnTo>
                  <a:pt x="9600" y="11053"/>
                </a:lnTo>
                <a:cubicBezTo>
                  <a:pt x="9174" y="11279"/>
                  <a:pt x="8773" y="11479"/>
                  <a:pt x="8247" y="11680"/>
                </a:cubicBezTo>
                <a:lnTo>
                  <a:pt x="8046" y="12206"/>
                </a:lnTo>
                <a:lnTo>
                  <a:pt x="7294" y="12432"/>
                </a:lnTo>
                <a:lnTo>
                  <a:pt x="6993" y="12005"/>
                </a:lnTo>
                <a:lnTo>
                  <a:pt x="6367" y="12005"/>
                </a:lnTo>
                <a:cubicBezTo>
                  <a:pt x="6041" y="12005"/>
                  <a:pt x="5740" y="12005"/>
                  <a:pt x="5314" y="11905"/>
                </a:cubicBezTo>
                <a:lnTo>
                  <a:pt x="4913" y="12306"/>
                </a:lnTo>
                <a:lnTo>
                  <a:pt x="4161" y="12005"/>
                </a:lnTo>
                <a:lnTo>
                  <a:pt x="4061" y="11579"/>
                </a:lnTo>
                <a:lnTo>
                  <a:pt x="4061" y="11479"/>
                </a:lnTo>
                <a:lnTo>
                  <a:pt x="3961" y="11479"/>
                </a:lnTo>
                <a:cubicBezTo>
                  <a:pt x="3535" y="11279"/>
                  <a:pt x="3134" y="10953"/>
                  <a:pt x="2708" y="10652"/>
                </a:cubicBezTo>
                <a:lnTo>
                  <a:pt x="2081" y="10752"/>
                </a:lnTo>
                <a:lnTo>
                  <a:pt x="1655" y="10126"/>
                </a:lnTo>
                <a:lnTo>
                  <a:pt x="1780" y="9599"/>
                </a:lnTo>
                <a:cubicBezTo>
                  <a:pt x="1455" y="9173"/>
                  <a:pt x="1254" y="8772"/>
                  <a:pt x="1028" y="8246"/>
                </a:cubicBezTo>
                <a:lnTo>
                  <a:pt x="1028" y="8146"/>
                </a:lnTo>
                <a:lnTo>
                  <a:pt x="527" y="8046"/>
                </a:lnTo>
                <a:lnTo>
                  <a:pt x="402" y="7193"/>
                </a:lnTo>
                <a:lnTo>
                  <a:pt x="828" y="6893"/>
                </a:lnTo>
                <a:lnTo>
                  <a:pt x="828" y="6792"/>
                </a:lnTo>
                <a:cubicBezTo>
                  <a:pt x="828" y="6667"/>
                  <a:pt x="728" y="6467"/>
                  <a:pt x="728" y="6366"/>
                </a:cubicBezTo>
                <a:cubicBezTo>
                  <a:pt x="728" y="6041"/>
                  <a:pt x="828" y="5640"/>
                  <a:pt x="828" y="5314"/>
                </a:cubicBezTo>
                <a:lnTo>
                  <a:pt x="928" y="5213"/>
                </a:lnTo>
                <a:lnTo>
                  <a:pt x="527" y="4787"/>
                </a:lnTo>
                <a:lnTo>
                  <a:pt x="728" y="4061"/>
                </a:lnTo>
                <a:lnTo>
                  <a:pt x="1254" y="4061"/>
                </a:lnTo>
                <a:lnTo>
                  <a:pt x="1354" y="3960"/>
                </a:lnTo>
                <a:cubicBezTo>
                  <a:pt x="1555" y="3534"/>
                  <a:pt x="1780" y="3133"/>
                  <a:pt x="2181" y="2707"/>
                </a:cubicBezTo>
                <a:lnTo>
                  <a:pt x="2181" y="2607"/>
                </a:lnTo>
                <a:lnTo>
                  <a:pt x="2081" y="2081"/>
                </a:lnTo>
                <a:lnTo>
                  <a:pt x="2607" y="1554"/>
                </a:lnTo>
                <a:lnTo>
                  <a:pt x="3134" y="1780"/>
                </a:lnTo>
                <a:lnTo>
                  <a:pt x="3234" y="1780"/>
                </a:lnTo>
                <a:cubicBezTo>
                  <a:pt x="3660" y="1454"/>
                  <a:pt x="4061" y="1254"/>
                  <a:pt x="4587" y="1028"/>
                </a:cubicBezTo>
                <a:lnTo>
                  <a:pt x="4788" y="527"/>
                </a:lnTo>
                <a:lnTo>
                  <a:pt x="5540" y="301"/>
                </a:lnTo>
                <a:close/>
                <a:moveTo>
                  <a:pt x="5640" y="0"/>
                </a:moveTo>
                <a:lnTo>
                  <a:pt x="4587" y="201"/>
                </a:lnTo>
                <a:lnTo>
                  <a:pt x="4409" y="757"/>
                </a:lnTo>
                <a:lnTo>
                  <a:pt x="4409" y="757"/>
                </a:lnTo>
                <a:cubicBezTo>
                  <a:pt x="3924" y="944"/>
                  <a:pt x="3444" y="1155"/>
                  <a:pt x="3068" y="1429"/>
                </a:cubicBezTo>
                <a:lnTo>
                  <a:pt x="3068" y="1429"/>
                </a:lnTo>
                <a:lnTo>
                  <a:pt x="2607" y="1254"/>
                </a:lnTo>
                <a:lnTo>
                  <a:pt x="1780" y="1980"/>
                </a:lnTo>
                <a:lnTo>
                  <a:pt x="1867" y="2523"/>
                </a:lnTo>
                <a:lnTo>
                  <a:pt x="1867" y="2523"/>
                </a:lnTo>
                <a:cubicBezTo>
                  <a:pt x="1564" y="2897"/>
                  <a:pt x="1284" y="3294"/>
                  <a:pt x="1066" y="3774"/>
                </a:cubicBezTo>
                <a:lnTo>
                  <a:pt x="1066" y="3774"/>
                </a:lnTo>
                <a:lnTo>
                  <a:pt x="527" y="3860"/>
                </a:lnTo>
                <a:lnTo>
                  <a:pt x="201" y="4913"/>
                </a:lnTo>
                <a:lnTo>
                  <a:pt x="542" y="5314"/>
                </a:lnTo>
                <a:lnTo>
                  <a:pt x="527" y="5314"/>
                </a:lnTo>
                <a:cubicBezTo>
                  <a:pt x="527" y="5640"/>
                  <a:pt x="402" y="5940"/>
                  <a:pt x="402" y="6366"/>
                </a:cubicBezTo>
                <a:cubicBezTo>
                  <a:pt x="402" y="6498"/>
                  <a:pt x="456" y="6586"/>
                  <a:pt x="493" y="6695"/>
                </a:cubicBezTo>
                <a:lnTo>
                  <a:pt x="493" y="6695"/>
                </a:lnTo>
                <a:lnTo>
                  <a:pt x="1" y="7093"/>
                </a:lnTo>
                <a:lnTo>
                  <a:pt x="302" y="8246"/>
                </a:lnTo>
                <a:lnTo>
                  <a:pt x="843" y="8419"/>
                </a:lnTo>
                <a:lnTo>
                  <a:pt x="843" y="8419"/>
                </a:lnTo>
                <a:cubicBezTo>
                  <a:pt x="951" y="8878"/>
                  <a:pt x="1226" y="9261"/>
                  <a:pt x="1495" y="9619"/>
                </a:cubicBezTo>
                <a:lnTo>
                  <a:pt x="1495" y="9619"/>
                </a:lnTo>
                <a:lnTo>
                  <a:pt x="1455" y="9599"/>
                </a:lnTo>
                <a:lnTo>
                  <a:pt x="1254" y="10226"/>
                </a:lnTo>
                <a:lnTo>
                  <a:pt x="1981" y="11053"/>
                </a:lnTo>
                <a:lnTo>
                  <a:pt x="2619" y="10965"/>
                </a:lnTo>
                <a:lnTo>
                  <a:pt x="2619" y="10965"/>
                </a:lnTo>
                <a:cubicBezTo>
                  <a:pt x="2968" y="11298"/>
                  <a:pt x="3341" y="11488"/>
                  <a:pt x="3785" y="11759"/>
                </a:cubicBezTo>
                <a:lnTo>
                  <a:pt x="3785" y="11759"/>
                </a:lnTo>
                <a:lnTo>
                  <a:pt x="3861" y="12306"/>
                </a:lnTo>
                <a:lnTo>
                  <a:pt x="4913" y="12632"/>
                </a:lnTo>
                <a:lnTo>
                  <a:pt x="5390" y="12227"/>
                </a:lnTo>
                <a:lnTo>
                  <a:pt x="5390" y="12227"/>
                </a:lnTo>
                <a:cubicBezTo>
                  <a:pt x="5700" y="12306"/>
                  <a:pt x="6066" y="12306"/>
                  <a:pt x="6367" y="12306"/>
                </a:cubicBezTo>
                <a:lnTo>
                  <a:pt x="6850" y="12306"/>
                </a:lnTo>
                <a:lnTo>
                  <a:pt x="7094" y="12732"/>
                </a:lnTo>
                <a:lnTo>
                  <a:pt x="8247" y="12532"/>
                </a:lnTo>
                <a:lnTo>
                  <a:pt x="8424" y="11976"/>
                </a:lnTo>
                <a:lnTo>
                  <a:pt x="8424" y="11976"/>
                </a:lnTo>
                <a:cubicBezTo>
                  <a:pt x="8890" y="11796"/>
                  <a:pt x="9351" y="11594"/>
                  <a:pt x="9720" y="11336"/>
                </a:cubicBezTo>
                <a:lnTo>
                  <a:pt x="9720" y="11336"/>
                </a:lnTo>
                <a:lnTo>
                  <a:pt x="10226" y="11579"/>
                </a:lnTo>
                <a:lnTo>
                  <a:pt x="11054" y="10752"/>
                </a:lnTo>
                <a:lnTo>
                  <a:pt x="10967" y="10209"/>
                </a:lnTo>
                <a:lnTo>
                  <a:pt x="10967" y="10209"/>
                </a:lnTo>
                <a:cubicBezTo>
                  <a:pt x="11287" y="9789"/>
                  <a:pt x="11583" y="9393"/>
                  <a:pt x="11805" y="8973"/>
                </a:cubicBezTo>
                <a:lnTo>
                  <a:pt x="12307" y="8973"/>
                </a:lnTo>
                <a:lnTo>
                  <a:pt x="12633" y="7820"/>
                </a:lnTo>
                <a:lnTo>
                  <a:pt x="12244" y="7340"/>
                </a:lnTo>
                <a:lnTo>
                  <a:pt x="12244" y="7340"/>
                </a:lnTo>
                <a:cubicBezTo>
                  <a:pt x="12307" y="7003"/>
                  <a:pt x="12307" y="6730"/>
                  <a:pt x="12307" y="6366"/>
                </a:cubicBezTo>
                <a:lnTo>
                  <a:pt x="12307" y="6041"/>
                </a:lnTo>
                <a:lnTo>
                  <a:pt x="12733" y="5640"/>
                </a:lnTo>
                <a:lnTo>
                  <a:pt x="12532" y="4487"/>
                </a:lnTo>
                <a:lnTo>
                  <a:pt x="11976" y="4309"/>
                </a:lnTo>
                <a:lnTo>
                  <a:pt x="11976" y="4309"/>
                </a:lnTo>
                <a:cubicBezTo>
                  <a:pt x="11789" y="3835"/>
                  <a:pt x="11580" y="3442"/>
                  <a:pt x="11308" y="3072"/>
                </a:cubicBezTo>
                <a:lnTo>
                  <a:pt x="11308" y="3072"/>
                </a:lnTo>
                <a:lnTo>
                  <a:pt x="11580" y="2507"/>
                </a:lnTo>
                <a:lnTo>
                  <a:pt x="10753" y="1655"/>
                </a:lnTo>
                <a:lnTo>
                  <a:pt x="10264" y="1830"/>
                </a:lnTo>
                <a:lnTo>
                  <a:pt x="10264" y="1830"/>
                </a:lnTo>
                <a:cubicBezTo>
                  <a:pt x="9900" y="1546"/>
                  <a:pt x="9448" y="1282"/>
                  <a:pt x="9061" y="1075"/>
                </a:cubicBezTo>
                <a:lnTo>
                  <a:pt x="9061" y="1075"/>
                </a:lnTo>
                <a:lnTo>
                  <a:pt x="8973" y="527"/>
                </a:lnTo>
                <a:lnTo>
                  <a:pt x="7820" y="101"/>
                </a:lnTo>
                <a:lnTo>
                  <a:pt x="7496" y="526"/>
                </a:lnTo>
                <a:lnTo>
                  <a:pt x="7496" y="526"/>
                </a:lnTo>
                <a:cubicBezTo>
                  <a:pt x="7175" y="521"/>
                  <a:pt x="6785" y="401"/>
                  <a:pt x="6467" y="401"/>
                </a:cubicBezTo>
                <a:lnTo>
                  <a:pt x="5946" y="401"/>
                </a:lnTo>
                <a:lnTo>
                  <a:pt x="5640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9"/>
          <p:cNvSpPr/>
          <p:nvPr/>
        </p:nvSpPr>
        <p:spPr>
          <a:xfrm>
            <a:off x="1682886" y="3893877"/>
            <a:ext cx="1913622" cy="79132"/>
          </a:xfrm>
          <a:custGeom>
            <a:rect b="b" l="l" r="r" t="t"/>
            <a:pathLst>
              <a:path extrusionOk="0" h="3986" w="96392">
                <a:moveTo>
                  <a:pt x="0" y="0"/>
                </a:moveTo>
                <a:lnTo>
                  <a:pt x="0" y="3985"/>
                </a:lnTo>
                <a:lnTo>
                  <a:pt x="96392" y="3985"/>
                </a:lnTo>
                <a:lnTo>
                  <a:pt x="963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1680881" y="3891891"/>
            <a:ext cx="1917613" cy="85088"/>
          </a:xfrm>
          <a:custGeom>
            <a:rect b="b" l="l" r="r" t="t"/>
            <a:pathLst>
              <a:path extrusionOk="0" h="4286" w="96593">
                <a:moveTo>
                  <a:pt x="96267" y="326"/>
                </a:moveTo>
                <a:lnTo>
                  <a:pt x="96267" y="3985"/>
                </a:lnTo>
                <a:lnTo>
                  <a:pt x="302" y="3985"/>
                </a:lnTo>
                <a:lnTo>
                  <a:pt x="302" y="326"/>
                </a:lnTo>
                <a:close/>
                <a:moveTo>
                  <a:pt x="1" y="0"/>
                </a:moveTo>
                <a:lnTo>
                  <a:pt x="1" y="4286"/>
                </a:lnTo>
                <a:lnTo>
                  <a:pt x="96593" y="4286"/>
                </a:lnTo>
                <a:lnTo>
                  <a:pt x="96593" y="4085"/>
                </a:lnTo>
                <a:lnTo>
                  <a:pt x="96593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1682886" y="2869905"/>
            <a:ext cx="1913622" cy="76631"/>
          </a:xfrm>
          <a:custGeom>
            <a:rect b="b" l="l" r="r" t="t"/>
            <a:pathLst>
              <a:path extrusionOk="0" h="3860" w="96392">
                <a:moveTo>
                  <a:pt x="0" y="0"/>
                </a:moveTo>
                <a:lnTo>
                  <a:pt x="0" y="3860"/>
                </a:lnTo>
                <a:lnTo>
                  <a:pt x="96392" y="3860"/>
                </a:lnTo>
                <a:lnTo>
                  <a:pt x="963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1680881" y="2865914"/>
            <a:ext cx="1917613" cy="85108"/>
          </a:xfrm>
          <a:custGeom>
            <a:rect b="b" l="l" r="r" t="t"/>
            <a:pathLst>
              <a:path extrusionOk="0" h="4287" w="96593">
                <a:moveTo>
                  <a:pt x="96267" y="301"/>
                </a:moveTo>
                <a:lnTo>
                  <a:pt x="96267" y="3960"/>
                </a:lnTo>
                <a:lnTo>
                  <a:pt x="302" y="3960"/>
                </a:lnTo>
                <a:lnTo>
                  <a:pt x="302" y="301"/>
                </a:lnTo>
                <a:close/>
                <a:moveTo>
                  <a:pt x="1" y="1"/>
                </a:moveTo>
                <a:lnTo>
                  <a:pt x="1" y="4286"/>
                </a:lnTo>
                <a:lnTo>
                  <a:pt x="96593" y="4286"/>
                </a:lnTo>
                <a:lnTo>
                  <a:pt x="96593" y="4061"/>
                </a:lnTo>
                <a:lnTo>
                  <a:pt x="96593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1713717" y="2892775"/>
            <a:ext cx="31367" cy="30871"/>
          </a:xfrm>
          <a:custGeom>
            <a:rect b="b" l="l" r="r" t="t"/>
            <a:pathLst>
              <a:path extrusionOk="0" h="1555" w="1580">
                <a:moveTo>
                  <a:pt x="853" y="1"/>
                </a:moveTo>
                <a:cubicBezTo>
                  <a:pt x="427" y="1"/>
                  <a:pt x="1" y="302"/>
                  <a:pt x="1" y="828"/>
                </a:cubicBezTo>
                <a:cubicBezTo>
                  <a:pt x="1" y="1254"/>
                  <a:pt x="427" y="1555"/>
                  <a:pt x="853" y="1555"/>
                </a:cubicBezTo>
                <a:cubicBezTo>
                  <a:pt x="1254" y="1555"/>
                  <a:pt x="1580" y="1254"/>
                  <a:pt x="1580" y="828"/>
                </a:cubicBezTo>
                <a:cubicBezTo>
                  <a:pt x="1580" y="302"/>
                  <a:pt x="1254" y="1"/>
                  <a:pt x="8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1711732" y="2890789"/>
            <a:ext cx="37343" cy="37343"/>
          </a:xfrm>
          <a:custGeom>
            <a:rect b="b" l="l" r="r" t="t"/>
            <a:pathLst>
              <a:path extrusionOk="0" h="1881" w="1881">
                <a:moveTo>
                  <a:pt x="953" y="301"/>
                </a:moveTo>
                <a:cubicBezTo>
                  <a:pt x="1254" y="301"/>
                  <a:pt x="1580" y="527"/>
                  <a:pt x="1580" y="928"/>
                </a:cubicBezTo>
                <a:cubicBezTo>
                  <a:pt x="1580" y="1254"/>
                  <a:pt x="1254" y="1555"/>
                  <a:pt x="953" y="1555"/>
                </a:cubicBezTo>
                <a:cubicBezTo>
                  <a:pt x="627" y="1555"/>
                  <a:pt x="326" y="1254"/>
                  <a:pt x="326" y="928"/>
                </a:cubicBezTo>
                <a:cubicBezTo>
                  <a:pt x="326" y="527"/>
                  <a:pt x="627" y="301"/>
                  <a:pt x="953" y="301"/>
                </a:cubicBezTo>
                <a:close/>
                <a:moveTo>
                  <a:pt x="953" y="1"/>
                </a:moveTo>
                <a:cubicBezTo>
                  <a:pt x="427" y="1"/>
                  <a:pt x="1" y="402"/>
                  <a:pt x="1" y="928"/>
                </a:cubicBezTo>
                <a:cubicBezTo>
                  <a:pt x="1" y="1454"/>
                  <a:pt x="427" y="1880"/>
                  <a:pt x="953" y="1880"/>
                </a:cubicBezTo>
                <a:cubicBezTo>
                  <a:pt x="1479" y="1880"/>
                  <a:pt x="1880" y="1454"/>
                  <a:pt x="1880" y="928"/>
                </a:cubicBezTo>
                <a:cubicBezTo>
                  <a:pt x="1880" y="402"/>
                  <a:pt x="1479" y="1"/>
                  <a:pt x="9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9"/>
          <p:cNvSpPr/>
          <p:nvPr/>
        </p:nvSpPr>
        <p:spPr>
          <a:xfrm>
            <a:off x="1771944" y="2892775"/>
            <a:ext cx="31367" cy="30871"/>
          </a:xfrm>
          <a:custGeom>
            <a:rect b="b" l="l" r="r" t="t"/>
            <a:pathLst>
              <a:path extrusionOk="0" h="1555" w="1580">
                <a:moveTo>
                  <a:pt x="827" y="1"/>
                </a:moveTo>
                <a:cubicBezTo>
                  <a:pt x="426" y="1"/>
                  <a:pt x="0" y="302"/>
                  <a:pt x="0" y="828"/>
                </a:cubicBezTo>
                <a:cubicBezTo>
                  <a:pt x="0" y="1254"/>
                  <a:pt x="426" y="1555"/>
                  <a:pt x="827" y="1555"/>
                </a:cubicBezTo>
                <a:cubicBezTo>
                  <a:pt x="1253" y="1555"/>
                  <a:pt x="1579" y="1254"/>
                  <a:pt x="1579" y="828"/>
                </a:cubicBezTo>
                <a:cubicBezTo>
                  <a:pt x="1579" y="302"/>
                  <a:pt x="1253" y="1"/>
                  <a:pt x="8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9"/>
          <p:cNvSpPr/>
          <p:nvPr/>
        </p:nvSpPr>
        <p:spPr>
          <a:xfrm>
            <a:off x="1769959" y="2890789"/>
            <a:ext cx="37323" cy="37343"/>
          </a:xfrm>
          <a:custGeom>
            <a:rect b="b" l="l" r="r" t="t"/>
            <a:pathLst>
              <a:path extrusionOk="0" h="1881" w="1880">
                <a:moveTo>
                  <a:pt x="927" y="301"/>
                </a:moveTo>
                <a:cubicBezTo>
                  <a:pt x="1253" y="301"/>
                  <a:pt x="1554" y="527"/>
                  <a:pt x="1554" y="928"/>
                </a:cubicBezTo>
                <a:cubicBezTo>
                  <a:pt x="1554" y="1254"/>
                  <a:pt x="1253" y="1555"/>
                  <a:pt x="927" y="1555"/>
                </a:cubicBezTo>
                <a:cubicBezTo>
                  <a:pt x="627" y="1555"/>
                  <a:pt x="301" y="1254"/>
                  <a:pt x="301" y="928"/>
                </a:cubicBezTo>
                <a:cubicBezTo>
                  <a:pt x="301" y="527"/>
                  <a:pt x="627" y="301"/>
                  <a:pt x="927" y="301"/>
                </a:cubicBezTo>
                <a:close/>
                <a:moveTo>
                  <a:pt x="927" y="1"/>
                </a:moveTo>
                <a:cubicBezTo>
                  <a:pt x="426" y="1"/>
                  <a:pt x="0" y="402"/>
                  <a:pt x="0" y="928"/>
                </a:cubicBezTo>
                <a:cubicBezTo>
                  <a:pt x="0" y="1454"/>
                  <a:pt x="426" y="1880"/>
                  <a:pt x="927" y="1880"/>
                </a:cubicBezTo>
                <a:cubicBezTo>
                  <a:pt x="1454" y="1880"/>
                  <a:pt x="1880" y="1454"/>
                  <a:pt x="1880" y="928"/>
                </a:cubicBezTo>
                <a:cubicBezTo>
                  <a:pt x="1880" y="402"/>
                  <a:pt x="1454" y="1"/>
                  <a:pt x="9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9"/>
          <p:cNvSpPr/>
          <p:nvPr/>
        </p:nvSpPr>
        <p:spPr>
          <a:xfrm>
            <a:off x="1830152" y="2892775"/>
            <a:ext cx="32856" cy="30871"/>
          </a:xfrm>
          <a:custGeom>
            <a:rect b="b" l="l" r="r" t="t"/>
            <a:pathLst>
              <a:path extrusionOk="0" h="1555" w="1655">
                <a:moveTo>
                  <a:pt x="828" y="1"/>
                </a:moveTo>
                <a:cubicBezTo>
                  <a:pt x="402" y="1"/>
                  <a:pt x="1" y="302"/>
                  <a:pt x="1" y="828"/>
                </a:cubicBezTo>
                <a:cubicBezTo>
                  <a:pt x="1" y="1254"/>
                  <a:pt x="402" y="1555"/>
                  <a:pt x="828" y="1555"/>
                </a:cubicBezTo>
                <a:cubicBezTo>
                  <a:pt x="1254" y="1555"/>
                  <a:pt x="1655" y="1254"/>
                  <a:pt x="1655" y="828"/>
                </a:cubicBezTo>
                <a:cubicBezTo>
                  <a:pt x="1655" y="302"/>
                  <a:pt x="1254" y="1"/>
                  <a:pt x="8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9"/>
          <p:cNvSpPr/>
          <p:nvPr/>
        </p:nvSpPr>
        <p:spPr>
          <a:xfrm>
            <a:off x="1828167" y="2890789"/>
            <a:ext cx="37343" cy="37343"/>
          </a:xfrm>
          <a:custGeom>
            <a:rect b="b" l="l" r="r" t="t"/>
            <a:pathLst>
              <a:path extrusionOk="0" h="1881" w="1881">
                <a:moveTo>
                  <a:pt x="928" y="301"/>
                </a:moveTo>
                <a:cubicBezTo>
                  <a:pt x="1254" y="301"/>
                  <a:pt x="1554" y="527"/>
                  <a:pt x="1554" y="928"/>
                </a:cubicBezTo>
                <a:cubicBezTo>
                  <a:pt x="1554" y="1254"/>
                  <a:pt x="1254" y="1555"/>
                  <a:pt x="928" y="1555"/>
                </a:cubicBezTo>
                <a:cubicBezTo>
                  <a:pt x="627" y="1555"/>
                  <a:pt x="301" y="1254"/>
                  <a:pt x="301" y="928"/>
                </a:cubicBezTo>
                <a:cubicBezTo>
                  <a:pt x="301" y="527"/>
                  <a:pt x="627" y="301"/>
                  <a:pt x="928" y="301"/>
                </a:cubicBezTo>
                <a:close/>
                <a:moveTo>
                  <a:pt x="928" y="1"/>
                </a:moveTo>
                <a:cubicBezTo>
                  <a:pt x="401" y="1"/>
                  <a:pt x="0" y="402"/>
                  <a:pt x="0" y="928"/>
                </a:cubicBezTo>
                <a:cubicBezTo>
                  <a:pt x="0" y="1454"/>
                  <a:pt x="401" y="1880"/>
                  <a:pt x="928" y="1880"/>
                </a:cubicBezTo>
                <a:cubicBezTo>
                  <a:pt x="1454" y="1880"/>
                  <a:pt x="1880" y="1454"/>
                  <a:pt x="1880" y="928"/>
                </a:cubicBezTo>
                <a:cubicBezTo>
                  <a:pt x="1880" y="402"/>
                  <a:pt x="1454" y="1"/>
                  <a:pt x="9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1502268" y="2465946"/>
            <a:ext cx="727951" cy="418391"/>
          </a:xfrm>
          <a:custGeom>
            <a:rect b="b" l="l" r="r" t="t"/>
            <a:pathLst>
              <a:path extrusionOk="0" h="21075" w="36668">
                <a:moveTo>
                  <a:pt x="30473" y="0"/>
                </a:moveTo>
                <a:cubicBezTo>
                  <a:pt x="27920" y="0"/>
                  <a:pt x="23583" y="379"/>
                  <a:pt x="16416" y="1877"/>
                </a:cubicBezTo>
                <a:cubicBezTo>
                  <a:pt x="2005" y="4784"/>
                  <a:pt x="0" y="7391"/>
                  <a:pt x="0" y="7391"/>
                </a:cubicBezTo>
                <a:lnTo>
                  <a:pt x="2832" y="21075"/>
                </a:lnTo>
                <a:cubicBezTo>
                  <a:pt x="2832" y="21075"/>
                  <a:pt x="4812" y="18468"/>
                  <a:pt x="19324" y="15436"/>
                </a:cubicBezTo>
                <a:cubicBezTo>
                  <a:pt x="26162" y="13997"/>
                  <a:pt x="30416" y="13619"/>
                  <a:pt x="32998" y="13619"/>
                </a:cubicBezTo>
                <a:cubicBezTo>
                  <a:pt x="35857" y="13619"/>
                  <a:pt x="36667" y="14082"/>
                  <a:pt x="36667" y="14082"/>
                </a:cubicBezTo>
                <a:lnTo>
                  <a:pt x="33835" y="398"/>
                </a:lnTo>
                <a:cubicBezTo>
                  <a:pt x="33835" y="398"/>
                  <a:pt x="33090" y="0"/>
                  <a:pt x="30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9"/>
          <p:cNvSpPr/>
          <p:nvPr/>
        </p:nvSpPr>
        <p:spPr>
          <a:xfrm>
            <a:off x="1496292" y="2461400"/>
            <a:ext cx="737898" cy="428238"/>
          </a:xfrm>
          <a:custGeom>
            <a:rect b="b" l="l" r="r" t="t"/>
            <a:pathLst>
              <a:path extrusionOk="0" h="21571" w="37169">
                <a:moveTo>
                  <a:pt x="30602" y="427"/>
                </a:moveTo>
                <a:cubicBezTo>
                  <a:pt x="31956" y="427"/>
                  <a:pt x="32783" y="527"/>
                  <a:pt x="33309" y="627"/>
                </a:cubicBezTo>
                <a:cubicBezTo>
                  <a:pt x="33635" y="727"/>
                  <a:pt x="33735" y="727"/>
                  <a:pt x="33835" y="727"/>
                </a:cubicBezTo>
                <a:lnTo>
                  <a:pt x="33936" y="853"/>
                </a:lnTo>
                <a:lnTo>
                  <a:pt x="33961" y="853"/>
                </a:lnTo>
                <a:lnTo>
                  <a:pt x="36675" y="13964"/>
                </a:lnTo>
                <a:lnTo>
                  <a:pt x="36675" y="13964"/>
                </a:lnTo>
                <a:cubicBezTo>
                  <a:pt x="36209" y="13809"/>
                  <a:pt x="35257" y="13585"/>
                  <a:pt x="33409" y="13585"/>
                </a:cubicBezTo>
                <a:cubicBezTo>
                  <a:pt x="30803" y="13585"/>
                  <a:pt x="26517" y="14011"/>
                  <a:pt x="19524" y="15464"/>
                </a:cubicBezTo>
                <a:cubicBezTo>
                  <a:pt x="12331" y="16918"/>
                  <a:pt x="8146" y="18397"/>
                  <a:pt x="5840" y="19424"/>
                </a:cubicBezTo>
                <a:cubicBezTo>
                  <a:pt x="4399" y="20089"/>
                  <a:pt x="3619" y="20584"/>
                  <a:pt x="3239" y="20858"/>
                </a:cubicBezTo>
                <a:lnTo>
                  <a:pt x="3239" y="20858"/>
                </a:lnTo>
                <a:lnTo>
                  <a:pt x="466" y="7805"/>
                </a:lnTo>
                <a:lnTo>
                  <a:pt x="466" y="7805"/>
                </a:lnTo>
                <a:cubicBezTo>
                  <a:pt x="820" y="7448"/>
                  <a:pt x="3596" y="4955"/>
                  <a:pt x="16818" y="2306"/>
                </a:cubicBezTo>
                <a:cubicBezTo>
                  <a:pt x="23810" y="853"/>
                  <a:pt x="28096" y="427"/>
                  <a:pt x="30602" y="427"/>
                </a:cubicBezTo>
                <a:close/>
                <a:moveTo>
                  <a:pt x="30602" y="1"/>
                </a:moveTo>
                <a:cubicBezTo>
                  <a:pt x="27996" y="1"/>
                  <a:pt x="23710" y="427"/>
                  <a:pt x="16717" y="1880"/>
                </a:cubicBezTo>
                <a:cubicBezTo>
                  <a:pt x="9499" y="3359"/>
                  <a:pt x="5314" y="4712"/>
                  <a:pt x="3033" y="5740"/>
                </a:cubicBezTo>
                <a:cubicBezTo>
                  <a:pt x="627" y="6793"/>
                  <a:pt x="101" y="7519"/>
                  <a:pt x="101" y="7519"/>
                </a:cubicBezTo>
                <a:cubicBezTo>
                  <a:pt x="101" y="7620"/>
                  <a:pt x="0" y="7620"/>
                  <a:pt x="101" y="7745"/>
                </a:cubicBezTo>
                <a:lnTo>
                  <a:pt x="2933" y="21404"/>
                </a:lnTo>
                <a:cubicBezTo>
                  <a:pt x="2933" y="21494"/>
                  <a:pt x="2984" y="21570"/>
                  <a:pt x="3050" y="21570"/>
                </a:cubicBezTo>
                <a:cubicBezTo>
                  <a:pt x="3076" y="21570"/>
                  <a:pt x="3105" y="21558"/>
                  <a:pt x="3133" y="21529"/>
                </a:cubicBezTo>
                <a:cubicBezTo>
                  <a:pt x="3232" y="21529"/>
                  <a:pt x="3331" y="21408"/>
                  <a:pt x="3334" y="21309"/>
                </a:cubicBezTo>
                <a:lnTo>
                  <a:pt x="3334" y="21309"/>
                </a:lnTo>
                <a:cubicBezTo>
                  <a:pt x="3891" y="20814"/>
                  <a:pt x="6997" y="18515"/>
                  <a:pt x="19625" y="15890"/>
                </a:cubicBezTo>
                <a:cubicBezTo>
                  <a:pt x="26617" y="14412"/>
                  <a:pt x="30903" y="14011"/>
                  <a:pt x="33409" y="14011"/>
                </a:cubicBezTo>
                <a:cubicBezTo>
                  <a:pt x="34763" y="14011"/>
                  <a:pt x="35615" y="14111"/>
                  <a:pt x="36141" y="14211"/>
                </a:cubicBezTo>
                <a:cubicBezTo>
                  <a:pt x="36442" y="14311"/>
                  <a:pt x="36642" y="14311"/>
                  <a:pt x="36768" y="14412"/>
                </a:cubicBezTo>
                <a:cubicBezTo>
                  <a:pt x="36768" y="14482"/>
                  <a:pt x="36817" y="14564"/>
                  <a:pt x="36881" y="14564"/>
                </a:cubicBezTo>
                <a:cubicBezTo>
                  <a:pt x="36908" y="14564"/>
                  <a:pt x="36938" y="14549"/>
                  <a:pt x="36968" y="14512"/>
                </a:cubicBezTo>
                <a:cubicBezTo>
                  <a:pt x="37068" y="14512"/>
                  <a:pt x="37169" y="14412"/>
                  <a:pt x="37169" y="14311"/>
                </a:cubicBezTo>
                <a:cubicBezTo>
                  <a:pt x="37169" y="14311"/>
                  <a:pt x="37169" y="14220"/>
                  <a:pt x="37138" y="14160"/>
                </a:cubicBezTo>
                <a:lnTo>
                  <a:pt x="37138" y="14160"/>
                </a:lnTo>
                <a:lnTo>
                  <a:pt x="34362" y="627"/>
                </a:lnTo>
                <a:cubicBezTo>
                  <a:pt x="34362" y="527"/>
                  <a:pt x="34261" y="527"/>
                  <a:pt x="34261" y="427"/>
                </a:cubicBezTo>
                <a:cubicBezTo>
                  <a:pt x="34136" y="427"/>
                  <a:pt x="33309" y="1"/>
                  <a:pt x="30602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2354575" y="2363884"/>
            <a:ext cx="8477" cy="269696"/>
          </a:xfrm>
          <a:custGeom>
            <a:rect b="b" l="l" r="r" t="t"/>
            <a:pathLst>
              <a:path extrusionOk="0" h="13585" w="427">
                <a:moveTo>
                  <a:pt x="201" y="0"/>
                </a:moveTo>
                <a:cubicBezTo>
                  <a:pt x="101" y="0"/>
                  <a:pt x="1" y="126"/>
                  <a:pt x="1" y="226"/>
                </a:cubicBezTo>
                <a:lnTo>
                  <a:pt x="1" y="13384"/>
                </a:lnTo>
                <a:cubicBezTo>
                  <a:pt x="1" y="13484"/>
                  <a:pt x="101" y="13584"/>
                  <a:pt x="201" y="13584"/>
                </a:cubicBezTo>
                <a:cubicBezTo>
                  <a:pt x="302" y="13584"/>
                  <a:pt x="427" y="13484"/>
                  <a:pt x="427" y="13384"/>
                </a:cubicBezTo>
                <a:lnTo>
                  <a:pt x="427" y="226"/>
                </a:lnTo>
                <a:cubicBezTo>
                  <a:pt x="427" y="126"/>
                  <a:pt x="302" y="0"/>
                  <a:pt x="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9"/>
          <p:cNvSpPr/>
          <p:nvPr/>
        </p:nvSpPr>
        <p:spPr>
          <a:xfrm>
            <a:off x="2344133" y="2554945"/>
            <a:ext cx="28885" cy="28866"/>
          </a:xfrm>
          <a:custGeom>
            <a:rect b="b" l="l" r="r" t="t"/>
            <a:pathLst>
              <a:path extrusionOk="0" h="1454" w="1455">
                <a:moveTo>
                  <a:pt x="727" y="0"/>
                </a:moveTo>
                <a:cubicBezTo>
                  <a:pt x="326" y="0"/>
                  <a:pt x="0" y="301"/>
                  <a:pt x="0" y="727"/>
                </a:cubicBezTo>
                <a:cubicBezTo>
                  <a:pt x="0" y="1153"/>
                  <a:pt x="326" y="1454"/>
                  <a:pt x="727" y="1454"/>
                </a:cubicBezTo>
                <a:cubicBezTo>
                  <a:pt x="1153" y="1454"/>
                  <a:pt x="1454" y="1153"/>
                  <a:pt x="1454" y="727"/>
                </a:cubicBezTo>
                <a:cubicBezTo>
                  <a:pt x="1454" y="301"/>
                  <a:pt x="1153" y="0"/>
                  <a:pt x="7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9"/>
          <p:cNvSpPr/>
          <p:nvPr/>
        </p:nvSpPr>
        <p:spPr>
          <a:xfrm>
            <a:off x="2323228" y="2629570"/>
            <a:ext cx="72680" cy="151276"/>
          </a:xfrm>
          <a:custGeom>
            <a:rect b="b" l="l" r="r" t="t"/>
            <a:pathLst>
              <a:path extrusionOk="0" h="7620" w="3661">
                <a:moveTo>
                  <a:pt x="1053" y="1"/>
                </a:moveTo>
                <a:cubicBezTo>
                  <a:pt x="753" y="1"/>
                  <a:pt x="427" y="301"/>
                  <a:pt x="427" y="627"/>
                </a:cubicBezTo>
                <a:lnTo>
                  <a:pt x="1" y="7620"/>
                </a:lnTo>
                <a:lnTo>
                  <a:pt x="3660" y="7620"/>
                </a:lnTo>
                <a:lnTo>
                  <a:pt x="3259" y="627"/>
                </a:lnTo>
                <a:cubicBezTo>
                  <a:pt x="3259" y="301"/>
                  <a:pt x="2933" y="1"/>
                  <a:pt x="26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2767051" y="2637531"/>
            <a:ext cx="1509127" cy="1051369"/>
          </a:xfrm>
          <a:custGeom>
            <a:rect b="b" l="l" r="r" t="t"/>
            <a:pathLst>
              <a:path extrusionOk="0" h="52959" w="76017">
                <a:moveTo>
                  <a:pt x="1" y="1"/>
                </a:moveTo>
                <a:lnTo>
                  <a:pt x="1" y="52958"/>
                </a:lnTo>
                <a:lnTo>
                  <a:pt x="76016" y="52958"/>
                </a:lnTo>
                <a:lnTo>
                  <a:pt x="7601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2765066" y="2635546"/>
            <a:ext cx="1513594" cy="1057324"/>
          </a:xfrm>
          <a:custGeom>
            <a:rect b="b" l="l" r="r" t="t"/>
            <a:pathLst>
              <a:path extrusionOk="0" h="53259" w="76242">
                <a:moveTo>
                  <a:pt x="75916" y="326"/>
                </a:moveTo>
                <a:lnTo>
                  <a:pt x="75916" y="52958"/>
                </a:lnTo>
                <a:lnTo>
                  <a:pt x="301" y="52958"/>
                </a:lnTo>
                <a:lnTo>
                  <a:pt x="301" y="326"/>
                </a:lnTo>
                <a:close/>
                <a:moveTo>
                  <a:pt x="1" y="0"/>
                </a:moveTo>
                <a:lnTo>
                  <a:pt x="1" y="101"/>
                </a:lnTo>
                <a:lnTo>
                  <a:pt x="1" y="53058"/>
                </a:lnTo>
                <a:lnTo>
                  <a:pt x="1" y="53259"/>
                </a:lnTo>
                <a:lnTo>
                  <a:pt x="76242" y="53259"/>
                </a:lnTo>
                <a:lnTo>
                  <a:pt x="76242" y="53058"/>
                </a:lnTo>
                <a:lnTo>
                  <a:pt x="76242" y="101"/>
                </a:lnTo>
                <a:lnTo>
                  <a:pt x="76242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9"/>
          <p:cNvSpPr/>
          <p:nvPr/>
        </p:nvSpPr>
        <p:spPr>
          <a:xfrm>
            <a:off x="2810845" y="2683311"/>
            <a:ext cx="1422035" cy="961794"/>
          </a:xfrm>
          <a:custGeom>
            <a:rect b="b" l="l" r="r" t="t"/>
            <a:pathLst>
              <a:path extrusionOk="0" h="48447" w="71630">
                <a:moveTo>
                  <a:pt x="5213" y="1"/>
                </a:moveTo>
                <a:cubicBezTo>
                  <a:pt x="5213" y="2833"/>
                  <a:pt x="2908" y="5214"/>
                  <a:pt x="0" y="5214"/>
                </a:cubicBezTo>
                <a:lnTo>
                  <a:pt x="0" y="43234"/>
                </a:lnTo>
                <a:cubicBezTo>
                  <a:pt x="2908" y="43234"/>
                  <a:pt x="5213" y="45640"/>
                  <a:pt x="5213" y="48447"/>
                </a:cubicBezTo>
                <a:lnTo>
                  <a:pt x="66417" y="48447"/>
                </a:lnTo>
                <a:cubicBezTo>
                  <a:pt x="66417" y="45640"/>
                  <a:pt x="68697" y="43234"/>
                  <a:pt x="71630" y="43234"/>
                </a:cubicBezTo>
                <a:lnTo>
                  <a:pt x="71630" y="5214"/>
                </a:lnTo>
                <a:cubicBezTo>
                  <a:pt x="68697" y="5214"/>
                  <a:pt x="66417" y="2833"/>
                  <a:pt x="664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9"/>
          <p:cNvSpPr/>
          <p:nvPr/>
        </p:nvSpPr>
        <p:spPr>
          <a:xfrm>
            <a:off x="2808364" y="2679340"/>
            <a:ext cx="1426521" cy="970251"/>
          </a:xfrm>
          <a:custGeom>
            <a:rect b="b" l="l" r="r" t="t"/>
            <a:pathLst>
              <a:path extrusionOk="0" h="48873" w="71856">
                <a:moveTo>
                  <a:pt x="66317" y="301"/>
                </a:moveTo>
                <a:cubicBezTo>
                  <a:pt x="66370" y="3123"/>
                  <a:pt x="68651" y="5433"/>
                  <a:pt x="71554" y="5535"/>
                </a:cubicBezTo>
                <a:lnTo>
                  <a:pt x="71554" y="5535"/>
                </a:lnTo>
                <a:lnTo>
                  <a:pt x="71554" y="43337"/>
                </a:lnTo>
                <a:lnTo>
                  <a:pt x="71554" y="43337"/>
                </a:lnTo>
                <a:cubicBezTo>
                  <a:pt x="68651" y="43439"/>
                  <a:pt x="66371" y="45749"/>
                  <a:pt x="66317" y="48547"/>
                </a:cubicBezTo>
                <a:lnTo>
                  <a:pt x="5538" y="48547"/>
                </a:lnTo>
                <a:cubicBezTo>
                  <a:pt x="5485" y="45749"/>
                  <a:pt x="3205" y="43440"/>
                  <a:pt x="326" y="43337"/>
                </a:cubicBezTo>
                <a:lnTo>
                  <a:pt x="326" y="43337"/>
                </a:lnTo>
                <a:lnTo>
                  <a:pt x="326" y="5535"/>
                </a:lnTo>
                <a:lnTo>
                  <a:pt x="326" y="5535"/>
                </a:lnTo>
                <a:cubicBezTo>
                  <a:pt x="3205" y="5432"/>
                  <a:pt x="5485" y="3122"/>
                  <a:pt x="5538" y="301"/>
                </a:cubicBezTo>
                <a:close/>
                <a:moveTo>
                  <a:pt x="5338" y="0"/>
                </a:moveTo>
                <a:lnTo>
                  <a:pt x="5238" y="100"/>
                </a:lnTo>
                <a:lnTo>
                  <a:pt x="5238" y="201"/>
                </a:lnTo>
                <a:cubicBezTo>
                  <a:pt x="5238" y="1554"/>
                  <a:pt x="4612" y="2807"/>
                  <a:pt x="3759" y="3759"/>
                </a:cubicBezTo>
                <a:cubicBezTo>
                  <a:pt x="2832" y="4687"/>
                  <a:pt x="1579" y="5213"/>
                  <a:pt x="125" y="5213"/>
                </a:cubicBezTo>
                <a:lnTo>
                  <a:pt x="0" y="5313"/>
                </a:lnTo>
                <a:lnTo>
                  <a:pt x="0" y="5414"/>
                </a:lnTo>
                <a:lnTo>
                  <a:pt x="0" y="43434"/>
                </a:lnTo>
                <a:lnTo>
                  <a:pt x="0" y="43534"/>
                </a:lnTo>
                <a:lnTo>
                  <a:pt x="125" y="43634"/>
                </a:lnTo>
                <a:cubicBezTo>
                  <a:pt x="1579" y="43634"/>
                  <a:pt x="2832" y="44161"/>
                  <a:pt x="3759" y="45113"/>
                </a:cubicBezTo>
                <a:cubicBezTo>
                  <a:pt x="4612" y="46040"/>
                  <a:pt x="5238" y="47293"/>
                  <a:pt x="5238" y="48647"/>
                </a:cubicBezTo>
                <a:lnTo>
                  <a:pt x="5238" y="48772"/>
                </a:lnTo>
                <a:lnTo>
                  <a:pt x="5338" y="48872"/>
                </a:lnTo>
                <a:lnTo>
                  <a:pt x="66542" y="48872"/>
                </a:lnTo>
                <a:cubicBezTo>
                  <a:pt x="66542" y="48872"/>
                  <a:pt x="66642" y="48872"/>
                  <a:pt x="66642" y="48772"/>
                </a:cubicBezTo>
                <a:lnTo>
                  <a:pt x="66642" y="48647"/>
                </a:lnTo>
                <a:cubicBezTo>
                  <a:pt x="66642" y="47293"/>
                  <a:pt x="67269" y="46040"/>
                  <a:pt x="68096" y="45113"/>
                </a:cubicBezTo>
                <a:cubicBezTo>
                  <a:pt x="69048" y="44161"/>
                  <a:pt x="70301" y="43634"/>
                  <a:pt x="71755" y="43634"/>
                </a:cubicBezTo>
                <a:cubicBezTo>
                  <a:pt x="71755" y="43634"/>
                  <a:pt x="71855" y="43634"/>
                  <a:pt x="71855" y="43534"/>
                </a:cubicBezTo>
                <a:lnTo>
                  <a:pt x="71855" y="43434"/>
                </a:lnTo>
                <a:lnTo>
                  <a:pt x="71855" y="5414"/>
                </a:lnTo>
                <a:lnTo>
                  <a:pt x="71855" y="5313"/>
                </a:lnTo>
                <a:cubicBezTo>
                  <a:pt x="71855" y="5213"/>
                  <a:pt x="71755" y="5213"/>
                  <a:pt x="71755" y="5213"/>
                </a:cubicBezTo>
                <a:cubicBezTo>
                  <a:pt x="70301" y="5213"/>
                  <a:pt x="69048" y="4687"/>
                  <a:pt x="68096" y="3759"/>
                </a:cubicBezTo>
                <a:cubicBezTo>
                  <a:pt x="67269" y="2807"/>
                  <a:pt x="66642" y="1554"/>
                  <a:pt x="66642" y="201"/>
                </a:cubicBezTo>
                <a:lnTo>
                  <a:pt x="66642" y="100"/>
                </a:lnTo>
                <a:cubicBezTo>
                  <a:pt x="66642" y="0"/>
                  <a:pt x="66542" y="0"/>
                  <a:pt x="66542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9"/>
          <p:cNvSpPr/>
          <p:nvPr/>
        </p:nvSpPr>
        <p:spPr>
          <a:xfrm>
            <a:off x="2953645" y="3060469"/>
            <a:ext cx="1135940" cy="33352"/>
          </a:xfrm>
          <a:custGeom>
            <a:rect b="b" l="l" r="r" t="t"/>
            <a:pathLst>
              <a:path extrusionOk="0" h="1680" w="57219">
                <a:moveTo>
                  <a:pt x="0" y="0"/>
                </a:moveTo>
                <a:lnTo>
                  <a:pt x="0" y="1679"/>
                </a:lnTo>
                <a:lnTo>
                  <a:pt x="57219" y="1679"/>
                </a:lnTo>
                <a:lnTo>
                  <a:pt x="572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9"/>
          <p:cNvSpPr/>
          <p:nvPr/>
        </p:nvSpPr>
        <p:spPr>
          <a:xfrm>
            <a:off x="2953645" y="3141566"/>
            <a:ext cx="1135940" cy="35337"/>
          </a:xfrm>
          <a:custGeom>
            <a:rect b="b" l="l" r="r" t="t"/>
            <a:pathLst>
              <a:path extrusionOk="0" h="1780" w="57219">
                <a:moveTo>
                  <a:pt x="0" y="0"/>
                </a:moveTo>
                <a:lnTo>
                  <a:pt x="0" y="1780"/>
                </a:lnTo>
                <a:lnTo>
                  <a:pt x="57219" y="1780"/>
                </a:lnTo>
                <a:lnTo>
                  <a:pt x="572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9"/>
          <p:cNvSpPr/>
          <p:nvPr/>
        </p:nvSpPr>
        <p:spPr>
          <a:xfrm>
            <a:off x="2953645" y="3224649"/>
            <a:ext cx="1135940" cy="32856"/>
          </a:xfrm>
          <a:custGeom>
            <a:rect b="b" l="l" r="r" t="t"/>
            <a:pathLst>
              <a:path extrusionOk="0" h="1655" w="57219">
                <a:moveTo>
                  <a:pt x="0" y="1"/>
                </a:moveTo>
                <a:lnTo>
                  <a:pt x="0" y="1655"/>
                </a:lnTo>
                <a:lnTo>
                  <a:pt x="57219" y="1655"/>
                </a:lnTo>
                <a:lnTo>
                  <a:pt x="572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9"/>
          <p:cNvSpPr/>
          <p:nvPr/>
        </p:nvSpPr>
        <p:spPr>
          <a:xfrm>
            <a:off x="3428318" y="3464983"/>
            <a:ext cx="107978" cy="130371"/>
          </a:xfrm>
          <a:custGeom>
            <a:rect b="b" l="l" r="r" t="t"/>
            <a:pathLst>
              <a:path extrusionOk="0" h="6567" w="5439">
                <a:moveTo>
                  <a:pt x="2106" y="0"/>
                </a:moveTo>
                <a:lnTo>
                  <a:pt x="0" y="5213"/>
                </a:lnTo>
                <a:lnTo>
                  <a:pt x="1980" y="5113"/>
                </a:lnTo>
                <a:lnTo>
                  <a:pt x="3359" y="6567"/>
                </a:lnTo>
                <a:lnTo>
                  <a:pt x="5439" y="1253"/>
                </a:lnTo>
                <a:lnTo>
                  <a:pt x="21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3424327" y="3460993"/>
            <a:ext cx="115958" cy="140834"/>
          </a:xfrm>
          <a:custGeom>
            <a:rect b="b" l="l" r="r" t="t"/>
            <a:pathLst>
              <a:path extrusionOk="0" h="7094" w="5841">
                <a:moveTo>
                  <a:pt x="2407" y="402"/>
                </a:moveTo>
                <a:lnTo>
                  <a:pt x="5439" y="1555"/>
                </a:lnTo>
                <a:lnTo>
                  <a:pt x="3428" y="6439"/>
                </a:lnTo>
                <a:lnTo>
                  <a:pt x="3428" y="6439"/>
                </a:lnTo>
                <a:lnTo>
                  <a:pt x="2181" y="5214"/>
                </a:lnTo>
                <a:lnTo>
                  <a:pt x="427" y="5314"/>
                </a:lnTo>
                <a:lnTo>
                  <a:pt x="2407" y="402"/>
                </a:lnTo>
                <a:close/>
                <a:moveTo>
                  <a:pt x="2181" y="1"/>
                </a:moveTo>
                <a:lnTo>
                  <a:pt x="1" y="5640"/>
                </a:lnTo>
                <a:lnTo>
                  <a:pt x="2081" y="5514"/>
                </a:lnTo>
                <a:lnTo>
                  <a:pt x="3560" y="7093"/>
                </a:lnTo>
                <a:lnTo>
                  <a:pt x="3660" y="6893"/>
                </a:lnTo>
                <a:lnTo>
                  <a:pt x="5840" y="1454"/>
                </a:lnTo>
                <a:lnTo>
                  <a:pt x="21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3507430" y="3464983"/>
            <a:ext cx="107481" cy="130371"/>
          </a:xfrm>
          <a:custGeom>
            <a:rect b="b" l="l" r="r" t="t"/>
            <a:pathLst>
              <a:path extrusionOk="0" h="6567" w="5414">
                <a:moveTo>
                  <a:pt x="3334" y="0"/>
                </a:moveTo>
                <a:lnTo>
                  <a:pt x="0" y="1253"/>
                </a:lnTo>
                <a:lnTo>
                  <a:pt x="2081" y="6567"/>
                </a:lnTo>
                <a:lnTo>
                  <a:pt x="3434" y="5113"/>
                </a:lnTo>
                <a:lnTo>
                  <a:pt x="5414" y="5213"/>
                </a:lnTo>
                <a:lnTo>
                  <a:pt x="33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9"/>
          <p:cNvSpPr/>
          <p:nvPr/>
        </p:nvSpPr>
        <p:spPr>
          <a:xfrm>
            <a:off x="3502943" y="3460993"/>
            <a:ext cx="116455" cy="140834"/>
          </a:xfrm>
          <a:custGeom>
            <a:rect b="b" l="l" r="r" t="t"/>
            <a:pathLst>
              <a:path extrusionOk="0" h="7094" w="5866">
                <a:moveTo>
                  <a:pt x="3459" y="402"/>
                </a:moveTo>
                <a:lnTo>
                  <a:pt x="5439" y="5314"/>
                </a:lnTo>
                <a:lnTo>
                  <a:pt x="3660" y="5214"/>
                </a:lnTo>
                <a:lnTo>
                  <a:pt x="2420" y="6454"/>
                </a:lnTo>
                <a:lnTo>
                  <a:pt x="427" y="1555"/>
                </a:lnTo>
                <a:lnTo>
                  <a:pt x="3459" y="402"/>
                </a:lnTo>
                <a:close/>
                <a:moveTo>
                  <a:pt x="3660" y="1"/>
                </a:moveTo>
                <a:lnTo>
                  <a:pt x="1" y="1454"/>
                </a:lnTo>
                <a:lnTo>
                  <a:pt x="2307" y="7093"/>
                </a:lnTo>
                <a:lnTo>
                  <a:pt x="2407" y="6893"/>
                </a:lnTo>
                <a:lnTo>
                  <a:pt x="3760" y="5514"/>
                </a:lnTo>
                <a:lnTo>
                  <a:pt x="5865" y="5640"/>
                </a:lnTo>
                <a:lnTo>
                  <a:pt x="36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9"/>
          <p:cNvSpPr/>
          <p:nvPr/>
        </p:nvSpPr>
        <p:spPr>
          <a:xfrm>
            <a:off x="3411900" y="3307255"/>
            <a:ext cx="219926" cy="221931"/>
          </a:xfrm>
          <a:custGeom>
            <a:rect b="b" l="l" r="r" t="t"/>
            <a:pathLst>
              <a:path extrusionOk="0" h="11179" w="11078">
                <a:moveTo>
                  <a:pt x="5539" y="0"/>
                </a:moveTo>
                <a:lnTo>
                  <a:pt x="4587" y="527"/>
                </a:lnTo>
                <a:lnTo>
                  <a:pt x="3659" y="426"/>
                </a:lnTo>
                <a:lnTo>
                  <a:pt x="2933" y="1153"/>
                </a:lnTo>
                <a:lnTo>
                  <a:pt x="1980" y="1354"/>
                </a:lnTo>
                <a:lnTo>
                  <a:pt x="1554" y="2306"/>
                </a:lnTo>
                <a:lnTo>
                  <a:pt x="727" y="2832"/>
                </a:lnTo>
                <a:lnTo>
                  <a:pt x="727" y="3860"/>
                </a:lnTo>
                <a:lnTo>
                  <a:pt x="0" y="4612"/>
                </a:lnTo>
                <a:lnTo>
                  <a:pt x="426" y="5639"/>
                </a:lnTo>
                <a:lnTo>
                  <a:pt x="0" y="6592"/>
                </a:lnTo>
                <a:lnTo>
                  <a:pt x="727" y="7419"/>
                </a:lnTo>
                <a:lnTo>
                  <a:pt x="727" y="8371"/>
                </a:lnTo>
                <a:lnTo>
                  <a:pt x="1554" y="8998"/>
                </a:lnTo>
                <a:lnTo>
                  <a:pt x="1980" y="9925"/>
                </a:lnTo>
                <a:lnTo>
                  <a:pt x="2933" y="10126"/>
                </a:lnTo>
                <a:lnTo>
                  <a:pt x="3659" y="10878"/>
                </a:lnTo>
                <a:lnTo>
                  <a:pt x="4587" y="10752"/>
                </a:lnTo>
                <a:lnTo>
                  <a:pt x="5539" y="11178"/>
                </a:lnTo>
                <a:lnTo>
                  <a:pt x="6466" y="10752"/>
                </a:lnTo>
                <a:lnTo>
                  <a:pt x="7419" y="10878"/>
                </a:lnTo>
                <a:lnTo>
                  <a:pt x="8146" y="10126"/>
                </a:lnTo>
                <a:lnTo>
                  <a:pt x="9073" y="9925"/>
                </a:lnTo>
                <a:lnTo>
                  <a:pt x="9499" y="8998"/>
                </a:lnTo>
                <a:lnTo>
                  <a:pt x="10326" y="8371"/>
                </a:lnTo>
                <a:lnTo>
                  <a:pt x="10451" y="7419"/>
                </a:lnTo>
                <a:lnTo>
                  <a:pt x="11078" y="6592"/>
                </a:lnTo>
                <a:lnTo>
                  <a:pt x="10752" y="5639"/>
                </a:lnTo>
                <a:lnTo>
                  <a:pt x="11078" y="4612"/>
                </a:lnTo>
                <a:lnTo>
                  <a:pt x="10451" y="3860"/>
                </a:lnTo>
                <a:lnTo>
                  <a:pt x="10326" y="2832"/>
                </a:lnTo>
                <a:lnTo>
                  <a:pt x="9499" y="2306"/>
                </a:lnTo>
                <a:lnTo>
                  <a:pt x="9073" y="1354"/>
                </a:lnTo>
                <a:lnTo>
                  <a:pt x="8146" y="1153"/>
                </a:lnTo>
                <a:lnTo>
                  <a:pt x="7419" y="426"/>
                </a:lnTo>
                <a:lnTo>
                  <a:pt x="6466" y="527"/>
                </a:lnTo>
                <a:lnTo>
                  <a:pt x="55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9"/>
          <p:cNvSpPr/>
          <p:nvPr/>
        </p:nvSpPr>
        <p:spPr>
          <a:xfrm>
            <a:off x="3409895" y="3305250"/>
            <a:ext cx="223936" cy="227907"/>
          </a:xfrm>
          <a:custGeom>
            <a:rect b="b" l="l" r="r" t="t"/>
            <a:pathLst>
              <a:path extrusionOk="0" h="11480" w="11280">
                <a:moveTo>
                  <a:pt x="5640" y="327"/>
                </a:moveTo>
                <a:lnTo>
                  <a:pt x="6467" y="828"/>
                </a:lnTo>
                <a:lnTo>
                  <a:pt x="7520" y="628"/>
                </a:lnTo>
                <a:lnTo>
                  <a:pt x="8146" y="1354"/>
                </a:lnTo>
                <a:lnTo>
                  <a:pt x="9074" y="1580"/>
                </a:lnTo>
                <a:lnTo>
                  <a:pt x="9500" y="2507"/>
                </a:lnTo>
                <a:lnTo>
                  <a:pt x="10327" y="3034"/>
                </a:lnTo>
                <a:lnTo>
                  <a:pt x="10327" y="3961"/>
                </a:lnTo>
                <a:lnTo>
                  <a:pt x="10953" y="4813"/>
                </a:lnTo>
                <a:lnTo>
                  <a:pt x="10653" y="5740"/>
                </a:lnTo>
                <a:lnTo>
                  <a:pt x="10953" y="6693"/>
                </a:lnTo>
                <a:lnTo>
                  <a:pt x="10327" y="7420"/>
                </a:lnTo>
                <a:lnTo>
                  <a:pt x="10327" y="8472"/>
                </a:lnTo>
                <a:lnTo>
                  <a:pt x="9500" y="8973"/>
                </a:lnTo>
                <a:lnTo>
                  <a:pt x="9074" y="9826"/>
                </a:lnTo>
                <a:lnTo>
                  <a:pt x="8146" y="10026"/>
                </a:lnTo>
                <a:lnTo>
                  <a:pt x="7520" y="10753"/>
                </a:lnTo>
                <a:lnTo>
                  <a:pt x="6467" y="10653"/>
                </a:lnTo>
                <a:lnTo>
                  <a:pt x="5640" y="11079"/>
                </a:lnTo>
                <a:lnTo>
                  <a:pt x="4788" y="10653"/>
                </a:lnTo>
                <a:lnTo>
                  <a:pt x="3760" y="10753"/>
                </a:lnTo>
                <a:lnTo>
                  <a:pt x="3134" y="10026"/>
                </a:lnTo>
                <a:lnTo>
                  <a:pt x="2181" y="9826"/>
                </a:lnTo>
                <a:lnTo>
                  <a:pt x="1780" y="8973"/>
                </a:lnTo>
                <a:lnTo>
                  <a:pt x="928" y="8472"/>
                </a:lnTo>
                <a:lnTo>
                  <a:pt x="928" y="7420"/>
                </a:lnTo>
                <a:lnTo>
                  <a:pt x="302" y="6693"/>
                </a:lnTo>
                <a:lnTo>
                  <a:pt x="628" y="5740"/>
                </a:lnTo>
                <a:lnTo>
                  <a:pt x="302" y="4813"/>
                </a:lnTo>
                <a:lnTo>
                  <a:pt x="928" y="3961"/>
                </a:lnTo>
                <a:lnTo>
                  <a:pt x="928" y="3034"/>
                </a:lnTo>
                <a:lnTo>
                  <a:pt x="1780" y="2507"/>
                </a:lnTo>
                <a:lnTo>
                  <a:pt x="2181" y="1580"/>
                </a:lnTo>
                <a:lnTo>
                  <a:pt x="3134" y="1354"/>
                </a:lnTo>
                <a:lnTo>
                  <a:pt x="3760" y="628"/>
                </a:lnTo>
                <a:lnTo>
                  <a:pt x="4788" y="828"/>
                </a:lnTo>
                <a:lnTo>
                  <a:pt x="5640" y="327"/>
                </a:lnTo>
                <a:close/>
                <a:moveTo>
                  <a:pt x="5640" y="1"/>
                </a:moveTo>
                <a:lnTo>
                  <a:pt x="4688" y="427"/>
                </a:lnTo>
                <a:lnTo>
                  <a:pt x="3660" y="327"/>
                </a:lnTo>
                <a:lnTo>
                  <a:pt x="3034" y="1054"/>
                </a:lnTo>
                <a:lnTo>
                  <a:pt x="1981" y="1354"/>
                </a:lnTo>
                <a:lnTo>
                  <a:pt x="1555" y="2307"/>
                </a:lnTo>
                <a:lnTo>
                  <a:pt x="628" y="2833"/>
                </a:lnTo>
                <a:lnTo>
                  <a:pt x="628" y="3861"/>
                </a:lnTo>
                <a:lnTo>
                  <a:pt x="1" y="4713"/>
                </a:lnTo>
                <a:lnTo>
                  <a:pt x="302" y="5740"/>
                </a:lnTo>
                <a:lnTo>
                  <a:pt x="1" y="6693"/>
                </a:lnTo>
                <a:lnTo>
                  <a:pt x="628" y="7520"/>
                </a:lnTo>
                <a:lnTo>
                  <a:pt x="628" y="8572"/>
                </a:lnTo>
                <a:lnTo>
                  <a:pt x="1555" y="9199"/>
                </a:lnTo>
                <a:lnTo>
                  <a:pt x="1981" y="10126"/>
                </a:lnTo>
                <a:lnTo>
                  <a:pt x="3034" y="10352"/>
                </a:lnTo>
                <a:lnTo>
                  <a:pt x="3660" y="11179"/>
                </a:lnTo>
                <a:lnTo>
                  <a:pt x="4688" y="10979"/>
                </a:lnTo>
                <a:lnTo>
                  <a:pt x="5640" y="11480"/>
                </a:lnTo>
                <a:lnTo>
                  <a:pt x="6567" y="10979"/>
                </a:lnTo>
                <a:lnTo>
                  <a:pt x="7620" y="11179"/>
                </a:lnTo>
                <a:lnTo>
                  <a:pt x="8347" y="10352"/>
                </a:lnTo>
                <a:lnTo>
                  <a:pt x="9299" y="10126"/>
                </a:lnTo>
                <a:lnTo>
                  <a:pt x="9700" y="9199"/>
                </a:lnTo>
                <a:lnTo>
                  <a:pt x="10653" y="8572"/>
                </a:lnTo>
                <a:lnTo>
                  <a:pt x="10653" y="7520"/>
                </a:lnTo>
                <a:lnTo>
                  <a:pt x="11279" y="6693"/>
                </a:lnTo>
                <a:lnTo>
                  <a:pt x="10969" y="5691"/>
                </a:lnTo>
                <a:lnTo>
                  <a:pt x="10969" y="5691"/>
                </a:lnTo>
                <a:lnTo>
                  <a:pt x="11279" y="4713"/>
                </a:lnTo>
                <a:lnTo>
                  <a:pt x="10653" y="3861"/>
                </a:lnTo>
                <a:lnTo>
                  <a:pt x="10653" y="2833"/>
                </a:lnTo>
                <a:lnTo>
                  <a:pt x="9700" y="2307"/>
                </a:lnTo>
                <a:lnTo>
                  <a:pt x="9299" y="1354"/>
                </a:lnTo>
                <a:lnTo>
                  <a:pt x="8347" y="1054"/>
                </a:lnTo>
                <a:lnTo>
                  <a:pt x="7620" y="327"/>
                </a:lnTo>
                <a:lnTo>
                  <a:pt x="6567" y="427"/>
                </a:lnTo>
                <a:lnTo>
                  <a:pt x="56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3445232" y="3342573"/>
            <a:ext cx="153261" cy="153281"/>
          </a:xfrm>
          <a:custGeom>
            <a:rect b="b" l="l" r="r" t="t"/>
            <a:pathLst>
              <a:path extrusionOk="0" h="7721" w="7720">
                <a:moveTo>
                  <a:pt x="3860" y="327"/>
                </a:moveTo>
                <a:cubicBezTo>
                  <a:pt x="4787" y="327"/>
                  <a:pt x="5740" y="728"/>
                  <a:pt x="6366" y="1354"/>
                </a:cubicBezTo>
                <a:cubicBezTo>
                  <a:pt x="6993" y="1981"/>
                  <a:pt x="7394" y="2833"/>
                  <a:pt x="7394" y="3860"/>
                </a:cubicBezTo>
                <a:cubicBezTo>
                  <a:pt x="7394" y="4813"/>
                  <a:pt x="6993" y="5740"/>
                  <a:pt x="6366" y="6367"/>
                </a:cubicBezTo>
                <a:cubicBezTo>
                  <a:pt x="5740" y="6993"/>
                  <a:pt x="4787" y="7419"/>
                  <a:pt x="3860" y="7419"/>
                </a:cubicBezTo>
                <a:cubicBezTo>
                  <a:pt x="2908" y="7419"/>
                  <a:pt x="1980" y="6993"/>
                  <a:pt x="1354" y="6367"/>
                </a:cubicBezTo>
                <a:cubicBezTo>
                  <a:pt x="727" y="5740"/>
                  <a:pt x="301" y="4813"/>
                  <a:pt x="301" y="3860"/>
                </a:cubicBezTo>
                <a:cubicBezTo>
                  <a:pt x="301" y="2833"/>
                  <a:pt x="727" y="1981"/>
                  <a:pt x="1354" y="1354"/>
                </a:cubicBezTo>
                <a:cubicBezTo>
                  <a:pt x="1980" y="728"/>
                  <a:pt x="2908" y="327"/>
                  <a:pt x="3860" y="327"/>
                </a:cubicBezTo>
                <a:close/>
                <a:moveTo>
                  <a:pt x="3860" y="1"/>
                </a:moveTo>
                <a:cubicBezTo>
                  <a:pt x="1755" y="1"/>
                  <a:pt x="0" y="1680"/>
                  <a:pt x="0" y="3860"/>
                </a:cubicBezTo>
                <a:cubicBezTo>
                  <a:pt x="0" y="5966"/>
                  <a:pt x="1755" y="7720"/>
                  <a:pt x="3860" y="7720"/>
                </a:cubicBezTo>
                <a:cubicBezTo>
                  <a:pt x="5940" y="7720"/>
                  <a:pt x="7720" y="5966"/>
                  <a:pt x="7720" y="3860"/>
                </a:cubicBezTo>
                <a:cubicBezTo>
                  <a:pt x="7720" y="1680"/>
                  <a:pt x="5940" y="1"/>
                  <a:pt x="38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3716397" y="3500301"/>
            <a:ext cx="288616" cy="14453"/>
          </a:xfrm>
          <a:custGeom>
            <a:rect b="b" l="l" r="r" t="t"/>
            <a:pathLst>
              <a:path extrusionOk="0" h="728" w="14538">
                <a:moveTo>
                  <a:pt x="1" y="1"/>
                </a:moveTo>
                <a:lnTo>
                  <a:pt x="1" y="727"/>
                </a:lnTo>
                <a:lnTo>
                  <a:pt x="14537" y="727"/>
                </a:lnTo>
                <a:lnTo>
                  <a:pt x="145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3038732" y="3500301"/>
            <a:ext cx="288099" cy="14453"/>
          </a:xfrm>
          <a:custGeom>
            <a:rect b="b" l="l" r="r" t="t"/>
            <a:pathLst>
              <a:path extrusionOk="0" h="728" w="14512">
                <a:moveTo>
                  <a:pt x="0" y="1"/>
                </a:moveTo>
                <a:lnTo>
                  <a:pt x="0" y="727"/>
                </a:lnTo>
                <a:lnTo>
                  <a:pt x="14512" y="727"/>
                </a:lnTo>
                <a:lnTo>
                  <a:pt x="145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2767051" y="2223070"/>
            <a:ext cx="244821" cy="244821"/>
          </a:xfrm>
          <a:custGeom>
            <a:rect b="b" l="l" r="r" t="t"/>
            <a:pathLst>
              <a:path extrusionOk="0" h="12332" w="12332">
                <a:moveTo>
                  <a:pt x="6166" y="0"/>
                </a:moveTo>
                <a:cubicBezTo>
                  <a:pt x="2833" y="0"/>
                  <a:pt x="1" y="2707"/>
                  <a:pt x="1" y="6166"/>
                </a:cubicBezTo>
                <a:cubicBezTo>
                  <a:pt x="1" y="9599"/>
                  <a:pt x="2833" y="12331"/>
                  <a:pt x="6166" y="12331"/>
                </a:cubicBezTo>
                <a:cubicBezTo>
                  <a:pt x="9600" y="12331"/>
                  <a:pt x="12332" y="9599"/>
                  <a:pt x="12332" y="6166"/>
                </a:cubicBezTo>
                <a:cubicBezTo>
                  <a:pt x="12332" y="2707"/>
                  <a:pt x="9600" y="0"/>
                  <a:pt x="61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2765066" y="2221085"/>
            <a:ext cx="250797" cy="250777"/>
          </a:xfrm>
          <a:custGeom>
            <a:rect b="b" l="l" r="r" t="t"/>
            <a:pathLst>
              <a:path extrusionOk="0" h="12632" w="12633">
                <a:moveTo>
                  <a:pt x="6266" y="301"/>
                </a:moveTo>
                <a:cubicBezTo>
                  <a:pt x="7946" y="301"/>
                  <a:pt x="9399" y="927"/>
                  <a:pt x="10552" y="1980"/>
                </a:cubicBezTo>
                <a:cubicBezTo>
                  <a:pt x="11580" y="3133"/>
                  <a:pt x="12332" y="4587"/>
                  <a:pt x="12332" y="6266"/>
                </a:cubicBezTo>
                <a:cubicBezTo>
                  <a:pt x="12332" y="7945"/>
                  <a:pt x="11580" y="9399"/>
                  <a:pt x="10552" y="10552"/>
                </a:cubicBezTo>
                <a:cubicBezTo>
                  <a:pt x="9399" y="11579"/>
                  <a:pt x="7946" y="12331"/>
                  <a:pt x="6266" y="12331"/>
                </a:cubicBezTo>
                <a:cubicBezTo>
                  <a:pt x="4587" y="12331"/>
                  <a:pt x="3133" y="11579"/>
                  <a:pt x="1981" y="10552"/>
                </a:cubicBezTo>
                <a:cubicBezTo>
                  <a:pt x="928" y="9399"/>
                  <a:pt x="301" y="7945"/>
                  <a:pt x="301" y="6266"/>
                </a:cubicBezTo>
                <a:cubicBezTo>
                  <a:pt x="301" y="4587"/>
                  <a:pt x="928" y="3133"/>
                  <a:pt x="1981" y="1980"/>
                </a:cubicBezTo>
                <a:cubicBezTo>
                  <a:pt x="3133" y="927"/>
                  <a:pt x="4587" y="301"/>
                  <a:pt x="6266" y="301"/>
                </a:cubicBezTo>
                <a:close/>
                <a:moveTo>
                  <a:pt x="6266" y="0"/>
                </a:moveTo>
                <a:cubicBezTo>
                  <a:pt x="2808" y="0"/>
                  <a:pt x="1" y="2807"/>
                  <a:pt x="1" y="6266"/>
                </a:cubicBezTo>
                <a:cubicBezTo>
                  <a:pt x="1" y="9825"/>
                  <a:pt x="2808" y="12632"/>
                  <a:pt x="6266" y="12632"/>
                </a:cubicBezTo>
                <a:cubicBezTo>
                  <a:pt x="9825" y="12632"/>
                  <a:pt x="12632" y="9825"/>
                  <a:pt x="12632" y="6266"/>
                </a:cubicBezTo>
                <a:cubicBezTo>
                  <a:pt x="12632" y="2807"/>
                  <a:pt x="9825" y="0"/>
                  <a:pt x="6266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9"/>
          <p:cNvSpPr/>
          <p:nvPr/>
        </p:nvSpPr>
        <p:spPr>
          <a:xfrm>
            <a:off x="2806359" y="2281099"/>
            <a:ext cx="157748" cy="128565"/>
          </a:xfrm>
          <a:custGeom>
            <a:rect b="b" l="l" r="r" t="t"/>
            <a:pathLst>
              <a:path extrusionOk="0" h="6476" w="7946">
                <a:moveTo>
                  <a:pt x="7317" y="1"/>
                </a:moveTo>
                <a:cubicBezTo>
                  <a:pt x="7127" y="1"/>
                  <a:pt x="6917" y="86"/>
                  <a:pt x="6793" y="210"/>
                </a:cubicBezTo>
                <a:lnTo>
                  <a:pt x="3134" y="5022"/>
                </a:lnTo>
                <a:lnTo>
                  <a:pt x="1154" y="2290"/>
                </a:lnTo>
                <a:cubicBezTo>
                  <a:pt x="1043" y="2125"/>
                  <a:pt x="895" y="2050"/>
                  <a:pt x="734" y="2050"/>
                </a:cubicBezTo>
                <a:cubicBezTo>
                  <a:pt x="602" y="2050"/>
                  <a:pt x="462" y="2100"/>
                  <a:pt x="327" y="2190"/>
                </a:cubicBezTo>
                <a:cubicBezTo>
                  <a:pt x="101" y="2416"/>
                  <a:pt x="1" y="2717"/>
                  <a:pt x="226" y="2917"/>
                </a:cubicBezTo>
                <a:lnTo>
                  <a:pt x="2733" y="6275"/>
                </a:lnTo>
                <a:cubicBezTo>
                  <a:pt x="2833" y="6376"/>
                  <a:pt x="2933" y="6476"/>
                  <a:pt x="3134" y="6476"/>
                </a:cubicBezTo>
                <a:cubicBezTo>
                  <a:pt x="3359" y="6476"/>
                  <a:pt x="3459" y="6376"/>
                  <a:pt x="3660" y="6275"/>
                </a:cubicBezTo>
                <a:lnTo>
                  <a:pt x="7745" y="937"/>
                </a:lnTo>
                <a:cubicBezTo>
                  <a:pt x="7946" y="636"/>
                  <a:pt x="7845" y="311"/>
                  <a:pt x="7620" y="110"/>
                </a:cubicBezTo>
                <a:cubicBezTo>
                  <a:pt x="7543" y="33"/>
                  <a:pt x="7434" y="1"/>
                  <a:pt x="7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9"/>
          <p:cNvSpPr/>
          <p:nvPr/>
        </p:nvSpPr>
        <p:spPr>
          <a:xfrm>
            <a:off x="2804374" y="2276811"/>
            <a:ext cx="161718" cy="136843"/>
          </a:xfrm>
          <a:custGeom>
            <a:rect b="b" l="l" r="r" t="t"/>
            <a:pathLst>
              <a:path extrusionOk="0" h="6893" w="8146">
                <a:moveTo>
                  <a:pt x="7419" y="326"/>
                </a:moveTo>
                <a:cubicBezTo>
                  <a:pt x="7519" y="326"/>
                  <a:pt x="7519" y="426"/>
                  <a:pt x="7620" y="426"/>
                </a:cubicBezTo>
                <a:cubicBezTo>
                  <a:pt x="7720" y="527"/>
                  <a:pt x="7845" y="627"/>
                  <a:pt x="7845" y="752"/>
                </a:cubicBezTo>
                <a:cubicBezTo>
                  <a:pt x="7845" y="852"/>
                  <a:pt x="7720" y="953"/>
                  <a:pt x="7720" y="1053"/>
                </a:cubicBezTo>
                <a:lnTo>
                  <a:pt x="3559" y="6391"/>
                </a:lnTo>
                <a:cubicBezTo>
                  <a:pt x="3559" y="6491"/>
                  <a:pt x="3334" y="6592"/>
                  <a:pt x="3234" y="6592"/>
                </a:cubicBezTo>
                <a:cubicBezTo>
                  <a:pt x="3133" y="6592"/>
                  <a:pt x="3033" y="6491"/>
                  <a:pt x="2933" y="6391"/>
                </a:cubicBezTo>
                <a:lnTo>
                  <a:pt x="427" y="3133"/>
                </a:lnTo>
                <a:cubicBezTo>
                  <a:pt x="427" y="3033"/>
                  <a:pt x="326" y="2933"/>
                  <a:pt x="326" y="2832"/>
                </a:cubicBezTo>
                <a:cubicBezTo>
                  <a:pt x="326" y="2732"/>
                  <a:pt x="427" y="2632"/>
                  <a:pt x="527" y="2506"/>
                </a:cubicBezTo>
                <a:cubicBezTo>
                  <a:pt x="627" y="2406"/>
                  <a:pt x="727" y="2406"/>
                  <a:pt x="727" y="2406"/>
                </a:cubicBezTo>
                <a:cubicBezTo>
                  <a:pt x="953" y="2406"/>
                  <a:pt x="1053" y="2506"/>
                  <a:pt x="1153" y="2632"/>
                </a:cubicBezTo>
                <a:lnTo>
                  <a:pt x="3133" y="5339"/>
                </a:lnTo>
                <a:lnTo>
                  <a:pt x="3334" y="5339"/>
                </a:lnTo>
                <a:lnTo>
                  <a:pt x="7093" y="527"/>
                </a:lnTo>
                <a:cubicBezTo>
                  <a:pt x="7093" y="426"/>
                  <a:pt x="7319" y="326"/>
                  <a:pt x="7419" y="326"/>
                </a:cubicBezTo>
                <a:close/>
                <a:moveTo>
                  <a:pt x="7419" y="0"/>
                </a:moveTo>
                <a:cubicBezTo>
                  <a:pt x="7219" y="0"/>
                  <a:pt x="6993" y="126"/>
                  <a:pt x="6793" y="326"/>
                </a:cubicBezTo>
                <a:lnTo>
                  <a:pt x="3234" y="4913"/>
                </a:lnTo>
                <a:lnTo>
                  <a:pt x="1354" y="2406"/>
                </a:lnTo>
                <a:cubicBezTo>
                  <a:pt x="1254" y="2206"/>
                  <a:pt x="1053" y="2105"/>
                  <a:pt x="727" y="2105"/>
                </a:cubicBezTo>
                <a:cubicBezTo>
                  <a:pt x="627" y="2105"/>
                  <a:pt x="527" y="2206"/>
                  <a:pt x="326" y="2306"/>
                </a:cubicBezTo>
                <a:cubicBezTo>
                  <a:pt x="101" y="2406"/>
                  <a:pt x="1" y="2632"/>
                  <a:pt x="1" y="2832"/>
                </a:cubicBezTo>
                <a:cubicBezTo>
                  <a:pt x="1" y="3033"/>
                  <a:pt x="101" y="3133"/>
                  <a:pt x="201" y="3258"/>
                </a:cubicBezTo>
                <a:lnTo>
                  <a:pt x="2707" y="6592"/>
                </a:lnTo>
                <a:cubicBezTo>
                  <a:pt x="2833" y="6792"/>
                  <a:pt x="3033" y="6892"/>
                  <a:pt x="3234" y="6892"/>
                </a:cubicBezTo>
                <a:cubicBezTo>
                  <a:pt x="3459" y="6892"/>
                  <a:pt x="3660" y="6792"/>
                  <a:pt x="3860" y="6592"/>
                </a:cubicBezTo>
                <a:lnTo>
                  <a:pt x="7945" y="1253"/>
                </a:lnTo>
                <a:cubicBezTo>
                  <a:pt x="8046" y="1053"/>
                  <a:pt x="8146" y="953"/>
                  <a:pt x="8146" y="752"/>
                </a:cubicBezTo>
                <a:cubicBezTo>
                  <a:pt x="8146" y="527"/>
                  <a:pt x="8046" y="326"/>
                  <a:pt x="7845" y="226"/>
                </a:cubicBezTo>
                <a:cubicBezTo>
                  <a:pt x="7720" y="126"/>
                  <a:pt x="7519" y="0"/>
                  <a:pt x="7419" y="0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9"/>
          <p:cNvSpPr/>
          <p:nvPr/>
        </p:nvSpPr>
        <p:spPr>
          <a:xfrm>
            <a:off x="3138233" y="2318601"/>
            <a:ext cx="408525" cy="348312"/>
          </a:xfrm>
          <a:custGeom>
            <a:rect b="b" l="l" r="r" t="t"/>
            <a:pathLst>
              <a:path extrusionOk="0" h="17545" w="20578">
                <a:moveTo>
                  <a:pt x="4587" y="0"/>
                </a:moveTo>
                <a:cubicBezTo>
                  <a:pt x="2081" y="0"/>
                  <a:pt x="1" y="2081"/>
                  <a:pt x="1" y="4587"/>
                </a:cubicBezTo>
                <a:lnTo>
                  <a:pt x="1" y="9173"/>
                </a:lnTo>
                <a:cubicBezTo>
                  <a:pt x="1" y="11680"/>
                  <a:pt x="2081" y="13685"/>
                  <a:pt x="4587" y="13685"/>
                </a:cubicBezTo>
                <a:lnTo>
                  <a:pt x="6993" y="13685"/>
                </a:lnTo>
                <a:cubicBezTo>
                  <a:pt x="6993" y="13685"/>
                  <a:pt x="7620" y="15765"/>
                  <a:pt x="5941" y="17018"/>
                </a:cubicBezTo>
                <a:cubicBezTo>
                  <a:pt x="5740" y="17219"/>
                  <a:pt x="5840" y="17544"/>
                  <a:pt x="6166" y="17544"/>
                </a:cubicBezTo>
                <a:cubicBezTo>
                  <a:pt x="7620" y="17444"/>
                  <a:pt x="10126" y="16918"/>
                  <a:pt x="10853" y="13685"/>
                </a:cubicBezTo>
                <a:lnTo>
                  <a:pt x="15966" y="13685"/>
                </a:lnTo>
                <a:cubicBezTo>
                  <a:pt x="18472" y="13685"/>
                  <a:pt x="20577" y="11680"/>
                  <a:pt x="20577" y="9173"/>
                </a:cubicBezTo>
                <a:lnTo>
                  <a:pt x="20577" y="4587"/>
                </a:lnTo>
                <a:cubicBezTo>
                  <a:pt x="20577" y="2081"/>
                  <a:pt x="18472" y="0"/>
                  <a:pt x="159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9"/>
          <p:cNvSpPr/>
          <p:nvPr/>
        </p:nvSpPr>
        <p:spPr>
          <a:xfrm>
            <a:off x="3136248" y="2316615"/>
            <a:ext cx="412495" cy="352283"/>
          </a:xfrm>
          <a:custGeom>
            <a:rect b="b" l="l" r="r" t="t"/>
            <a:pathLst>
              <a:path extrusionOk="0" h="17745" w="20778">
                <a:moveTo>
                  <a:pt x="16066" y="301"/>
                </a:moveTo>
                <a:cubicBezTo>
                  <a:pt x="17319" y="301"/>
                  <a:pt x="18371" y="827"/>
                  <a:pt x="19199" y="1554"/>
                </a:cubicBezTo>
                <a:cubicBezTo>
                  <a:pt x="19950" y="2381"/>
                  <a:pt x="20452" y="3434"/>
                  <a:pt x="20452" y="4687"/>
                </a:cubicBezTo>
                <a:lnTo>
                  <a:pt x="20452" y="9273"/>
                </a:lnTo>
                <a:cubicBezTo>
                  <a:pt x="20452" y="10426"/>
                  <a:pt x="19950" y="11579"/>
                  <a:pt x="19199" y="12306"/>
                </a:cubicBezTo>
                <a:cubicBezTo>
                  <a:pt x="18371" y="13158"/>
                  <a:pt x="17319" y="13659"/>
                  <a:pt x="16066" y="13659"/>
                </a:cubicBezTo>
                <a:lnTo>
                  <a:pt x="10953" y="13659"/>
                </a:lnTo>
                <a:cubicBezTo>
                  <a:pt x="10853" y="13659"/>
                  <a:pt x="10853" y="13659"/>
                  <a:pt x="10752" y="13785"/>
                </a:cubicBezTo>
                <a:cubicBezTo>
                  <a:pt x="10427" y="15339"/>
                  <a:pt x="9600" y="16291"/>
                  <a:pt x="8772" y="16792"/>
                </a:cubicBezTo>
                <a:cubicBezTo>
                  <a:pt x="7920" y="17319"/>
                  <a:pt x="6993" y="17419"/>
                  <a:pt x="6266" y="17419"/>
                </a:cubicBezTo>
                <a:lnTo>
                  <a:pt x="6166" y="17419"/>
                </a:lnTo>
                <a:lnTo>
                  <a:pt x="6166" y="17319"/>
                </a:lnTo>
                <a:lnTo>
                  <a:pt x="6166" y="17218"/>
                </a:lnTo>
                <a:cubicBezTo>
                  <a:pt x="7093" y="16492"/>
                  <a:pt x="7294" y="15439"/>
                  <a:pt x="7294" y="14712"/>
                </a:cubicBezTo>
                <a:cubicBezTo>
                  <a:pt x="7294" y="14186"/>
                  <a:pt x="7193" y="13785"/>
                  <a:pt x="7193" y="13785"/>
                </a:cubicBezTo>
                <a:cubicBezTo>
                  <a:pt x="7193" y="13659"/>
                  <a:pt x="7093" y="13659"/>
                  <a:pt x="7093" y="13659"/>
                </a:cubicBezTo>
                <a:lnTo>
                  <a:pt x="4687" y="13659"/>
                </a:lnTo>
                <a:cubicBezTo>
                  <a:pt x="3434" y="13659"/>
                  <a:pt x="2406" y="13158"/>
                  <a:pt x="1554" y="12306"/>
                </a:cubicBezTo>
                <a:cubicBezTo>
                  <a:pt x="828" y="11579"/>
                  <a:pt x="301" y="10426"/>
                  <a:pt x="301" y="9273"/>
                </a:cubicBezTo>
                <a:lnTo>
                  <a:pt x="301" y="4687"/>
                </a:lnTo>
                <a:cubicBezTo>
                  <a:pt x="301" y="3434"/>
                  <a:pt x="828" y="2381"/>
                  <a:pt x="1554" y="1554"/>
                </a:cubicBezTo>
                <a:cubicBezTo>
                  <a:pt x="2406" y="827"/>
                  <a:pt x="3434" y="301"/>
                  <a:pt x="4687" y="301"/>
                </a:cubicBezTo>
                <a:close/>
                <a:moveTo>
                  <a:pt x="4687" y="0"/>
                </a:moveTo>
                <a:cubicBezTo>
                  <a:pt x="2081" y="0"/>
                  <a:pt x="0" y="2080"/>
                  <a:pt x="0" y="4687"/>
                </a:cubicBezTo>
                <a:lnTo>
                  <a:pt x="0" y="9273"/>
                </a:lnTo>
                <a:cubicBezTo>
                  <a:pt x="0" y="11780"/>
                  <a:pt x="2081" y="13985"/>
                  <a:pt x="4687" y="13985"/>
                </a:cubicBezTo>
                <a:lnTo>
                  <a:pt x="6947" y="13985"/>
                </a:lnTo>
                <a:cubicBezTo>
                  <a:pt x="6993" y="14130"/>
                  <a:pt x="6993" y="14384"/>
                  <a:pt x="6993" y="14712"/>
                </a:cubicBezTo>
                <a:cubicBezTo>
                  <a:pt x="6993" y="15439"/>
                  <a:pt x="6893" y="16291"/>
                  <a:pt x="5940" y="17018"/>
                </a:cubicBezTo>
                <a:cubicBezTo>
                  <a:pt x="5840" y="17118"/>
                  <a:pt x="5840" y="17218"/>
                  <a:pt x="5840" y="17319"/>
                </a:cubicBezTo>
                <a:cubicBezTo>
                  <a:pt x="5840" y="17419"/>
                  <a:pt x="5840" y="17544"/>
                  <a:pt x="5940" y="17644"/>
                </a:cubicBezTo>
                <a:cubicBezTo>
                  <a:pt x="6041" y="17745"/>
                  <a:pt x="6166" y="17745"/>
                  <a:pt x="6266" y="17745"/>
                </a:cubicBezTo>
                <a:cubicBezTo>
                  <a:pt x="6993" y="17745"/>
                  <a:pt x="8046" y="17644"/>
                  <a:pt x="8973" y="17018"/>
                </a:cubicBezTo>
                <a:cubicBezTo>
                  <a:pt x="9905" y="16503"/>
                  <a:pt x="10717" y="15484"/>
                  <a:pt x="11033" y="13985"/>
                </a:cubicBezTo>
                <a:lnTo>
                  <a:pt x="16066" y="13985"/>
                </a:lnTo>
                <a:cubicBezTo>
                  <a:pt x="18697" y="13985"/>
                  <a:pt x="20778" y="11780"/>
                  <a:pt x="20778" y="9273"/>
                </a:cubicBezTo>
                <a:lnTo>
                  <a:pt x="20778" y="4687"/>
                </a:lnTo>
                <a:cubicBezTo>
                  <a:pt x="20778" y="2080"/>
                  <a:pt x="18697" y="0"/>
                  <a:pt x="16066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9"/>
          <p:cNvSpPr/>
          <p:nvPr/>
        </p:nvSpPr>
        <p:spPr>
          <a:xfrm>
            <a:off x="3210873" y="2422092"/>
            <a:ext cx="60232" cy="60232"/>
          </a:xfrm>
          <a:custGeom>
            <a:rect b="b" l="l" r="r" t="t"/>
            <a:pathLst>
              <a:path extrusionOk="0" h="3034" w="3034">
                <a:moveTo>
                  <a:pt x="1455" y="1"/>
                </a:moveTo>
                <a:cubicBezTo>
                  <a:pt x="627" y="1"/>
                  <a:pt x="1" y="627"/>
                  <a:pt x="1" y="1454"/>
                </a:cubicBezTo>
                <a:cubicBezTo>
                  <a:pt x="1" y="2306"/>
                  <a:pt x="627" y="3033"/>
                  <a:pt x="1455" y="3033"/>
                </a:cubicBezTo>
                <a:cubicBezTo>
                  <a:pt x="2282" y="3033"/>
                  <a:pt x="3033" y="2306"/>
                  <a:pt x="3033" y="1454"/>
                </a:cubicBezTo>
                <a:cubicBezTo>
                  <a:pt x="3033" y="627"/>
                  <a:pt x="2282" y="1"/>
                  <a:pt x="145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9"/>
          <p:cNvSpPr/>
          <p:nvPr/>
        </p:nvSpPr>
        <p:spPr>
          <a:xfrm>
            <a:off x="3206407" y="2420107"/>
            <a:ext cx="66685" cy="64203"/>
          </a:xfrm>
          <a:custGeom>
            <a:rect b="b" l="l" r="r" t="t"/>
            <a:pathLst>
              <a:path extrusionOk="0" h="3234" w="3359">
                <a:moveTo>
                  <a:pt x="1680" y="301"/>
                </a:moveTo>
                <a:cubicBezTo>
                  <a:pt x="2406" y="301"/>
                  <a:pt x="3033" y="827"/>
                  <a:pt x="3033" y="1554"/>
                </a:cubicBezTo>
                <a:cubicBezTo>
                  <a:pt x="3033" y="2406"/>
                  <a:pt x="2406" y="2933"/>
                  <a:pt x="1680" y="2933"/>
                </a:cubicBezTo>
                <a:cubicBezTo>
                  <a:pt x="953" y="2933"/>
                  <a:pt x="326" y="2406"/>
                  <a:pt x="326" y="1554"/>
                </a:cubicBezTo>
                <a:cubicBezTo>
                  <a:pt x="326" y="827"/>
                  <a:pt x="953" y="301"/>
                  <a:pt x="1680" y="301"/>
                </a:cubicBezTo>
                <a:close/>
                <a:moveTo>
                  <a:pt x="1680" y="0"/>
                </a:moveTo>
                <a:cubicBezTo>
                  <a:pt x="852" y="0"/>
                  <a:pt x="0" y="727"/>
                  <a:pt x="0" y="1554"/>
                </a:cubicBezTo>
                <a:cubicBezTo>
                  <a:pt x="0" y="2507"/>
                  <a:pt x="852" y="3233"/>
                  <a:pt x="1680" y="3233"/>
                </a:cubicBezTo>
                <a:cubicBezTo>
                  <a:pt x="2632" y="3233"/>
                  <a:pt x="3359" y="2507"/>
                  <a:pt x="3359" y="1554"/>
                </a:cubicBezTo>
                <a:cubicBezTo>
                  <a:pt x="3359" y="727"/>
                  <a:pt x="2632" y="0"/>
                  <a:pt x="1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9"/>
          <p:cNvSpPr/>
          <p:nvPr/>
        </p:nvSpPr>
        <p:spPr>
          <a:xfrm>
            <a:off x="3312379" y="2422092"/>
            <a:ext cx="60232" cy="60232"/>
          </a:xfrm>
          <a:custGeom>
            <a:rect b="b" l="l" r="r" t="t"/>
            <a:pathLst>
              <a:path extrusionOk="0" h="3034" w="3034">
                <a:moveTo>
                  <a:pt x="1454" y="1"/>
                </a:moveTo>
                <a:cubicBezTo>
                  <a:pt x="728" y="1"/>
                  <a:pt x="1" y="627"/>
                  <a:pt x="1" y="1454"/>
                </a:cubicBezTo>
                <a:cubicBezTo>
                  <a:pt x="1" y="2306"/>
                  <a:pt x="728" y="3033"/>
                  <a:pt x="1454" y="3033"/>
                </a:cubicBezTo>
                <a:cubicBezTo>
                  <a:pt x="2306" y="3033"/>
                  <a:pt x="3033" y="2306"/>
                  <a:pt x="3033" y="1454"/>
                </a:cubicBezTo>
                <a:cubicBezTo>
                  <a:pt x="3033" y="627"/>
                  <a:pt x="2306" y="1"/>
                  <a:pt x="145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9"/>
          <p:cNvSpPr/>
          <p:nvPr/>
        </p:nvSpPr>
        <p:spPr>
          <a:xfrm>
            <a:off x="3310394" y="2420107"/>
            <a:ext cx="64203" cy="64203"/>
          </a:xfrm>
          <a:custGeom>
            <a:rect b="b" l="l" r="r" t="t"/>
            <a:pathLst>
              <a:path extrusionOk="0" h="3234" w="3234">
                <a:moveTo>
                  <a:pt x="1554" y="301"/>
                </a:moveTo>
                <a:cubicBezTo>
                  <a:pt x="2406" y="301"/>
                  <a:pt x="2908" y="827"/>
                  <a:pt x="2908" y="1554"/>
                </a:cubicBezTo>
                <a:cubicBezTo>
                  <a:pt x="2908" y="2406"/>
                  <a:pt x="2406" y="2933"/>
                  <a:pt x="1554" y="2933"/>
                </a:cubicBezTo>
                <a:cubicBezTo>
                  <a:pt x="828" y="2933"/>
                  <a:pt x="301" y="2406"/>
                  <a:pt x="301" y="1554"/>
                </a:cubicBezTo>
                <a:cubicBezTo>
                  <a:pt x="301" y="827"/>
                  <a:pt x="828" y="301"/>
                  <a:pt x="1554" y="301"/>
                </a:cubicBezTo>
                <a:close/>
                <a:moveTo>
                  <a:pt x="1554" y="0"/>
                </a:moveTo>
                <a:cubicBezTo>
                  <a:pt x="727" y="0"/>
                  <a:pt x="0" y="727"/>
                  <a:pt x="0" y="1554"/>
                </a:cubicBezTo>
                <a:cubicBezTo>
                  <a:pt x="0" y="2507"/>
                  <a:pt x="727" y="3233"/>
                  <a:pt x="1554" y="3233"/>
                </a:cubicBezTo>
                <a:cubicBezTo>
                  <a:pt x="2507" y="3233"/>
                  <a:pt x="3234" y="2507"/>
                  <a:pt x="3234" y="1554"/>
                </a:cubicBezTo>
                <a:cubicBezTo>
                  <a:pt x="3234" y="727"/>
                  <a:pt x="2507" y="0"/>
                  <a:pt x="15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9"/>
          <p:cNvSpPr/>
          <p:nvPr/>
        </p:nvSpPr>
        <p:spPr>
          <a:xfrm>
            <a:off x="3413885" y="2422092"/>
            <a:ext cx="60232" cy="60232"/>
          </a:xfrm>
          <a:custGeom>
            <a:rect b="b" l="l" r="r" t="t"/>
            <a:pathLst>
              <a:path extrusionOk="0" h="3034" w="3034">
                <a:moveTo>
                  <a:pt x="1579" y="1"/>
                </a:moveTo>
                <a:cubicBezTo>
                  <a:pt x="727" y="1"/>
                  <a:pt x="0" y="627"/>
                  <a:pt x="0" y="1454"/>
                </a:cubicBezTo>
                <a:cubicBezTo>
                  <a:pt x="0" y="2306"/>
                  <a:pt x="727" y="3033"/>
                  <a:pt x="1579" y="3033"/>
                </a:cubicBezTo>
                <a:cubicBezTo>
                  <a:pt x="2407" y="3033"/>
                  <a:pt x="3033" y="2306"/>
                  <a:pt x="3033" y="1454"/>
                </a:cubicBezTo>
                <a:cubicBezTo>
                  <a:pt x="3033" y="627"/>
                  <a:pt x="2407" y="1"/>
                  <a:pt x="15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9"/>
          <p:cNvSpPr/>
          <p:nvPr/>
        </p:nvSpPr>
        <p:spPr>
          <a:xfrm>
            <a:off x="3411900" y="2420107"/>
            <a:ext cx="66188" cy="64203"/>
          </a:xfrm>
          <a:custGeom>
            <a:rect b="b" l="l" r="r" t="t"/>
            <a:pathLst>
              <a:path extrusionOk="0" h="3234" w="3334">
                <a:moveTo>
                  <a:pt x="1679" y="301"/>
                </a:moveTo>
                <a:cubicBezTo>
                  <a:pt x="2406" y="301"/>
                  <a:pt x="3033" y="827"/>
                  <a:pt x="3033" y="1554"/>
                </a:cubicBezTo>
                <a:cubicBezTo>
                  <a:pt x="3033" y="2406"/>
                  <a:pt x="2406" y="2933"/>
                  <a:pt x="1679" y="2933"/>
                </a:cubicBezTo>
                <a:cubicBezTo>
                  <a:pt x="928" y="2933"/>
                  <a:pt x="301" y="2406"/>
                  <a:pt x="301" y="1554"/>
                </a:cubicBezTo>
                <a:cubicBezTo>
                  <a:pt x="301" y="827"/>
                  <a:pt x="928" y="301"/>
                  <a:pt x="1679" y="301"/>
                </a:cubicBezTo>
                <a:close/>
                <a:moveTo>
                  <a:pt x="1679" y="0"/>
                </a:moveTo>
                <a:cubicBezTo>
                  <a:pt x="727" y="0"/>
                  <a:pt x="0" y="727"/>
                  <a:pt x="0" y="1554"/>
                </a:cubicBezTo>
                <a:cubicBezTo>
                  <a:pt x="0" y="2507"/>
                  <a:pt x="727" y="3233"/>
                  <a:pt x="1679" y="3233"/>
                </a:cubicBezTo>
                <a:cubicBezTo>
                  <a:pt x="2507" y="3233"/>
                  <a:pt x="3334" y="2507"/>
                  <a:pt x="3334" y="1554"/>
                </a:cubicBezTo>
                <a:cubicBezTo>
                  <a:pt x="3334" y="727"/>
                  <a:pt x="2507" y="0"/>
                  <a:pt x="1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9"/>
          <p:cNvSpPr/>
          <p:nvPr/>
        </p:nvSpPr>
        <p:spPr>
          <a:xfrm>
            <a:off x="3745759" y="2046939"/>
            <a:ext cx="335865" cy="333879"/>
          </a:xfrm>
          <a:custGeom>
            <a:rect b="b" l="l" r="r" t="t"/>
            <a:pathLst>
              <a:path extrusionOk="0" h="16818" w="16918">
                <a:moveTo>
                  <a:pt x="8447" y="6692"/>
                </a:moveTo>
                <a:cubicBezTo>
                  <a:pt x="7519" y="6692"/>
                  <a:pt x="6667" y="7419"/>
                  <a:pt x="6667" y="8446"/>
                </a:cubicBezTo>
                <a:cubicBezTo>
                  <a:pt x="6667" y="9399"/>
                  <a:pt x="7519" y="10226"/>
                  <a:pt x="8447" y="10226"/>
                </a:cubicBezTo>
                <a:cubicBezTo>
                  <a:pt x="9399" y="10226"/>
                  <a:pt x="10226" y="9399"/>
                  <a:pt x="10226" y="8446"/>
                </a:cubicBezTo>
                <a:cubicBezTo>
                  <a:pt x="10226" y="7419"/>
                  <a:pt x="9399" y="6692"/>
                  <a:pt x="8447" y="6692"/>
                </a:cubicBezTo>
                <a:close/>
                <a:moveTo>
                  <a:pt x="8447" y="4286"/>
                </a:moveTo>
                <a:cubicBezTo>
                  <a:pt x="10752" y="4286"/>
                  <a:pt x="12632" y="6166"/>
                  <a:pt x="12632" y="8446"/>
                </a:cubicBezTo>
                <a:cubicBezTo>
                  <a:pt x="12632" y="10752"/>
                  <a:pt x="10752" y="12632"/>
                  <a:pt x="8447" y="12632"/>
                </a:cubicBezTo>
                <a:cubicBezTo>
                  <a:pt x="6166" y="12632"/>
                  <a:pt x="4286" y="10752"/>
                  <a:pt x="4286" y="8446"/>
                </a:cubicBezTo>
                <a:cubicBezTo>
                  <a:pt x="4286" y="6166"/>
                  <a:pt x="6166" y="4286"/>
                  <a:pt x="8447" y="4286"/>
                </a:cubicBezTo>
                <a:close/>
                <a:moveTo>
                  <a:pt x="7419" y="0"/>
                </a:moveTo>
                <a:lnTo>
                  <a:pt x="6166" y="301"/>
                </a:lnTo>
                <a:lnTo>
                  <a:pt x="5840" y="1053"/>
                </a:lnTo>
                <a:cubicBezTo>
                  <a:pt x="5213" y="1253"/>
                  <a:pt x="4587" y="1554"/>
                  <a:pt x="3960" y="1980"/>
                </a:cubicBezTo>
                <a:lnTo>
                  <a:pt x="3334" y="1679"/>
                </a:lnTo>
                <a:lnTo>
                  <a:pt x="2281" y="2506"/>
                </a:lnTo>
                <a:lnTo>
                  <a:pt x="2507" y="3334"/>
                </a:lnTo>
                <a:cubicBezTo>
                  <a:pt x="2081" y="3860"/>
                  <a:pt x="1655" y="4386"/>
                  <a:pt x="1354" y="5113"/>
                </a:cubicBezTo>
                <a:lnTo>
                  <a:pt x="627" y="5113"/>
                </a:lnTo>
                <a:lnTo>
                  <a:pt x="201" y="6366"/>
                </a:lnTo>
                <a:lnTo>
                  <a:pt x="727" y="6993"/>
                </a:lnTo>
                <a:cubicBezTo>
                  <a:pt x="627" y="7619"/>
                  <a:pt x="627" y="8346"/>
                  <a:pt x="627" y="9073"/>
                </a:cubicBezTo>
                <a:lnTo>
                  <a:pt x="0" y="9499"/>
                </a:lnTo>
                <a:lnTo>
                  <a:pt x="301" y="10752"/>
                </a:lnTo>
                <a:lnTo>
                  <a:pt x="1028" y="11078"/>
                </a:lnTo>
                <a:cubicBezTo>
                  <a:pt x="1254" y="11705"/>
                  <a:pt x="1554" y="12331"/>
                  <a:pt x="1980" y="12958"/>
                </a:cubicBezTo>
                <a:lnTo>
                  <a:pt x="1655" y="13584"/>
                </a:lnTo>
                <a:lnTo>
                  <a:pt x="2607" y="14512"/>
                </a:lnTo>
                <a:lnTo>
                  <a:pt x="3334" y="14411"/>
                </a:lnTo>
                <a:cubicBezTo>
                  <a:pt x="3860" y="14837"/>
                  <a:pt x="4487" y="15238"/>
                  <a:pt x="5113" y="15564"/>
                </a:cubicBezTo>
                <a:lnTo>
                  <a:pt x="5213" y="16291"/>
                </a:lnTo>
                <a:lnTo>
                  <a:pt x="6467" y="16717"/>
                </a:lnTo>
                <a:lnTo>
                  <a:pt x="6993" y="16191"/>
                </a:lnTo>
                <a:cubicBezTo>
                  <a:pt x="7720" y="16291"/>
                  <a:pt x="8346" y="16291"/>
                  <a:pt x="9073" y="16291"/>
                </a:cubicBezTo>
                <a:lnTo>
                  <a:pt x="9599" y="16817"/>
                </a:lnTo>
                <a:lnTo>
                  <a:pt x="10853" y="16592"/>
                </a:lnTo>
                <a:lnTo>
                  <a:pt x="11053" y="15865"/>
                </a:lnTo>
                <a:cubicBezTo>
                  <a:pt x="11680" y="15664"/>
                  <a:pt x="12306" y="15339"/>
                  <a:pt x="12933" y="14938"/>
                </a:cubicBezTo>
                <a:lnTo>
                  <a:pt x="13559" y="15138"/>
                </a:lnTo>
                <a:lnTo>
                  <a:pt x="14612" y="14311"/>
                </a:lnTo>
                <a:lnTo>
                  <a:pt x="14411" y="13584"/>
                </a:lnTo>
                <a:cubicBezTo>
                  <a:pt x="14938" y="13058"/>
                  <a:pt x="15239" y="12431"/>
                  <a:pt x="15564" y="11805"/>
                </a:cubicBezTo>
                <a:lnTo>
                  <a:pt x="16291" y="11705"/>
                </a:lnTo>
                <a:lnTo>
                  <a:pt x="16692" y="10451"/>
                </a:lnTo>
                <a:lnTo>
                  <a:pt x="16191" y="9925"/>
                </a:lnTo>
                <a:cubicBezTo>
                  <a:pt x="16291" y="9198"/>
                  <a:pt x="16391" y="8572"/>
                  <a:pt x="16291" y="7820"/>
                </a:cubicBezTo>
                <a:lnTo>
                  <a:pt x="16918" y="7319"/>
                </a:lnTo>
                <a:lnTo>
                  <a:pt x="16592" y="6065"/>
                </a:lnTo>
                <a:lnTo>
                  <a:pt x="15865" y="5840"/>
                </a:lnTo>
                <a:cubicBezTo>
                  <a:pt x="15665" y="5113"/>
                  <a:pt x="15339" y="4486"/>
                  <a:pt x="14938" y="3960"/>
                </a:cubicBezTo>
                <a:lnTo>
                  <a:pt x="15239" y="3233"/>
                </a:lnTo>
                <a:lnTo>
                  <a:pt x="14311" y="2306"/>
                </a:lnTo>
                <a:lnTo>
                  <a:pt x="13559" y="2506"/>
                </a:lnTo>
                <a:cubicBezTo>
                  <a:pt x="13058" y="1980"/>
                  <a:pt x="12432" y="1679"/>
                  <a:pt x="11805" y="1354"/>
                </a:cubicBezTo>
                <a:lnTo>
                  <a:pt x="11680" y="627"/>
                </a:lnTo>
                <a:lnTo>
                  <a:pt x="10552" y="201"/>
                </a:lnTo>
                <a:lnTo>
                  <a:pt x="9925" y="727"/>
                </a:lnTo>
                <a:cubicBezTo>
                  <a:pt x="9482" y="656"/>
                  <a:pt x="8976" y="585"/>
                  <a:pt x="8461" y="585"/>
                </a:cubicBezTo>
                <a:cubicBezTo>
                  <a:pt x="8248" y="585"/>
                  <a:pt x="8033" y="597"/>
                  <a:pt x="7820" y="627"/>
                </a:cubicBezTo>
                <a:lnTo>
                  <a:pt x="74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9"/>
          <p:cNvSpPr/>
          <p:nvPr/>
        </p:nvSpPr>
        <p:spPr>
          <a:xfrm>
            <a:off x="3743774" y="2042949"/>
            <a:ext cx="339835" cy="341840"/>
          </a:xfrm>
          <a:custGeom>
            <a:rect b="b" l="l" r="r" t="t"/>
            <a:pathLst>
              <a:path extrusionOk="0" h="17219" w="17118">
                <a:moveTo>
                  <a:pt x="8547" y="6993"/>
                </a:moveTo>
                <a:cubicBezTo>
                  <a:pt x="8973" y="6993"/>
                  <a:pt x="9399" y="7194"/>
                  <a:pt x="9699" y="7520"/>
                </a:cubicBezTo>
                <a:cubicBezTo>
                  <a:pt x="10025" y="7820"/>
                  <a:pt x="10226" y="8246"/>
                  <a:pt x="10226" y="8647"/>
                </a:cubicBezTo>
                <a:cubicBezTo>
                  <a:pt x="10226" y="9073"/>
                  <a:pt x="10025" y="9499"/>
                  <a:pt x="9699" y="9800"/>
                </a:cubicBezTo>
                <a:cubicBezTo>
                  <a:pt x="9399" y="10126"/>
                  <a:pt x="8973" y="10226"/>
                  <a:pt x="8547" y="10226"/>
                </a:cubicBezTo>
                <a:cubicBezTo>
                  <a:pt x="8146" y="10226"/>
                  <a:pt x="7719" y="10126"/>
                  <a:pt x="7394" y="9800"/>
                </a:cubicBezTo>
                <a:cubicBezTo>
                  <a:pt x="7093" y="9499"/>
                  <a:pt x="6993" y="9073"/>
                  <a:pt x="6993" y="8647"/>
                </a:cubicBezTo>
                <a:cubicBezTo>
                  <a:pt x="6993" y="8246"/>
                  <a:pt x="7093" y="7820"/>
                  <a:pt x="7394" y="7520"/>
                </a:cubicBezTo>
                <a:cubicBezTo>
                  <a:pt x="7719" y="7194"/>
                  <a:pt x="8146" y="6993"/>
                  <a:pt x="8547" y="6993"/>
                </a:cubicBezTo>
                <a:close/>
                <a:moveTo>
                  <a:pt x="8547" y="6667"/>
                </a:moveTo>
                <a:cubicBezTo>
                  <a:pt x="7519" y="6667"/>
                  <a:pt x="6667" y="7620"/>
                  <a:pt x="6667" y="8647"/>
                </a:cubicBezTo>
                <a:cubicBezTo>
                  <a:pt x="6667" y="9700"/>
                  <a:pt x="7519" y="10527"/>
                  <a:pt x="8547" y="10527"/>
                </a:cubicBezTo>
                <a:cubicBezTo>
                  <a:pt x="9599" y="10527"/>
                  <a:pt x="10526" y="9700"/>
                  <a:pt x="10526" y="8647"/>
                </a:cubicBezTo>
                <a:cubicBezTo>
                  <a:pt x="10526" y="7620"/>
                  <a:pt x="9599" y="6667"/>
                  <a:pt x="8547" y="6667"/>
                </a:cubicBezTo>
                <a:close/>
                <a:moveTo>
                  <a:pt x="8547" y="4587"/>
                </a:moveTo>
                <a:cubicBezTo>
                  <a:pt x="9699" y="4587"/>
                  <a:pt x="10652" y="5114"/>
                  <a:pt x="11379" y="5840"/>
                </a:cubicBezTo>
                <a:cubicBezTo>
                  <a:pt x="12105" y="6567"/>
                  <a:pt x="12632" y="7520"/>
                  <a:pt x="12632" y="8647"/>
                </a:cubicBezTo>
                <a:cubicBezTo>
                  <a:pt x="12632" y="9700"/>
                  <a:pt x="12105" y="10753"/>
                  <a:pt x="11379" y="11479"/>
                </a:cubicBezTo>
                <a:cubicBezTo>
                  <a:pt x="10652" y="12206"/>
                  <a:pt x="9699" y="12632"/>
                  <a:pt x="8547" y="12632"/>
                </a:cubicBezTo>
                <a:cubicBezTo>
                  <a:pt x="7394" y="12632"/>
                  <a:pt x="6466" y="12206"/>
                  <a:pt x="5739" y="11479"/>
                </a:cubicBezTo>
                <a:cubicBezTo>
                  <a:pt x="5013" y="10753"/>
                  <a:pt x="4587" y="9700"/>
                  <a:pt x="4587" y="8647"/>
                </a:cubicBezTo>
                <a:cubicBezTo>
                  <a:pt x="4587" y="7520"/>
                  <a:pt x="5013" y="6567"/>
                  <a:pt x="5739" y="5840"/>
                </a:cubicBezTo>
                <a:cubicBezTo>
                  <a:pt x="6466" y="5114"/>
                  <a:pt x="7394" y="4587"/>
                  <a:pt x="8547" y="4587"/>
                </a:cubicBezTo>
                <a:close/>
                <a:moveTo>
                  <a:pt x="8547" y="4261"/>
                </a:moveTo>
                <a:cubicBezTo>
                  <a:pt x="6141" y="4261"/>
                  <a:pt x="4261" y="6266"/>
                  <a:pt x="4261" y="8647"/>
                </a:cubicBezTo>
                <a:cubicBezTo>
                  <a:pt x="4261" y="11053"/>
                  <a:pt x="6141" y="12933"/>
                  <a:pt x="8547" y="12933"/>
                </a:cubicBezTo>
                <a:cubicBezTo>
                  <a:pt x="10953" y="12933"/>
                  <a:pt x="12933" y="11053"/>
                  <a:pt x="12933" y="8647"/>
                </a:cubicBezTo>
                <a:cubicBezTo>
                  <a:pt x="12933" y="6266"/>
                  <a:pt x="10953" y="4261"/>
                  <a:pt x="8547" y="4261"/>
                </a:cubicBezTo>
                <a:close/>
                <a:moveTo>
                  <a:pt x="7394" y="402"/>
                </a:moveTo>
                <a:lnTo>
                  <a:pt x="7820" y="928"/>
                </a:lnTo>
                <a:lnTo>
                  <a:pt x="8547" y="928"/>
                </a:lnTo>
                <a:cubicBezTo>
                  <a:pt x="9073" y="928"/>
                  <a:pt x="9499" y="928"/>
                  <a:pt x="10025" y="1028"/>
                </a:cubicBezTo>
                <a:lnTo>
                  <a:pt x="10125" y="1028"/>
                </a:lnTo>
                <a:lnTo>
                  <a:pt x="10652" y="627"/>
                </a:lnTo>
                <a:lnTo>
                  <a:pt x="11679" y="928"/>
                </a:lnTo>
                <a:lnTo>
                  <a:pt x="11780" y="1655"/>
                </a:lnTo>
                <a:lnTo>
                  <a:pt x="11905" y="1655"/>
                </a:lnTo>
                <a:cubicBezTo>
                  <a:pt x="12532" y="1981"/>
                  <a:pt x="13033" y="2382"/>
                  <a:pt x="13559" y="2808"/>
                </a:cubicBezTo>
                <a:lnTo>
                  <a:pt x="13659" y="2808"/>
                </a:lnTo>
                <a:lnTo>
                  <a:pt x="14411" y="2707"/>
                </a:lnTo>
                <a:lnTo>
                  <a:pt x="15138" y="3535"/>
                </a:lnTo>
                <a:lnTo>
                  <a:pt x="14812" y="4161"/>
                </a:lnTo>
                <a:lnTo>
                  <a:pt x="14912" y="4261"/>
                </a:lnTo>
                <a:cubicBezTo>
                  <a:pt x="15339" y="4788"/>
                  <a:pt x="15664" y="5414"/>
                  <a:pt x="15865" y="6041"/>
                </a:cubicBezTo>
                <a:lnTo>
                  <a:pt x="15865" y="6141"/>
                </a:lnTo>
                <a:lnTo>
                  <a:pt x="16592" y="6367"/>
                </a:lnTo>
                <a:lnTo>
                  <a:pt x="16792" y="7520"/>
                </a:lnTo>
                <a:lnTo>
                  <a:pt x="16291" y="7921"/>
                </a:lnTo>
                <a:lnTo>
                  <a:pt x="16291" y="8021"/>
                </a:lnTo>
                <a:lnTo>
                  <a:pt x="16291" y="8647"/>
                </a:lnTo>
                <a:cubicBezTo>
                  <a:pt x="16291" y="9174"/>
                  <a:pt x="16166" y="9600"/>
                  <a:pt x="16166" y="10126"/>
                </a:cubicBezTo>
                <a:lnTo>
                  <a:pt x="16065" y="10126"/>
                </a:lnTo>
                <a:lnTo>
                  <a:pt x="16592" y="10753"/>
                </a:lnTo>
                <a:lnTo>
                  <a:pt x="16291" y="11780"/>
                </a:lnTo>
                <a:lnTo>
                  <a:pt x="15539" y="11906"/>
                </a:lnTo>
                <a:cubicBezTo>
                  <a:pt x="15238" y="12532"/>
                  <a:pt x="14812" y="13159"/>
                  <a:pt x="14411" y="13660"/>
                </a:cubicBezTo>
                <a:lnTo>
                  <a:pt x="14511" y="14512"/>
                </a:lnTo>
                <a:lnTo>
                  <a:pt x="13659" y="15239"/>
                </a:lnTo>
                <a:lnTo>
                  <a:pt x="13033" y="14913"/>
                </a:lnTo>
                <a:lnTo>
                  <a:pt x="12933" y="15038"/>
                </a:lnTo>
                <a:cubicBezTo>
                  <a:pt x="12406" y="15339"/>
                  <a:pt x="11780" y="15665"/>
                  <a:pt x="11153" y="15865"/>
                </a:cubicBezTo>
                <a:lnTo>
                  <a:pt x="11053" y="15966"/>
                </a:lnTo>
                <a:lnTo>
                  <a:pt x="10852" y="16693"/>
                </a:lnTo>
                <a:lnTo>
                  <a:pt x="9699" y="16918"/>
                </a:lnTo>
                <a:lnTo>
                  <a:pt x="9273" y="16292"/>
                </a:lnTo>
                <a:lnTo>
                  <a:pt x="9173" y="16292"/>
                </a:lnTo>
                <a:cubicBezTo>
                  <a:pt x="8973" y="16292"/>
                  <a:pt x="8772" y="16392"/>
                  <a:pt x="8547" y="16392"/>
                </a:cubicBezTo>
                <a:cubicBezTo>
                  <a:pt x="8020" y="16392"/>
                  <a:pt x="7619" y="16292"/>
                  <a:pt x="7093" y="16166"/>
                </a:cubicBezTo>
                <a:lnTo>
                  <a:pt x="6466" y="16693"/>
                </a:lnTo>
                <a:lnTo>
                  <a:pt x="5414" y="16392"/>
                </a:lnTo>
                <a:lnTo>
                  <a:pt x="5313" y="15665"/>
                </a:lnTo>
                <a:lnTo>
                  <a:pt x="5313" y="15540"/>
                </a:lnTo>
                <a:cubicBezTo>
                  <a:pt x="4687" y="15339"/>
                  <a:pt x="4060" y="14913"/>
                  <a:pt x="3534" y="14512"/>
                </a:cubicBezTo>
                <a:lnTo>
                  <a:pt x="3434" y="14412"/>
                </a:lnTo>
                <a:lnTo>
                  <a:pt x="2707" y="14612"/>
                </a:lnTo>
                <a:lnTo>
                  <a:pt x="1980" y="13785"/>
                </a:lnTo>
                <a:lnTo>
                  <a:pt x="2281" y="13033"/>
                </a:lnTo>
                <a:lnTo>
                  <a:pt x="2181" y="13033"/>
                </a:lnTo>
                <a:cubicBezTo>
                  <a:pt x="1880" y="12407"/>
                  <a:pt x="1554" y="11906"/>
                  <a:pt x="1354" y="11154"/>
                </a:cubicBezTo>
                <a:lnTo>
                  <a:pt x="1253" y="11053"/>
                </a:lnTo>
                <a:lnTo>
                  <a:pt x="501" y="10853"/>
                </a:lnTo>
                <a:lnTo>
                  <a:pt x="301" y="9800"/>
                </a:lnTo>
                <a:lnTo>
                  <a:pt x="927" y="9399"/>
                </a:lnTo>
                <a:lnTo>
                  <a:pt x="927" y="9274"/>
                </a:lnTo>
                <a:cubicBezTo>
                  <a:pt x="827" y="9073"/>
                  <a:pt x="827" y="8873"/>
                  <a:pt x="827" y="8647"/>
                </a:cubicBezTo>
                <a:cubicBezTo>
                  <a:pt x="827" y="8146"/>
                  <a:pt x="927" y="7620"/>
                  <a:pt x="1028" y="7194"/>
                </a:cubicBezTo>
                <a:lnTo>
                  <a:pt x="1028" y="7093"/>
                </a:lnTo>
                <a:lnTo>
                  <a:pt x="501" y="6567"/>
                </a:lnTo>
                <a:lnTo>
                  <a:pt x="827" y="5515"/>
                </a:lnTo>
                <a:lnTo>
                  <a:pt x="1554" y="5414"/>
                </a:lnTo>
                <a:lnTo>
                  <a:pt x="1654" y="5314"/>
                </a:lnTo>
                <a:cubicBezTo>
                  <a:pt x="1880" y="4687"/>
                  <a:pt x="2281" y="4161"/>
                  <a:pt x="2707" y="3635"/>
                </a:cubicBezTo>
                <a:lnTo>
                  <a:pt x="2807" y="3535"/>
                </a:lnTo>
                <a:lnTo>
                  <a:pt x="2607" y="2808"/>
                </a:lnTo>
                <a:lnTo>
                  <a:pt x="3434" y="2081"/>
                </a:lnTo>
                <a:lnTo>
                  <a:pt x="4161" y="2382"/>
                </a:lnTo>
                <a:lnTo>
                  <a:pt x="4161" y="2281"/>
                </a:lnTo>
                <a:cubicBezTo>
                  <a:pt x="4787" y="1880"/>
                  <a:pt x="5313" y="1555"/>
                  <a:pt x="6040" y="1354"/>
                </a:cubicBezTo>
                <a:lnTo>
                  <a:pt x="6141" y="1354"/>
                </a:lnTo>
                <a:lnTo>
                  <a:pt x="6366" y="627"/>
                </a:lnTo>
                <a:lnTo>
                  <a:pt x="7394" y="402"/>
                </a:lnTo>
                <a:close/>
                <a:moveTo>
                  <a:pt x="7519" y="1"/>
                </a:moveTo>
                <a:lnTo>
                  <a:pt x="6040" y="301"/>
                </a:lnTo>
                <a:lnTo>
                  <a:pt x="5855" y="1067"/>
                </a:lnTo>
                <a:lnTo>
                  <a:pt x="5855" y="1067"/>
                </a:lnTo>
                <a:cubicBezTo>
                  <a:pt x="5201" y="1361"/>
                  <a:pt x="4631" y="1640"/>
                  <a:pt x="4143" y="2016"/>
                </a:cubicBezTo>
                <a:lnTo>
                  <a:pt x="4143" y="2016"/>
                </a:lnTo>
                <a:lnTo>
                  <a:pt x="4161" y="1981"/>
                </a:lnTo>
                <a:lnTo>
                  <a:pt x="3434" y="1655"/>
                </a:lnTo>
                <a:lnTo>
                  <a:pt x="2281" y="2707"/>
                </a:lnTo>
                <a:lnTo>
                  <a:pt x="2486" y="3460"/>
                </a:lnTo>
                <a:lnTo>
                  <a:pt x="2486" y="3460"/>
                </a:lnTo>
                <a:cubicBezTo>
                  <a:pt x="2088" y="3954"/>
                  <a:pt x="1692" y="4535"/>
                  <a:pt x="1399" y="5120"/>
                </a:cubicBezTo>
                <a:lnTo>
                  <a:pt x="1399" y="5120"/>
                </a:lnTo>
                <a:lnTo>
                  <a:pt x="627" y="5214"/>
                </a:lnTo>
                <a:lnTo>
                  <a:pt x="100" y="6667"/>
                </a:lnTo>
                <a:lnTo>
                  <a:pt x="708" y="7275"/>
                </a:lnTo>
                <a:lnTo>
                  <a:pt x="708" y="7275"/>
                </a:lnTo>
                <a:cubicBezTo>
                  <a:pt x="611" y="7686"/>
                  <a:pt x="501" y="8177"/>
                  <a:pt x="501" y="8647"/>
                </a:cubicBezTo>
                <a:cubicBezTo>
                  <a:pt x="501" y="8847"/>
                  <a:pt x="501" y="9028"/>
                  <a:pt x="589" y="9206"/>
                </a:cubicBezTo>
                <a:lnTo>
                  <a:pt x="589" y="9206"/>
                </a:lnTo>
                <a:lnTo>
                  <a:pt x="0" y="9700"/>
                </a:lnTo>
                <a:lnTo>
                  <a:pt x="301" y="11154"/>
                </a:lnTo>
                <a:lnTo>
                  <a:pt x="1053" y="11359"/>
                </a:lnTo>
                <a:lnTo>
                  <a:pt x="1053" y="11359"/>
                </a:lnTo>
                <a:cubicBezTo>
                  <a:pt x="1269" y="12032"/>
                  <a:pt x="1553" y="12617"/>
                  <a:pt x="1945" y="13115"/>
                </a:cubicBezTo>
                <a:lnTo>
                  <a:pt x="1945" y="13115"/>
                </a:lnTo>
                <a:lnTo>
                  <a:pt x="1654" y="13785"/>
                </a:lnTo>
                <a:lnTo>
                  <a:pt x="2607" y="14913"/>
                </a:lnTo>
                <a:lnTo>
                  <a:pt x="3357" y="14731"/>
                </a:lnTo>
                <a:lnTo>
                  <a:pt x="3357" y="14731"/>
                </a:lnTo>
                <a:cubicBezTo>
                  <a:pt x="3852" y="15129"/>
                  <a:pt x="4433" y="15504"/>
                  <a:pt x="5019" y="15816"/>
                </a:cubicBezTo>
                <a:lnTo>
                  <a:pt x="5019" y="15816"/>
                </a:lnTo>
                <a:lnTo>
                  <a:pt x="5113" y="16592"/>
                </a:lnTo>
                <a:lnTo>
                  <a:pt x="6567" y="17018"/>
                </a:lnTo>
                <a:lnTo>
                  <a:pt x="7171" y="16510"/>
                </a:lnTo>
                <a:lnTo>
                  <a:pt x="7171" y="16510"/>
                </a:lnTo>
                <a:cubicBezTo>
                  <a:pt x="7580" y="16604"/>
                  <a:pt x="8052" y="16693"/>
                  <a:pt x="8547" y="16693"/>
                </a:cubicBezTo>
                <a:cubicBezTo>
                  <a:pt x="8737" y="16693"/>
                  <a:pt x="8909" y="16621"/>
                  <a:pt x="9078" y="16599"/>
                </a:cubicBezTo>
                <a:lnTo>
                  <a:pt x="9078" y="16599"/>
                </a:lnTo>
                <a:lnTo>
                  <a:pt x="9599" y="17219"/>
                </a:lnTo>
                <a:lnTo>
                  <a:pt x="11053" y="16918"/>
                </a:lnTo>
                <a:lnTo>
                  <a:pt x="11260" y="16137"/>
                </a:lnTo>
                <a:lnTo>
                  <a:pt x="11260" y="16137"/>
                </a:lnTo>
                <a:cubicBezTo>
                  <a:pt x="11934" y="15945"/>
                  <a:pt x="12509" y="15670"/>
                  <a:pt x="13080" y="15291"/>
                </a:cubicBezTo>
                <a:lnTo>
                  <a:pt x="13080" y="15291"/>
                </a:lnTo>
                <a:lnTo>
                  <a:pt x="13785" y="15540"/>
                </a:lnTo>
                <a:lnTo>
                  <a:pt x="14812" y="14612"/>
                </a:lnTo>
                <a:lnTo>
                  <a:pt x="14712" y="13785"/>
                </a:lnTo>
                <a:lnTo>
                  <a:pt x="14709" y="13785"/>
                </a:lnTo>
                <a:cubicBezTo>
                  <a:pt x="15163" y="13307"/>
                  <a:pt x="15515" y="12755"/>
                  <a:pt x="15730" y="12198"/>
                </a:cubicBezTo>
                <a:lnTo>
                  <a:pt x="15730" y="12198"/>
                </a:lnTo>
                <a:lnTo>
                  <a:pt x="16491" y="12106"/>
                </a:lnTo>
                <a:lnTo>
                  <a:pt x="17018" y="10652"/>
                </a:lnTo>
                <a:lnTo>
                  <a:pt x="16491" y="10126"/>
                </a:lnTo>
                <a:cubicBezTo>
                  <a:pt x="16491" y="9600"/>
                  <a:pt x="16592" y="9174"/>
                  <a:pt x="16592" y="8647"/>
                </a:cubicBezTo>
                <a:lnTo>
                  <a:pt x="16592" y="8062"/>
                </a:lnTo>
                <a:lnTo>
                  <a:pt x="17118" y="7620"/>
                </a:lnTo>
                <a:lnTo>
                  <a:pt x="16918" y="6141"/>
                </a:lnTo>
                <a:lnTo>
                  <a:pt x="16134" y="5957"/>
                </a:lnTo>
                <a:lnTo>
                  <a:pt x="16166" y="5941"/>
                </a:lnTo>
                <a:cubicBezTo>
                  <a:pt x="15879" y="5343"/>
                  <a:pt x="15569" y="4745"/>
                  <a:pt x="15193" y="4148"/>
                </a:cubicBezTo>
                <a:lnTo>
                  <a:pt x="15193" y="4148"/>
                </a:lnTo>
                <a:lnTo>
                  <a:pt x="15539" y="3434"/>
                </a:lnTo>
                <a:lnTo>
                  <a:pt x="14511" y="2281"/>
                </a:lnTo>
                <a:lnTo>
                  <a:pt x="13677" y="2502"/>
                </a:lnTo>
                <a:lnTo>
                  <a:pt x="13677" y="2502"/>
                </a:lnTo>
                <a:cubicBezTo>
                  <a:pt x="13197" y="2046"/>
                  <a:pt x="12643" y="1671"/>
                  <a:pt x="12086" y="1394"/>
                </a:cubicBezTo>
                <a:lnTo>
                  <a:pt x="12086" y="1394"/>
                </a:lnTo>
                <a:lnTo>
                  <a:pt x="12005" y="728"/>
                </a:lnTo>
                <a:lnTo>
                  <a:pt x="10526" y="201"/>
                </a:lnTo>
                <a:lnTo>
                  <a:pt x="10000" y="727"/>
                </a:lnTo>
                <a:lnTo>
                  <a:pt x="10000" y="727"/>
                </a:lnTo>
                <a:cubicBezTo>
                  <a:pt x="9579" y="724"/>
                  <a:pt x="9063" y="627"/>
                  <a:pt x="8547" y="627"/>
                </a:cubicBezTo>
                <a:lnTo>
                  <a:pt x="7951" y="627"/>
                </a:lnTo>
                <a:lnTo>
                  <a:pt x="751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9"/>
          <p:cNvSpPr/>
          <p:nvPr/>
        </p:nvSpPr>
        <p:spPr>
          <a:xfrm>
            <a:off x="3051160" y="4238179"/>
            <a:ext cx="1137945" cy="12467"/>
          </a:xfrm>
          <a:custGeom>
            <a:rect b="b" l="l" r="r" t="t"/>
            <a:pathLst>
              <a:path extrusionOk="0" h="628" w="57320">
                <a:moveTo>
                  <a:pt x="301" y="1"/>
                </a:moveTo>
                <a:cubicBezTo>
                  <a:pt x="101" y="1"/>
                  <a:pt x="1" y="101"/>
                  <a:pt x="1" y="327"/>
                </a:cubicBezTo>
                <a:cubicBezTo>
                  <a:pt x="1" y="527"/>
                  <a:pt x="101" y="627"/>
                  <a:pt x="301" y="627"/>
                </a:cubicBezTo>
                <a:lnTo>
                  <a:pt x="57019" y="627"/>
                </a:lnTo>
                <a:cubicBezTo>
                  <a:pt x="57219" y="627"/>
                  <a:pt x="57319" y="527"/>
                  <a:pt x="57319" y="327"/>
                </a:cubicBezTo>
                <a:cubicBezTo>
                  <a:pt x="57319" y="101"/>
                  <a:pt x="57219" y="1"/>
                  <a:pt x="570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9"/>
          <p:cNvSpPr/>
          <p:nvPr/>
        </p:nvSpPr>
        <p:spPr>
          <a:xfrm>
            <a:off x="2856129" y="4238179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00" y="1"/>
                  <a:pt x="0" y="101"/>
                  <a:pt x="0" y="327"/>
                </a:cubicBezTo>
                <a:cubicBezTo>
                  <a:pt x="0" y="527"/>
                  <a:pt x="100" y="627"/>
                  <a:pt x="326" y="627"/>
                </a:cubicBezTo>
                <a:lnTo>
                  <a:pt x="7118" y="627"/>
                </a:lnTo>
                <a:cubicBezTo>
                  <a:pt x="7318" y="627"/>
                  <a:pt x="7419" y="527"/>
                  <a:pt x="7419" y="327"/>
                </a:cubicBezTo>
                <a:cubicBezTo>
                  <a:pt x="7419" y="101"/>
                  <a:pt x="7318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9"/>
          <p:cNvSpPr/>
          <p:nvPr/>
        </p:nvSpPr>
        <p:spPr>
          <a:xfrm>
            <a:off x="2244612" y="2115093"/>
            <a:ext cx="273687" cy="12467"/>
          </a:xfrm>
          <a:custGeom>
            <a:rect b="b" l="l" r="r" t="t"/>
            <a:pathLst>
              <a:path extrusionOk="0" h="628" w="13786">
                <a:moveTo>
                  <a:pt x="327" y="1"/>
                </a:moveTo>
                <a:cubicBezTo>
                  <a:pt x="101" y="1"/>
                  <a:pt x="1" y="226"/>
                  <a:pt x="1" y="327"/>
                </a:cubicBezTo>
                <a:cubicBezTo>
                  <a:pt x="1" y="527"/>
                  <a:pt x="101" y="627"/>
                  <a:pt x="327" y="627"/>
                </a:cubicBezTo>
                <a:lnTo>
                  <a:pt x="13485" y="627"/>
                </a:lnTo>
                <a:cubicBezTo>
                  <a:pt x="13585" y="627"/>
                  <a:pt x="13785" y="527"/>
                  <a:pt x="13785" y="327"/>
                </a:cubicBezTo>
                <a:cubicBezTo>
                  <a:pt x="13785" y="226"/>
                  <a:pt x="13585" y="1"/>
                  <a:pt x="134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9"/>
          <p:cNvSpPr/>
          <p:nvPr/>
        </p:nvSpPr>
        <p:spPr>
          <a:xfrm>
            <a:off x="2049582" y="2115093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26" y="1"/>
                  <a:pt x="0" y="226"/>
                  <a:pt x="0" y="327"/>
                </a:cubicBezTo>
                <a:cubicBezTo>
                  <a:pt x="0" y="527"/>
                  <a:pt x="126" y="627"/>
                  <a:pt x="326" y="627"/>
                </a:cubicBezTo>
                <a:lnTo>
                  <a:pt x="7118" y="627"/>
                </a:lnTo>
                <a:cubicBezTo>
                  <a:pt x="7319" y="627"/>
                  <a:pt x="7419" y="527"/>
                  <a:pt x="7419" y="327"/>
                </a:cubicBezTo>
                <a:cubicBezTo>
                  <a:pt x="7419" y="226"/>
                  <a:pt x="7319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1023604" y="3170412"/>
            <a:ext cx="402053" cy="12467"/>
          </a:xfrm>
          <a:custGeom>
            <a:rect b="b" l="l" r="r" t="t"/>
            <a:pathLst>
              <a:path extrusionOk="0" h="628" w="20252">
                <a:moveTo>
                  <a:pt x="302" y="1"/>
                </a:moveTo>
                <a:cubicBezTo>
                  <a:pt x="101" y="1"/>
                  <a:pt x="1" y="227"/>
                  <a:pt x="1" y="327"/>
                </a:cubicBezTo>
                <a:cubicBezTo>
                  <a:pt x="1" y="527"/>
                  <a:pt x="101" y="628"/>
                  <a:pt x="302" y="628"/>
                </a:cubicBezTo>
                <a:lnTo>
                  <a:pt x="19951" y="628"/>
                </a:lnTo>
                <a:cubicBezTo>
                  <a:pt x="20051" y="628"/>
                  <a:pt x="20252" y="527"/>
                  <a:pt x="20252" y="327"/>
                </a:cubicBezTo>
                <a:cubicBezTo>
                  <a:pt x="20252" y="227"/>
                  <a:pt x="20051" y="1"/>
                  <a:pt x="199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9"/>
          <p:cNvSpPr/>
          <p:nvPr/>
        </p:nvSpPr>
        <p:spPr>
          <a:xfrm>
            <a:off x="828573" y="3170412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00" y="1"/>
                  <a:pt x="0" y="227"/>
                  <a:pt x="0" y="327"/>
                </a:cubicBezTo>
                <a:cubicBezTo>
                  <a:pt x="0" y="527"/>
                  <a:pt x="100" y="628"/>
                  <a:pt x="326" y="628"/>
                </a:cubicBezTo>
                <a:lnTo>
                  <a:pt x="7118" y="628"/>
                </a:lnTo>
                <a:cubicBezTo>
                  <a:pt x="7218" y="628"/>
                  <a:pt x="7419" y="527"/>
                  <a:pt x="7419" y="327"/>
                </a:cubicBezTo>
                <a:cubicBezTo>
                  <a:pt x="7419" y="227"/>
                  <a:pt x="7218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9"/>
          <p:cNvGrpSpPr/>
          <p:nvPr/>
        </p:nvGrpSpPr>
        <p:grpSpPr>
          <a:xfrm>
            <a:off x="4718985" y="2209849"/>
            <a:ext cx="3596442" cy="2028124"/>
            <a:chOff x="250225" y="836050"/>
            <a:chExt cx="7125900" cy="4018475"/>
          </a:xfrm>
        </p:grpSpPr>
        <p:sp>
          <p:nvSpPr>
            <p:cNvPr id="938" name="Google Shape;938;p29"/>
            <p:cNvSpPr/>
            <p:nvPr/>
          </p:nvSpPr>
          <p:spPr>
            <a:xfrm>
              <a:off x="5723625" y="1052650"/>
              <a:ext cx="36400" cy="1031425"/>
            </a:xfrm>
            <a:custGeom>
              <a:rect b="b" l="l" r="r" t="t"/>
              <a:pathLst>
                <a:path extrusionOk="0" fill="none" h="41257" w="1456">
                  <a:moveTo>
                    <a:pt x="1455" y="0"/>
                  </a:moveTo>
                  <a:cubicBezTo>
                    <a:pt x="1455" y="0"/>
                    <a:pt x="670" y="26158"/>
                    <a:pt x="1" y="41257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5620300" y="1134025"/>
              <a:ext cx="132200" cy="144325"/>
            </a:xfrm>
            <a:custGeom>
              <a:rect b="b" l="l" r="r" t="t"/>
              <a:pathLst>
                <a:path extrusionOk="0" fill="none" h="5773" w="5288">
                  <a:moveTo>
                    <a:pt x="1" y="0"/>
                  </a:moveTo>
                  <a:lnTo>
                    <a:pt x="5288" y="5772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671100" y="898525"/>
              <a:ext cx="88925" cy="154150"/>
            </a:xfrm>
            <a:custGeom>
              <a:rect b="b" l="l" r="r" t="t"/>
              <a:pathLst>
                <a:path extrusionOk="0" fill="none" h="6166" w="3557">
                  <a:moveTo>
                    <a:pt x="3556" y="6165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5760000" y="910650"/>
              <a:ext cx="120075" cy="142025"/>
            </a:xfrm>
            <a:custGeom>
              <a:rect b="b" l="l" r="r" t="t"/>
              <a:pathLst>
                <a:path extrusionOk="0" fill="none" h="5681" w="4803">
                  <a:moveTo>
                    <a:pt x="0" y="5680"/>
                  </a:moveTo>
                  <a:lnTo>
                    <a:pt x="4802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5853500" y="886125"/>
              <a:ext cx="53125" cy="51100"/>
            </a:xfrm>
            <a:custGeom>
              <a:rect b="b" l="l" r="r" t="t"/>
              <a:pathLst>
                <a:path extrusionOk="0" h="2044" w="2125">
                  <a:moveTo>
                    <a:pt x="1111" y="1"/>
                  </a:moveTo>
                  <a:cubicBezTo>
                    <a:pt x="1065" y="1"/>
                    <a:pt x="1018" y="4"/>
                    <a:pt x="970" y="12"/>
                  </a:cubicBezTo>
                  <a:cubicBezTo>
                    <a:pt x="393" y="12"/>
                    <a:pt x="0" y="497"/>
                    <a:pt x="0" y="1074"/>
                  </a:cubicBezTo>
                  <a:cubicBezTo>
                    <a:pt x="93" y="1651"/>
                    <a:pt x="577" y="2044"/>
                    <a:pt x="1155" y="2044"/>
                  </a:cubicBezTo>
                  <a:cubicBezTo>
                    <a:pt x="1732" y="2044"/>
                    <a:pt x="2124" y="1559"/>
                    <a:pt x="2124" y="982"/>
                  </a:cubicBezTo>
                  <a:cubicBezTo>
                    <a:pt x="2039" y="452"/>
                    <a:pt x="1625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5605875" y="836050"/>
              <a:ext cx="129900" cy="124850"/>
            </a:xfrm>
            <a:custGeom>
              <a:rect b="b" l="l" r="r" t="t"/>
              <a:pathLst>
                <a:path extrusionOk="0" h="4994" w="5196">
                  <a:moveTo>
                    <a:pt x="2662" y="1"/>
                  </a:moveTo>
                  <a:cubicBezTo>
                    <a:pt x="2607" y="1"/>
                    <a:pt x="2551" y="3"/>
                    <a:pt x="2494" y="6"/>
                  </a:cubicBezTo>
                  <a:cubicBezTo>
                    <a:pt x="1063" y="99"/>
                    <a:pt x="1" y="1253"/>
                    <a:pt x="93" y="2592"/>
                  </a:cubicBezTo>
                  <a:cubicBezTo>
                    <a:pt x="185" y="3954"/>
                    <a:pt x="1340" y="4993"/>
                    <a:pt x="2702" y="4993"/>
                  </a:cubicBezTo>
                  <a:cubicBezTo>
                    <a:pt x="4133" y="4901"/>
                    <a:pt x="5195" y="3747"/>
                    <a:pt x="5103" y="2315"/>
                  </a:cubicBezTo>
                  <a:cubicBezTo>
                    <a:pt x="5015" y="1009"/>
                    <a:pt x="3950" y="1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5572400" y="1085950"/>
              <a:ext cx="98725" cy="96750"/>
            </a:xfrm>
            <a:custGeom>
              <a:rect b="b" l="l" r="r" t="t"/>
              <a:pathLst>
                <a:path extrusionOk="0" h="3870" w="3949">
                  <a:moveTo>
                    <a:pt x="1982" y="0"/>
                  </a:moveTo>
                  <a:cubicBezTo>
                    <a:pt x="1930" y="0"/>
                    <a:pt x="1877" y="3"/>
                    <a:pt x="1825" y="7"/>
                  </a:cubicBezTo>
                  <a:cubicBezTo>
                    <a:pt x="763" y="100"/>
                    <a:pt x="1" y="977"/>
                    <a:pt x="1" y="2039"/>
                  </a:cubicBezTo>
                  <a:cubicBezTo>
                    <a:pt x="89" y="3027"/>
                    <a:pt x="866" y="3869"/>
                    <a:pt x="1856" y="3869"/>
                  </a:cubicBezTo>
                  <a:cubicBezTo>
                    <a:pt x="1907" y="3869"/>
                    <a:pt x="1958" y="3867"/>
                    <a:pt x="2009" y="3863"/>
                  </a:cubicBezTo>
                  <a:cubicBezTo>
                    <a:pt x="3071" y="3770"/>
                    <a:pt x="3949" y="2893"/>
                    <a:pt x="3833" y="1831"/>
                  </a:cubicBezTo>
                  <a:cubicBezTo>
                    <a:pt x="3833" y="822"/>
                    <a:pt x="2978" y="0"/>
                    <a:pt x="1982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17300" y="966075"/>
              <a:ext cx="303025" cy="1130125"/>
            </a:xfrm>
            <a:custGeom>
              <a:rect b="b" l="l" r="r" t="t"/>
              <a:pathLst>
                <a:path extrusionOk="0" fill="none" h="45205" w="12121">
                  <a:moveTo>
                    <a:pt x="0" y="0"/>
                  </a:moveTo>
                  <a:cubicBezTo>
                    <a:pt x="0" y="0"/>
                    <a:pt x="9535" y="24819"/>
                    <a:pt x="12121" y="4520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5220900" y="1088425"/>
              <a:ext cx="166250" cy="72175"/>
            </a:xfrm>
            <a:custGeom>
              <a:rect b="b" l="l" r="r" t="t"/>
              <a:pathLst>
                <a:path extrusionOk="0" fill="none" h="2887" w="6650">
                  <a:moveTo>
                    <a:pt x="1" y="1"/>
                  </a:moveTo>
                  <a:lnTo>
                    <a:pt x="6650" y="2886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5430425" y="994925"/>
              <a:ext cx="88900" cy="300725"/>
            </a:xfrm>
            <a:custGeom>
              <a:rect b="b" l="l" r="r" t="t"/>
              <a:pathLst>
                <a:path extrusionOk="0" fill="none" h="12029" w="3556">
                  <a:moveTo>
                    <a:pt x="0" y="12029"/>
                  </a:moveTo>
                  <a:lnTo>
                    <a:pt x="3556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5259575" y="908350"/>
              <a:ext cx="115450" cy="115450"/>
            </a:xfrm>
            <a:custGeom>
              <a:rect b="b" l="l" r="r" t="t"/>
              <a:pathLst>
                <a:path extrusionOk="0" h="4618" w="4618">
                  <a:moveTo>
                    <a:pt x="2309" y="0"/>
                  </a:moveTo>
                  <a:cubicBezTo>
                    <a:pt x="1062" y="0"/>
                    <a:pt x="0" y="1062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556" y="4618"/>
                    <a:pt x="4618" y="3648"/>
                    <a:pt x="4618" y="2309"/>
                  </a:cubicBezTo>
                  <a:cubicBezTo>
                    <a:pt x="4618" y="1062"/>
                    <a:pt x="3556" y="0"/>
                    <a:pt x="230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5485825" y="960875"/>
              <a:ext cx="69875" cy="67550"/>
            </a:xfrm>
            <a:custGeom>
              <a:rect b="b" l="l" r="r" t="t"/>
              <a:pathLst>
                <a:path extrusionOk="0" h="2702" w="2795">
                  <a:moveTo>
                    <a:pt x="1340" y="0"/>
                  </a:moveTo>
                  <a:cubicBezTo>
                    <a:pt x="670" y="0"/>
                    <a:pt x="1" y="577"/>
                    <a:pt x="1" y="1362"/>
                  </a:cubicBezTo>
                  <a:cubicBezTo>
                    <a:pt x="1" y="2124"/>
                    <a:pt x="670" y="2701"/>
                    <a:pt x="1340" y="2701"/>
                  </a:cubicBezTo>
                  <a:cubicBezTo>
                    <a:pt x="2102" y="2701"/>
                    <a:pt x="2794" y="2124"/>
                    <a:pt x="2794" y="1362"/>
                  </a:cubicBezTo>
                  <a:cubicBezTo>
                    <a:pt x="2794" y="577"/>
                    <a:pt x="2102" y="0"/>
                    <a:pt x="13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5192050" y="1057250"/>
              <a:ext cx="57725" cy="60050"/>
            </a:xfrm>
            <a:custGeom>
              <a:rect b="b" l="l" r="r" t="t"/>
              <a:pathLst>
                <a:path extrusionOk="0" h="2402" w="2309">
                  <a:moveTo>
                    <a:pt x="1155" y="1"/>
                  </a:moveTo>
                  <a:cubicBezTo>
                    <a:pt x="485" y="1"/>
                    <a:pt x="0" y="578"/>
                    <a:pt x="0" y="1248"/>
                  </a:cubicBezTo>
                  <a:cubicBezTo>
                    <a:pt x="0" y="1917"/>
                    <a:pt x="485" y="2402"/>
                    <a:pt x="1155" y="2402"/>
                  </a:cubicBezTo>
                  <a:cubicBezTo>
                    <a:pt x="1847" y="2402"/>
                    <a:pt x="2309" y="1917"/>
                    <a:pt x="2309" y="1248"/>
                  </a:cubicBezTo>
                  <a:cubicBezTo>
                    <a:pt x="2309" y="578"/>
                    <a:pt x="1847" y="1"/>
                    <a:pt x="115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839050" y="934900"/>
              <a:ext cx="303050" cy="1130125"/>
            </a:xfrm>
            <a:custGeom>
              <a:rect b="b" l="l" r="r" t="t"/>
              <a:pathLst>
                <a:path extrusionOk="0" fill="none" h="45205" w="12122">
                  <a:moveTo>
                    <a:pt x="12122" y="0"/>
                  </a:moveTo>
                  <a:cubicBezTo>
                    <a:pt x="12122" y="0"/>
                    <a:pt x="2610" y="24819"/>
                    <a:pt x="1" y="4520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072250" y="1057250"/>
              <a:ext cx="166250" cy="72175"/>
            </a:xfrm>
            <a:custGeom>
              <a:rect b="b" l="l" r="r" t="t"/>
              <a:pathLst>
                <a:path extrusionOk="0" fill="none" h="2887" w="6650">
                  <a:moveTo>
                    <a:pt x="6649" y="1"/>
                  </a:moveTo>
                  <a:lnTo>
                    <a:pt x="0" y="2887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5974125" y="1061875"/>
              <a:ext cx="54850" cy="202050"/>
            </a:xfrm>
            <a:custGeom>
              <a:rect b="b" l="l" r="r" t="t"/>
              <a:pathLst>
                <a:path extrusionOk="0" fill="none" h="8082" w="2194">
                  <a:moveTo>
                    <a:pt x="2194" y="80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6084375" y="877175"/>
              <a:ext cx="115450" cy="115475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62" y="1"/>
                    <a:pt x="0" y="1040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671" y="4618"/>
                    <a:pt x="4617" y="3648"/>
                    <a:pt x="4617" y="2309"/>
                  </a:cubicBezTo>
                  <a:cubicBezTo>
                    <a:pt x="4617" y="1040"/>
                    <a:pt x="3671" y="1"/>
                    <a:pt x="2309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5940075" y="1028400"/>
              <a:ext cx="67550" cy="67550"/>
            </a:xfrm>
            <a:custGeom>
              <a:rect b="b" l="l" r="r" t="t"/>
              <a:pathLst>
                <a:path extrusionOk="0" h="2702" w="2702">
                  <a:moveTo>
                    <a:pt x="1362" y="0"/>
                  </a:moveTo>
                  <a:cubicBezTo>
                    <a:pt x="577" y="0"/>
                    <a:pt x="0" y="578"/>
                    <a:pt x="0" y="1340"/>
                  </a:cubicBezTo>
                  <a:cubicBezTo>
                    <a:pt x="0" y="2124"/>
                    <a:pt x="577" y="2702"/>
                    <a:pt x="1362" y="2702"/>
                  </a:cubicBezTo>
                  <a:cubicBezTo>
                    <a:pt x="2124" y="2702"/>
                    <a:pt x="2701" y="2124"/>
                    <a:pt x="2701" y="1340"/>
                  </a:cubicBezTo>
                  <a:cubicBezTo>
                    <a:pt x="2701" y="578"/>
                    <a:pt x="2124" y="0"/>
                    <a:pt x="1362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6190575" y="1009350"/>
              <a:ext cx="95825" cy="95850"/>
            </a:xfrm>
            <a:custGeom>
              <a:rect b="b" l="l" r="r" t="t"/>
              <a:pathLst>
                <a:path extrusionOk="0" h="3834" w="3833">
                  <a:moveTo>
                    <a:pt x="1916" y="1"/>
                  </a:moveTo>
                  <a:cubicBezTo>
                    <a:pt x="854" y="1"/>
                    <a:pt x="0" y="855"/>
                    <a:pt x="0" y="1917"/>
                  </a:cubicBezTo>
                  <a:cubicBezTo>
                    <a:pt x="0" y="2979"/>
                    <a:pt x="854" y="3833"/>
                    <a:pt x="1916" y="3833"/>
                  </a:cubicBezTo>
                  <a:cubicBezTo>
                    <a:pt x="2978" y="3833"/>
                    <a:pt x="3833" y="2979"/>
                    <a:pt x="3833" y="1917"/>
                  </a:cubicBezTo>
                  <a:cubicBezTo>
                    <a:pt x="3833" y="855"/>
                    <a:pt x="2978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997775" y="1292750"/>
              <a:ext cx="168575" cy="77375"/>
            </a:xfrm>
            <a:custGeom>
              <a:rect b="b" l="l" r="r" t="t"/>
              <a:pathLst>
                <a:path extrusionOk="0" fill="none" h="3095" w="6743">
                  <a:moveTo>
                    <a:pt x="6742" y="0"/>
                  </a:moveTo>
                  <a:lnTo>
                    <a:pt x="1" y="3094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6123025" y="1249450"/>
              <a:ext cx="86600" cy="86600"/>
            </a:xfrm>
            <a:custGeom>
              <a:rect b="b" l="l" r="r" t="t"/>
              <a:pathLst>
                <a:path extrusionOk="0" h="3464" w="3464">
                  <a:moveTo>
                    <a:pt x="1732" y="1"/>
                  </a:moveTo>
                  <a:cubicBezTo>
                    <a:pt x="763" y="1"/>
                    <a:pt x="1" y="878"/>
                    <a:pt x="1" y="1732"/>
                  </a:cubicBezTo>
                  <a:cubicBezTo>
                    <a:pt x="1" y="2702"/>
                    <a:pt x="763" y="3464"/>
                    <a:pt x="1732" y="3464"/>
                  </a:cubicBezTo>
                  <a:cubicBezTo>
                    <a:pt x="2702" y="3464"/>
                    <a:pt x="3464" y="2702"/>
                    <a:pt x="3464" y="1732"/>
                  </a:cubicBezTo>
                  <a:cubicBezTo>
                    <a:pt x="3464" y="878"/>
                    <a:pt x="2702" y="1"/>
                    <a:pt x="173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234450" y="1731075"/>
              <a:ext cx="328175" cy="432650"/>
            </a:xfrm>
            <a:custGeom>
              <a:rect b="b" l="l" r="r" t="t"/>
              <a:pathLst>
                <a:path extrusionOk="0" h="17306" w="13127">
                  <a:moveTo>
                    <a:pt x="689" y="0"/>
                  </a:moveTo>
                  <a:cubicBezTo>
                    <a:pt x="272" y="0"/>
                    <a:pt x="1" y="453"/>
                    <a:pt x="244" y="845"/>
                  </a:cubicBezTo>
                  <a:cubicBezTo>
                    <a:pt x="4376" y="7009"/>
                    <a:pt x="8601" y="17306"/>
                    <a:pt x="8601" y="17306"/>
                  </a:cubicBezTo>
                  <a:lnTo>
                    <a:pt x="13126" y="17306"/>
                  </a:lnTo>
                  <a:cubicBezTo>
                    <a:pt x="10148" y="5947"/>
                    <a:pt x="4076" y="1630"/>
                    <a:pt x="1005" y="83"/>
                  </a:cubicBezTo>
                  <a:cubicBezTo>
                    <a:pt x="895" y="25"/>
                    <a:pt x="788" y="0"/>
                    <a:pt x="68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312125" y="1444725"/>
              <a:ext cx="349200" cy="719000"/>
            </a:xfrm>
            <a:custGeom>
              <a:rect b="b" l="l" r="r" t="t"/>
              <a:pathLst>
                <a:path extrusionOk="0" h="28760" w="13968">
                  <a:moveTo>
                    <a:pt x="891" y="0"/>
                  </a:moveTo>
                  <a:cubicBezTo>
                    <a:pt x="423" y="0"/>
                    <a:pt x="1" y="470"/>
                    <a:pt x="207" y="1055"/>
                  </a:cubicBezTo>
                  <a:cubicBezTo>
                    <a:pt x="5402" y="12022"/>
                    <a:pt x="8957" y="28760"/>
                    <a:pt x="8957" y="28760"/>
                  </a:cubicBezTo>
                  <a:lnTo>
                    <a:pt x="13967" y="28760"/>
                  </a:lnTo>
                  <a:cubicBezTo>
                    <a:pt x="10596" y="10567"/>
                    <a:pt x="4640" y="3064"/>
                    <a:pt x="1362" y="178"/>
                  </a:cubicBezTo>
                  <a:cubicBezTo>
                    <a:pt x="1215" y="55"/>
                    <a:pt x="1050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532075" y="1278125"/>
              <a:ext cx="218125" cy="885600"/>
            </a:xfrm>
            <a:custGeom>
              <a:rect b="b" l="l" r="r" t="t"/>
              <a:pathLst>
                <a:path extrusionOk="0" h="35424" w="8725">
                  <a:moveTo>
                    <a:pt x="466" y="1"/>
                  </a:moveTo>
                  <a:cubicBezTo>
                    <a:pt x="229" y="1"/>
                    <a:pt x="1" y="229"/>
                    <a:pt x="67" y="493"/>
                  </a:cubicBezTo>
                  <a:cubicBezTo>
                    <a:pt x="2283" y="13860"/>
                    <a:pt x="2768" y="35424"/>
                    <a:pt x="2768" y="35424"/>
                  </a:cubicBezTo>
                  <a:lnTo>
                    <a:pt x="7755" y="35424"/>
                  </a:lnTo>
                  <a:cubicBezTo>
                    <a:pt x="8725" y="10513"/>
                    <a:pt x="3045" y="2317"/>
                    <a:pt x="736" y="124"/>
                  </a:cubicBezTo>
                  <a:cubicBezTo>
                    <a:pt x="657" y="38"/>
                    <a:pt x="561" y="1"/>
                    <a:pt x="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896775" y="1725300"/>
              <a:ext cx="333750" cy="438425"/>
            </a:xfrm>
            <a:custGeom>
              <a:rect b="b" l="l" r="r" t="t"/>
              <a:pathLst>
                <a:path extrusionOk="0" h="17537" w="13350">
                  <a:moveTo>
                    <a:pt x="12723" y="0"/>
                  </a:moveTo>
                  <a:cubicBezTo>
                    <a:pt x="12685" y="0"/>
                    <a:pt x="12646" y="4"/>
                    <a:pt x="12606" y="14"/>
                  </a:cubicBezTo>
                  <a:cubicBezTo>
                    <a:pt x="9813" y="1376"/>
                    <a:pt x="3187" y="5508"/>
                    <a:pt x="1" y="17537"/>
                  </a:cubicBezTo>
                  <a:lnTo>
                    <a:pt x="4526" y="17537"/>
                  </a:lnTo>
                  <a:cubicBezTo>
                    <a:pt x="4526" y="17537"/>
                    <a:pt x="8959" y="6663"/>
                    <a:pt x="13183" y="706"/>
                  </a:cubicBezTo>
                  <a:cubicBezTo>
                    <a:pt x="13350" y="353"/>
                    <a:pt x="13067" y="0"/>
                    <a:pt x="1272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798075" y="1419700"/>
              <a:ext cx="365050" cy="744025"/>
            </a:xfrm>
            <a:custGeom>
              <a:rect b="b" l="l" r="r" t="t"/>
              <a:pathLst>
                <a:path extrusionOk="0" h="29761" w="14602">
                  <a:moveTo>
                    <a:pt x="14173" y="1"/>
                  </a:moveTo>
                  <a:cubicBezTo>
                    <a:pt x="14132" y="1"/>
                    <a:pt x="14093" y="8"/>
                    <a:pt x="14061" y="25"/>
                  </a:cubicBezTo>
                  <a:cubicBezTo>
                    <a:pt x="11452" y="1756"/>
                    <a:pt x="3949" y="8498"/>
                    <a:pt x="1" y="29761"/>
                  </a:cubicBezTo>
                  <a:lnTo>
                    <a:pt x="5011" y="29761"/>
                  </a:lnTo>
                  <a:cubicBezTo>
                    <a:pt x="5011" y="29761"/>
                    <a:pt x="8959" y="11291"/>
                    <a:pt x="14430" y="417"/>
                  </a:cubicBezTo>
                  <a:cubicBezTo>
                    <a:pt x="14602" y="170"/>
                    <a:pt x="14365" y="1"/>
                    <a:pt x="141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709200" y="1281825"/>
              <a:ext cx="218100" cy="881900"/>
            </a:xfrm>
            <a:custGeom>
              <a:rect b="b" l="l" r="r" t="t"/>
              <a:pathLst>
                <a:path extrusionOk="0" h="35276" w="8724">
                  <a:moveTo>
                    <a:pt x="8077" y="0"/>
                  </a:moveTo>
                  <a:cubicBezTo>
                    <a:pt x="7947" y="0"/>
                    <a:pt x="7817" y="48"/>
                    <a:pt x="7711" y="160"/>
                  </a:cubicBezTo>
                  <a:cubicBezTo>
                    <a:pt x="5287" y="2746"/>
                    <a:pt x="0" y="11127"/>
                    <a:pt x="878" y="35276"/>
                  </a:cubicBezTo>
                  <a:lnTo>
                    <a:pt x="5980" y="35276"/>
                  </a:lnTo>
                  <a:cubicBezTo>
                    <a:pt x="5980" y="35276"/>
                    <a:pt x="6442" y="14013"/>
                    <a:pt x="8658" y="645"/>
                  </a:cubicBezTo>
                  <a:cubicBezTo>
                    <a:pt x="8724" y="299"/>
                    <a:pt x="8402" y="0"/>
                    <a:pt x="807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122775" y="2288375"/>
              <a:ext cx="1293500" cy="2566150"/>
            </a:xfrm>
            <a:custGeom>
              <a:rect b="b" l="l" r="r" t="t"/>
              <a:pathLst>
                <a:path extrusionOk="0" h="102646" w="51740">
                  <a:moveTo>
                    <a:pt x="11729" y="1"/>
                  </a:moveTo>
                  <a:cubicBezTo>
                    <a:pt x="11729" y="1"/>
                    <a:pt x="7389" y="4618"/>
                    <a:pt x="4318" y="13968"/>
                  </a:cubicBezTo>
                  <a:cubicBezTo>
                    <a:pt x="1617" y="21841"/>
                    <a:pt x="1" y="33200"/>
                    <a:pt x="2587" y="47814"/>
                  </a:cubicBezTo>
                  <a:cubicBezTo>
                    <a:pt x="7781" y="76303"/>
                    <a:pt x="8658" y="102646"/>
                    <a:pt x="8658" y="102646"/>
                  </a:cubicBezTo>
                  <a:lnTo>
                    <a:pt x="39919" y="102646"/>
                  </a:lnTo>
                  <a:cubicBezTo>
                    <a:pt x="39919" y="102646"/>
                    <a:pt x="40403" y="88424"/>
                    <a:pt x="42712" y="69562"/>
                  </a:cubicBezTo>
                  <a:cubicBezTo>
                    <a:pt x="43474" y="62728"/>
                    <a:pt x="44536" y="55317"/>
                    <a:pt x="45967" y="47814"/>
                  </a:cubicBezTo>
                  <a:cubicBezTo>
                    <a:pt x="51739" y="15977"/>
                    <a:pt x="36825" y="1"/>
                    <a:pt x="368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50775" y="2091550"/>
              <a:ext cx="757850" cy="206675"/>
            </a:xfrm>
            <a:custGeom>
              <a:rect b="b" l="l" r="r" t="t"/>
              <a:pathLst>
                <a:path extrusionOk="0" h="8267" w="30314">
                  <a:moveTo>
                    <a:pt x="0" y="1"/>
                  </a:moveTo>
                  <a:lnTo>
                    <a:pt x="1362" y="6927"/>
                  </a:lnTo>
                  <a:cubicBezTo>
                    <a:pt x="1455" y="7689"/>
                    <a:pt x="2124" y="8266"/>
                    <a:pt x="2886" y="8266"/>
                  </a:cubicBezTo>
                  <a:lnTo>
                    <a:pt x="27428" y="8266"/>
                  </a:lnTo>
                  <a:cubicBezTo>
                    <a:pt x="28190" y="8266"/>
                    <a:pt x="28859" y="7689"/>
                    <a:pt x="28975" y="6927"/>
                  </a:cubicBezTo>
                  <a:lnTo>
                    <a:pt x="303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73300" y="1297950"/>
              <a:ext cx="264950" cy="2772775"/>
            </a:xfrm>
            <a:custGeom>
              <a:rect b="b" l="l" r="r" t="t"/>
              <a:pathLst>
                <a:path extrusionOk="0" h="110911" w="10598">
                  <a:moveTo>
                    <a:pt x="3187" y="0"/>
                  </a:moveTo>
                  <a:cubicBezTo>
                    <a:pt x="1455" y="0"/>
                    <a:pt x="1" y="1339"/>
                    <a:pt x="1" y="3071"/>
                  </a:cubicBezTo>
                  <a:lnTo>
                    <a:pt x="1" y="107840"/>
                  </a:lnTo>
                  <a:cubicBezTo>
                    <a:pt x="1" y="109572"/>
                    <a:pt x="1455" y="110911"/>
                    <a:pt x="3187" y="110911"/>
                  </a:cubicBezTo>
                  <a:lnTo>
                    <a:pt x="10598" y="110911"/>
                  </a:lnTo>
                  <a:cubicBezTo>
                    <a:pt x="8174" y="110911"/>
                    <a:pt x="6257" y="108994"/>
                    <a:pt x="6257" y="106570"/>
                  </a:cubicBezTo>
                  <a:lnTo>
                    <a:pt x="6257" y="4040"/>
                  </a:lnTo>
                  <a:cubicBezTo>
                    <a:pt x="6257" y="1732"/>
                    <a:pt x="8081" y="0"/>
                    <a:pt x="1029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829725" y="1297950"/>
              <a:ext cx="4314450" cy="2772775"/>
            </a:xfrm>
            <a:custGeom>
              <a:rect b="b" l="l" r="r" t="t"/>
              <a:pathLst>
                <a:path extrusionOk="0" h="110911" w="172578">
                  <a:moveTo>
                    <a:pt x="3071" y="0"/>
                  </a:moveTo>
                  <a:cubicBezTo>
                    <a:pt x="1339" y="0"/>
                    <a:pt x="0" y="1339"/>
                    <a:pt x="0" y="3071"/>
                  </a:cubicBezTo>
                  <a:lnTo>
                    <a:pt x="0" y="107840"/>
                  </a:lnTo>
                  <a:cubicBezTo>
                    <a:pt x="0" y="109572"/>
                    <a:pt x="1339" y="110911"/>
                    <a:pt x="3071" y="110911"/>
                  </a:cubicBezTo>
                  <a:lnTo>
                    <a:pt x="169506" y="110911"/>
                  </a:lnTo>
                  <a:cubicBezTo>
                    <a:pt x="171238" y="110911"/>
                    <a:pt x="172577" y="109572"/>
                    <a:pt x="172577" y="107840"/>
                  </a:cubicBezTo>
                  <a:lnTo>
                    <a:pt x="172577" y="3071"/>
                  </a:lnTo>
                  <a:cubicBezTo>
                    <a:pt x="172577" y="1339"/>
                    <a:pt x="171238" y="0"/>
                    <a:pt x="169506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2113950" y="4746575"/>
              <a:ext cx="404050" cy="107950"/>
            </a:xfrm>
            <a:custGeom>
              <a:rect b="b" l="l" r="r" t="t"/>
              <a:pathLst>
                <a:path extrusionOk="0" h="4318" w="16162">
                  <a:moveTo>
                    <a:pt x="9905" y="1"/>
                  </a:moveTo>
                  <a:lnTo>
                    <a:pt x="0" y="4318"/>
                  </a:lnTo>
                  <a:lnTo>
                    <a:pt x="6257" y="4318"/>
                  </a:lnTo>
                  <a:lnTo>
                    <a:pt x="1616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517975" y="4746575"/>
              <a:ext cx="1164200" cy="107950"/>
            </a:xfrm>
            <a:custGeom>
              <a:rect b="b" l="l" r="r" t="t"/>
              <a:pathLst>
                <a:path extrusionOk="0" h="4318" w="46568">
                  <a:moveTo>
                    <a:pt x="0" y="1"/>
                  </a:moveTo>
                  <a:lnTo>
                    <a:pt x="9812" y="4318"/>
                  </a:lnTo>
                  <a:lnTo>
                    <a:pt x="46567" y="4318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270350" y="4746575"/>
              <a:ext cx="492950" cy="107950"/>
            </a:xfrm>
            <a:custGeom>
              <a:rect b="b" l="l" r="r" t="t"/>
              <a:pathLst>
                <a:path extrusionOk="0" h="4318" w="19718">
                  <a:moveTo>
                    <a:pt x="9905" y="1"/>
                  </a:moveTo>
                  <a:lnTo>
                    <a:pt x="1" y="4318"/>
                  </a:lnTo>
                  <a:lnTo>
                    <a:pt x="19717" y="4318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2361550" y="4070700"/>
              <a:ext cx="156450" cy="675900"/>
            </a:xfrm>
            <a:custGeom>
              <a:rect b="b" l="l" r="r" t="t"/>
              <a:pathLst>
                <a:path extrusionOk="0" h="27036" w="6258">
                  <a:moveTo>
                    <a:pt x="1" y="1"/>
                  </a:moveTo>
                  <a:lnTo>
                    <a:pt x="1" y="27036"/>
                  </a:lnTo>
                  <a:lnTo>
                    <a:pt x="6257" y="2703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2517975" y="4070700"/>
              <a:ext cx="916575" cy="675900"/>
            </a:xfrm>
            <a:custGeom>
              <a:rect b="b" l="l" r="r" t="t"/>
              <a:pathLst>
                <a:path extrusionOk="0" h="27036" w="36663">
                  <a:moveTo>
                    <a:pt x="0" y="1"/>
                  </a:moveTo>
                  <a:lnTo>
                    <a:pt x="0" y="27036"/>
                  </a:lnTo>
                  <a:lnTo>
                    <a:pt x="36663" y="27036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2517975" y="4070700"/>
              <a:ext cx="1164200" cy="783825"/>
            </a:xfrm>
            <a:custGeom>
              <a:rect b="b" l="l" r="r" t="t"/>
              <a:pathLst>
                <a:path extrusionOk="0" h="31353" w="46568">
                  <a:moveTo>
                    <a:pt x="0" y="1"/>
                  </a:moveTo>
                  <a:lnTo>
                    <a:pt x="0" y="578"/>
                  </a:lnTo>
                  <a:lnTo>
                    <a:pt x="8843" y="3164"/>
                  </a:lnTo>
                  <a:cubicBezTo>
                    <a:pt x="13460" y="4526"/>
                    <a:pt x="17223" y="7989"/>
                    <a:pt x="18863" y="12514"/>
                  </a:cubicBezTo>
                  <a:cubicBezTo>
                    <a:pt x="20594" y="17131"/>
                    <a:pt x="23088" y="22903"/>
                    <a:pt x="26066" y="26828"/>
                  </a:cubicBezTo>
                  <a:cubicBezTo>
                    <a:pt x="27312" y="28467"/>
                    <a:pt x="31076" y="31353"/>
                    <a:pt x="34539" y="31353"/>
                  </a:cubicBezTo>
                  <a:lnTo>
                    <a:pt x="46567" y="31353"/>
                  </a:lnTo>
                  <a:cubicBezTo>
                    <a:pt x="40495" y="28767"/>
                    <a:pt x="36663" y="22788"/>
                    <a:pt x="36663" y="16254"/>
                  </a:cubicBezTo>
                  <a:lnTo>
                    <a:pt x="36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981525" y="1451475"/>
              <a:ext cx="4011425" cy="2465150"/>
            </a:xfrm>
            <a:custGeom>
              <a:rect b="b" l="l" r="r" t="t"/>
              <a:pathLst>
                <a:path extrusionOk="0" h="98606" w="160457">
                  <a:moveTo>
                    <a:pt x="1432" y="0"/>
                  </a:moveTo>
                  <a:cubicBezTo>
                    <a:pt x="577" y="0"/>
                    <a:pt x="0" y="578"/>
                    <a:pt x="0" y="1455"/>
                  </a:cubicBezTo>
                  <a:lnTo>
                    <a:pt x="0" y="97174"/>
                  </a:lnTo>
                  <a:cubicBezTo>
                    <a:pt x="0" y="98028"/>
                    <a:pt x="577" y="98605"/>
                    <a:pt x="1432" y="98605"/>
                  </a:cubicBezTo>
                  <a:lnTo>
                    <a:pt x="159002" y="98605"/>
                  </a:lnTo>
                  <a:cubicBezTo>
                    <a:pt x="159879" y="98605"/>
                    <a:pt x="160456" y="98028"/>
                    <a:pt x="160456" y="97174"/>
                  </a:cubicBezTo>
                  <a:lnTo>
                    <a:pt x="160456" y="1455"/>
                  </a:lnTo>
                  <a:cubicBezTo>
                    <a:pt x="160456" y="578"/>
                    <a:pt x="159879" y="0"/>
                    <a:pt x="159002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1122925" y="2314925"/>
              <a:ext cx="1587275" cy="187600"/>
            </a:xfrm>
            <a:custGeom>
              <a:rect b="b" l="l" r="r" t="t"/>
              <a:pathLst>
                <a:path extrusionOk="0" h="7504" w="63491">
                  <a:moveTo>
                    <a:pt x="3764" y="1"/>
                  </a:moveTo>
                  <a:cubicBezTo>
                    <a:pt x="1732" y="1"/>
                    <a:pt x="1" y="1732"/>
                    <a:pt x="1" y="3764"/>
                  </a:cubicBezTo>
                  <a:cubicBezTo>
                    <a:pt x="1" y="5865"/>
                    <a:pt x="1732" y="7504"/>
                    <a:pt x="3764" y="7504"/>
                  </a:cubicBezTo>
                  <a:lnTo>
                    <a:pt x="59750" y="7504"/>
                  </a:lnTo>
                  <a:cubicBezTo>
                    <a:pt x="61759" y="7504"/>
                    <a:pt x="63490" y="5865"/>
                    <a:pt x="63490" y="3764"/>
                  </a:cubicBezTo>
                  <a:cubicBezTo>
                    <a:pt x="63490" y="1732"/>
                    <a:pt x="61759" y="1"/>
                    <a:pt x="597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1192775" y="2351300"/>
              <a:ext cx="120650" cy="119500"/>
            </a:xfrm>
            <a:custGeom>
              <a:rect b="b" l="l" r="r" t="t"/>
              <a:pathLst>
                <a:path extrusionOk="0" h="4780" w="4826">
                  <a:moveTo>
                    <a:pt x="1732" y="577"/>
                  </a:moveTo>
                  <a:cubicBezTo>
                    <a:pt x="2032" y="577"/>
                    <a:pt x="2309" y="670"/>
                    <a:pt x="2609" y="854"/>
                  </a:cubicBezTo>
                  <a:cubicBezTo>
                    <a:pt x="2794" y="1154"/>
                    <a:pt x="2978" y="1432"/>
                    <a:pt x="2978" y="1732"/>
                  </a:cubicBezTo>
                  <a:cubicBezTo>
                    <a:pt x="2978" y="2009"/>
                    <a:pt x="2794" y="2401"/>
                    <a:pt x="2609" y="2586"/>
                  </a:cubicBezTo>
                  <a:cubicBezTo>
                    <a:pt x="2309" y="2794"/>
                    <a:pt x="2032" y="2978"/>
                    <a:pt x="1732" y="2978"/>
                  </a:cubicBezTo>
                  <a:cubicBezTo>
                    <a:pt x="1455" y="2978"/>
                    <a:pt x="1155" y="2794"/>
                    <a:pt x="878" y="2586"/>
                  </a:cubicBezTo>
                  <a:cubicBezTo>
                    <a:pt x="670" y="2401"/>
                    <a:pt x="577" y="2009"/>
                    <a:pt x="485" y="1732"/>
                  </a:cubicBezTo>
                  <a:cubicBezTo>
                    <a:pt x="577" y="1432"/>
                    <a:pt x="670" y="1154"/>
                    <a:pt x="878" y="854"/>
                  </a:cubicBezTo>
                  <a:cubicBezTo>
                    <a:pt x="1155" y="670"/>
                    <a:pt x="1455" y="577"/>
                    <a:pt x="1732" y="577"/>
                  </a:cubicBezTo>
                  <a:close/>
                  <a:moveTo>
                    <a:pt x="1732" y="0"/>
                  </a:moveTo>
                  <a:cubicBezTo>
                    <a:pt x="1247" y="0"/>
                    <a:pt x="878" y="185"/>
                    <a:pt x="485" y="485"/>
                  </a:cubicBezTo>
                  <a:cubicBezTo>
                    <a:pt x="208" y="854"/>
                    <a:pt x="0" y="1339"/>
                    <a:pt x="0" y="1732"/>
                  </a:cubicBezTo>
                  <a:cubicBezTo>
                    <a:pt x="0" y="2216"/>
                    <a:pt x="208" y="2586"/>
                    <a:pt x="485" y="2978"/>
                  </a:cubicBezTo>
                  <a:cubicBezTo>
                    <a:pt x="878" y="3371"/>
                    <a:pt x="1247" y="3463"/>
                    <a:pt x="1732" y="3463"/>
                  </a:cubicBezTo>
                  <a:cubicBezTo>
                    <a:pt x="1940" y="3463"/>
                    <a:pt x="2124" y="3463"/>
                    <a:pt x="2401" y="3371"/>
                  </a:cubicBezTo>
                  <a:cubicBezTo>
                    <a:pt x="2490" y="3322"/>
                    <a:pt x="2591" y="3293"/>
                    <a:pt x="2695" y="3293"/>
                  </a:cubicBezTo>
                  <a:cubicBezTo>
                    <a:pt x="2833" y="3293"/>
                    <a:pt x="2975" y="3344"/>
                    <a:pt x="3094" y="3463"/>
                  </a:cubicBezTo>
                  <a:lnTo>
                    <a:pt x="4248" y="4710"/>
                  </a:lnTo>
                  <a:cubicBezTo>
                    <a:pt x="4294" y="4756"/>
                    <a:pt x="4364" y="4779"/>
                    <a:pt x="4433" y="4779"/>
                  </a:cubicBezTo>
                  <a:cubicBezTo>
                    <a:pt x="4502" y="4779"/>
                    <a:pt x="4571" y="4756"/>
                    <a:pt x="4618" y="4710"/>
                  </a:cubicBezTo>
                  <a:cubicBezTo>
                    <a:pt x="4825" y="4525"/>
                    <a:pt x="4825" y="4410"/>
                    <a:pt x="4618" y="4225"/>
                  </a:cubicBezTo>
                  <a:lnTo>
                    <a:pt x="3463" y="3071"/>
                  </a:lnTo>
                  <a:cubicBezTo>
                    <a:pt x="3279" y="2886"/>
                    <a:pt x="3279" y="2586"/>
                    <a:pt x="3371" y="2401"/>
                  </a:cubicBezTo>
                  <a:cubicBezTo>
                    <a:pt x="3463" y="2216"/>
                    <a:pt x="3463" y="1916"/>
                    <a:pt x="3463" y="1732"/>
                  </a:cubicBezTo>
                  <a:cubicBezTo>
                    <a:pt x="3463" y="1339"/>
                    <a:pt x="3279" y="854"/>
                    <a:pt x="2978" y="485"/>
                  </a:cubicBezTo>
                  <a:cubicBezTo>
                    <a:pt x="2609" y="185"/>
                    <a:pt x="2217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1122925" y="2598900"/>
              <a:ext cx="1587275" cy="1171125"/>
            </a:xfrm>
            <a:custGeom>
              <a:rect b="b" l="l" r="r" t="t"/>
              <a:pathLst>
                <a:path extrusionOk="0" h="46845" w="63491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46844"/>
                  </a:lnTo>
                  <a:lnTo>
                    <a:pt x="63490" y="46844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1122925" y="2598900"/>
              <a:ext cx="1587275" cy="132200"/>
            </a:xfrm>
            <a:custGeom>
              <a:rect b="b" l="l" r="r" t="t"/>
              <a:pathLst>
                <a:path extrusionOk="0" h="5288" w="63491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5287"/>
                  </a:lnTo>
                  <a:lnTo>
                    <a:pt x="63490" y="5287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1122925" y="2598900"/>
              <a:ext cx="1587275" cy="132200"/>
            </a:xfrm>
            <a:custGeom>
              <a:rect b="b" l="l" r="r" t="t"/>
              <a:pathLst>
                <a:path extrusionOk="0" fill="none" h="5288" w="63491">
                  <a:moveTo>
                    <a:pt x="63490" y="5287"/>
                  </a:moveTo>
                  <a:lnTo>
                    <a:pt x="1" y="5287"/>
                  </a:lnTo>
                  <a:lnTo>
                    <a:pt x="1" y="4225"/>
                  </a:lnTo>
                  <a:cubicBezTo>
                    <a:pt x="1" y="1917"/>
                    <a:pt x="1940" y="0"/>
                    <a:pt x="4341" y="0"/>
                  </a:cubicBezTo>
                  <a:lnTo>
                    <a:pt x="59173" y="0"/>
                  </a:lnTo>
                  <a:cubicBezTo>
                    <a:pt x="61574" y="0"/>
                    <a:pt x="63490" y="1917"/>
                    <a:pt x="63490" y="42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1243550" y="2642200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55" y="0"/>
                  </a:moveTo>
                  <a:cubicBezTo>
                    <a:pt x="370" y="0"/>
                    <a:pt x="1" y="392"/>
                    <a:pt x="1" y="854"/>
                  </a:cubicBezTo>
                  <a:cubicBezTo>
                    <a:pt x="1" y="1339"/>
                    <a:pt x="370" y="1732"/>
                    <a:pt x="855" y="1732"/>
                  </a:cubicBezTo>
                  <a:cubicBezTo>
                    <a:pt x="1340" y="1732"/>
                    <a:pt x="1732" y="1339"/>
                    <a:pt x="1732" y="854"/>
                  </a:cubicBezTo>
                  <a:cubicBezTo>
                    <a:pt x="1732" y="392"/>
                    <a:pt x="1340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1344575" y="2642200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54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4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1445575" y="2642200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55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5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1916550" y="2762250"/>
              <a:ext cx="25" cy="959850"/>
            </a:xfrm>
            <a:custGeom>
              <a:rect b="b" l="l" r="r" t="t"/>
              <a:pathLst>
                <a:path extrusionOk="0" fill="none" h="38394" w="1">
                  <a:moveTo>
                    <a:pt x="1" y="0"/>
                  </a:moveTo>
                  <a:lnTo>
                    <a:pt x="1" y="38394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1241250" y="289960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1241250" y="2856325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1241250" y="3200325"/>
              <a:ext cx="543150" cy="129875"/>
            </a:xfrm>
            <a:custGeom>
              <a:rect b="b" l="l" r="r" t="t"/>
              <a:pathLst>
                <a:path extrusionOk="0" h="5195" w="21726">
                  <a:moveTo>
                    <a:pt x="1" y="0"/>
                  </a:moveTo>
                  <a:lnTo>
                    <a:pt x="1" y="5195"/>
                  </a:lnTo>
                  <a:lnTo>
                    <a:pt x="19140" y="5195"/>
                  </a:lnTo>
                  <a:cubicBezTo>
                    <a:pt x="20571" y="5195"/>
                    <a:pt x="21726" y="4040"/>
                    <a:pt x="21726" y="2586"/>
                  </a:cubicBezTo>
                  <a:cubicBezTo>
                    <a:pt x="21726" y="1155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1241250" y="31541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1241250" y="349815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1241250" y="34548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2049300" y="289960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2049300" y="2856325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2049300" y="3200325"/>
              <a:ext cx="271300" cy="129875"/>
            </a:xfrm>
            <a:custGeom>
              <a:rect b="b" l="l" r="r" t="t"/>
              <a:pathLst>
                <a:path extrusionOk="0" h="5195" w="10852">
                  <a:moveTo>
                    <a:pt x="1" y="0"/>
                  </a:moveTo>
                  <a:lnTo>
                    <a:pt x="1" y="5195"/>
                  </a:lnTo>
                  <a:lnTo>
                    <a:pt x="8266" y="5195"/>
                  </a:lnTo>
                  <a:cubicBezTo>
                    <a:pt x="9697" y="5195"/>
                    <a:pt x="10852" y="4040"/>
                    <a:pt x="10852" y="2586"/>
                  </a:cubicBezTo>
                  <a:cubicBezTo>
                    <a:pt x="10852" y="1155"/>
                    <a:pt x="9697" y="0"/>
                    <a:pt x="8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2049300" y="31541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2049300" y="349815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2049300" y="34548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1034050" y="3770000"/>
              <a:ext cx="1765600" cy="25"/>
            </a:xfrm>
            <a:custGeom>
              <a:rect b="b" l="l" r="r" t="t"/>
              <a:pathLst>
                <a:path extrusionOk="0" fill="none" h="1" w="70624">
                  <a:moveTo>
                    <a:pt x="0" y="0"/>
                  </a:moveTo>
                  <a:lnTo>
                    <a:pt x="7062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6762550" y="4854500"/>
              <a:ext cx="9825" cy="25"/>
            </a:xfrm>
            <a:custGeom>
              <a:rect b="b" l="l" r="r" t="t"/>
              <a:pathLst>
                <a:path extrusionOk="0" h="1" w="393">
                  <a:moveTo>
                    <a:pt x="393" y="1"/>
                  </a:moveTo>
                  <a:lnTo>
                    <a:pt x="39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231F20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6539175" y="1685225"/>
              <a:ext cx="579525" cy="3169300"/>
            </a:xfrm>
            <a:custGeom>
              <a:rect b="b" l="l" r="r" t="t"/>
              <a:pathLst>
                <a:path extrusionOk="0" h="126772" w="23181">
                  <a:moveTo>
                    <a:pt x="11637" y="1"/>
                  </a:moveTo>
                  <a:cubicBezTo>
                    <a:pt x="2979" y="1"/>
                    <a:pt x="1" y="3256"/>
                    <a:pt x="1" y="3256"/>
                  </a:cubicBezTo>
                  <a:lnTo>
                    <a:pt x="1" y="126772"/>
                  </a:lnTo>
                  <a:lnTo>
                    <a:pt x="23180" y="126772"/>
                  </a:lnTo>
                  <a:lnTo>
                    <a:pt x="23180" y="3256"/>
                  </a:lnTo>
                  <a:cubicBezTo>
                    <a:pt x="23180" y="3256"/>
                    <a:pt x="20387" y="1"/>
                    <a:pt x="116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6632675" y="1729225"/>
              <a:ext cx="445050" cy="3125300"/>
            </a:xfrm>
            <a:custGeom>
              <a:rect b="b" l="l" r="r" t="t"/>
              <a:pathLst>
                <a:path extrusionOk="0" h="125012" w="17802">
                  <a:moveTo>
                    <a:pt x="8613" y="0"/>
                  </a:moveTo>
                  <a:cubicBezTo>
                    <a:pt x="6067" y="0"/>
                    <a:pt x="3135" y="405"/>
                    <a:pt x="1" y="1588"/>
                  </a:cubicBezTo>
                  <a:lnTo>
                    <a:pt x="1" y="125012"/>
                  </a:lnTo>
                  <a:lnTo>
                    <a:pt x="17801" y="125012"/>
                  </a:lnTo>
                  <a:lnTo>
                    <a:pt x="17801" y="1888"/>
                  </a:lnTo>
                  <a:cubicBezTo>
                    <a:pt x="17801" y="1888"/>
                    <a:pt x="14111" y="0"/>
                    <a:pt x="8613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6632675" y="1768925"/>
              <a:ext cx="344025" cy="3085600"/>
            </a:xfrm>
            <a:custGeom>
              <a:rect b="b" l="l" r="r" t="t"/>
              <a:pathLst>
                <a:path extrusionOk="0" h="123424" w="13761">
                  <a:moveTo>
                    <a:pt x="1" y="0"/>
                  </a:moveTo>
                  <a:lnTo>
                    <a:pt x="1" y="123424"/>
                  </a:lnTo>
                  <a:lnTo>
                    <a:pt x="13761" y="123424"/>
                  </a:lnTo>
                  <a:lnTo>
                    <a:pt x="13761" y="300"/>
                  </a:lnTo>
                  <a:cubicBezTo>
                    <a:pt x="11687" y="1039"/>
                    <a:pt x="9586" y="1295"/>
                    <a:pt x="7672" y="1295"/>
                  </a:cubicBezTo>
                  <a:cubicBezTo>
                    <a:pt x="3365" y="129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539175" y="1766600"/>
              <a:ext cx="538550" cy="3087925"/>
            </a:xfrm>
            <a:custGeom>
              <a:rect b="b" l="l" r="r" t="t"/>
              <a:pathLst>
                <a:path extrusionOk="0" h="123517" w="21542">
                  <a:moveTo>
                    <a:pt x="1" y="1"/>
                  </a:moveTo>
                  <a:lnTo>
                    <a:pt x="1" y="123517"/>
                  </a:lnTo>
                  <a:lnTo>
                    <a:pt x="21541" y="123517"/>
                  </a:lnTo>
                  <a:lnTo>
                    <a:pt x="21541" y="393"/>
                  </a:lnTo>
                  <a:cubicBezTo>
                    <a:pt x="21541" y="393"/>
                    <a:pt x="18263" y="2794"/>
                    <a:pt x="11637" y="2794"/>
                  </a:cubicBezTo>
                  <a:cubicBezTo>
                    <a:pt x="3949" y="279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33975" y="3179675"/>
              <a:ext cx="589325" cy="753675"/>
            </a:xfrm>
            <a:custGeom>
              <a:rect b="b" l="l" r="r" t="t"/>
              <a:pathLst>
                <a:path extrusionOk="0" h="30147" w="23573">
                  <a:moveTo>
                    <a:pt x="12721" y="0"/>
                  </a:moveTo>
                  <a:cubicBezTo>
                    <a:pt x="5737" y="0"/>
                    <a:pt x="1" y="2350"/>
                    <a:pt x="1" y="2350"/>
                  </a:cubicBezTo>
                  <a:lnTo>
                    <a:pt x="1" y="30147"/>
                  </a:lnTo>
                  <a:cubicBezTo>
                    <a:pt x="1" y="30147"/>
                    <a:pt x="4618" y="29634"/>
                    <a:pt x="11603" y="29634"/>
                  </a:cubicBezTo>
                  <a:cubicBezTo>
                    <a:pt x="15095" y="29634"/>
                    <a:pt x="19179" y="29762"/>
                    <a:pt x="23573" y="30147"/>
                  </a:cubicBezTo>
                  <a:lnTo>
                    <a:pt x="23573" y="2350"/>
                  </a:lnTo>
                  <a:cubicBezTo>
                    <a:pt x="20018" y="588"/>
                    <a:pt x="16213" y="0"/>
                    <a:pt x="1272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286375" y="2637575"/>
              <a:ext cx="161050" cy="228000"/>
            </a:xfrm>
            <a:custGeom>
              <a:rect b="b" l="l" r="r" t="t"/>
              <a:pathLst>
                <a:path extrusionOk="0" h="9120" w="6442">
                  <a:moveTo>
                    <a:pt x="1" y="0"/>
                  </a:moveTo>
                  <a:lnTo>
                    <a:pt x="1" y="9120"/>
                  </a:lnTo>
                  <a:lnTo>
                    <a:pt x="6442" y="9120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069925" y="2887500"/>
              <a:ext cx="601450" cy="216450"/>
            </a:xfrm>
            <a:custGeom>
              <a:rect b="b" l="l" r="r" t="t"/>
              <a:pathLst>
                <a:path extrusionOk="0" h="8658" w="24058">
                  <a:moveTo>
                    <a:pt x="5103" y="0"/>
                  </a:moveTo>
                  <a:cubicBezTo>
                    <a:pt x="2979" y="0"/>
                    <a:pt x="1155" y="1247"/>
                    <a:pt x="393" y="3071"/>
                  </a:cubicBezTo>
                  <a:cubicBezTo>
                    <a:pt x="1" y="3948"/>
                    <a:pt x="393" y="5010"/>
                    <a:pt x="1363" y="5379"/>
                  </a:cubicBezTo>
                  <a:cubicBezTo>
                    <a:pt x="2794" y="5957"/>
                    <a:pt x="3949" y="7203"/>
                    <a:pt x="4526" y="8658"/>
                  </a:cubicBezTo>
                  <a:lnTo>
                    <a:pt x="19533" y="8658"/>
                  </a:lnTo>
                  <a:cubicBezTo>
                    <a:pt x="20110" y="7203"/>
                    <a:pt x="21264" y="5957"/>
                    <a:pt x="22811" y="5379"/>
                  </a:cubicBezTo>
                  <a:cubicBezTo>
                    <a:pt x="23665" y="5010"/>
                    <a:pt x="24058" y="3948"/>
                    <a:pt x="23665" y="3071"/>
                  </a:cubicBezTo>
                  <a:cubicBezTo>
                    <a:pt x="22903" y="1247"/>
                    <a:pt x="21079" y="0"/>
                    <a:pt x="18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120725" y="2832075"/>
              <a:ext cx="499850" cy="192225"/>
            </a:xfrm>
            <a:custGeom>
              <a:rect b="b" l="l" r="r" t="t"/>
              <a:pathLst>
                <a:path extrusionOk="0" h="7689" w="19994">
                  <a:moveTo>
                    <a:pt x="6349" y="1"/>
                  </a:moveTo>
                  <a:lnTo>
                    <a:pt x="2679" y="1548"/>
                  </a:lnTo>
                  <a:lnTo>
                    <a:pt x="185" y="2702"/>
                  </a:lnTo>
                  <a:cubicBezTo>
                    <a:pt x="93" y="2702"/>
                    <a:pt x="1" y="2979"/>
                    <a:pt x="185" y="3071"/>
                  </a:cubicBezTo>
                  <a:lnTo>
                    <a:pt x="9997" y="7689"/>
                  </a:lnTo>
                  <a:lnTo>
                    <a:pt x="19809" y="3071"/>
                  </a:lnTo>
                  <a:cubicBezTo>
                    <a:pt x="19994" y="2979"/>
                    <a:pt x="19994" y="2702"/>
                    <a:pt x="19809" y="2702"/>
                  </a:cubicBezTo>
                  <a:lnTo>
                    <a:pt x="17316" y="1548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187675" y="2832075"/>
              <a:ext cx="365950" cy="127575"/>
            </a:xfrm>
            <a:custGeom>
              <a:rect b="b" l="l" r="r" t="t"/>
              <a:pathLst>
                <a:path extrusionOk="0" h="5103" w="14638">
                  <a:moveTo>
                    <a:pt x="3671" y="1"/>
                  </a:moveTo>
                  <a:lnTo>
                    <a:pt x="1" y="1548"/>
                  </a:lnTo>
                  <a:lnTo>
                    <a:pt x="7319" y="5103"/>
                  </a:lnTo>
                  <a:lnTo>
                    <a:pt x="14638" y="1548"/>
                  </a:lnTo>
                  <a:lnTo>
                    <a:pt x="1096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6101100" y="2253750"/>
              <a:ext cx="558150" cy="353700"/>
            </a:xfrm>
            <a:custGeom>
              <a:rect b="b" l="l" r="r" t="t"/>
              <a:pathLst>
                <a:path extrusionOk="0" h="14148" w="22326">
                  <a:moveTo>
                    <a:pt x="11166" y="0"/>
                  </a:moveTo>
                  <a:cubicBezTo>
                    <a:pt x="10996" y="0"/>
                    <a:pt x="10828" y="47"/>
                    <a:pt x="10690" y="139"/>
                  </a:cubicBezTo>
                  <a:lnTo>
                    <a:pt x="578" y="6303"/>
                  </a:lnTo>
                  <a:cubicBezTo>
                    <a:pt x="1" y="6696"/>
                    <a:pt x="1" y="7550"/>
                    <a:pt x="578" y="7850"/>
                  </a:cubicBezTo>
                  <a:lnTo>
                    <a:pt x="10690" y="13991"/>
                  </a:lnTo>
                  <a:cubicBezTo>
                    <a:pt x="10828" y="14095"/>
                    <a:pt x="10996" y="14147"/>
                    <a:pt x="11166" y="14147"/>
                  </a:cubicBezTo>
                  <a:cubicBezTo>
                    <a:pt x="11336" y="14147"/>
                    <a:pt x="11510" y="14095"/>
                    <a:pt x="11660" y="13991"/>
                  </a:cubicBezTo>
                  <a:lnTo>
                    <a:pt x="21749" y="7850"/>
                  </a:lnTo>
                  <a:cubicBezTo>
                    <a:pt x="22326" y="7550"/>
                    <a:pt x="22326" y="6696"/>
                    <a:pt x="21749" y="6303"/>
                  </a:cubicBezTo>
                  <a:lnTo>
                    <a:pt x="11660" y="139"/>
                  </a:lnTo>
                  <a:cubicBezTo>
                    <a:pt x="11510" y="47"/>
                    <a:pt x="11336" y="0"/>
                    <a:pt x="1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6286375" y="2481150"/>
              <a:ext cx="228600" cy="305350"/>
            </a:xfrm>
            <a:custGeom>
              <a:rect b="b" l="l" r="r" t="t"/>
              <a:pathLst>
                <a:path extrusionOk="0" h="12214" w="9144">
                  <a:moveTo>
                    <a:pt x="1" y="1"/>
                  </a:moveTo>
                  <a:lnTo>
                    <a:pt x="1" y="7112"/>
                  </a:lnTo>
                  <a:cubicBezTo>
                    <a:pt x="1" y="8566"/>
                    <a:pt x="786" y="9813"/>
                    <a:pt x="2032" y="10575"/>
                  </a:cubicBezTo>
                  <a:lnTo>
                    <a:pt x="3948" y="11729"/>
                  </a:lnTo>
                  <a:cubicBezTo>
                    <a:pt x="4526" y="12029"/>
                    <a:pt x="5103" y="12214"/>
                    <a:pt x="5680" y="12214"/>
                  </a:cubicBezTo>
                  <a:cubicBezTo>
                    <a:pt x="7596" y="12214"/>
                    <a:pt x="9143" y="10667"/>
                    <a:pt x="9143" y="8843"/>
                  </a:cubicBezTo>
                  <a:lnTo>
                    <a:pt x="9143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6243100" y="2500200"/>
              <a:ext cx="88900" cy="125275"/>
            </a:xfrm>
            <a:custGeom>
              <a:rect b="b" l="l" r="r" t="t"/>
              <a:pathLst>
                <a:path extrusionOk="0" h="5011" w="3556">
                  <a:moveTo>
                    <a:pt x="0" y="1"/>
                  </a:moveTo>
                  <a:lnTo>
                    <a:pt x="0" y="3279"/>
                  </a:lnTo>
                  <a:lnTo>
                    <a:pt x="1247" y="4526"/>
                  </a:lnTo>
                  <a:lnTo>
                    <a:pt x="1247" y="5010"/>
                  </a:lnTo>
                  <a:lnTo>
                    <a:pt x="1939" y="5010"/>
                  </a:lnTo>
                  <a:cubicBezTo>
                    <a:pt x="2309" y="5010"/>
                    <a:pt x="2609" y="4710"/>
                    <a:pt x="2609" y="4341"/>
                  </a:cubicBezTo>
                  <a:lnTo>
                    <a:pt x="2609" y="3764"/>
                  </a:lnTo>
                  <a:cubicBezTo>
                    <a:pt x="2609" y="3371"/>
                    <a:pt x="2794" y="2886"/>
                    <a:pt x="3094" y="2702"/>
                  </a:cubicBezTo>
                  <a:cubicBezTo>
                    <a:pt x="3371" y="2402"/>
                    <a:pt x="3555" y="2032"/>
                    <a:pt x="3555" y="1547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6230975" y="2440175"/>
              <a:ext cx="308225" cy="98725"/>
            </a:xfrm>
            <a:custGeom>
              <a:rect b="b" l="l" r="r" t="t"/>
              <a:pathLst>
                <a:path extrusionOk="0" h="3949" w="12329">
                  <a:moveTo>
                    <a:pt x="0" y="1"/>
                  </a:moveTo>
                  <a:lnTo>
                    <a:pt x="0" y="3163"/>
                  </a:lnTo>
                  <a:cubicBezTo>
                    <a:pt x="0" y="3556"/>
                    <a:pt x="393" y="3948"/>
                    <a:pt x="785" y="3948"/>
                  </a:cubicBezTo>
                  <a:lnTo>
                    <a:pt x="11544" y="3948"/>
                  </a:lnTo>
                  <a:cubicBezTo>
                    <a:pt x="11936" y="3948"/>
                    <a:pt x="12329" y="3556"/>
                    <a:pt x="12329" y="3163"/>
                  </a:cubicBezTo>
                  <a:lnTo>
                    <a:pt x="12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6230975" y="2572350"/>
              <a:ext cx="55425" cy="86600"/>
            </a:xfrm>
            <a:custGeom>
              <a:rect b="b" l="l" r="r" t="t"/>
              <a:pathLst>
                <a:path extrusionOk="0" h="3464" w="2217">
                  <a:moveTo>
                    <a:pt x="785" y="0"/>
                  </a:moveTo>
                  <a:cubicBezTo>
                    <a:pt x="393" y="0"/>
                    <a:pt x="0" y="301"/>
                    <a:pt x="0" y="670"/>
                  </a:cubicBezTo>
                  <a:lnTo>
                    <a:pt x="0" y="1824"/>
                  </a:lnTo>
                  <a:cubicBezTo>
                    <a:pt x="0" y="2794"/>
                    <a:pt x="785" y="3464"/>
                    <a:pt x="1639" y="3464"/>
                  </a:cubicBezTo>
                  <a:lnTo>
                    <a:pt x="2217" y="3464"/>
                  </a:lnTo>
                  <a:lnTo>
                    <a:pt x="2217" y="878"/>
                  </a:lnTo>
                  <a:cubicBezTo>
                    <a:pt x="2217" y="393"/>
                    <a:pt x="1847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6142075" y="2430375"/>
              <a:ext cx="25" cy="170850"/>
            </a:xfrm>
            <a:custGeom>
              <a:rect b="b" l="l" r="r" t="t"/>
              <a:pathLst>
                <a:path extrusionOk="0" fill="none" h="6834" w="1">
                  <a:moveTo>
                    <a:pt x="1" y="0"/>
                  </a:moveTo>
                  <a:lnTo>
                    <a:pt x="1" y="6834"/>
                  </a:lnTo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6094175" y="2631225"/>
              <a:ext cx="96425" cy="102175"/>
            </a:xfrm>
            <a:custGeom>
              <a:rect b="b" l="l" r="r" t="t"/>
              <a:pathLst>
                <a:path extrusionOk="0" h="4087" w="3857">
                  <a:moveTo>
                    <a:pt x="1963" y="0"/>
                  </a:moveTo>
                  <a:cubicBezTo>
                    <a:pt x="1853" y="0"/>
                    <a:pt x="1732" y="47"/>
                    <a:pt x="1640" y="139"/>
                  </a:cubicBezTo>
                  <a:lnTo>
                    <a:pt x="670" y="1778"/>
                  </a:lnTo>
                  <a:cubicBezTo>
                    <a:pt x="1" y="2748"/>
                    <a:pt x="762" y="4087"/>
                    <a:pt x="1917" y="4087"/>
                  </a:cubicBezTo>
                  <a:cubicBezTo>
                    <a:pt x="3163" y="4087"/>
                    <a:pt x="3856" y="2748"/>
                    <a:pt x="3279" y="1778"/>
                  </a:cubicBezTo>
                  <a:lnTo>
                    <a:pt x="2217" y="139"/>
                  </a:lnTo>
                  <a:cubicBezTo>
                    <a:pt x="2171" y="47"/>
                    <a:pt x="2073" y="0"/>
                    <a:pt x="196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6110925" y="2594275"/>
              <a:ext cx="62350" cy="60050"/>
            </a:xfrm>
            <a:custGeom>
              <a:rect b="b" l="l" r="r" t="t"/>
              <a:pathLst>
                <a:path extrusionOk="0" h="2402" w="2494">
                  <a:moveTo>
                    <a:pt x="1247" y="1"/>
                  </a:moveTo>
                  <a:cubicBezTo>
                    <a:pt x="577" y="1"/>
                    <a:pt x="0" y="463"/>
                    <a:pt x="0" y="1247"/>
                  </a:cubicBezTo>
                  <a:cubicBezTo>
                    <a:pt x="0" y="1917"/>
                    <a:pt x="577" y="2402"/>
                    <a:pt x="1247" y="2402"/>
                  </a:cubicBezTo>
                  <a:cubicBezTo>
                    <a:pt x="1916" y="2402"/>
                    <a:pt x="2493" y="1917"/>
                    <a:pt x="2493" y="1247"/>
                  </a:cubicBezTo>
                  <a:cubicBezTo>
                    <a:pt x="2493" y="463"/>
                    <a:pt x="1916" y="1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6228650" y="3103925"/>
              <a:ext cx="404050" cy="271875"/>
            </a:xfrm>
            <a:custGeom>
              <a:rect b="b" l="l" r="r" t="t"/>
              <a:pathLst>
                <a:path extrusionOk="0" h="10875" w="16162">
                  <a:moveTo>
                    <a:pt x="1" y="1"/>
                  </a:moveTo>
                  <a:lnTo>
                    <a:pt x="1" y="10875"/>
                  </a:lnTo>
                  <a:lnTo>
                    <a:pt x="16162" y="10875"/>
                  </a:lnTo>
                  <a:lnTo>
                    <a:pt x="16162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6123025" y="3103925"/>
              <a:ext cx="105650" cy="271875"/>
            </a:xfrm>
            <a:custGeom>
              <a:rect b="b" l="l" r="r" t="t"/>
              <a:pathLst>
                <a:path extrusionOk="0" h="10875" w="4226">
                  <a:moveTo>
                    <a:pt x="1" y="1"/>
                  </a:moveTo>
                  <a:lnTo>
                    <a:pt x="1" y="10875"/>
                  </a:lnTo>
                  <a:lnTo>
                    <a:pt x="4226" y="10875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6277150" y="3149525"/>
              <a:ext cx="307650" cy="180675"/>
            </a:xfrm>
            <a:custGeom>
              <a:rect b="b" l="l" r="r" t="t"/>
              <a:pathLst>
                <a:path extrusionOk="0" h="7227" w="12306">
                  <a:moveTo>
                    <a:pt x="1616" y="1"/>
                  </a:moveTo>
                  <a:cubicBezTo>
                    <a:pt x="762" y="1"/>
                    <a:pt x="0" y="762"/>
                    <a:pt x="0" y="1640"/>
                  </a:cubicBezTo>
                  <a:lnTo>
                    <a:pt x="0" y="5588"/>
                  </a:lnTo>
                  <a:cubicBezTo>
                    <a:pt x="0" y="6442"/>
                    <a:pt x="762" y="7227"/>
                    <a:pt x="1616" y="7227"/>
                  </a:cubicBezTo>
                  <a:lnTo>
                    <a:pt x="10759" y="7227"/>
                  </a:lnTo>
                  <a:cubicBezTo>
                    <a:pt x="11636" y="7227"/>
                    <a:pt x="12306" y="6442"/>
                    <a:pt x="12306" y="5588"/>
                  </a:cubicBezTo>
                  <a:lnTo>
                    <a:pt x="12306" y="1640"/>
                  </a:lnTo>
                  <a:cubicBezTo>
                    <a:pt x="12306" y="762"/>
                    <a:pt x="11636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6154200" y="3375775"/>
              <a:ext cx="356150" cy="1014700"/>
            </a:xfrm>
            <a:custGeom>
              <a:rect b="b" l="l" r="r" t="t"/>
              <a:pathLst>
                <a:path extrusionOk="0" h="40588" w="14246">
                  <a:moveTo>
                    <a:pt x="1" y="1"/>
                  </a:moveTo>
                  <a:lnTo>
                    <a:pt x="1" y="9813"/>
                  </a:lnTo>
                  <a:cubicBezTo>
                    <a:pt x="1" y="10390"/>
                    <a:pt x="185" y="11059"/>
                    <a:pt x="670" y="11544"/>
                  </a:cubicBezTo>
                  <a:cubicBezTo>
                    <a:pt x="1063" y="12029"/>
                    <a:pt x="1340" y="12606"/>
                    <a:pt x="1340" y="13183"/>
                  </a:cubicBezTo>
                  <a:lnTo>
                    <a:pt x="1340" y="40588"/>
                  </a:lnTo>
                  <a:lnTo>
                    <a:pt x="12883" y="40588"/>
                  </a:lnTo>
                  <a:lnTo>
                    <a:pt x="12883" y="13183"/>
                  </a:lnTo>
                  <a:cubicBezTo>
                    <a:pt x="12883" y="12606"/>
                    <a:pt x="13183" y="12029"/>
                    <a:pt x="13576" y="11544"/>
                  </a:cubicBezTo>
                  <a:cubicBezTo>
                    <a:pt x="14038" y="11059"/>
                    <a:pt x="14245" y="10390"/>
                    <a:pt x="14245" y="9813"/>
                  </a:cubicBezTo>
                  <a:lnTo>
                    <a:pt x="1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6245400" y="3375775"/>
              <a:ext cx="358450" cy="1014700"/>
            </a:xfrm>
            <a:custGeom>
              <a:rect b="b" l="l" r="r" t="t"/>
              <a:pathLst>
                <a:path extrusionOk="0" h="40588" w="14338">
                  <a:moveTo>
                    <a:pt x="0" y="1"/>
                  </a:moveTo>
                  <a:lnTo>
                    <a:pt x="0" y="9813"/>
                  </a:lnTo>
                  <a:cubicBezTo>
                    <a:pt x="0" y="10390"/>
                    <a:pt x="300" y="11059"/>
                    <a:pt x="693" y="11544"/>
                  </a:cubicBezTo>
                  <a:cubicBezTo>
                    <a:pt x="1155" y="12029"/>
                    <a:pt x="1362" y="12606"/>
                    <a:pt x="1362" y="13183"/>
                  </a:cubicBezTo>
                  <a:lnTo>
                    <a:pt x="1362" y="40588"/>
                  </a:lnTo>
                  <a:lnTo>
                    <a:pt x="12998" y="40588"/>
                  </a:lnTo>
                  <a:lnTo>
                    <a:pt x="12998" y="13183"/>
                  </a:lnTo>
                  <a:cubicBezTo>
                    <a:pt x="12998" y="12606"/>
                    <a:pt x="13183" y="12029"/>
                    <a:pt x="13668" y="11544"/>
                  </a:cubicBezTo>
                  <a:cubicBezTo>
                    <a:pt x="14060" y="11059"/>
                    <a:pt x="14337" y="10390"/>
                    <a:pt x="14337" y="9813"/>
                  </a:cubicBezTo>
                  <a:lnTo>
                    <a:pt x="14337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6245400" y="3402325"/>
              <a:ext cx="34075" cy="959300"/>
            </a:xfrm>
            <a:custGeom>
              <a:rect b="b" l="l" r="r" t="t"/>
              <a:pathLst>
                <a:path extrusionOk="0" fill="none" h="38372" w="1363">
                  <a:moveTo>
                    <a:pt x="1362" y="38371"/>
                  </a:moveTo>
                  <a:lnTo>
                    <a:pt x="1362" y="12121"/>
                  </a:lnTo>
                  <a:cubicBezTo>
                    <a:pt x="1362" y="11544"/>
                    <a:pt x="1155" y="10967"/>
                    <a:pt x="693" y="10482"/>
                  </a:cubicBezTo>
                  <a:lnTo>
                    <a:pt x="693" y="10482"/>
                  </a:lnTo>
                  <a:cubicBezTo>
                    <a:pt x="300" y="9997"/>
                    <a:pt x="0" y="9328"/>
                    <a:pt x="0" y="8751"/>
                  </a:cubicBez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6170950" y="4066075"/>
              <a:ext cx="560450" cy="788450"/>
            </a:xfrm>
            <a:custGeom>
              <a:rect b="b" l="l" r="r" t="t"/>
              <a:pathLst>
                <a:path extrusionOk="0" h="31538" w="22418">
                  <a:moveTo>
                    <a:pt x="0" y="1"/>
                  </a:moveTo>
                  <a:lnTo>
                    <a:pt x="0" y="31538"/>
                  </a:lnTo>
                  <a:lnTo>
                    <a:pt x="16554" y="31538"/>
                  </a:lnTo>
                  <a:cubicBezTo>
                    <a:pt x="19832" y="31538"/>
                    <a:pt x="22418" y="28860"/>
                    <a:pt x="22418" y="25674"/>
                  </a:cubicBezTo>
                  <a:lnTo>
                    <a:pt x="22418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6024325" y="4066075"/>
              <a:ext cx="146650" cy="788450"/>
            </a:xfrm>
            <a:custGeom>
              <a:rect b="b" l="l" r="r" t="t"/>
              <a:pathLst>
                <a:path extrusionOk="0" h="31538" w="5866">
                  <a:moveTo>
                    <a:pt x="1" y="1"/>
                  </a:moveTo>
                  <a:lnTo>
                    <a:pt x="1" y="31538"/>
                  </a:lnTo>
                  <a:lnTo>
                    <a:pt x="5865" y="31538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6277150" y="4200575"/>
              <a:ext cx="355550" cy="519475"/>
            </a:xfrm>
            <a:custGeom>
              <a:rect b="b" l="l" r="r" t="t"/>
              <a:pathLst>
                <a:path extrusionOk="0" h="20779" w="14222">
                  <a:moveTo>
                    <a:pt x="1616" y="0"/>
                  </a:moveTo>
                  <a:cubicBezTo>
                    <a:pt x="762" y="0"/>
                    <a:pt x="0" y="670"/>
                    <a:pt x="0" y="1547"/>
                  </a:cubicBezTo>
                  <a:lnTo>
                    <a:pt x="0" y="19232"/>
                  </a:lnTo>
                  <a:cubicBezTo>
                    <a:pt x="0" y="20109"/>
                    <a:pt x="762" y="20779"/>
                    <a:pt x="1616" y="20779"/>
                  </a:cubicBezTo>
                  <a:lnTo>
                    <a:pt x="12698" y="20779"/>
                  </a:lnTo>
                  <a:cubicBezTo>
                    <a:pt x="13552" y="20779"/>
                    <a:pt x="14222" y="20109"/>
                    <a:pt x="14222" y="19232"/>
                  </a:cubicBezTo>
                  <a:lnTo>
                    <a:pt x="14222" y="1547"/>
                  </a:lnTo>
                  <a:cubicBezTo>
                    <a:pt x="14222" y="670"/>
                    <a:pt x="13552" y="0"/>
                    <a:pt x="12698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983825" y="4400275"/>
              <a:ext cx="1587275" cy="454250"/>
            </a:xfrm>
            <a:custGeom>
              <a:rect b="b" l="l" r="r" t="t"/>
              <a:pathLst>
                <a:path extrusionOk="0" h="18170" w="63491">
                  <a:moveTo>
                    <a:pt x="1" y="0"/>
                  </a:moveTo>
                  <a:lnTo>
                    <a:pt x="1" y="18170"/>
                  </a:lnTo>
                  <a:lnTo>
                    <a:pt x="54440" y="18170"/>
                  </a:lnTo>
                  <a:cubicBezTo>
                    <a:pt x="59450" y="18170"/>
                    <a:pt x="63490" y="14130"/>
                    <a:pt x="63490" y="9027"/>
                  </a:cubicBezTo>
                  <a:cubicBezTo>
                    <a:pt x="63490" y="4041"/>
                    <a:pt x="59450" y="0"/>
                    <a:pt x="5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983825" y="4400275"/>
              <a:ext cx="1587275" cy="454250"/>
            </a:xfrm>
            <a:custGeom>
              <a:rect b="b" l="l" r="r" t="t"/>
              <a:pathLst>
                <a:path extrusionOk="0" fill="none" h="18170" w="63491">
                  <a:moveTo>
                    <a:pt x="54440" y="18170"/>
                  </a:moveTo>
                  <a:lnTo>
                    <a:pt x="1" y="18170"/>
                  </a:lnTo>
                  <a:lnTo>
                    <a:pt x="1" y="0"/>
                  </a:lnTo>
                  <a:lnTo>
                    <a:pt x="54440" y="0"/>
                  </a:lnTo>
                  <a:cubicBezTo>
                    <a:pt x="59450" y="0"/>
                    <a:pt x="63490" y="4041"/>
                    <a:pt x="63490" y="9027"/>
                  </a:cubicBezTo>
                  <a:lnTo>
                    <a:pt x="63490" y="9027"/>
                  </a:lnTo>
                  <a:cubicBezTo>
                    <a:pt x="63490" y="14130"/>
                    <a:pt x="59450" y="18170"/>
                    <a:pt x="54440" y="1817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1488850" y="4400275"/>
              <a:ext cx="468700" cy="454250"/>
            </a:xfrm>
            <a:custGeom>
              <a:rect b="b" l="l" r="r" t="t"/>
              <a:pathLst>
                <a:path extrusionOk="0" h="18170" w="18748">
                  <a:moveTo>
                    <a:pt x="1" y="0"/>
                  </a:moveTo>
                  <a:cubicBezTo>
                    <a:pt x="4988" y="0"/>
                    <a:pt x="9028" y="4041"/>
                    <a:pt x="9028" y="9027"/>
                  </a:cubicBezTo>
                  <a:cubicBezTo>
                    <a:pt x="9028" y="11544"/>
                    <a:pt x="8081" y="13853"/>
                    <a:pt x="6442" y="15492"/>
                  </a:cubicBezTo>
                  <a:cubicBezTo>
                    <a:pt x="4803" y="17108"/>
                    <a:pt x="2494" y="18170"/>
                    <a:pt x="1" y="18170"/>
                  </a:cubicBezTo>
                  <a:lnTo>
                    <a:pt x="9605" y="18170"/>
                  </a:lnTo>
                  <a:cubicBezTo>
                    <a:pt x="12122" y="18170"/>
                    <a:pt x="14430" y="17108"/>
                    <a:pt x="16070" y="15492"/>
                  </a:cubicBezTo>
                  <a:cubicBezTo>
                    <a:pt x="17686" y="13853"/>
                    <a:pt x="18748" y="11544"/>
                    <a:pt x="18748" y="9027"/>
                  </a:cubicBezTo>
                  <a:cubicBezTo>
                    <a:pt x="18748" y="4041"/>
                    <a:pt x="14615" y="0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1854225" y="4400275"/>
              <a:ext cx="469250" cy="454250"/>
            </a:xfrm>
            <a:custGeom>
              <a:rect b="b" l="l" r="r" t="t"/>
              <a:pathLst>
                <a:path extrusionOk="0" h="18170" w="18770">
                  <a:moveTo>
                    <a:pt x="0" y="0"/>
                  </a:moveTo>
                  <a:cubicBezTo>
                    <a:pt x="5010" y="0"/>
                    <a:pt x="9050" y="4041"/>
                    <a:pt x="9050" y="9027"/>
                  </a:cubicBezTo>
                  <a:cubicBezTo>
                    <a:pt x="9050" y="11544"/>
                    <a:pt x="8081" y="13853"/>
                    <a:pt x="6441" y="15492"/>
                  </a:cubicBezTo>
                  <a:cubicBezTo>
                    <a:pt x="4802" y="17108"/>
                    <a:pt x="2494" y="18170"/>
                    <a:pt x="0" y="18170"/>
                  </a:cubicBezTo>
                  <a:lnTo>
                    <a:pt x="9627" y="18170"/>
                  </a:lnTo>
                  <a:cubicBezTo>
                    <a:pt x="12121" y="18170"/>
                    <a:pt x="14430" y="17108"/>
                    <a:pt x="16069" y="15492"/>
                  </a:cubicBezTo>
                  <a:cubicBezTo>
                    <a:pt x="17708" y="13853"/>
                    <a:pt x="18770" y="11544"/>
                    <a:pt x="18770" y="9027"/>
                  </a:cubicBezTo>
                  <a:cubicBezTo>
                    <a:pt x="18770" y="4041"/>
                    <a:pt x="14614" y="0"/>
                    <a:pt x="9627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250225" y="4400275"/>
              <a:ext cx="1238650" cy="454250"/>
            </a:xfrm>
            <a:custGeom>
              <a:rect b="b" l="l" r="r" t="t"/>
              <a:pathLst>
                <a:path extrusionOk="0" h="18170" w="49546">
                  <a:moveTo>
                    <a:pt x="1" y="0"/>
                  </a:moveTo>
                  <a:lnTo>
                    <a:pt x="1" y="18170"/>
                  </a:lnTo>
                  <a:lnTo>
                    <a:pt x="40403" y="18170"/>
                  </a:lnTo>
                  <a:cubicBezTo>
                    <a:pt x="45506" y="18170"/>
                    <a:pt x="49546" y="14130"/>
                    <a:pt x="49546" y="9027"/>
                  </a:cubicBezTo>
                  <a:cubicBezTo>
                    <a:pt x="49546" y="4041"/>
                    <a:pt x="45506" y="0"/>
                    <a:pt x="4040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50225" y="4441250"/>
              <a:ext cx="1193075" cy="370000"/>
            </a:xfrm>
            <a:custGeom>
              <a:rect b="b" l="l" r="r" t="t"/>
              <a:pathLst>
                <a:path extrusionOk="0" h="14800" w="47723">
                  <a:moveTo>
                    <a:pt x="1" y="1"/>
                  </a:moveTo>
                  <a:lnTo>
                    <a:pt x="1" y="14799"/>
                  </a:lnTo>
                  <a:lnTo>
                    <a:pt x="40311" y="14799"/>
                  </a:lnTo>
                  <a:cubicBezTo>
                    <a:pt x="44351" y="14799"/>
                    <a:pt x="47722" y="11544"/>
                    <a:pt x="47722" y="7388"/>
                  </a:cubicBezTo>
                  <a:cubicBezTo>
                    <a:pt x="47722" y="3348"/>
                    <a:pt x="44351" y="1"/>
                    <a:pt x="4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264675" y="4513400"/>
              <a:ext cx="1031425" cy="25"/>
            </a:xfrm>
            <a:custGeom>
              <a:rect b="b" l="l" r="r" t="t"/>
              <a:pathLst>
                <a:path extrusionOk="0" fill="none" h="1" w="41257">
                  <a:moveTo>
                    <a:pt x="0" y="0"/>
                  </a:moveTo>
                  <a:lnTo>
                    <a:pt x="41257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64675" y="4568225"/>
              <a:ext cx="1086850" cy="25"/>
            </a:xfrm>
            <a:custGeom>
              <a:rect b="b" l="l" r="r" t="t"/>
              <a:pathLst>
                <a:path extrusionOk="0" fill="none" h="1" w="43474">
                  <a:moveTo>
                    <a:pt x="0" y="1"/>
                  </a:moveTo>
                  <a:lnTo>
                    <a:pt x="43473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264675" y="4625950"/>
              <a:ext cx="1108775" cy="25"/>
            </a:xfrm>
            <a:custGeom>
              <a:rect b="b" l="l" r="r" t="t"/>
              <a:pathLst>
                <a:path extrusionOk="0" fill="none" h="1" w="44351">
                  <a:moveTo>
                    <a:pt x="0" y="0"/>
                  </a:moveTo>
                  <a:lnTo>
                    <a:pt x="44350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264675" y="4683675"/>
              <a:ext cx="1086850" cy="25"/>
            </a:xfrm>
            <a:custGeom>
              <a:rect b="b" l="l" r="r" t="t"/>
              <a:pathLst>
                <a:path extrusionOk="0" fill="none" h="1" w="43474">
                  <a:moveTo>
                    <a:pt x="0" y="0"/>
                  </a:moveTo>
                  <a:lnTo>
                    <a:pt x="43473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264675" y="4741375"/>
              <a:ext cx="1031425" cy="25"/>
            </a:xfrm>
            <a:custGeom>
              <a:rect b="b" l="l" r="r" t="t"/>
              <a:pathLst>
                <a:path extrusionOk="0" fill="none" h="1" w="41257">
                  <a:moveTo>
                    <a:pt x="0" y="1"/>
                  </a:moveTo>
                  <a:lnTo>
                    <a:pt x="41257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406650" y="3166275"/>
              <a:ext cx="187600" cy="440400"/>
            </a:xfrm>
            <a:custGeom>
              <a:rect b="b" l="l" r="r" t="t"/>
              <a:pathLst>
                <a:path extrusionOk="0" h="17616" w="7504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lnTo>
                    <a:pt x="0" y="17616"/>
                  </a:lnTo>
                  <a:lnTo>
                    <a:pt x="7504" y="17616"/>
                  </a:lnTo>
                  <a:lnTo>
                    <a:pt x="7504" y="3856"/>
                  </a:ln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06650" y="3510275"/>
              <a:ext cx="187600" cy="189900"/>
            </a:xfrm>
            <a:custGeom>
              <a:rect b="b" l="l" r="r" t="t"/>
              <a:pathLst>
                <a:path extrusionOk="0" h="7596" w="7504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cubicBezTo>
                    <a:pt x="0" y="5864"/>
                    <a:pt x="1640" y="7596"/>
                    <a:pt x="3741" y="7596"/>
                  </a:cubicBezTo>
                  <a:cubicBezTo>
                    <a:pt x="5865" y="7596"/>
                    <a:pt x="7504" y="5864"/>
                    <a:pt x="7504" y="3856"/>
                  </a:cubicBez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421075" y="3527000"/>
              <a:ext cx="158750" cy="618175"/>
            </a:xfrm>
            <a:custGeom>
              <a:rect b="b" l="l" r="r" t="t"/>
              <a:pathLst>
                <a:path extrusionOk="0" h="24727" w="6350">
                  <a:moveTo>
                    <a:pt x="3164" y="1"/>
                  </a:moveTo>
                  <a:cubicBezTo>
                    <a:pt x="1432" y="1"/>
                    <a:pt x="1" y="1363"/>
                    <a:pt x="1" y="3187"/>
                  </a:cubicBezTo>
                  <a:lnTo>
                    <a:pt x="1" y="24727"/>
                  </a:lnTo>
                  <a:lnTo>
                    <a:pt x="6350" y="24727"/>
                  </a:lnTo>
                  <a:lnTo>
                    <a:pt x="6350" y="3187"/>
                  </a:lnTo>
                  <a:cubicBezTo>
                    <a:pt x="6350" y="1363"/>
                    <a:pt x="4895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421075" y="4060900"/>
              <a:ext cx="158750" cy="238400"/>
            </a:xfrm>
            <a:custGeom>
              <a:rect b="b" l="l" r="r" t="t"/>
              <a:pathLst>
                <a:path extrusionOk="0" h="9536" w="6350">
                  <a:moveTo>
                    <a:pt x="3164" y="0"/>
                  </a:moveTo>
                  <a:cubicBezTo>
                    <a:pt x="1432" y="0"/>
                    <a:pt x="1" y="1455"/>
                    <a:pt x="1" y="3186"/>
                  </a:cubicBezTo>
                  <a:lnTo>
                    <a:pt x="1" y="3463"/>
                  </a:lnTo>
                  <a:cubicBezTo>
                    <a:pt x="93" y="4525"/>
                    <a:pt x="578" y="7319"/>
                    <a:pt x="3164" y="9535"/>
                  </a:cubicBezTo>
                  <a:cubicBezTo>
                    <a:pt x="5772" y="7319"/>
                    <a:pt x="6257" y="4525"/>
                    <a:pt x="6350" y="3463"/>
                  </a:cubicBezTo>
                  <a:lnTo>
                    <a:pt x="6350" y="3186"/>
                  </a:lnTo>
                  <a:cubicBezTo>
                    <a:pt x="6350" y="1455"/>
                    <a:pt x="4895" y="0"/>
                    <a:pt x="316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485725" y="4275025"/>
              <a:ext cx="28875" cy="69850"/>
            </a:xfrm>
            <a:custGeom>
              <a:rect b="b" l="l" r="r" t="t"/>
              <a:pathLst>
                <a:path extrusionOk="0" h="2794" w="1155">
                  <a:moveTo>
                    <a:pt x="578" y="0"/>
                  </a:moveTo>
                  <a:cubicBezTo>
                    <a:pt x="301" y="0"/>
                    <a:pt x="0" y="185"/>
                    <a:pt x="0" y="578"/>
                  </a:cubicBezTo>
                  <a:lnTo>
                    <a:pt x="0" y="2217"/>
                  </a:lnTo>
                  <a:cubicBezTo>
                    <a:pt x="0" y="2494"/>
                    <a:pt x="301" y="2794"/>
                    <a:pt x="578" y="2794"/>
                  </a:cubicBezTo>
                  <a:cubicBezTo>
                    <a:pt x="878" y="2794"/>
                    <a:pt x="1155" y="2494"/>
                    <a:pt x="1155" y="2217"/>
                  </a:cubicBezTo>
                  <a:lnTo>
                    <a:pt x="1155" y="578"/>
                  </a:lnTo>
                  <a:cubicBezTo>
                    <a:pt x="1155" y="185"/>
                    <a:pt x="878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336800" y="3353850"/>
              <a:ext cx="69875" cy="337100"/>
            </a:xfrm>
            <a:custGeom>
              <a:rect b="b" l="l" r="r" t="t"/>
              <a:pathLst>
                <a:path extrusionOk="0" h="13484" w="2795">
                  <a:moveTo>
                    <a:pt x="1640" y="0"/>
                  </a:moveTo>
                  <a:cubicBezTo>
                    <a:pt x="670" y="0"/>
                    <a:pt x="1" y="670"/>
                    <a:pt x="1" y="1547"/>
                  </a:cubicBezTo>
                  <a:lnTo>
                    <a:pt x="1" y="13091"/>
                  </a:lnTo>
                  <a:cubicBezTo>
                    <a:pt x="1" y="13275"/>
                    <a:pt x="186" y="13483"/>
                    <a:pt x="393" y="13483"/>
                  </a:cubicBezTo>
                  <a:cubicBezTo>
                    <a:pt x="971" y="13483"/>
                    <a:pt x="1432" y="12998"/>
                    <a:pt x="1432" y="12421"/>
                  </a:cubicBezTo>
                  <a:lnTo>
                    <a:pt x="1432" y="3371"/>
                  </a:lnTo>
                  <a:lnTo>
                    <a:pt x="2794" y="337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336800" y="3310550"/>
              <a:ext cx="69875" cy="337100"/>
            </a:xfrm>
            <a:custGeom>
              <a:rect b="b" l="l" r="r" t="t"/>
              <a:pathLst>
                <a:path extrusionOk="0" h="13484" w="2795">
                  <a:moveTo>
                    <a:pt x="1640" y="1"/>
                  </a:moveTo>
                  <a:cubicBezTo>
                    <a:pt x="670" y="1"/>
                    <a:pt x="1" y="670"/>
                    <a:pt x="1" y="1640"/>
                  </a:cubicBezTo>
                  <a:lnTo>
                    <a:pt x="1" y="13091"/>
                  </a:lnTo>
                  <a:cubicBezTo>
                    <a:pt x="1" y="13276"/>
                    <a:pt x="186" y="13484"/>
                    <a:pt x="393" y="13484"/>
                  </a:cubicBezTo>
                  <a:cubicBezTo>
                    <a:pt x="971" y="13484"/>
                    <a:pt x="1432" y="12999"/>
                    <a:pt x="1432" y="12422"/>
                  </a:cubicBezTo>
                  <a:lnTo>
                    <a:pt x="1432" y="3464"/>
                  </a:lnTo>
                  <a:lnTo>
                    <a:pt x="2794" y="3464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1171400" y="1730825"/>
              <a:ext cx="4828725" cy="3123700"/>
            </a:xfrm>
            <a:custGeom>
              <a:rect b="b" l="l" r="r" t="t"/>
              <a:pathLst>
                <a:path extrusionOk="0" h="124948" w="193149">
                  <a:moveTo>
                    <a:pt x="14130" y="0"/>
                  </a:moveTo>
                  <a:cubicBezTo>
                    <a:pt x="13761" y="0"/>
                    <a:pt x="13368" y="93"/>
                    <a:pt x="12976" y="185"/>
                  </a:cubicBezTo>
                  <a:cubicBezTo>
                    <a:pt x="8174" y="1524"/>
                    <a:pt x="1" y="20294"/>
                    <a:pt x="26251" y="34331"/>
                  </a:cubicBezTo>
                  <a:cubicBezTo>
                    <a:pt x="52617" y="48483"/>
                    <a:pt x="66561" y="69354"/>
                    <a:pt x="76281" y="97913"/>
                  </a:cubicBezTo>
                  <a:cubicBezTo>
                    <a:pt x="84269" y="121208"/>
                    <a:pt x="95028" y="124463"/>
                    <a:pt x="100915" y="124856"/>
                  </a:cubicBezTo>
                  <a:cubicBezTo>
                    <a:pt x="101192" y="124856"/>
                    <a:pt x="101492" y="124948"/>
                    <a:pt x="101769" y="124948"/>
                  </a:cubicBezTo>
                  <a:lnTo>
                    <a:pt x="104078" y="124948"/>
                  </a:lnTo>
                  <a:cubicBezTo>
                    <a:pt x="107633" y="124948"/>
                    <a:pt x="112251" y="120723"/>
                    <a:pt x="113405" y="115436"/>
                  </a:cubicBezTo>
                  <a:cubicBezTo>
                    <a:pt x="113613" y="114651"/>
                    <a:pt x="113705" y="113889"/>
                    <a:pt x="113705" y="113035"/>
                  </a:cubicBezTo>
                  <a:lnTo>
                    <a:pt x="108996" y="113035"/>
                  </a:lnTo>
                  <a:cubicBezTo>
                    <a:pt x="108996" y="114466"/>
                    <a:pt x="107726" y="115436"/>
                    <a:pt x="106479" y="115436"/>
                  </a:cubicBezTo>
                  <a:lnTo>
                    <a:pt x="106387" y="115436"/>
                  </a:lnTo>
                  <a:cubicBezTo>
                    <a:pt x="105994" y="115436"/>
                    <a:pt x="105625" y="115228"/>
                    <a:pt x="105232" y="115044"/>
                  </a:cubicBezTo>
                  <a:cubicBezTo>
                    <a:pt x="104470" y="114559"/>
                    <a:pt x="103986" y="113612"/>
                    <a:pt x="103986" y="111973"/>
                  </a:cubicBezTo>
                  <a:cubicBezTo>
                    <a:pt x="103986" y="108995"/>
                    <a:pt x="106110" y="107448"/>
                    <a:pt x="108211" y="107355"/>
                  </a:cubicBezTo>
                  <a:lnTo>
                    <a:pt x="193148" y="107355"/>
                  </a:lnTo>
                  <a:cubicBezTo>
                    <a:pt x="191902" y="104654"/>
                    <a:pt x="190563" y="101491"/>
                    <a:pt x="189316" y="97913"/>
                  </a:cubicBezTo>
                  <a:cubicBezTo>
                    <a:pt x="179596" y="69354"/>
                    <a:pt x="165651" y="48483"/>
                    <a:pt x="139286" y="34331"/>
                  </a:cubicBezTo>
                  <a:cubicBezTo>
                    <a:pt x="130444" y="29621"/>
                    <a:pt x="125526" y="24427"/>
                    <a:pt x="123033" y="19417"/>
                  </a:cubicBezTo>
                  <a:cubicBezTo>
                    <a:pt x="121878" y="17016"/>
                    <a:pt x="121209" y="14707"/>
                    <a:pt x="121001" y="12491"/>
                  </a:cubicBezTo>
                  <a:cubicBezTo>
                    <a:pt x="120724" y="10182"/>
                    <a:pt x="121001" y="8081"/>
                    <a:pt x="121486" y="6257"/>
                  </a:cubicBezTo>
                  <a:lnTo>
                    <a:pt x="19417" y="6257"/>
                  </a:lnTo>
                  <a:cubicBezTo>
                    <a:pt x="18956" y="3071"/>
                    <a:pt x="16739" y="185"/>
                    <a:pt x="1413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1613525" y="1887250"/>
              <a:ext cx="2633700" cy="365700"/>
            </a:xfrm>
            <a:custGeom>
              <a:rect b="b" l="l" r="r" t="t"/>
              <a:pathLst>
                <a:path extrusionOk="0" h="14628" w="105348">
                  <a:moveTo>
                    <a:pt x="69470" y="0"/>
                  </a:moveTo>
                  <a:lnTo>
                    <a:pt x="1" y="5772"/>
                  </a:lnTo>
                  <a:cubicBezTo>
                    <a:pt x="38657" y="6149"/>
                    <a:pt x="76296" y="14627"/>
                    <a:pt x="95447" y="14627"/>
                  </a:cubicBezTo>
                  <a:cubicBezTo>
                    <a:pt x="99744" y="14627"/>
                    <a:pt x="103110" y="14200"/>
                    <a:pt x="105348" y="13160"/>
                  </a:cubicBezTo>
                  <a:cubicBezTo>
                    <a:pt x="104193" y="10759"/>
                    <a:pt x="103524" y="8450"/>
                    <a:pt x="103316" y="6234"/>
                  </a:cubicBezTo>
                  <a:cubicBezTo>
                    <a:pt x="103039" y="3925"/>
                    <a:pt x="103316" y="1824"/>
                    <a:pt x="103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1479050" y="1887250"/>
              <a:ext cx="2917100" cy="155850"/>
            </a:xfrm>
            <a:custGeom>
              <a:rect b="b" l="l" r="r" t="t"/>
              <a:pathLst>
                <a:path extrusionOk="0" h="6234" w="116684">
                  <a:moveTo>
                    <a:pt x="1732" y="0"/>
                  </a:moveTo>
                  <a:cubicBezTo>
                    <a:pt x="1732" y="0"/>
                    <a:pt x="0" y="2193"/>
                    <a:pt x="1339" y="4618"/>
                  </a:cubicBezTo>
                  <a:cubicBezTo>
                    <a:pt x="1824" y="5656"/>
                    <a:pt x="2702" y="6234"/>
                    <a:pt x="3648" y="6234"/>
                  </a:cubicBezTo>
                  <a:lnTo>
                    <a:pt x="116683" y="6234"/>
                  </a:lnTo>
                  <a:lnTo>
                    <a:pt x="114767" y="0"/>
                  </a:lnTo>
                  <a:close/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524650" y="1730825"/>
              <a:ext cx="2974800" cy="312275"/>
            </a:xfrm>
            <a:custGeom>
              <a:rect b="b" l="l" r="r" t="t"/>
              <a:pathLst>
                <a:path extrusionOk="0" h="12491" w="118992">
                  <a:moveTo>
                    <a:pt x="0" y="0"/>
                  </a:moveTo>
                  <a:cubicBezTo>
                    <a:pt x="2609" y="185"/>
                    <a:pt x="4826" y="3071"/>
                    <a:pt x="5287" y="6257"/>
                  </a:cubicBezTo>
                  <a:cubicBezTo>
                    <a:pt x="5403" y="7111"/>
                    <a:pt x="5403" y="7989"/>
                    <a:pt x="5195" y="8843"/>
                  </a:cubicBezTo>
                  <a:cubicBezTo>
                    <a:pt x="4826" y="11336"/>
                    <a:pt x="3463" y="12491"/>
                    <a:pt x="2124" y="12491"/>
                  </a:cubicBezTo>
                  <a:lnTo>
                    <a:pt x="115159" y="12491"/>
                  </a:lnTo>
                  <a:cubicBezTo>
                    <a:pt x="116406" y="12491"/>
                    <a:pt x="117745" y="11336"/>
                    <a:pt x="118230" y="8843"/>
                  </a:cubicBezTo>
                  <a:cubicBezTo>
                    <a:pt x="118992" y="4895"/>
                    <a:pt x="116314" y="185"/>
                    <a:pt x="113035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3771025" y="4414700"/>
              <a:ext cx="3068900" cy="202025"/>
            </a:xfrm>
            <a:custGeom>
              <a:rect b="b" l="l" r="r" t="t"/>
              <a:pathLst>
                <a:path extrusionOk="0" h="8081" w="122756">
                  <a:moveTo>
                    <a:pt x="4226" y="0"/>
                  </a:moveTo>
                  <a:cubicBezTo>
                    <a:pt x="2009" y="93"/>
                    <a:pt x="1" y="1640"/>
                    <a:pt x="1" y="4618"/>
                  </a:cubicBezTo>
                  <a:cubicBezTo>
                    <a:pt x="1" y="7111"/>
                    <a:pt x="1247" y="8081"/>
                    <a:pt x="2494" y="8081"/>
                  </a:cubicBezTo>
                  <a:lnTo>
                    <a:pt x="122455" y="8081"/>
                  </a:lnTo>
                  <a:cubicBezTo>
                    <a:pt x="122640" y="7111"/>
                    <a:pt x="122755" y="6142"/>
                    <a:pt x="122755" y="5195"/>
                  </a:cubicBezTo>
                  <a:cubicBezTo>
                    <a:pt x="122547" y="1824"/>
                    <a:pt x="120054" y="0"/>
                    <a:pt x="11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3833375" y="4556675"/>
              <a:ext cx="2888225" cy="60050"/>
            </a:xfrm>
            <a:custGeom>
              <a:rect b="b" l="l" r="r" t="t"/>
              <a:pathLst>
                <a:path extrusionOk="0" h="2402" w="115529">
                  <a:moveTo>
                    <a:pt x="2517" y="1"/>
                  </a:moveTo>
                  <a:cubicBezTo>
                    <a:pt x="2517" y="1432"/>
                    <a:pt x="1247" y="2402"/>
                    <a:pt x="0" y="2402"/>
                  </a:cubicBezTo>
                  <a:lnTo>
                    <a:pt x="113035" y="2402"/>
                  </a:lnTo>
                  <a:cubicBezTo>
                    <a:pt x="114282" y="2402"/>
                    <a:pt x="115528" y="1432"/>
                    <a:pt x="115528" y="93"/>
                  </a:cubicBezTo>
                  <a:lnTo>
                    <a:pt x="90040" y="9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3773325" y="4414700"/>
              <a:ext cx="3066600" cy="439825"/>
            </a:xfrm>
            <a:custGeom>
              <a:rect b="b" l="l" r="r" t="t"/>
              <a:pathLst>
                <a:path extrusionOk="0" h="17593" w="122664">
                  <a:moveTo>
                    <a:pt x="4526" y="0"/>
                  </a:moveTo>
                  <a:cubicBezTo>
                    <a:pt x="6927" y="0"/>
                    <a:pt x="9536" y="1824"/>
                    <a:pt x="9628" y="5195"/>
                  </a:cubicBezTo>
                  <a:lnTo>
                    <a:pt x="9628" y="5680"/>
                  </a:lnTo>
                  <a:cubicBezTo>
                    <a:pt x="9628" y="6534"/>
                    <a:pt x="9536" y="7296"/>
                    <a:pt x="9328" y="8081"/>
                  </a:cubicBezTo>
                  <a:cubicBezTo>
                    <a:pt x="8266" y="12975"/>
                    <a:pt x="4134" y="17016"/>
                    <a:pt x="763" y="17501"/>
                  </a:cubicBezTo>
                  <a:cubicBezTo>
                    <a:pt x="578" y="17501"/>
                    <a:pt x="301" y="17593"/>
                    <a:pt x="1" y="17593"/>
                  </a:cubicBezTo>
                  <a:lnTo>
                    <a:pt x="113036" y="17593"/>
                  </a:lnTo>
                  <a:cubicBezTo>
                    <a:pt x="116591" y="17593"/>
                    <a:pt x="121209" y="13368"/>
                    <a:pt x="122363" y="8081"/>
                  </a:cubicBezTo>
                  <a:cubicBezTo>
                    <a:pt x="122455" y="7781"/>
                    <a:pt x="122455" y="7504"/>
                    <a:pt x="122548" y="7204"/>
                  </a:cubicBezTo>
                  <a:cubicBezTo>
                    <a:pt x="122663" y="6534"/>
                    <a:pt x="122663" y="5865"/>
                    <a:pt x="122663" y="5195"/>
                  </a:cubicBezTo>
                  <a:cubicBezTo>
                    <a:pt x="122455" y="2009"/>
                    <a:pt x="120239" y="278"/>
                    <a:pt x="117930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3773325" y="4594775"/>
              <a:ext cx="3063700" cy="259750"/>
            </a:xfrm>
            <a:custGeom>
              <a:rect b="b" l="l" r="r" t="t"/>
              <a:pathLst>
                <a:path extrusionOk="0" h="10390" w="122548">
                  <a:moveTo>
                    <a:pt x="122548" y="1"/>
                  </a:moveTo>
                  <a:lnTo>
                    <a:pt x="122548" y="1"/>
                  </a:lnTo>
                  <a:cubicBezTo>
                    <a:pt x="99644" y="8013"/>
                    <a:pt x="51114" y="10300"/>
                    <a:pt x="3624" y="10300"/>
                  </a:cubicBezTo>
                  <a:cubicBezTo>
                    <a:pt x="2669" y="10300"/>
                    <a:pt x="1716" y="10299"/>
                    <a:pt x="763" y="10298"/>
                  </a:cubicBezTo>
                  <a:lnTo>
                    <a:pt x="1" y="10390"/>
                  </a:lnTo>
                  <a:lnTo>
                    <a:pt x="113036" y="10390"/>
                  </a:lnTo>
                  <a:cubicBezTo>
                    <a:pt x="116591" y="10390"/>
                    <a:pt x="121209" y="6165"/>
                    <a:pt x="122363" y="878"/>
                  </a:cubicBezTo>
                  <a:cubicBezTo>
                    <a:pt x="122455" y="578"/>
                    <a:pt x="122455" y="301"/>
                    <a:pt x="122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2008325" y="2409000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2311350" y="2613325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643225" y="2815350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0"/>
                  </a:moveTo>
                  <a:lnTo>
                    <a:pt x="83299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852150" y="3017350"/>
              <a:ext cx="2080200" cy="25"/>
            </a:xfrm>
            <a:custGeom>
              <a:rect b="b" l="l" r="r" t="t"/>
              <a:pathLst>
                <a:path extrusionOk="0" fill="none" h="1" w="83208">
                  <a:moveTo>
                    <a:pt x="1" y="1"/>
                  </a:moveTo>
                  <a:lnTo>
                    <a:pt x="83207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3013200" y="3221675"/>
              <a:ext cx="2080750" cy="25"/>
            </a:xfrm>
            <a:custGeom>
              <a:rect b="b" l="l" r="r" t="t"/>
              <a:pathLst>
                <a:path extrusionOk="0" fill="none" h="1" w="83230">
                  <a:moveTo>
                    <a:pt x="0" y="0"/>
                  </a:moveTo>
                  <a:lnTo>
                    <a:pt x="83229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612550" y="3423675"/>
              <a:ext cx="615875" cy="25"/>
            </a:xfrm>
            <a:custGeom>
              <a:rect b="b" l="l" r="r" t="t"/>
              <a:pathLst>
                <a:path extrusionOk="0" fill="none" h="1" w="24635">
                  <a:moveTo>
                    <a:pt x="1" y="1"/>
                  </a:moveTo>
                  <a:lnTo>
                    <a:pt x="24635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6541500" y="4854500"/>
              <a:ext cx="57725" cy="25"/>
            </a:xfrm>
            <a:custGeom>
              <a:rect b="b" l="l" r="r" t="t"/>
              <a:pathLst>
                <a:path extrusionOk="0" h="1" w="2309">
                  <a:moveTo>
                    <a:pt x="230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231F20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50225" y="4854500"/>
              <a:ext cx="7125900" cy="25"/>
            </a:xfrm>
            <a:custGeom>
              <a:rect b="b" l="l" r="r" t="t"/>
              <a:pathLst>
                <a:path extrusionOk="0" fill="none" h="1" w="285036">
                  <a:moveTo>
                    <a:pt x="28503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"/>
          <p:cNvSpPr txBox="1"/>
          <p:nvPr>
            <p:ph type="ctrTitle"/>
          </p:nvPr>
        </p:nvSpPr>
        <p:spPr>
          <a:xfrm>
            <a:off x="917869" y="2250333"/>
            <a:ext cx="71586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Tổng quan bài toán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4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1. Giới thiệu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4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4"/>
          <p:cNvSpPr/>
          <p:nvPr/>
        </p:nvSpPr>
        <p:spPr>
          <a:xfrm>
            <a:off x="3655797" y="401661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4"/>
          <p:cNvGrpSpPr/>
          <p:nvPr/>
        </p:nvGrpSpPr>
        <p:grpSpPr>
          <a:xfrm rot="10667963">
            <a:off x="7414409" y="1387689"/>
            <a:ext cx="1474037" cy="2698185"/>
            <a:chOff x="365603" y="228600"/>
            <a:chExt cx="1473981" cy="2698084"/>
          </a:xfrm>
        </p:grpSpPr>
        <p:grpSp>
          <p:nvGrpSpPr>
            <p:cNvPr id="564" name="Google Shape;564;p4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7" name="Google Shape;567;p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4"/>
          <p:cNvGrpSpPr/>
          <p:nvPr/>
        </p:nvGrpSpPr>
        <p:grpSpPr>
          <a:xfrm rot="-230834">
            <a:off x="217656" y="1063700"/>
            <a:ext cx="1474061" cy="2698229"/>
            <a:chOff x="365603" y="228600"/>
            <a:chExt cx="1473981" cy="2698084"/>
          </a:xfrm>
        </p:grpSpPr>
        <p:grpSp>
          <p:nvGrpSpPr>
            <p:cNvPr id="569" name="Google Shape;569;p4"/>
            <p:cNvGrpSpPr/>
            <p:nvPr/>
          </p:nvGrpSpPr>
          <p:grpSpPr>
            <a:xfrm flipH="1" rot="-617154">
              <a:off x="575874" y="402327"/>
              <a:ext cx="1053440" cy="2449993"/>
              <a:chOff x="3817855" y="1437512"/>
              <a:chExt cx="541146" cy="1128254"/>
            </a:xfrm>
          </p:grpSpPr>
          <p:sp>
            <p:nvSpPr>
              <p:cNvPr id="570" name="Google Shape;570;p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"/>
          <p:cNvSpPr txBox="1"/>
          <p:nvPr>
            <p:ph type="ctrTitle"/>
          </p:nvPr>
        </p:nvSpPr>
        <p:spPr>
          <a:xfrm>
            <a:off x="705333" y="643036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1. Giới thiệu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5"/>
          <p:cNvSpPr txBox="1"/>
          <p:nvPr/>
        </p:nvSpPr>
        <p:spPr>
          <a:xfrm>
            <a:off x="2276852" y="24178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"/>
          <p:cNvSpPr txBox="1"/>
          <p:nvPr/>
        </p:nvSpPr>
        <p:spPr>
          <a:xfrm>
            <a:off x="1110925" y="1392475"/>
            <a:ext cx="41967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Sự phát triển của Deep Learning tạo ra nhiều thành tựu đột phá.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5" y="1464601"/>
            <a:ext cx="70361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500" y="750525"/>
            <a:ext cx="3266575" cy="28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225" y="2560950"/>
            <a:ext cx="703625" cy="55282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"/>
          <p:cNvSpPr txBox="1"/>
          <p:nvPr/>
        </p:nvSpPr>
        <p:spPr>
          <a:xfrm>
            <a:off x="1110925" y="2417850"/>
            <a:ext cx="41967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Việc thiết kế kiến trúc mạng đòi hỏi kinh nghiệm và tài nguyên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"/>
          <p:cNvSpPr txBox="1"/>
          <p:nvPr/>
        </p:nvSpPr>
        <p:spPr>
          <a:xfrm>
            <a:off x="607050" y="3638550"/>
            <a:ext cx="79299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Neural Architecture Search - NAS</a:t>
            </a:r>
            <a:endParaRPr b="0" i="0" sz="22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Tự động thiết kế kiến trúc mạng Neural</a:t>
            </a:r>
            <a:endParaRPr b="0" i="0" sz="22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7" name="Google Shape;58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9000" y="3695199"/>
            <a:ext cx="752750" cy="85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 txBox="1"/>
          <p:nvPr/>
        </p:nvSpPr>
        <p:spPr>
          <a:xfrm>
            <a:off x="2276852" y="2417849"/>
            <a:ext cx="45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"/>
          <p:cNvSpPr txBox="1"/>
          <p:nvPr/>
        </p:nvSpPr>
        <p:spPr>
          <a:xfrm>
            <a:off x="607050" y="3638550"/>
            <a:ext cx="79299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Những kiến trúc như ResNet, VGG </a:t>
            </a:r>
            <a:endParaRPr b="0" i="0" sz="26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trở nên cực kỳ phổ biến và đạt hiệu quả cao</a:t>
            </a:r>
            <a:endParaRPr b="0" i="0" sz="24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5" name="Google Shape;5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75" y="509150"/>
            <a:ext cx="8472450" cy="31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"/>
          <p:cNvSpPr txBox="1"/>
          <p:nvPr>
            <p:ph type="ctrTitle"/>
          </p:nvPr>
        </p:nvSpPr>
        <p:spPr>
          <a:xfrm>
            <a:off x="705315" y="643025"/>
            <a:ext cx="790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2. Mô hình Neural Architecture Search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7"/>
          <p:cNvSpPr txBox="1"/>
          <p:nvPr/>
        </p:nvSpPr>
        <p:spPr>
          <a:xfrm>
            <a:off x="705325" y="1257100"/>
            <a:ext cx="7834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Là phương pháp tự động hóa việc thiết kế kiến trúc mạng neural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Gồm 3 thành phần chính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2" name="Google Shape;6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075" y="2391675"/>
            <a:ext cx="6503000" cy="21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"/>
          <p:cNvSpPr txBox="1"/>
          <p:nvPr>
            <p:ph type="ctrTitle"/>
          </p:nvPr>
        </p:nvSpPr>
        <p:spPr>
          <a:xfrm>
            <a:off x="1468365" y="643025"/>
            <a:ext cx="790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Không gian tìm kiếm (Search Space)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8"/>
          <p:cNvSpPr txBox="1"/>
          <p:nvPr/>
        </p:nvSpPr>
        <p:spPr>
          <a:xfrm>
            <a:off x="741475" y="1293938"/>
            <a:ext cx="7834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5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8"/>
          <p:cNvSpPr txBox="1"/>
          <p:nvPr/>
        </p:nvSpPr>
        <p:spPr>
          <a:xfrm>
            <a:off x="705325" y="2465100"/>
            <a:ext cx="48207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❖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Có nhiều loại nhưng về cơ bản hai cấp độ phổ biến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Không gian Marco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➢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Không gian Micro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8"/>
          <p:cNvSpPr txBox="1"/>
          <p:nvPr/>
        </p:nvSpPr>
        <p:spPr>
          <a:xfrm>
            <a:off x="705325" y="1257100"/>
            <a:ext cx="4942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"/>
              <a:buChar char="●"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Là không gian chứa toàn bộ kiến trúc cần tối ưu trên một tác vụ cụ thể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1" name="Google Shape;6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75" y="342325"/>
            <a:ext cx="935628" cy="8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025" y="1430313"/>
            <a:ext cx="31623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"/>
          <p:cNvSpPr txBox="1"/>
          <p:nvPr>
            <p:ph type="ctrTitle"/>
          </p:nvPr>
        </p:nvSpPr>
        <p:spPr>
          <a:xfrm>
            <a:off x="1381840" y="513225"/>
            <a:ext cx="790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latin typeface="Open Sans"/>
                <a:ea typeface="Open Sans"/>
                <a:cs typeface="Open Sans"/>
                <a:sym typeface="Open Sans"/>
              </a:rPr>
              <a:t>Không gian Macro và không gian Micro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8" name="Google Shape;6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75" y="1050625"/>
            <a:ext cx="7662850" cy="30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9"/>
          <p:cNvSpPr txBox="1"/>
          <p:nvPr/>
        </p:nvSpPr>
        <p:spPr>
          <a:xfrm>
            <a:off x="621600" y="4120850"/>
            <a:ext cx="7834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Didact Gothic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Cần xác định số cells tối đa đồng thời xác định các loại cells hay operations có thể được chọn </a:t>
            </a:r>
            <a:endParaRPr b="0" i="0" sz="20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