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5.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6.xml" ContentType="application/vnd.openxmlformats-officedocument.theme+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730" r:id="rId4"/>
    <p:sldMasterId id="2147483749" r:id="rId5"/>
    <p:sldMasterId id="2147483775" r:id="rId6"/>
    <p:sldMasterId id="2147483804" r:id="rId7"/>
    <p:sldMasterId id="2147483831" r:id="rId8"/>
    <p:sldMasterId id="2147483858" r:id="rId9"/>
    <p:sldMasterId id="2147483885" r:id="rId10"/>
  </p:sldMasterIdLst>
  <p:notesMasterIdLst>
    <p:notesMasterId r:id="rId21"/>
  </p:notesMasterIdLst>
  <p:handoutMasterIdLst>
    <p:handoutMasterId r:id="rId22"/>
  </p:handoutMasterIdLst>
  <p:sldIdLst>
    <p:sldId id="509" r:id="rId11"/>
    <p:sldId id="754" r:id="rId12"/>
    <p:sldId id="769" r:id="rId13"/>
    <p:sldId id="770" r:id="rId14"/>
    <p:sldId id="771" r:id="rId15"/>
    <p:sldId id="772" r:id="rId16"/>
    <p:sldId id="773" r:id="rId17"/>
    <p:sldId id="774" r:id="rId18"/>
    <p:sldId id="784" r:id="rId19"/>
    <p:sldId id="768" r:id="rId20"/>
  </p:sldIdLst>
  <p:sldSz cx="12188825" cy="6858000"/>
  <p:notesSz cx="7023100" cy="93091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2BF143-2A19-4EE7-8BD5-6798161C09D7}">
          <p14:sldIdLst>
            <p14:sldId id="509"/>
            <p14:sldId id="754"/>
            <p14:sldId id="769"/>
            <p14:sldId id="770"/>
            <p14:sldId id="771"/>
            <p14:sldId id="772"/>
            <p14:sldId id="773"/>
            <p14:sldId id="774"/>
            <p14:sldId id="784"/>
            <p14:sldId id="768"/>
          </p14:sldIdLst>
        </p14:section>
      </p14:sectionLst>
    </p:ext>
    <p:ext uri="{EFAFB233-063F-42B5-8137-9DF3F51BA10A}">
      <p15:sldGuideLst xmlns:p15="http://schemas.microsoft.com/office/powerpoint/2012/main" xmlns="">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p15="http://schemas.microsoft.com/office/powerpoint/2012/main" xmlns="">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Conard" initials="JC" lastIdx="3" clrIdx="0"/>
  <p:cmAuthor id="1" name="Jonah Sterling" initials="JB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3300"/>
    <a:srgbClr val="3399FF"/>
    <a:srgbClr val="00AEEF"/>
    <a:srgbClr val="5BADFF"/>
    <a:srgbClr val="9A009A"/>
    <a:srgbClr val="92D050"/>
    <a:srgbClr val="000000"/>
    <a:srgbClr val="A6A6A6"/>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16" autoAdjust="0"/>
    <p:restoredTop sz="78292" autoAdjust="0"/>
  </p:normalViewPr>
  <p:slideViewPr>
    <p:cSldViewPr snapToGrid="0">
      <p:cViewPr>
        <p:scale>
          <a:sx n="63" d="100"/>
          <a:sy n="63" d="100"/>
        </p:scale>
        <p:origin x="-864" y="-72"/>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42" d="100"/>
        <a:sy n="42" d="100"/>
      </p:scale>
      <p:origin x="0" y="0"/>
    </p:cViewPr>
  </p:sorterViewPr>
  <p:notesViewPr>
    <p:cSldViewPr snapToGrid="0" showGuides="1">
      <p:cViewPr varScale="1">
        <p:scale>
          <a:sx n="84" d="100"/>
          <a:sy n="84" d="100"/>
        </p:scale>
        <p:origin x="3786" y="10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commentAuthors" Target="commentAuthors.xml"/><Relationship Id="rId10" Type="http://schemas.openxmlformats.org/officeDocument/2006/relationships/slideMaster" Target="slideMasters/slideMaster7.xml"/><Relationship Id="rId19" Type="http://schemas.openxmlformats.org/officeDocument/2006/relationships/slide" Target="slides/slide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126C4AC0-4315-44D1-8268-F58D6F432E18}" type="datetimeFigureOut">
              <a:rPr lang="en-US" smtClean="0">
                <a:latin typeface="Segoe UI" pitchFamily="34" charset="0"/>
              </a:rPr>
              <a:t>5/3/2019</a:t>
            </a:fld>
            <a:endParaRPr lang="en-US" dirty="0">
              <a:latin typeface="Segoe UI" pitchFamily="34" charset="0"/>
            </a:endParaRPr>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atin typeface="Segoe UI" pitchFamily="34" charset="0"/>
              </a:defRPr>
            </a:lvl1pPr>
          </a:lstStyle>
          <a:p>
            <a:fld id="{CAE3F082-F902-42D8-A765-720E172C3194}" type="datetimeFigureOut">
              <a:rPr lang="en-US" smtClean="0"/>
              <a:pPr/>
              <a:t>5/3/2019</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29859327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1544915721"/>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
        <p:nvSpPr>
          <p:cNvPr id="7" name="TextBox 7"/>
          <p:cNvSpPr txBox="1"/>
          <p:nvPr/>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650951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61105196"/>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485921671"/>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4048650225"/>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672689983"/>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929166616"/>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Confidentiality Slide">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12" y="-312"/>
            <a:ext cx="12188202" cy="6858623"/>
          </a:xfrm>
          <a:prstGeom prst="rect">
            <a:avLst/>
          </a:prstGeom>
        </p:spPr>
      </p:pic>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0668421"/>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563463084"/>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4267397201"/>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587452841"/>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4557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Walk-in">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18349" y="6057329"/>
            <a:ext cx="1522008" cy="32616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black">
          <a:xfrm>
            <a:off x="1176913" y="1720227"/>
            <a:ext cx="7176400" cy="3173453"/>
          </a:xfrm>
          <a:prstGeom prst="rect">
            <a:avLst/>
          </a:prstGeom>
        </p:spPr>
      </p:pic>
    </p:spTree>
    <p:extLst>
      <p:ext uri="{BB962C8B-B14F-4D97-AF65-F5344CB8AC3E}">
        <p14:creationId xmlns:p14="http://schemas.microsoft.com/office/powerpoint/2010/main" val="40175892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65288146"/>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1504175"/>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smtClean="0"/>
              <a:t>Click to edit Master subtitle style</a:t>
            </a:r>
            <a:endParaRPr lang="en-US" dirty="0"/>
          </a:p>
        </p:txBody>
      </p:sp>
      <p:pic>
        <p:nvPicPr>
          <p:cNvPr id="4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6509" y="1733063"/>
            <a:ext cx="2844059" cy="11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5423313"/>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smtClean="0"/>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smtClean="0"/>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smtClean="0"/>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smtClean="0"/>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3522250832"/>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
        <p:nvSpPr>
          <p:cNvPr id="7" name="TextBox 7"/>
          <p:cNvSpPr txBox="1"/>
          <p:nvPr/>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859281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Walk-in">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18349" y="6057329"/>
            <a:ext cx="1522008" cy="32616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black">
          <a:xfrm>
            <a:off x="1176913" y="1720227"/>
            <a:ext cx="7176400" cy="3173453"/>
          </a:xfrm>
          <a:prstGeom prst="rect">
            <a:avLst/>
          </a:prstGeom>
        </p:spPr>
      </p:pic>
    </p:spTree>
    <p:extLst>
      <p:ext uri="{BB962C8B-B14F-4D97-AF65-F5344CB8AC3E}">
        <p14:creationId xmlns:p14="http://schemas.microsoft.com/office/powerpoint/2010/main" val="20630455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3207796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Video title</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2356042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299275302"/>
      </p:ext>
    </p:extLst>
  </p:cSld>
  <p:clrMapOvr>
    <a:masterClrMapping/>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06869514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5229182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033074240"/>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803126966"/>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939550629"/>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910976646"/>
      </p:ext>
    </p:extLst>
  </p:cSld>
  <p:clrMapOvr>
    <a:masterClrMapping/>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4294741248"/>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771462681"/>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221010204"/>
      </p:ext>
    </p:extLst>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517328088"/>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465964240"/>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47934096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Video title</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7999206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020579107"/>
      </p:ext>
    </p:extLst>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Confidentiality Slide">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12" y="-312"/>
            <a:ext cx="12188202" cy="6858623"/>
          </a:xfrm>
          <a:prstGeom prst="rect">
            <a:avLst/>
          </a:prstGeom>
        </p:spPr>
      </p:pic>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00445998"/>
      </p:ext>
    </p:extLst>
  </p:cSld>
  <p:clrMapOvr>
    <a:masterClrMapping/>
  </p:clrMapOvr>
  <p:transition>
    <p:fade/>
  </p:transition>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22380253"/>
      </p:ext>
    </p:extLst>
  </p:cSld>
  <p:clrMapOvr>
    <a:masterClrMapping/>
  </p:clrMapOvr>
  <p:transition>
    <p:fade/>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140101034"/>
      </p:ext>
    </p:extLst>
  </p:cSld>
  <p:clrMapOvr>
    <a:masterClrMapping/>
  </p:clrMapOvr>
  <p:transition>
    <p:fade/>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617258298"/>
      </p:ext>
    </p:extLst>
  </p:cSld>
  <p:clrMapOvr>
    <a:masterClrMapping/>
  </p:clrMapOvr>
  <p:transition>
    <p:fade/>
  </p:transition>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37362226"/>
      </p:ext>
    </p:extLst>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795405810"/>
      </p:ext>
    </p:extLst>
  </p:cSld>
  <p:clrMapOvr>
    <a:masterClrMapping/>
  </p:clrMapOvr>
  <p:transition>
    <p:fade/>
  </p:transition>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1903273"/>
      </p:ext>
    </p:extLst>
  </p:cSld>
  <p:clrMapOvr>
    <a:masterClrMapping/>
  </p:clrMapOvr>
  <p:transition>
    <p:fade/>
  </p:transition>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smtClean="0"/>
              <a:t>Click to edit Master subtitle style</a:t>
            </a:r>
            <a:endParaRPr lang="en-US" dirty="0"/>
          </a:p>
        </p:txBody>
      </p:sp>
      <p:pic>
        <p:nvPicPr>
          <p:cNvPr id="4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6509" y="1733063"/>
            <a:ext cx="2844059" cy="11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8567123"/>
      </p:ext>
    </p:extLst>
  </p:cSld>
  <p:clrMapOvr>
    <a:masterClrMapping/>
  </p:clrMapOvr>
  <p:transition>
    <p:fade/>
  </p:transition>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smtClean="0"/>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smtClean="0"/>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smtClean="0"/>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smtClean="0"/>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86818204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23477717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38697243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247521966"/>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40106873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925129222"/>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660606434"/>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5" name="Text Placeholder 4"/>
          <p:cNvSpPr>
            <a:spLocks noGrp="1"/>
          </p:cNvSpPr>
          <p:nvPr>
            <p:ph type="body" sz="quarter" idx="10"/>
          </p:nvPr>
        </p:nvSpPr>
        <p:spPr>
          <a:xfrm>
            <a:off x="5131596" y="3271520"/>
            <a:ext cx="6222365" cy="2641600"/>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3970589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94820901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708056321"/>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605106103"/>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98005674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04910014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37465619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73759120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fidentiality Slide">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12" y="-312"/>
            <a:ext cx="12188202" cy="6858623"/>
          </a:xfrm>
          <a:prstGeom prst="rect">
            <a:avLst/>
          </a:prstGeom>
        </p:spPr>
      </p:pic>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4347838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610478728"/>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412513044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210591179"/>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220178650"/>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04034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2263103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255122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smtClean="0"/>
              <a:t>Click to edit Master subtitle style</a:t>
            </a:r>
            <a:endParaRPr lang="en-US" dirty="0"/>
          </a:p>
        </p:txBody>
      </p:sp>
      <p:pic>
        <p:nvPicPr>
          <p:cNvPr id="4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6509" y="1733063"/>
            <a:ext cx="2844059" cy="11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202886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smtClean="0"/>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smtClean="0"/>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smtClean="0"/>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smtClean="0"/>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1494990218"/>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
        <p:nvSpPr>
          <p:cNvPr id="7" name="TextBox 7"/>
          <p:cNvSpPr txBox="1"/>
          <p:nvPr/>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853729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Walk-in">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18349" y="6057329"/>
            <a:ext cx="1522008" cy="32616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black">
          <a:xfrm>
            <a:off x="1176913" y="1720227"/>
            <a:ext cx="7176400" cy="3173453"/>
          </a:xfrm>
          <a:prstGeom prst="rect">
            <a:avLst/>
          </a:prstGeom>
        </p:spPr>
      </p:pic>
    </p:spTree>
    <p:extLst>
      <p:ext uri="{BB962C8B-B14F-4D97-AF65-F5344CB8AC3E}">
        <p14:creationId xmlns:p14="http://schemas.microsoft.com/office/powerpoint/2010/main" val="21594393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7203086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Video title</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789374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ement Slide - JB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495060882"/>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65881248"/>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798522611"/>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409966065"/>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208426363"/>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364674822"/>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389153748"/>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236529595"/>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4200345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894754138"/>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97779624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090136367"/>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12006877"/>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957969838"/>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927542507"/>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Confidentiality Slide">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12" y="-312"/>
            <a:ext cx="12188202" cy="6858623"/>
          </a:xfrm>
          <a:prstGeom prst="rect">
            <a:avLst/>
          </a:prstGeom>
        </p:spPr>
      </p:pic>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90899205"/>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699318310"/>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720524304"/>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953702746"/>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12934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503467859"/>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777420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spTree>
    <p:extLst>
      <p:ext uri="{BB962C8B-B14F-4D97-AF65-F5344CB8AC3E}">
        <p14:creationId xmlns:p14="http://schemas.microsoft.com/office/powerpoint/2010/main" val="1805291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smtClean="0"/>
              <a:t>Click to edit Master subtitle style</a:t>
            </a:r>
            <a:endParaRPr lang="en-US" dirty="0"/>
          </a:p>
        </p:txBody>
      </p:sp>
      <p:pic>
        <p:nvPicPr>
          <p:cNvPr id="4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6509" y="1733063"/>
            <a:ext cx="2844059" cy="11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1780097"/>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smtClean="0"/>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smtClean="0"/>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smtClean="0"/>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smtClean="0"/>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93781500"/>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
        <p:nvSpPr>
          <p:cNvPr id="7" name="TextBox 7"/>
          <p:cNvSpPr txBox="1"/>
          <p:nvPr/>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9196396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Walk-in">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18349" y="6057329"/>
            <a:ext cx="1522008" cy="32616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black">
          <a:xfrm>
            <a:off x="1176913" y="1720227"/>
            <a:ext cx="7176400" cy="3173453"/>
          </a:xfrm>
          <a:prstGeom prst="rect">
            <a:avLst/>
          </a:prstGeom>
        </p:spPr>
      </p:pic>
    </p:spTree>
    <p:extLst>
      <p:ext uri="{BB962C8B-B14F-4D97-AF65-F5344CB8AC3E}">
        <p14:creationId xmlns:p14="http://schemas.microsoft.com/office/powerpoint/2010/main" val="8802634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7825797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Video title</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8261069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393886385"/>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713029338"/>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519781564"/>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67618761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4" name="Rectangle 3"/>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58490079"/>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369237896"/>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75709421"/>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492120410"/>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4163673845"/>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4280208296"/>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34689902"/>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6856292"/>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138259703"/>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605624032"/>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Confidentiality Slide">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12" y="-312"/>
            <a:ext cx="12188202" cy="6858623"/>
          </a:xfrm>
          <a:prstGeom prst="rect">
            <a:avLst/>
          </a:prstGeom>
        </p:spPr>
      </p:pic>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7082661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851262" y="1058870"/>
            <a:ext cx="2423355" cy="2089099"/>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6" name="Hexagon 15"/>
          <p:cNvSpPr/>
          <p:nvPr userDrawn="1"/>
        </p:nvSpPr>
        <p:spPr bwMode="auto">
          <a:xfrm rot="19780699">
            <a:off x="1718820" y="3260114"/>
            <a:ext cx="3016895" cy="27427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Hexagon 16"/>
          <p:cNvSpPr/>
          <p:nvPr userDrawn="1"/>
        </p:nvSpPr>
        <p:spPr bwMode="auto">
          <a:xfrm rot="19780699">
            <a:off x="682769" y="1413760"/>
            <a:ext cx="1100134" cy="94839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8" name="Hexagon 17"/>
          <p:cNvSpPr/>
          <p:nvPr userDrawn="1"/>
        </p:nvSpPr>
        <p:spPr bwMode="auto">
          <a:xfrm rot="19780699">
            <a:off x="4786347" y="1481185"/>
            <a:ext cx="3403136" cy="2933738"/>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Rectangle 5"/>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3381331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043296820"/>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837662056"/>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174960013"/>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3137089"/>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646312823"/>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74871229"/>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smtClean="0"/>
              <a:t>Click to edit Master subtitle style</a:t>
            </a:r>
            <a:endParaRPr lang="en-US" dirty="0"/>
          </a:p>
        </p:txBody>
      </p:sp>
      <p:pic>
        <p:nvPicPr>
          <p:cNvPr id="4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6509" y="1733063"/>
            <a:ext cx="2844059" cy="11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8176636"/>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smtClean="0"/>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smtClean="0"/>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smtClean="0"/>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smtClean="0"/>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730064672"/>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
        <p:nvSpPr>
          <p:cNvPr id="7" name="TextBox 7"/>
          <p:cNvSpPr txBox="1"/>
          <p:nvPr/>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8217031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Walk-in">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18349" y="6057329"/>
            <a:ext cx="1522008" cy="32616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black">
          <a:xfrm>
            <a:off x="1176913" y="1720227"/>
            <a:ext cx="7176400" cy="3173453"/>
          </a:xfrm>
          <a:prstGeom prst="rect">
            <a:avLst/>
          </a:prstGeom>
        </p:spPr>
      </p:pic>
    </p:spTree>
    <p:extLst>
      <p:ext uri="{BB962C8B-B14F-4D97-AF65-F5344CB8AC3E}">
        <p14:creationId xmlns:p14="http://schemas.microsoft.com/office/powerpoint/2010/main" val="5735871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45279361"/>
      </p:ext>
    </p:extLst>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41353262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Video title</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2024454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594423234"/>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279225763"/>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659371666"/>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418425618"/>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893976449"/>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94328846"/>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129940309"/>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76071852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slideLayout" Target="../slideLayouts/slideLayout35.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slideLayout" Target="../slideLayouts/slideLayout61.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18" Type="http://schemas.openxmlformats.org/officeDocument/2006/relationships/slideLayout" Target="../slideLayouts/slideLayout79.xml"/><Relationship Id="rId26" Type="http://schemas.openxmlformats.org/officeDocument/2006/relationships/slideLayout" Target="../slideLayouts/slideLayout87.xml"/><Relationship Id="rId3" Type="http://schemas.openxmlformats.org/officeDocument/2006/relationships/slideLayout" Target="../slideLayouts/slideLayout64.xml"/><Relationship Id="rId21" Type="http://schemas.openxmlformats.org/officeDocument/2006/relationships/slideLayout" Target="../slideLayouts/slideLayout82.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5" Type="http://schemas.openxmlformats.org/officeDocument/2006/relationships/slideLayout" Target="../slideLayouts/slideLayout86.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slideLayout" Target="../slideLayouts/slideLayout81.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24" Type="http://schemas.openxmlformats.org/officeDocument/2006/relationships/slideLayout" Target="../slideLayouts/slideLayout85.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23" Type="http://schemas.openxmlformats.org/officeDocument/2006/relationships/slideLayout" Target="../slideLayouts/slideLayout84.xml"/><Relationship Id="rId10" Type="http://schemas.openxmlformats.org/officeDocument/2006/relationships/slideLayout" Target="../slideLayouts/slideLayout71.xml"/><Relationship Id="rId19" Type="http://schemas.openxmlformats.org/officeDocument/2006/relationships/slideLayout" Target="../slideLayouts/slideLayout80.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 Id="rId22" Type="http://schemas.openxmlformats.org/officeDocument/2006/relationships/slideLayout" Target="../slideLayouts/slideLayout83.xml"/><Relationship Id="rId27"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5.xml"/><Relationship Id="rId13" Type="http://schemas.openxmlformats.org/officeDocument/2006/relationships/slideLayout" Target="../slideLayouts/slideLayout100.xml"/><Relationship Id="rId18" Type="http://schemas.openxmlformats.org/officeDocument/2006/relationships/slideLayout" Target="../slideLayouts/slideLayout105.xml"/><Relationship Id="rId26" Type="http://schemas.openxmlformats.org/officeDocument/2006/relationships/slideLayout" Target="../slideLayouts/slideLayout113.xml"/><Relationship Id="rId3" Type="http://schemas.openxmlformats.org/officeDocument/2006/relationships/slideLayout" Target="../slideLayouts/slideLayout90.xml"/><Relationship Id="rId21" Type="http://schemas.openxmlformats.org/officeDocument/2006/relationships/slideLayout" Target="../slideLayouts/slideLayout108.xml"/><Relationship Id="rId7" Type="http://schemas.openxmlformats.org/officeDocument/2006/relationships/slideLayout" Target="../slideLayouts/slideLayout94.xml"/><Relationship Id="rId12" Type="http://schemas.openxmlformats.org/officeDocument/2006/relationships/slideLayout" Target="../slideLayouts/slideLayout99.xml"/><Relationship Id="rId17" Type="http://schemas.openxmlformats.org/officeDocument/2006/relationships/slideLayout" Target="../slideLayouts/slideLayout104.xml"/><Relationship Id="rId25" Type="http://schemas.openxmlformats.org/officeDocument/2006/relationships/slideLayout" Target="../slideLayouts/slideLayout112.xml"/><Relationship Id="rId2" Type="http://schemas.openxmlformats.org/officeDocument/2006/relationships/slideLayout" Target="../slideLayouts/slideLayout89.xml"/><Relationship Id="rId16" Type="http://schemas.openxmlformats.org/officeDocument/2006/relationships/slideLayout" Target="../slideLayouts/slideLayout103.xml"/><Relationship Id="rId20" Type="http://schemas.openxmlformats.org/officeDocument/2006/relationships/slideLayout" Target="../slideLayouts/slideLayout107.xml"/><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slideLayout" Target="../slideLayouts/slideLayout98.xml"/><Relationship Id="rId24" Type="http://schemas.openxmlformats.org/officeDocument/2006/relationships/slideLayout" Target="../slideLayouts/slideLayout111.xml"/><Relationship Id="rId5" Type="http://schemas.openxmlformats.org/officeDocument/2006/relationships/slideLayout" Target="../slideLayouts/slideLayout92.xml"/><Relationship Id="rId15" Type="http://schemas.openxmlformats.org/officeDocument/2006/relationships/slideLayout" Target="../slideLayouts/slideLayout102.xml"/><Relationship Id="rId23" Type="http://schemas.openxmlformats.org/officeDocument/2006/relationships/slideLayout" Target="../slideLayouts/slideLayout110.xml"/><Relationship Id="rId10" Type="http://schemas.openxmlformats.org/officeDocument/2006/relationships/slideLayout" Target="../slideLayouts/slideLayout97.xml"/><Relationship Id="rId19" Type="http://schemas.openxmlformats.org/officeDocument/2006/relationships/slideLayout" Target="../slideLayouts/slideLayout106.xml"/><Relationship Id="rId4" Type="http://schemas.openxmlformats.org/officeDocument/2006/relationships/slideLayout" Target="../slideLayouts/slideLayout91.xml"/><Relationship Id="rId9" Type="http://schemas.openxmlformats.org/officeDocument/2006/relationships/slideLayout" Target="../slideLayouts/slideLayout96.xml"/><Relationship Id="rId14" Type="http://schemas.openxmlformats.org/officeDocument/2006/relationships/slideLayout" Target="../slideLayouts/slideLayout101.xml"/><Relationship Id="rId22" Type="http://schemas.openxmlformats.org/officeDocument/2006/relationships/slideLayout" Target="../slideLayouts/slideLayout109.xml"/><Relationship Id="rId27"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21.xml"/><Relationship Id="rId13" Type="http://schemas.openxmlformats.org/officeDocument/2006/relationships/slideLayout" Target="../slideLayouts/slideLayout126.xml"/><Relationship Id="rId18" Type="http://schemas.openxmlformats.org/officeDocument/2006/relationships/slideLayout" Target="../slideLayouts/slideLayout131.xml"/><Relationship Id="rId26" Type="http://schemas.openxmlformats.org/officeDocument/2006/relationships/slideLayout" Target="../slideLayouts/slideLayout139.xml"/><Relationship Id="rId3" Type="http://schemas.openxmlformats.org/officeDocument/2006/relationships/slideLayout" Target="../slideLayouts/slideLayout116.xml"/><Relationship Id="rId21" Type="http://schemas.openxmlformats.org/officeDocument/2006/relationships/slideLayout" Target="../slideLayouts/slideLayout134.xml"/><Relationship Id="rId7" Type="http://schemas.openxmlformats.org/officeDocument/2006/relationships/slideLayout" Target="../slideLayouts/slideLayout120.xml"/><Relationship Id="rId12" Type="http://schemas.openxmlformats.org/officeDocument/2006/relationships/slideLayout" Target="../slideLayouts/slideLayout125.xml"/><Relationship Id="rId17" Type="http://schemas.openxmlformats.org/officeDocument/2006/relationships/slideLayout" Target="../slideLayouts/slideLayout130.xml"/><Relationship Id="rId25" Type="http://schemas.openxmlformats.org/officeDocument/2006/relationships/slideLayout" Target="../slideLayouts/slideLayout138.xml"/><Relationship Id="rId2" Type="http://schemas.openxmlformats.org/officeDocument/2006/relationships/slideLayout" Target="../slideLayouts/slideLayout115.xml"/><Relationship Id="rId16" Type="http://schemas.openxmlformats.org/officeDocument/2006/relationships/slideLayout" Target="../slideLayouts/slideLayout129.xml"/><Relationship Id="rId20" Type="http://schemas.openxmlformats.org/officeDocument/2006/relationships/slideLayout" Target="../slideLayouts/slideLayout133.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24" Type="http://schemas.openxmlformats.org/officeDocument/2006/relationships/slideLayout" Target="../slideLayouts/slideLayout137.xml"/><Relationship Id="rId5" Type="http://schemas.openxmlformats.org/officeDocument/2006/relationships/slideLayout" Target="../slideLayouts/slideLayout118.xml"/><Relationship Id="rId15" Type="http://schemas.openxmlformats.org/officeDocument/2006/relationships/slideLayout" Target="../slideLayouts/slideLayout128.xml"/><Relationship Id="rId23" Type="http://schemas.openxmlformats.org/officeDocument/2006/relationships/slideLayout" Target="../slideLayouts/slideLayout136.xml"/><Relationship Id="rId10" Type="http://schemas.openxmlformats.org/officeDocument/2006/relationships/slideLayout" Target="../slideLayouts/slideLayout123.xml"/><Relationship Id="rId19" Type="http://schemas.openxmlformats.org/officeDocument/2006/relationships/slideLayout" Target="../slideLayouts/slideLayout132.xml"/><Relationship Id="rId4" Type="http://schemas.openxmlformats.org/officeDocument/2006/relationships/slideLayout" Target="../slideLayouts/slideLayout117.xml"/><Relationship Id="rId9" Type="http://schemas.openxmlformats.org/officeDocument/2006/relationships/slideLayout" Target="../slideLayouts/slideLayout122.xml"/><Relationship Id="rId14" Type="http://schemas.openxmlformats.org/officeDocument/2006/relationships/slideLayout" Target="../slideLayouts/slideLayout127.xml"/><Relationship Id="rId22" Type="http://schemas.openxmlformats.org/officeDocument/2006/relationships/slideLayout" Target="../slideLayouts/slideLayout135.xml"/><Relationship Id="rId27"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494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713800"/>
            <a:ext cx="11149012" cy="2979277"/>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31" r:id="rId1"/>
    <p:sldLayoutId id="2147483756" r:id="rId2"/>
    <p:sldLayoutId id="2147483757" r:id="rId3"/>
    <p:sldLayoutId id="2147483758" r:id="rId4"/>
    <p:sldLayoutId id="2147483732" r:id="rId5"/>
    <p:sldLayoutId id="2147483759" r:id="rId6"/>
    <p:sldLayoutId id="2147483768" r:id="rId7"/>
    <p:sldLayoutId id="2147483770" r:id="rId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chemeClr val="bg1"/>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chemeClr val="bg1"/>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5259753"/>
      </p:ext>
    </p:extLst>
  </p:cSld>
  <p:clrMap bg1="dk1" tx1="lt1" bg2="dk2" tx2="lt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 id="2147483793" r:id="rId18"/>
    <p:sldLayoutId id="2147483794" r:id="rId19"/>
    <p:sldLayoutId id="2147483795" r:id="rId20"/>
    <p:sldLayoutId id="2147483796" r:id="rId21"/>
    <p:sldLayoutId id="2147483797" r:id="rId22"/>
    <p:sldLayoutId id="2147483798" r:id="rId23"/>
    <p:sldLayoutId id="2147483799" r:id="rId24"/>
    <p:sldLayoutId id="2147483800" r:id="rId25"/>
    <p:sldLayoutId id="2147483801" r:id="rId26"/>
  </p:sldLayoutIdLst>
  <p:transition>
    <p:fade/>
  </p:transition>
  <p:timing>
    <p:tnLst>
      <p:par>
        <p:cTn id="1" dur="indefinite" restart="never" nodeType="tmRoot"/>
      </p:par>
    </p:tnLst>
  </p:timing>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93151928"/>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 id="2147483822" r:id="rId18"/>
    <p:sldLayoutId id="2147483823" r:id="rId19"/>
    <p:sldLayoutId id="2147483824" r:id="rId20"/>
    <p:sldLayoutId id="2147483825" r:id="rId21"/>
    <p:sldLayoutId id="2147483826" r:id="rId22"/>
    <p:sldLayoutId id="2147483827" r:id="rId23"/>
    <p:sldLayoutId id="2147483828" r:id="rId24"/>
    <p:sldLayoutId id="2147483829" r:id="rId25"/>
    <p:sldLayoutId id="2147483830" r:id="rId26"/>
  </p:sldLayoutIdLst>
  <p:transition>
    <p:fade/>
  </p:transition>
  <p:timing>
    <p:tnLst>
      <p:par>
        <p:cTn id="1" dur="indefinite" restart="never" nodeType="tmRoot"/>
      </p:par>
    </p:tnLst>
  </p:timing>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287716"/>
      </p:ext>
    </p:extLst>
  </p:cSld>
  <p:clrMap bg1="dk1" tx1="lt1" bg2="dk2" tx2="lt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 id="2147483849" r:id="rId18"/>
    <p:sldLayoutId id="2147483850" r:id="rId19"/>
    <p:sldLayoutId id="2147483851" r:id="rId20"/>
    <p:sldLayoutId id="2147483852" r:id="rId21"/>
    <p:sldLayoutId id="2147483853" r:id="rId22"/>
    <p:sldLayoutId id="2147483854" r:id="rId23"/>
    <p:sldLayoutId id="2147483855" r:id="rId24"/>
    <p:sldLayoutId id="2147483856" r:id="rId25"/>
    <p:sldLayoutId id="2147483857" r:id="rId26"/>
  </p:sldLayoutIdLst>
  <p:transition>
    <p:fade/>
  </p:transition>
  <p:timing>
    <p:tnLst>
      <p:par>
        <p:cTn id="1" dur="indefinite" restart="never" nodeType="tmRoot"/>
      </p:par>
    </p:tnLst>
  </p:timing>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6199006"/>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 id="2147483876" r:id="rId18"/>
    <p:sldLayoutId id="2147483877" r:id="rId19"/>
    <p:sldLayoutId id="2147483878" r:id="rId20"/>
    <p:sldLayoutId id="2147483879" r:id="rId21"/>
    <p:sldLayoutId id="2147483880" r:id="rId22"/>
    <p:sldLayoutId id="2147483881" r:id="rId23"/>
    <p:sldLayoutId id="2147483882" r:id="rId24"/>
    <p:sldLayoutId id="2147483883" r:id="rId25"/>
    <p:sldLayoutId id="2147483884" r:id="rId26"/>
  </p:sldLayoutIdLst>
  <p:transition>
    <p:fade/>
  </p:transition>
  <p:timing>
    <p:tnLst>
      <p:par>
        <p:cTn id="1" dur="indefinite" restart="never" nodeType="tmRoot"/>
      </p:par>
    </p:tnLst>
  </p:timing>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3552668"/>
      </p:ext>
    </p:extLst>
  </p:cSld>
  <p:clrMap bg1="dk1" tx1="lt1" bg2="dk2" tx2="lt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 id="2147483897" r:id="rId12"/>
    <p:sldLayoutId id="2147483898" r:id="rId13"/>
    <p:sldLayoutId id="2147483899" r:id="rId14"/>
    <p:sldLayoutId id="2147483900" r:id="rId15"/>
    <p:sldLayoutId id="2147483901" r:id="rId16"/>
    <p:sldLayoutId id="2147483902" r:id="rId17"/>
    <p:sldLayoutId id="2147483903" r:id="rId18"/>
    <p:sldLayoutId id="2147483904" r:id="rId19"/>
    <p:sldLayoutId id="2147483905" r:id="rId20"/>
    <p:sldLayoutId id="2147483906" r:id="rId21"/>
    <p:sldLayoutId id="2147483907" r:id="rId22"/>
    <p:sldLayoutId id="2147483908" r:id="rId23"/>
    <p:sldLayoutId id="2147483909" r:id="rId24"/>
    <p:sldLayoutId id="2147483910" r:id="rId25"/>
    <p:sldLayoutId id="2147483911" r:id="rId26"/>
  </p:sldLayoutIdLst>
  <p:transition>
    <p:fade/>
  </p:transition>
  <p:timing>
    <p:tnLst>
      <p:par>
        <p:cTn id="1" dur="indefinite" restart="never" nodeType="tmRoot"/>
      </p:par>
    </p:tnLst>
  </p:timing>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6"/>
          <p:cNvSpPr txBox="1"/>
          <p:nvPr/>
        </p:nvSpPr>
        <p:spPr>
          <a:xfrm>
            <a:off x="249381" y="994530"/>
            <a:ext cx="10440786" cy="3613810"/>
          </a:xfrm>
          <a:prstGeom prst="rect">
            <a:avLst/>
          </a:prstGeom>
        </p:spPr>
        <p:txBody>
          <a:bodyPr vert="horz" wrap="square" lIns="0" tIns="12700" rIns="0" bIns="0" rtlCol="0">
            <a:spAutoFit/>
          </a:bodyPr>
          <a:lstStyle/>
          <a:p>
            <a:r>
              <a:rPr lang="en-US" sz="6600" b="1" dirty="0" err="1" smtClean="0">
                <a:solidFill>
                  <a:schemeClr val="bg1"/>
                </a:solidFill>
                <a:latin typeface="Arial" pitchFamily="34" charset="0"/>
                <a:cs typeface="Arial" pitchFamily="34" charset="0"/>
              </a:rPr>
              <a:t>BÁO</a:t>
            </a:r>
            <a:r>
              <a:rPr lang="en-US" sz="6600" b="1" dirty="0" smtClean="0">
                <a:solidFill>
                  <a:schemeClr val="bg1"/>
                </a:solidFill>
                <a:latin typeface="Arial" pitchFamily="34" charset="0"/>
                <a:cs typeface="Arial" pitchFamily="34" charset="0"/>
              </a:rPr>
              <a:t> </a:t>
            </a:r>
            <a:r>
              <a:rPr lang="en-US" sz="6600" b="1" err="1" smtClean="0">
                <a:solidFill>
                  <a:schemeClr val="bg1"/>
                </a:solidFill>
                <a:latin typeface="Arial" pitchFamily="34" charset="0"/>
                <a:cs typeface="Arial" pitchFamily="34" charset="0"/>
              </a:rPr>
              <a:t>CÁO</a:t>
            </a:r>
            <a:r>
              <a:rPr lang="en-US" sz="6600" b="1" smtClean="0">
                <a:solidFill>
                  <a:schemeClr val="bg1"/>
                </a:solidFill>
                <a:latin typeface="Arial" pitchFamily="34" charset="0"/>
                <a:cs typeface="Arial" pitchFamily="34" charset="0"/>
              </a:rPr>
              <a:t> CUỐI KÌ</a:t>
            </a:r>
          </a:p>
          <a:p>
            <a:r>
              <a:rPr lang="en-US" sz="6600" b="1" smtClean="0">
                <a:solidFill>
                  <a:schemeClr val="bg1"/>
                </a:solidFill>
                <a:latin typeface="Arial" pitchFamily="34" charset="0"/>
                <a:cs typeface="Arial" pitchFamily="34" charset="0"/>
              </a:rPr>
              <a:t>LẬP TRÌNH TIÊN TIẾN</a:t>
            </a:r>
          </a:p>
          <a:p>
            <a:endParaRPr lang="en-US" sz="3000" b="1" spc="-5" dirty="0" smtClean="0">
              <a:solidFill>
                <a:schemeClr val="bg1"/>
              </a:solidFill>
              <a:latin typeface="Arial" pitchFamily="34" charset="0"/>
              <a:cs typeface="Arial" pitchFamily="34" charset="0"/>
            </a:endParaRPr>
          </a:p>
          <a:p>
            <a:r>
              <a:rPr lang="en-US" sz="3600" b="1" smtClean="0">
                <a:solidFill>
                  <a:schemeClr val="bg1"/>
                </a:solidFill>
                <a:latin typeface="Arial" pitchFamily="34" charset="0"/>
                <a:cs typeface="Arial" pitchFamily="34" charset="0"/>
              </a:rPr>
              <a:t>XÂY </a:t>
            </a:r>
            <a:r>
              <a:rPr lang="en-US" sz="3600" b="1" dirty="0" err="1" smtClean="0">
                <a:solidFill>
                  <a:schemeClr val="bg1"/>
                </a:solidFill>
                <a:latin typeface="Arial" pitchFamily="34" charset="0"/>
                <a:cs typeface="Arial" pitchFamily="34" charset="0"/>
              </a:rPr>
              <a:t>DỰNG</a:t>
            </a:r>
            <a:r>
              <a:rPr lang="en-US" sz="3600" b="1" dirty="0" smtClean="0">
                <a:solidFill>
                  <a:schemeClr val="bg1"/>
                </a:solidFill>
                <a:latin typeface="Arial" pitchFamily="34" charset="0"/>
                <a:cs typeface="Arial" pitchFamily="34" charset="0"/>
              </a:rPr>
              <a:t> </a:t>
            </a:r>
            <a:r>
              <a:rPr lang="en-US" sz="3600" b="1" smtClean="0">
                <a:solidFill>
                  <a:schemeClr val="bg1"/>
                </a:solidFill>
                <a:latin typeface="Arial" pitchFamily="34" charset="0"/>
                <a:cs typeface="Arial" pitchFamily="34" charset="0"/>
              </a:rPr>
              <a:t>WEBSITE BÁN BÁNH</a:t>
            </a:r>
            <a:endParaRPr lang="en-US" sz="3600" b="1" dirty="0" smtClean="0">
              <a:solidFill>
                <a:schemeClr val="bg1"/>
              </a:solidFill>
              <a:latin typeface="Arial" pitchFamily="34" charset="0"/>
              <a:cs typeface="Arial" pitchFamily="34" charset="0"/>
            </a:endParaRPr>
          </a:p>
          <a:p>
            <a:r>
              <a:rPr lang="en-US" sz="3600" b="1" smtClean="0">
                <a:solidFill>
                  <a:schemeClr val="bg1"/>
                </a:solidFill>
                <a:latin typeface="Arial" pitchFamily="34" charset="0"/>
                <a:cs typeface="Arial" pitchFamily="34" charset="0"/>
              </a:rPr>
              <a:t>BAKERY SHOP</a:t>
            </a:r>
            <a:endParaRPr lang="en-US" sz="3600" dirty="0">
              <a:solidFill>
                <a:schemeClr val="bg1"/>
              </a:solidFill>
              <a:latin typeface="Arial" pitchFamily="34" charset="0"/>
              <a:cs typeface="Arial" pitchFamily="34" charset="0"/>
            </a:endParaRPr>
          </a:p>
        </p:txBody>
      </p:sp>
      <p:pic>
        <p:nvPicPr>
          <p:cNvPr id="6146" name="Picture 2" descr="C:\Users\Hung\Desktop\report_1156040.png"/>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568576" y="2768024"/>
            <a:ext cx="3620249" cy="37532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62793" y="5033472"/>
            <a:ext cx="6532418" cy="1477328"/>
          </a:xfrm>
          <a:prstGeom prst="rect">
            <a:avLst/>
          </a:prstGeom>
          <a:noFill/>
        </p:spPr>
        <p:txBody>
          <a:bodyPr wrap="square" rtlCol="0">
            <a:spAutoFit/>
          </a:bodyPr>
          <a:lstStyle/>
          <a:p>
            <a:r>
              <a:rPr lang="en-US" sz="3000" b="1" smtClean="0">
                <a:solidFill>
                  <a:schemeClr val="bg1"/>
                </a:solidFill>
                <a:latin typeface="Times New Roman" panose="02020603050405020304" pitchFamily="18" charset="0"/>
                <a:cs typeface="Times New Roman" panose="02020603050405020304" pitchFamily="18" charset="0"/>
              </a:rPr>
              <a:t>Thành Viên Nhóm 4:</a:t>
            </a:r>
          </a:p>
          <a:p>
            <a:pPr algn="r"/>
            <a:r>
              <a:rPr lang="en-US" sz="3000" b="1" smtClean="0">
                <a:solidFill>
                  <a:schemeClr val="bg1"/>
                </a:solidFill>
                <a:latin typeface="Times New Roman" panose="02020603050405020304" pitchFamily="18" charset="0"/>
                <a:cs typeface="Times New Roman" panose="02020603050405020304" pitchFamily="18" charset="0"/>
              </a:rPr>
              <a:t>Phùng Thành Nhân – </a:t>
            </a:r>
            <a:r>
              <a:rPr lang="en-US" sz="3000" b="1" smtClean="0">
                <a:solidFill>
                  <a:schemeClr val="bg1"/>
                </a:solidFill>
                <a:latin typeface="Times New Roman" panose="02020603050405020304" pitchFamily="18" charset="0"/>
                <a:cs typeface="Times New Roman" panose="02020603050405020304" pitchFamily="18" charset="0"/>
              </a:rPr>
              <a:t>D15PM01</a:t>
            </a:r>
          </a:p>
          <a:p>
            <a:pPr algn="r"/>
            <a:r>
              <a:rPr lang="en-US" sz="3000" b="1" smtClean="0">
                <a:solidFill>
                  <a:schemeClr val="bg1"/>
                </a:solidFill>
                <a:latin typeface="Times New Roman" panose="02020603050405020304" pitchFamily="18" charset="0"/>
                <a:cs typeface="Times New Roman" panose="02020603050405020304" pitchFamily="18" charset="0"/>
              </a:rPr>
              <a:t>Ngô </a:t>
            </a:r>
            <a:r>
              <a:rPr lang="en-US" sz="3000" b="1" smtClean="0">
                <a:solidFill>
                  <a:schemeClr val="bg1"/>
                </a:solidFill>
                <a:latin typeface="Times New Roman" panose="02020603050405020304" pitchFamily="18" charset="0"/>
                <a:cs typeface="Times New Roman" panose="02020603050405020304" pitchFamily="18" charset="0"/>
              </a:rPr>
              <a:t>Gia Huy – D15HT01</a:t>
            </a:r>
            <a:endParaRPr lang="vi-VN" sz="3000" b="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0057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0" y="3132121"/>
            <a:ext cx="12188825"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pPr algn="ctr"/>
            <a:r>
              <a:rPr lang="en-US" b="1" dirty="0" smtClean="0">
                <a:latin typeface="Times New Roman" pitchFamily="18" charset="0"/>
                <a:cs typeface="Times New Roman" pitchFamily="18" charset="0"/>
              </a:rPr>
              <a:t>Thank You</a:t>
            </a:r>
            <a:endParaRPr lang="en-US"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4249039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2"/>
          <p:cNvSpPr>
            <a:spLocks noGrp="1"/>
          </p:cNvSpPr>
          <p:nvPr>
            <p:ph type="body" sz="quarter" idx="4294967295"/>
          </p:nvPr>
        </p:nvSpPr>
        <p:spPr>
          <a:xfrm>
            <a:off x="4706858" y="2052638"/>
            <a:ext cx="7311230" cy="3102388"/>
          </a:xfrm>
          <a:prstGeom prst="rect">
            <a:avLst/>
          </a:prstGeom>
        </p:spPr>
        <p:txBody>
          <a:bodyPr/>
          <a:lstStyle/>
          <a:p>
            <a:pPr marL="3175" indent="0">
              <a:lnSpc>
                <a:spcPct val="100000"/>
              </a:lnSpc>
              <a:buNone/>
            </a:pPr>
            <a:r>
              <a:rPr lang="en-US" sz="2800" smtClean="0">
                <a:latin typeface="Times New Roman" pitchFamily="18" charset="0"/>
                <a:cs typeface="Times New Roman" pitchFamily="18" charset="0"/>
              </a:rPr>
              <a:t>	PHP </a:t>
            </a:r>
            <a:r>
              <a:rPr lang="en-US" sz="2800">
                <a:latin typeface="Times New Roman" pitchFamily="18" charset="0"/>
                <a:cs typeface="Times New Roman" pitchFamily="18" charset="0"/>
              </a:rPr>
              <a:t>(Hypertext Preprocessor) là ngôn ngữ lập trình chủ yếu được dùng để phát triển các ứng dụng viết cho máy chủ, dễ dàng nhúng vào trang HTML. </a:t>
            </a:r>
            <a:r>
              <a:rPr lang="en-US" sz="2500">
                <a:latin typeface="Times New Roman" pitchFamily="18" charset="0"/>
                <a:cs typeface="Times New Roman" pitchFamily="18" charset="0"/>
              </a:rPr>
              <a:t>Đây</a:t>
            </a:r>
            <a:r>
              <a:rPr lang="en-US" sz="2800">
                <a:latin typeface="Times New Roman" pitchFamily="18" charset="0"/>
                <a:cs typeface="Times New Roman" pitchFamily="18" charset="0"/>
              </a:rPr>
              <a:t> là ngôn ngữ lập trình web phổ biến nhất thế giới, do tính mở nên dễ tiếp cận với lập trình viên.</a:t>
            </a:r>
          </a:p>
          <a:p>
            <a:pPr marL="3175" indent="0">
              <a:lnSpc>
                <a:spcPct val="100000"/>
              </a:lnSpc>
              <a:buNone/>
            </a:pPr>
            <a:endParaRPr lang="en-US" sz="2800" dirty="0" smtClean="0">
              <a:solidFill>
                <a:schemeClr val="bg1">
                  <a:alpha val="99000"/>
                </a:schemeClr>
              </a:solidFill>
            </a:endParaRPr>
          </a:p>
        </p:txBody>
      </p:sp>
      <p:sp>
        <p:nvSpPr>
          <p:cNvPr id="18" name="Title 1"/>
          <p:cNvSpPr txBox="1">
            <a:spLocks/>
          </p:cNvSpPr>
          <p:nvPr/>
        </p:nvSpPr>
        <p:spPr>
          <a:xfrm>
            <a:off x="0" y="75497"/>
            <a:ext cx="12188825" cy="6924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r>
              <a:rPr lang="en-US" sz="5000" b="1" dirty="0" err="1"/>
              <a:t>TỔNG</a:t>
            </a:r>
            <a:r>
              <a:rPr lang="en-US" sz="5000" b="1" dirty="0"/>
              <a:t> </a:t>
            </a:r>
            <a:r>
              <a:rPr lang="en-US" sz="5000" b="1" dirty="0" err="1"/>
              <a:t>QUAN</a:t>
            </a:r>
            <a:r>
              <a:rPr lang="en-US" sz="5000" b="1" dirty="0"/>
              <a:t> </a:t>
            </a:r>
            <a:r>
              <a:rPr lang="en-US" sz="5000" b="1" err="1"/>
              <a:t>VỀ</a:t>
            </a:r>
            <a:r>
              <a:rPr lang="en-US" sz="5000" b="1"/>
              <a:t> </a:t>
            </a:r>
            <a:r>
              <a:rPr lang="en-US" sz="5000" b="1" smtClean="0"/>
              <a:t>PHP</a:t>
            </a:r>
            <a:endParaRPr lang="en-US" sz="5000" b="1" dirty="0"/>
          </a:p>
        </p:txBody>
      </p:sp>
      <p:pic>
        <p:nvPicPr>
          <p:cNvPr id="1027" name="Picture 3" descr="C:\Users\Administrator\Downloads\PH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 y="2052638"/>
            <a:ext cx="3032760" cy="2575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655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5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2"/>
          <p:cNvSpPr>
            <a:spLocks noGrp="1"/>
          </p:cNvSpPr>
          <p:nvPr>
            <p:ph type="body" sz="quarter" idx="4294967295"/>
          </p:nvPr>
        </p:nvSpPr>
        <p:spPr>
          <a:xfrm>
            <a:off x="4511835" y="1675186"/>
            <a:ext cx="7676990" cy="3425553"/>
          </a:xfrm>
          <a:prstGeom prst="rect">
            <a:avLst/>
          </a:prstGeom>
        </p:spPr>
        <p:txBody>
          <a:bodyPr/>
          <a:lstStyle/>
          <a:p>
            <a:pPr marL="3175" indent="0" algn="just">
              <a:lnSpc>
                <a:spcPct val="100000"/>
              </a:lnSpc>
              <a:buNone/>
            </a:pPr>
            <a:r>
              <a:rPr lang="en-US" sz="2700">
                <a:latin typeface="Times New Roman" pitchFamily="18" charset="0"/>
                <a:cs typeface="Times New Roman" pitchFamily="18" charset="0"/>
              </a:rPr>
              <a:t>Laravel là 1 framework PHP được phát triển bởi Taylor Otwell vào năm 2011. Là 1 mã nguồn mở và hoàn toàn miễn phí, laravel được sinh ra nhằm mục đích hỗ trợ các ứng dụng web sử dụng mô hình MVC. Ưu điểm của laravel là các bạn hoàn toàn có thể học laravel 1 cách dễ dàng, vì cú pháp của nó cũng rất rõ ràng, dể hiểu.</a:t>
            </a:r>
          </a:p>
          <a:p>
            <a:pPr marL="3175" indent="0">
              <a:lnSpc>
                <a:spcPct val="100000"/>
              </a:lnSpc>
              <a:buNone/>
            </a:pPr>
            <a:endParaRPr lang="en-US" sz="2800" dirty="0" smtClean="0">
              <a:solidFill>
                <a:schemeClr val="bg1">
                  <a:alpha val="99000"/>
                </a:schemeClr>
              </a:solidFill>
            </a:endParaRPr>
          </a:p>
        </p:txBody>
      </p:sp>
      <p:sp>
        <p:nvSpPr>
          <p:cNvPr id="18" name="Title 1"/>
          <p:cNvSpPr txBox="1">
            <a:spLocks/>
          </p:cNvSpPr>
          <p:nvPr/>
        </p:nvSpPr>
        <p:spPr>
          <a:xfrm>
            <a:off x="0" y="0"/>
            <a:ext cx="12188825" cy="6924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r>
              <a:rPr lang="en-US" sz="5000" b="1"/>
              <a:t>Framework Laravel </a:t>
            </a:r>
          </a:p>
        </p:txBody>
      </p:sp>
      <p:pic>
        <p:nvPicPr>
          <p:cNvPr id="2050" name="Picture 2" descr="C:\Users\Administrator\Downloads\LARAVE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633" y="1799273"/>
            <a:ext cx="3947738" cy="2467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39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5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2"/>
          <p:cNvSpPr>
            <a:spLocks noGrp="1"/>
          </p:cNvSpPr>
          <p:nvPr>
            <p:ph type="body" sz="quarter" idx="4294967295"/>
          </p:nvPr>
        </p:nvSpPr>
        <p:spPr>
          <a:xfrm>
            <a:off x="4831875" y="1430048"/>
            <a:ext cx="7116285" cy="5046952"/>
          </a:xfrm>
          <a:prstGeom prst="rect">
            <a:avLst/>
          </a:prstGeom>
        </p:spPr>
        <p:txBody>
          <a:bodyPr/>
          <a:lstStyle/>
          <a:p>
            <a:pPr marL="0" indent="0" algn="just">
              <a:buNone/>
            </a:pPr>
            <a:r>
              <a:rPr lang="en-US" sz="2700" smtClean="0">
                <a:latin typeface="Times New Roman" pitchFamily="18" charset="0"/>
                <a:cs typeface="Times New Roman" pitchFamily="18" charset="0"/>
              </a:rPr>
              <a:t>	MySQL </a:t>
            </a:r>
            <a:r>
              <a:rPr lang="en-US" sz="2700">
                <a:latin typeface="Times New Roman" pitchFamily="18" charset="0"/>
                <a:cs typeface="Times New Roman" pitchFamily="18" charset="0"/>
              </a:rPr>
              <a:t>là hệ quản trị CSDL tự do mã nguồn mở phổ biến nhất thể giới được các nhà phát triển rất ưa chuộng để phát triển các ứng dụng</a:t>
            </a:r>
            <a:endParaRPr lang="en-US" sz="2700">
              <a:latin typeface="Times New Roman" pitchFamily="18" charset="0"/>
              <a:cs typeface="Times New Roman" pitchFamily="18" charset="0"/>
            </a:endParaRPr>
          </a:p>
          <a:p>
            <a:pPr marL="0" indent="0" algn="just">
              <a:buNone/>
            </a:pPr>
            <a:r>
              <a:rPr lang="en-US" sz="2700" smtClean="0">
                <a:latin typeface="Times New Roman" pitchFamily="18" charset="0"/>
                <a:cs typeface="Times New Roman" pitchFamily="18" charset="0"/>
              </a:rPr>
              <a:t>	MySQL </a:t>
            </a:r>
            <a:r>
              <a:rPr lang="en-US" sz="2700">
                <a:latin typeface="Times New Roman" pitchFamily="18" charset="0"/>
                <a:cs typeface="Times New Roman" pitchFamily="18" charset="0"/>
              </a:rPr>
              <a:t>là cơ sở dữ liệu tốc độ cao, ổn định và dễ sử dụng, có tính khả chuyển, hoạt động trên nhiều hệ điều hành cung cấp một hệ thống lớn các hàm tiện ích rất mạnh. Với tốc độ và tính bảo mật cao, MySQL rất thích hợp cho các ứng dụng có truy cập CSDL trên internet và thường đi với người anh em của nó là PHP.</a:t>
            </a:r>
          </a:p>
          <a:p>
            <a:pPr marL="3175" indent="0">
              <a:lnSpc>
                <a:spcPct val="100000"/>
              </a:lnSpc>
              <a:buNone/>
            </a:pPr>
            <a:endParaRPr lang="en-US" sz="2800" dirty="0" smtClean="0"/>
          </a:p>
        </p:txBody>
      </p:sp>
      <p:sp>
        <p:nvSpPr>
          <p:cNvPr id="18" name="Title 1"/>
          <p:cNvSpPr txBox="1">
            <a:spLocks/>
          </p:cNvSpPr>
          <p:nvPr/>
        </p:nvSpPr>
        <p:spPr>
          <a:xfrm>
            <a:off x="0" y="41609"/>
            <a:ext cx="12188825" cy="6924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r>
              <a:rPr lang="en-US" sz="5000" b="1"/>
              <a:t>phpMySql</a:t>
            </a:r>
          </a:p>
        </p:txBody>
      </p:sp>
      <p:pic>
        <p:nvPicPr>
          <p:cNvPr id="3074" name="Picture 2" descr="C:\Users\Administrator\Downloads\MySQ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773" y="1449704"/>
            <a:ext cx="4322468" cy="2360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065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5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500"/>
                                        <p:tgtEl>
                                          <p:spTgt spid="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xEl>
                                              <p:pRg st="1" end="1"/>
                                            </p:txEl>
                                          </p:spTgt>
                                        </p:tgtEl>
                                        <p:attrNameLst>
                                          <p:attrName>style.visibility</p:attrName>
                                        </p:attrNameLst>
                                      </p:cBhvr>
                                      <p:to>
                                        <p:strVal val="visible"/>
                                      </p:to>
                                    </p:set>
                                    <p:animEffect transition="in" filter="fade">
                                      <p:cBhvr>
                                        <p:cTn id="17"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a:xfrm>
            <a:off x="1" y="0"/>
            <a:ext cx="12188824"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r>
              <a:rPr lang="en-US" sz="4000" b="1" smtClean="0"/>
              <a:t>Giao Diện Website</a:t>
            </a:r>
            <a:endParaRPr lang="en-US" sz="4000" b="1"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303" y="972606"/>
            <a:ext cx="11412220" cy="460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2222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4" y="800100"/>
            <a:ext cx="11572875"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9617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105" y="792481"/>
            <a:ext cx="10312881" cy="453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6863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225" y="923925"/>
            <a:ext cx="11382375" cy="50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1186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159000"/>
            <a:ext cx="12188825" cy="830997"/>
          </a:xfrm>
        </p:spPr>
        <p:txBody>
          <a:bodyPr/>
          <a:lstStyle/>
          <a:p>
            <a:pPr algn="ctr"/>
            <a:r>
              <a:rPr lang="en-US" sz="6000" b="1" smtClean="0"/>
              <a:t>Demo</a:t>
            </a:r>
            <a:endParaRPr lang="en-US" sz="6000" b="1"/>
          </a:p>
        </p:txBody>
      </p:sp>
    </p:spTree>
    <p:extLst>
      <p:ext uri="{BB962C8B-B14F-4D97-AF65-F5344CB8AC3E}">
        <p14:creationId xmlns:p14="http://schemas.microsoft.com/office/powerpoint/2010/main" val="3500607895"/>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TR16_BO_CT_Template_16x9.potx" id="{05790B7F-9C8A-4494-AA7C-1F0E14ABDB8A}" vid="{5189F93C-271B-4C72-BA44-3870AC796CE0}"/>
    </a:ext>
  </a:extLst>
</a:theme>
</file>

<file path=ppt/theme/theme4.xml><?xml version="1.0" encoding="utf-8"?>
<a:theme xmlns:a="http://schemas.openxmlformats.org/drawingml/2006/main" name="1_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TR16_BO_CT_Template_16x9.potx" id="{05790B7F-9C8A-4494-AA7C-1F0E14ABDB8A}" vid="{5189F93C-271B-4C72-BA44-3870AC796CE0}"/>
    </a:ext>
  </a:extLst>
</a:theme>
</file>

<file path=ppt/theme/theme5.xml><?xml version="1.0" encoding="utf-8"?>
<a:theme xmlns:a="http://schemas.openxmlformats.org/drawingml/2006/main" name="2_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TR16_BO_CT_Template_16x9.potx" id="{05790B7F-9C8A-4494-AA7C-1F0E14ABDB8A}" vid="{5189F93C-271B-4C72-BA44-3870AC796CE0}"/>
    </a:ext>
  </a:extLst>
</a:theme>
</file>

<file path=ppt/theme/theme6.xml><?xml version="1.0" encoding="utf-8"?>
<a:theme xmlns:a="http://schemas.openxmlformats.org/drawingml/2006/main" name="3_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TR16_BO_CT_Template_16x9.potx" id="{05790B7F-9C8A-4494-AA7C-1F0E14ABDB8A}" vid="{5189F93C-271B-4C72-BA44-3870AC796CE0}"/>
    </a:ext>
  </a:extLst>
</a:theme>
</file>

<file path=ppt/theme/theme7.xml><?xml version="1.0" encoding="utf-8"?>
<a:theme xmlns:a="http://schemas.openxmlformats.org/drawingml/2006/main" name="4_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TR16_BO_CT_Template_16x9.potx" id="{05790B7F-9C8A-4494-AA7C-1F0E14ABDB8A}" vid="{5189F93C-271B-4C72-BA44-3870AC796CE0}"/>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E468DA37CF8947B8096BD772FC41E8" ma:contentTypeVersion="" ma:contentTypeDescription="Create a new document." ma:contentTypeScope="" ma:versionID="954d86a6fc3cd1cb44b28cfacb5c41ef">
  <xsd:schema xmlns:xsd="http://www.w3.org/2001/XMLSchema" xmlns:xs="http://www.w3.org/2001/XMLSchema" xmlns:p="http://schemas.microsoft.com/office/2006/metadata/properties" xmlns:ns2="3D5A1351-83CF-45BD-AB30-2C1F7AE191BE" targetNamespace="http://schemas.microsoft.com/office/2006/metadata/properties" ma:root="true" ma:fieldsID="629d69f6531b7cace63b5ff27c477896" ns2:_="">
    <xsd:import namespace="3D5A1351-83CF-45BD-AB30-2C1F7AE191BE"/>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5A1351-83CF-45BD-AB30-2C1F7AE191BE"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Slide Presentation"/>
          <xsd:enumeration value="Video"/>
        </xsd:restriction>
      </xsd:simpleType>
    </xsd:element>
    <xsd:element name="Module" ma:index="9" nillable="true" ma:displayName="Module" ma:decimals="0" ma:internalName="Module">
      <xsd:simpleType>
        <xsd:restriction base="dms:Number">
          <xsd:maxInclusive value="2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3D5A1351-83CF-45BD-AB30-2C1F7AE191BE">Final</Status>
    <Content_x0020_Type xmlns="3D5A1351-83CF-45BD-AB30-2C1F7AE191BE">Slide Presentation</Content_x0020_Type>
    <Module xmlns="3D5A1351-83CF-45BD-AB30-2C1F7AE191BE">1</Module>
  </documentManagement>
</p:properties>
</file>

<file path=customXml/itemProps1.xml><?xml version="1.0" encoding="utf-8"?>
<ds:datastoreItem xmlns:ds="http://schemas.openxmlformats.org/officeDocument/2006/customXml" ds:itemID="{DE259DE6-3E5B-4E33-BF93-11A152954D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5A1351-83CF-45BD-AB30-2C1F7AE191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69B2F97D-0457-4986-9734-D03EB073C5EA}">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3D5A1351-83CF-45BD-AB30-2C1F7AE191B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19238</TotalTime>
  <Words>128</Words>
  <Application>Microsoft Office PowerPoint</Application>
  <PresentationFormat>Custom</PresentationFormat>
  <Paragraphs>27</Paragraphs>
  <Slides>10</Slides>
  <Notes>9</Notes>
  <HiddenSlides>0</HiddenSlides>
  <MMClips>0</MMClips>
  <ScaleCrop>false</ScaleCrop>
  <HeadingPairs>
    <vt:vector size="4" baseType="variant">
      <vt:variant>
        <vt:lpstr>Theme</vt:lpstr>
      </vt:variant>
      <vt:variant>
        <vt:i4>7</vt:i4>
      </vt:variant>
      <vt:variant>
        <vt:lpstr>Slide Titles</vt:lpstr>
      </vt:variant>
      <vt:variant>
        <vt:i4>10</vt:i4>
      </vt:variant>
    </vt:vector>
  </HeadingPairs>
  <TitlesOfParts>
    <vt:vector size="17" baseType="lpstr">
      <vt:lpstr>MS1444_Windows Azure Template 16x9_r08a</vt:lpstr>
      <vt:lpstr>White with Consolas font for code slides</vt:lpstr>
      <vt:lpstr>5-30404_TR16_BO_CT_Template_16x9</vt:lpstr>
      <vt:lpstr>1_5-30404_TR16_BO_CT_Template_16x9</vt:lpstr>
      <vt:lpstr>2_5-30404_TR16_BO_CT_Template_16x9</vt:lpstr>
      <vt:lpstr>3_5-30404_TR16_BO_CT_Template_16x9</vt:lpstr>
      <vt:lpstr>4_5-30404_TR16_BO_CT_Template_16x9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Artitudes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Tuan</dc:creator>
  <cp:lastModifiedBy>Admin</cp:lastModifiedBy>
  <cp:revision>687</cp:revision>
  <cp:lastPrinted>2011-12-06T05:57:58Z</cp:lastPrinted>
  <dcterms:created xsi:type="dcterms:W3CDTF">2011-03-29T16:07:22Z</dcterms:created>
  <dcterms:modified xsi:type="dcterms:W3CDTF">2019-05-03T05:24:15Z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0x0101009AE468DA37CF8947B8096BD772FC41E8</vt:lpwstr>
  </property>
  <property fmtid="{D5CDD505-2E9C-101B-9397-08002B2CF9AE}" pid="3" name="IsMyDocuments">
    <vt:bool>true</vt:bool>
  </property>
</Properties>
</file>