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5.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6.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730" r:id="rId4"/>
    <p:sldMasterId id="2147483749" r:id="rId5"/>
    <p:sldMasterId id="2147483775" r:id="rId6"/>
    <p:sldMasterId id="2147483804" r:id="rId7"/>
    <p:sldMasterId id="2147483831" r:id="rId8"/>
    <p:sldMasterId id="2147483858" r:id="rId9"/>
    <p:sldMasterId id="2147483885" r:id="rId10"/>
  </p:sldMasterIdLst>
  <p:notesMasterIdLst>
    <p:notesMasterId r:id="rId27"/>
  </p:notesMasterIdLst>
  <p:handoutMasterIdLst>
    <p:handoutMasterId r:id="rId28"/>
  </p:handoutMasterIdLst>
  <p:sldIdLst>
    <p:sldId id="509" r:id="rId11"/>
    <p:sldId id="754" r:id="rId12"/>
    <p:sldId id="769" r:id="rId13"/>
    <p:sldId id="770" r:id="rId14"/>
    <p:sldId id="771" r:id="rId15"/>
    <p:sldId id="772" r:id="rId16"/>
    <p:sldId id="773" r:id="rId17"/>
    <p:sldId id="774" r:id="rId18"/>
    <p:sldId id="776" r:id="rId19"/>
    <p:sldId id="777" r:id="rId20"/>
    <p:sldId id="778" r:id="rId21"/>
    <p:sldId id="779" r:id="rId22"/>
    <p:sldId id="780" r:id="rId23"/>
    <p:sldId id="781" r:id="rId24"/>
    <p:sldId id="782" r:id="rId25"/>
    <p:sldId id="768" r:id="rId26"/>
  </p:sldIdLst>
  <p:sldSz cx="12188825" cy="6858000"/>
  <p:notesSz cx="7023100" cy="93091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2BF143-2A19-4EE7-8BD5-6798161C09D7}">
          <p14:sldIdLst>
            <p14:sldId id="509"/>
            <p14:sldId id="754"/>
            <p14:sldId id="769"/>
            <p14:sldId id="770"/>
            <p14:sldId id="771"/>
            <p14:sldId id="772"/>
            <p14:sldId id="773"/>
            <p14:sldId id="774"/>
            <p14:sldId id="776"/>
            <p14:sldId id="777"/>
            <p14:sldId id="778"/>
            <p14:sldId id="779"/>
            <p14:sldId id="780"/>
            <p14:sldId id="781"/>
            <p14:sldId id="782"/>
            <p14:sldId id="768"/>
          </p14:sldIdLst>
        </p14:section>
      </p14:sectionLst>
    </p:ext>
    <p:ext uri="{EFAFB233-063F-42B5-8137-9DF3F51BA10A}">
      <p15:sldGuideLst xmlns:p15="http://schemas.microsoft.com/office/powerpoint/2012/main" xmlns="">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p15="http://schemas.microsoft.com/office/powerpoint/2012/main" xmlns="">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3300"/>
    <a:srgbClr val="3399FF"/>
    <a:srgbClr val="00AEEF"/>
    <a:srgbClr val="5BADFF"/>
    <a:srgbClr val="9A009A"/>
    <a:srgbClr val="92D050"/>
    <a:srgbClr val="000000"/>
    <a:srgbClr val="A6A6A6"/>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16" autoAdjust="0"/>
    <p:restoredTop sz="78292" autoAdjust="0"/>
  </p:normalViewPr>
  <p:slideViewPr>
    <p:cSldViewPr snapToGrid="0">
      <p:cViewPr varScale="1">
        <p:scale>
          <a:sx n="57" d="100"/>
          <a:sy n="57" d="100"/>
        </p:scale>
        <p:origin x="-1068" y="-84"/>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42" d="100"/>
        <a:sy n="42" d="100"/>
      </p:scale>
      <p:origin x="0" y="0"/>
    </p:cViewPr>
  </p:sorterViewPr>
  <p:notesViewPr>
    <p:cSldViewPr snapToGrid="0" showGuides="1">
      <p:cViewPr varScale="1">
        <p:scale>
          <a:sx n="84" d="100"/>
          <a:sy n="84" d="100"/>
        </p:scale>
        <p:origin x="3786" y="10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t>1/2/2019</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1/2/2019</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r>
              <a:rPr lang="en-US" sz="1600" kern="1200" dirty="0" err="1" smtClean="0">
                <a:solidFill>
                  <a:schemeClr val="tx1"/>
                </a:solidFill>
                <a:effectLst/>
                <a:latin typeface="Segoe UI" pitchFamily="34" charset="0"/>
                <a:ea typeface="+mn-ea"/>
                <a:cs typeface="+mn-cs"/>
              </a:rPr>
              <a:t>Các</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đối</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tượng</a:t>
            </a:r>
            <a:r>
              <a:rPr lang="en-US" sz="1600" kern="1200" dirty="0" smtClean="0">
                <a:solidFill>
                  <a:schemeClr val="tx1"/>
                </a:solidFill>
                <a:effectLst/>
                <a:latin typeface="Segoe UI" pitchFamily="34" charset="0"/>
                <a:ea typeface="+mn-ea"/>
                <a:cs typeface="+mn-cs"/>
              </a:rPr>
              <a:t> Models </a:t>
            </a:r>
            <a:r>
              <a:rPr lang="en-US" sz="1600" kern="1200" dirty="0" err="1" smtClean="0">
                <a:solidFill>
                  <a:schemeClr val="tx1"/>
                </a:solidFill>
                <a:effectLst/>
                <a:latin typeface="Segoe UI" pitchFamily="34" charset="0"/>
                <a:ea typeface="+mn-ea"/>
                <a:cs typeface="+mn-cs"/>
              </a:rPr>
              <a:t>là</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một</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phần</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của</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ứng</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dụng</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các</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đối</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tượng</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này</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thiết</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lập</a:t>
            </a:r>
            <a:r>
              <a:rPr lang="en-US" sz="1600" kern="1200" dirty="0" smtClean="0">
                <a:solidFill>
                  <a:schemeClr val="tx1"/>
                </a:solidFill>
                <a:effectLst/>
                <a:latin typeface="Segoe UI" pitchFamily="34" charset="0"/>
                <a:ea typeface="+mn-ea"/>
                <a:cs typeface="+mn-cs"/>
              </a:rPr>
              <a:t> logic </a:t>
            </a:r>
            <a:r>
              <a:rPr lang="en-US" sz="1600" kern="1200" dirty="0" err="1" smtClean="0">
                <a:solidFill>
                  <a:schemeClr val="tx1"/>
                </a:solidFill>
                <a:effectLst/>
                <a:latin typeface="Segoe UI" pitchFamily="34" charset="0"/>
                <a:ea typeface="+mn-ea"/>
                <a:cs typeface="+mn-cs"/>
              </a:rPr>
              <a:t>của</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phần</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dữ</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liệu</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của</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ứng</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dụng</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Thông</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thường</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các</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đối</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tượng</a:t>
            </a:r>
            <a:r>
              <a:rPr lang="en-US" sz="1600" kern="1200" dirty="0" smtClean="0">
                <a:solidFill>
                  <a:schemeClr val="tx1"/>
                </a:solidFill>
                <a:effectLst/>
                <a:latin typeface="Segoe UI" pitchFamily="34" charset="0"/>
                <a:ea typeface="+mn-ea"/>
                <a:cs typeface="+mn-cs"/>
              </a:rPr>
              <a:t> model </a:t>
            </a:r>
            <a:r>
              <a:rPr lang="en-US" sz="1600" kern="1200" dirty="0" err="1" smtClean="0">
                <a:solidFill>
                  <a:schemeClr val="tx1"/>
                </a:solidFill>
                <a:effectLst/>
                <a:latin typeface="Segoe UI" pitchFamily="34" charset="0"/>
                <a:ea typeface="+mn-ea"/>
                <a:cs typeface="+mn-cs"/>
              </a:rPr>
              <a:t>lấy</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và</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lưu</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trạng</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thái</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của</a:t>
            </a:r>
            <a:r>
              <a:rPr lang="en-US" sz="1600" kern="1200" dirty="0" smtClean="0">
                <a:solidFill>
                  <a:schemeClr val="tx1"/>
                </a:solidFill>
                <a:effectLst/>
                <a:latin typeface="Segoe UI" pitchFamily="34" charset="0"/>
                <a:ea typeface="+mn-ea"/>
                <a:cs typeface="+mn-cs"/>
              </a:rPr>
              <a:t> model </a:t>
            </a:r>
            <a:r>
              <a:rPr lang="en-US" sz="1600" kern="1200" dirty="0" err="1" smtClean="0">
                <a:solidFill>
                  <a:schemeClr val="tx1"/>
                </a:solidFill>
                <a:effectLst/>
                <a:latin typeface="Segoe UI" pitchFamily="34" charset="0"/>
                <a:ea typeface="+mn-ea"/>
                <a:cs typeface="+mn-cs"/>
              </a:rPr>
              <a:t>trong</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CSDL</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Ví</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dụ</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như</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một</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đối</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tượng</a:t>
            </a:r>
            <a:r>
              <a:rPr lang="en-US" sz="1600" kern="1200" dirty="0" smtClean="0">
                <a:solidFill>
                  <a:schemeClr val="tx1"/>
                </a:solidFill>
                <a:effectLst/>
                <a:latin typeface="Segoe UI" pitchFamily="34" charset="0"/>
                <a:ea typeface="+mn-ea"/>
                <a:cs typeface="+mn-cs"/>
              </a:rPr>
              <a:t> Product (</a:t>
            </a:r>
            <a:r>
              <a:rPr lang="en-US" sz="1600" kern="1200" dirty="0" err="1" smtClean="0">
                <a:solidFill>
                  <a:schemeClr val="tx1"/>
                </a:solidFill>
                <a:effectLst/>
                <a:latin typeface="Segoe UI" pitchFamily="34" charset="0"/>
                <a:ea typeface="+mn-ea"/>
                <a:cs typeface="+mn-cs"/>
              </a:rPr>
              <a:t>sản</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phẩm</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sẽ</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lấy</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dữ</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liệu</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từ</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CSDL</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thao</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tác</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trên</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dữ</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liệu</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và</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sẽ</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cập</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nhật</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dữ</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liệu</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trở</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lại</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vào</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bảng</a:t>
            </a:r>
            <a:r>
              <a:rPr lang="en-US" sz="1600" kern="1200" dirty="0" smtClean="0">
                <a:solidFill>
                  <a:schemeClr val="tx1"/>
                </a:solidFill>
                <a:effectLst/>
                <a:latin typeface="Segoe UI" pitchFamily="34" charset="0"/>
                <a:ea typeface="+mn-ea"/>
                <a:cs typeface="+mn-cs"/>
              </a:rPr>
              <a:t> Products ở SQL Server.</a:t>
            </a:r>
          </a:p>
          <a:p>
            <a:pPr marL="285750" marR="0" indent="-285750" algn="l" defTabSz="1218987" rtl="0" eaLnBrk="1" fontAlgn="auto" latinLnBrk="0" hangingPunct="1">
              <a:lnSpc>
                <a:spcPct val="100000"/>
              </a:lnSpc>
              <a:spcBef>
                <a:spcPts val="0"/>
              </a:spcBef>
              <a:spcAft>
                <a:spcPts val="0"/>
              </a:spcAft>
              <a:buClrTx/>
              <a:buSzTx/>
              <a:buFont typeface="Arial" pitchFamily="34" charset="0"/>
              <a:buChar char="•"/>
              <a:tabLst/>
              <a:defRPr/>
            </a:pPr>
            <a:r>
              <a:rPr lang="en-US" sz="1600" kern="1200" dirty="0" smtClean="0">
                <a:solidFill>
                  <a:schemeClr val="tx1"/>
                </a:solidFill>
                <a:effectLst/>
                <a:latin typeface="Segoe UI" pitchFamily="34" charset="0"/>
                <a:ea typeface="+mn-ea"/>
                <a:cs typeface="+mn-cs"/>
              </a:rPr>
              <a:t>Views </a:t>
            </a:r>
            <a:r>
              <a:rPr lang="en-US" sz="1600" kern="1200" dirty="0" err="1" smtClean="0">
                <a:solidFill>
                  <a:schemeClr val="tx1"/>
                </a:solidFill>
                <a:effectLst/>
                <a:latin typeface="Segoe UI" pitchFamily="34" charset="0"/>
                <a:ea typeface="+mn-ea"/>
                <a:cs typeface="+mn-cs"/>
              </a:rPr>
              <a:t>là</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các</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thành</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phần</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dùng</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để</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hiển</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thị</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giao</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diện</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người</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dùng</a:t>
            </a:r>
            <a:r>
              <a:rPr lang="en-US" sz="1600" kern="1200" dirty="0" smtClean="0">
                <a:solidFill>
                  <a:schemeClr val="tx1"/>
                </a:solidFill>
                <a:effectLst/>
                <a:latin typeface="Segoe UI" pitchFamily="34" charset="0"/>
                <a:ea typeface="+mn-ea"/>
                <a:cs typeface="+mn-cs"/>
              </a:rPr>
              <a:t> (UI). </a:t>
            </a:r>
            <a:r>
              <a:rPr lang="en-US" sz="1600" kern="1200" dirty="0" err="1" smtClean="0">
                <a:solidFill>
                  <a:schemeClr val="tx1"/>
                </a:solidFill>
                <a:effectLst/>
                <a:latin typeface="Segoe UI" pitchFamily="34" charset="0"/>
                <a:ea typeface="+mn-ea"/>
                <a:cs typeface="+mn-cs"/>
              </a:rPr>
              <a:t>Thông</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thường</a:t>
            </a:r>
            <a:r>
              <a:rPr lang="en-US" sz="1600" kern="1200" dirty="0" smtClean="0">
                <a:solidFill>
                  <a:schemeClr val="tx1"/>
                </a:solidFill>
                <a:effectLst/>
                <a:latin typeface="Segoe UI" pitchFamily="34" charset="0"/>
                <a:ea typeface="+mn-ea"/>
                <a:cs typeface="+mn-cs"/>
              </a:rPr>
              <a:t>, view </a:t>
            </a:r>
            <a:r>
              <a:rPr lang="en-US" sz="1600" kern="1200" dirty="0" err="1" smtClean="0">
                <a:solidFill>
                  <a:schemeClr val="tx1"/>
                </a:solidFill>
                <a:effectLst/>
                <a:latin typeface="Segoe UI" pitchFamily="34" charset="0"/>
                <a:ea typeface="+mn-ea"/>
                <a:cs typeface="+mn-cs"/>
              </a:rPr>
              <a:t>được</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tạo</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dựa</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vào</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thông</a:t>
            </a:r>
            <a:r>
              <a:rPr lang="en-US" sz="1600" kern="1200" dirty="0" smtClean="0">
                <a:solidFill>
                  <a:schemeClr val="tx1"/>
                </a:solidFill>
                <a:effectLst/>
                <a:latin typeface="Segoe UI" pitchFamily="34" charset="0"/>
                <a:ea typeface="+mn-ea"/>
                <a:cs typeface="+mn-cs"/>
              </a:rPr>
              <a:t> tin </a:t>
            </a:r>
            <a:r>
              <a:rPr lang="en-US" sz="1600" kern="1200" dirty="0" err="1" smtClean="0">
                <a:solidFill>
                  <a:schemeClr val="tx1"/>
                </a:solidFill>
                <a:effectLst/>
                <a:latin typeface="Segoe UI" pitchFamily="34" charset="0"/>
                <a:ea typeface="+mn-ea"/>
                <a:cs typeface="+mn-cs"/>
              </a:rPr>
              <a:t>dữ</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liệu</a:t>
            </a:r>
            <a:r>
              <a:rPr lang="en-US" sz="1600" kern="1200" dirty="0" smtClean="0">
                <a:solidFill>
                  <a:schemeClr val="tx1"/>
                </a:solidFill>
                <a:effectLst/>
                <a:latin typeface="Segoe UI" pitchFamily="34" charset="0"/>
                <a:ea typeface="+mn-ea"/>
                <a:cs typeface="+mn-cs"/>
              </a:rPr>
              <a:t> model. </a:t>
            </a:r>
            <a:r>
              <a:rPr lang="en-US" sz="1600" kern="1200" dirty="0" err="1" smtClean="0">
                <a:solidFill>
                  <a:schemeClr val="tx1"/>
                </a:solidFill>
                <a:effectLst/>
                <a:latin typeface="Segoe UI" pitchFamily="34" charset="0"/>
                <a:ea typeface="+mn-ea"/>
                <a:cs typeface="+mn-cs"/>
              </a:rPr>
              <a:t>Ví</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dụ</a:t>
            </a:r>
            <a:r>
              <a:rPr lang="en-US" sz="1600" kern="1200" dirty="0" smtClean="0">
                <a:solidFill>
                  <a:schemeClr val="tx1"/>
                </a:solidFill>
                <a:effectLst/>
                <a:latin typeface="Segoe UI" pitchFamily="34" charset="0"/>
                <a:ea typeface="+mn-ea"/>
                <a:cs typeface="+mn-cs"/>
              </a:rPr>
              <a:t>, view </a:t>
            </a:r>
            <a:r>
              <a:rPr lang="en-US" sz="1600" kern="1200" dirty="0" err="1" smtClean="0">
                <a:solidFill>
                  <a:schemeClr val="tx1"/>
                </a:solidFill>
                <a:effectLst/>
                <a:latin typeface="Segoe UI" pitchFamily="34" charset="0"/>
                <a:ea typeface="+mn-ea"/>
                <a:cs typeface="+mn-cs"/>
              </a:rPr>
              <a:t>dùng</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để</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cập</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nhật</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bảng</a:t>
            </a:r>
            <a:r>
              <a:rPr lang="en-US" sz="1600" kern="1200" dirty="0" smtClean="0">
                <a:solidFill>
                  <a:schemeClr val="tx1"/>
                </a:solidFill>
                <a:effectLst/>
                <a:latin typeface="Segoe UI" pitchFamily="34" charset="0"/>
                <a:ea typeface="+mn-ea"/>
                <a:cs typeface="+mn-cs"/>
              </a:rPr>
              <a:t> Products </a:t>
            </a:r>
            <a:r>
              <a:rPr lang="en-US" sz="1600" kern="1200" dirty="0" err="1" smtClean="0">
                <a:solidFill>
                  <a:schemeClr val="tx1"/>
                </a:solidFill>
                <a:effectLst/>
                <a:latin typeface="Segoe UI" pitchFamily="34" charset="0"/>
                <a:ea typeface="+mn-ea"/>
                <a:cs typeface="+mn-cs"/>
              </a:rPr>
              <a:t>sẽ</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hiển</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thị</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các</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hộp</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văn</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bản</a:t>
            </a:r>
            <a:r>
              <a:rPr lang="en-US" sz="1600" kern="1200" dirty="0" smtClean="0">
                <a:solidFill>
                  <a:schemeClr val="tx1"/>
                </a:solidFill>
                <a:effectLst/>
                <a:latin typeface="Segoe UI" pitchFamily="34" charset="0"/>
                <a:ea typeface="+mn-ea"/>
                <a:cs typeface="+mn-cs"/>
              </a:rPr>
              <a:t>, drop-down list, </a:t>
            </a:r>
            <a:r>
              <a:rPr lang="en-US" sz="1600" kern="1200" dirty="0" err="1" smtClean="0">
                <a:solidFill>
                  <a:schemeClr val="tx1"/>
                </a:solidFill>
                <a:effectLst/>
                <a:latin typeface="Segoe UI" pitchFamily="34" charset="0"/>
                <a:ea typeface="+mn-ea"/>
                <a:cs typeface="+mn-cs"/>
              </a:rPr>
              <a:t>và</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các</a:t>
            </a:r>
            <a:r>
              <a:rPr lang="en-US" sz="1600" kern="1200" dirty="0" smtClean="0">
                <a:solidFill>
                  <a:schemeClr val="tx1"/>
                </a:solidFill>
                <a:effectLst/>
                <a:latin typeface="Segoe UI" pitchFamily="34" charset="0"/>
                <a:ea typeface="+mn-ea"/>
                <a:cs typeface="+mn-cs"/>
              </a:rPr>
              <a:t> check box </a:t>
            </a:r>
            <a:r>
              <a:rPr lang="en-US" sz="1600" kern="1200" dirty="0" err="1" smtClean="0">
                <a:solidFill>
                  <a:schemeClr val="tx1"/>
                </a:solidFill>
                <a:effectLst/>
                <a:latin typeface="Segoe UI" pitchFamily="34" charset="0"/>
                <a:ea typeface="+mn-ea"/>
                <a:cs typeface="+mn-cs"/>
              </a:rPr>
              <a:t>dựa</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trên</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trạng</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thái</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hiện</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tại</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của</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một</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đối</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tượng</a:t>
            </a:r>
            <a:r>
              <a:rPr lang="en-US" sz="1600" kern="1200" dirty="0" smtClean="0">
                <a:solidFill>
                  <a:schemeClr val="tx1"/>
                </a:solidFill>
                <a:effectLst/>
                <a:latin typeface="Segoe UI" pitchFamily="34" charset="0"/>
                <a:ea typeface="+mn-ea"/>
                <a:cs typeface="+mn-cs"/>
              </a:rPr>
              <a:t> Product.</a:t>
            </a:r>
          </a:p>
          <a:p>
            <a:pPr marL="285750" marR="0" indent="-285750" algn="l" defTabSz="1218987" rtl="0" eaLnBrk="1" fontAlgn="auto" latinLnBrk="0" hangingPunct="1">
              <a:lnSpc>
                <a:spcPct val="100000"/>
              </a:lnSpc>
              <a:spcBef>
                <a:spcPts val="0"/>
              </a:spcBef>
              <a:spcAft>
                <a:spcPts val="0"/>
              </a:spcAft>
              <a:buClrTx/>
              <a:buSzTx/>
              <a:buFont typeface="Arial" pitchFamily="34" charset="0"/>
              <a:buChar char="•"/>
              <a:tabLst/>
              <a:defRPr/>
            </a:pPr>
            <a:r>
              <a:rPr lang="en-US" sz="1600" kern="1200" dirty="0" smtClean="0">
                <a:solidFill>
                  <a:schemeClr val="tx1"/>
                </a:solidFill>
                <a:effectLst/>
                <a:latin typeface="Segoe UI" pitchFamily="34" charset="0"/>
                <a:ea typeface="+mn-ea"/>
                <a:cs typeface="+mn-cs"/>
              </a:rPr>
              <a:t>Controller </a:t>
            </a:r>
            <a:r>
              <a:rPr lang="en-US" sz="1600" kern="1200" dirty="0" err="1" smtClean="0">
                <a:solidFill>
                  <a:schemeClr val="tx1"/>
                </a:solidFill>
                <a:effectLst/>
                <a:latin typeface="Segoe UI" pitchFamily="34" charset="0"/>
                <a:ea typeface="+mn-ea"/>
                <a:cs typeface="+mn-cs"/>
              </a:rPr>
              <a:t>là</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các</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thành</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phần</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dùng</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để</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quản</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lý</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tương</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tác</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người</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dùng</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làm</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việc</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với</a:t>
            </a:r>
            <a:r>
              <a:rPr lang="en-US" sz="1600" kern="1200" dirty="0" smtClean="0">
                <a:solidFill>
                  <a:schemeClr val="tx1"/>
                </a:solidFill>
                <a:effectLst/>
                <a:latin typeface="Segoe UI" pitchFamily="34" charset="0"/>
                <a:ea typeface="+mn-ea"/>
                <a:cs typeface="+mn-cs"/>
              </a:rPr>
              <a:t> model </a:t>
            </a:r>
            <a:r>
              <a:rPr lang="en-US" sz="1600" kern="1200" dirty="0" err="1" smtClean="0">
                <a:solidFill>
                  <a:schemeClr val="tx1"/>
                </a:solidFill>
                <a:effectLst/>
                <a:latin typeface="Segoe UI" pitchFamily="34" charset="0"/>
                <a:ea typeface="+mn-ea"/>
                <a:cs typeface="+mn-cs"/>
              </a:rPr>
              <a:t>và</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chọn</a:t>
            </a:r>
            <a:r>
              <a:rPr lang="en-US" sz="1600" kern="1200" dirty="0" smtClean="0">
                <a:solidFill>
                  <a:schemeClr val="tx1"/>
                </a:solidFill>
                <a:effectLst/>
                <a:latin typeface="Segoe UI" pitchFamily="34" charset="0"/>
                <a:ea typeface="+mn-ea"/>
                <a:cs typeface="+mn-cs"/>
              </a:rPr>
              <a:t> view </a:t>
            </a:r>
            <a:r>
              <a:rPr lang="en-US" sz="1600" kern="1200" dirty="0" err="1" smtClean="0">
                <a:solidFill>
                  <a:schemeClr val="tx1"/>
                </a:solidFill>
                <a:effectLst/>
                <a:latin typeface="Segoe UI" pitchFamily="34" charset="0"/>
                <a:ea typeface="+mn-ea"/>
                <a:cs typeface="+mn-cs"/>
              </a:rPr>
              <a:t>để</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hiển</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thị</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giao</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diện</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người</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dùng</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Trong</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một</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ứng</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dụng</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MVC</a:t>
            </a:r>
            <a:r>
              <a:rPr lang="en-US" sz="1600" kern="1200" dirty="0" smtClean="0">
                <a:solidFill>
                  <a:schemeClr val="tx1"/>
                </a:solidFill>
                <a:effectLst/>
                <a:latin typeface="Segoe UI" pitchFamily="34" charset="0"/>
                <a:ea typeface="+mn-ea"/>
                <a:cs typeface="+mn-cs"/>
              </a:rPr>
              <a:t>, view </a:t>
            </a:r>
            <a:r>
              <a:rPr lang="en-US" sz="1600" kern="1200" dirty="0" err="1" smtClean="0">
                <a:solidFill>
                  <a:schemeClr val="tx1"/>
                </a:solidFill>
                <a:effectLst/>
                <a:latin typeface="Segoe UI" pitchFamily="34" charset="0"/>
                <a:ea typeface="+mn-ea"/>
                <a:cs typeface="+mn-cs"/>
              </a:rPr>
              <a:t>chỉ</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được</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dùng</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để</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hiển</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thị</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thông</a:t>
            </a:r>
            <a:r>
              <a:rPr lang="en-US" sz="1600" kern="1200" dirty="0" smtClean="0">
                <a:solidFill>
                  <a:schemeClr val="tx1"/>
                </a:solidFill>
                <a:effectLst/>
                <a:latin typeface="Segoe UI" pitchFamily="34" charset="0"/>
                <a:ea typeface="+mn-ea"/>
                <a:cs typeface="+mn-cs"/>
              </a:rPr>
              <a:t> tin, controller </a:t>
            </a:r>
            <a:r>
              <a:rPr lang="en-US" sz="1600" kern="1200" dirty="0" err="1" smtClean="0">
                <a:solidFill>
                  <a:schemeClr val="tx1"/>
                </a:solidFill>
                <a:effectLst/>
                <a:latin typeface="Segoe UI" pitchFamily="34" charset="0"/>
                <a:ea typeface="+mn-ea"/>
                <a:cs typeface="+mn-cs"/>
              </a:rPr>
              <a:t>chịu</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trách</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nhiệm</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quản</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lý</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và</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đáp</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trả</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nội</a:t>
            </a:r>
            <a:r>
              <a:rPr lang="en-US" sz="1600" kern="1200" dirty="0" smtClean="0">
                <a:solidFill>
                  <a:schemeClr val="tx1"/>
                </a:solidFill>
                <a:effectLst/>
                <a:latin typeface="Segoe UI" pitchFamily="34" charset="0"/>
                <a:ea typeface="+mn-ea"/>
                <a:cs typeface="+mn-cs"/>
              </a:rPr>
              <a:t> dung </a:t>
            </a:r>
            <a:r>
              <a:rPr lang="en-US" sz="1600" kern="1200" dirty="0" err="1" smtClean="0">
                <a:solidFill>
                  <a:schemeClr val="tx1"/>
                </a:solidFill>
                <a:effectLst/>
                <a:latin typeface="Segoe UI" pitchFamily="34" charset="0"/>
                <a:ea typeface="+mn-ea"/>
                <a:cs typeface="+mn-cs"/>
              </a:rPr>
              <a:t>người</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dùng</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nhập</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và</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tương</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tác</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với</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người</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dùng</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Ví</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dụ</a:t>
            </a:r>
            <a:r>
              <a:rPr lang="en-US" sz="1600" kern="1200" dirty="0" smtClean="0">
                <a:solidFill>
                  <a:schemeClr val="tx1"/>
                </a:solidFill>
                <a:effectLst/>
                <a:latin typeface="Segoe UI" pitchFamily="34" charset="0"/>
                <a:ea typeface="+mn-ea"/>
                <a:cs typeface="+mn-cs"/>
              </a:rPr>
              <a:t>, controller </a:t>
            </a:r>
            <a:r>
              <a:rPr lang="en-US" sz="1600" kern="1200" dirty="0" err="1" smtClean="0">
                <a:solidFill>
                  <a:schemeClr val="tx1"/>
                </a:solidFill>
                <a:effectLst/>
                <a:latin typeface="Segoe UI" pitchFamily="34" charset="0"/>
                <a:ea typeface="+mn-ea"/>
                <a:cs typeface="+mn-cs"/>
              </a:rPr>
              <a:t>sẽ</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quản</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lý</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các</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dữ</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liệu</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người</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dùng</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gởi</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lên</a:t>
            </a:r>
            <a:r>
              <a:rPr lang="en-US" sz="1600" kern="1200" dirty="0" smtClean="0">
                <a:solidFill>
                  <a:schemeClr val="tx1"/>
                </a:solidFill>
                <a:effectLst/>
                <a:latin typeface="Segoe UI" pitchFamily="34" charset="0"/>
                <a:ea typeface="+mn-ea"/>
                <a:cs typeface="+mn-cs"/>
              </a:rPr>
              <a:t> (query-string values) </a:t>
            </a:r>
            <a:r>
              <a:rPr lang="en-US" sz="1600" kern="1200" dirty="0" err="1" smtClean="0">
                <a:solidFill>
                  <a:schemeClr val="tx1"/>
                </a:solidFill>
                <a:effectLst/>
                <a:latin typeface="Segoe UI" pitchFamily="34" charset="0"/>
                <a:ea typeface="+mn-ea"/>
                <a:cs typeface="+mn-cs"/>
              </a:rPr>
              <a:t>và</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gởi</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các</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giá</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trị</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đó</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đến</a:t>
            </a:r>
            <a:r>
              <a:rPr lang="en-US" sz="1600" kern="1200" dirty="0" smtClean="0">
                <a:solidFill>
                  <a:schemeClr val="tx1"/>
                </a:solidFill>
                <a:effectLst/>
                <a:latin typeface="Segoe UI" pitchFamily="34" charset="0"/>
                <a:ea typeface="+mn-ea"/>
                <a:cs typeface="+mn-cs"/>
              </a:rPr>
              <a:t> model, model </a:t>
            </a:r>
            <a:r>
              <a:rPr lang="en-US" sz="1600" kern="1200" dirty="0" err="1" smtClean="0">
                <a:solidFill>
                  <a:schemeClr val="tx1"/>
                </a:solidFill>
                <a:effectLst/>
                <a:latin typeface="Segoe UI" pitchFamily="34" charset="0"/>
                <a:ea typeface="+mn-ea"/>
                <a:cs typeface="+mn-cs"/>
              </a:rPr>
              <a:t>sẽ</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lấy</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dữ</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liệu</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từ</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CSDL</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nhờ</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vào</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các</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giá</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trị</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này</a:t>
            </a:r>
            <a:r>
              <a:rPr lang="en-US" sz="1600" kern="1200" dirty="0" smtClean="0">
                <a:solidFill>
                  <a:schemeClr val="tx1"/>
                </a:solidFill>
                <a:effectLst/>
                <a:latin typeface="Segoe UI" pitchFamily="34" charset="0"/>
                <a:ea typeface="+mn-ea"/>
                <a:cs typeface="+mn-cs"/>
              </a:rPr>
              <a:t>. </a:t>
            </a:r>
          </a:p>
          <a:p>
            <a:pPr marL="285750" marR="0" indent="-285750" algn="l" defTabSz="1218987" rtl="0" eaLnBrk="1" fontAlgn="auto" latinLnBrk="0" hangingPunct="1">
              <a:lnSpc>
                <a:spcPct val="100000"/>
              </a:lnSpc>
              <a:spcBef>
                <a:spcPts val="0"/>
              </a:spcBef>
              <a:spcAft>
                <a:spcPts val="0"/>
              </a:spcAft>
              <a:buClrTx/>
              <a:buSzTx/>
              <a:buFont typeface="Arial" pitchFamily="34" charset="0"/>
              <a:buChar char="•"/>
              <a:tabLst/>
              <a:defRPr/>
            </a:pPr>
            <a:r>
              <a:rPr lang="en-US" sz="1600" kern="1200" dirty="0" err="1" smtClean="0">
                <a:solidFill>
                  <a:schemeClr val="tx1"/>
                </a:solidFill>
                <a:effectLst/>
                <a:latin typeface="Segoe UI" pitchFamily="34" charset="0"/>
                <a:ea typeface="+mn-ea"/>
                <a:cs typeface="+mn-cs"/>
              </a:rPr>
              <a:t>Tách</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bạch</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các</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tác</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vụ</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của</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ứng</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dụng</a:t>
            </a:r>
            <a:r>
              <a:rPr lang="en-US" sz="1600" kern="1200" dirty="0" smtClean="0">
                <a:solidFill>
                  <a:schemeClr val="tx1"/>
                </a:solidFill>
                <a:effectLst/>
                <a:latin typeface="Segoe UI" pitchFamily="34" charset="0"/>
                <a:ea typeface="+mn-ea"/>
                <a:cs typeface="+mn-cs"/>
              </a:rPr>
              <a:t> (logic </a:t>
            </a:r>
            <a:r>
              <a:rPr lang="en-US" sz="1600" kern="1200" dirty="0" err="1" smtClean="0">
                <a:solidFill>
                  <a:schemeClr val="tx1"/>
                </a:solidFill>
                <a:effectLst/>
                <a:latin typeface="Segoe UI" pitchFamily="34" charset="0"/>
                <a:ea typeface="+mn-ea"/>
                <a:cs typeface="+mn-cs"/>
              </a:rPr>
              <a:t>nhập</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liệu</a:t>
            </a:r>
            <a:r>
              <a:rPr lang="en-US" sz="1600" kern="1200" dirty="0" smtClean="0">
                <a:solidFill>
                  <a:schemeClr val="tx1"/>
                </a:solidFill>
                <a:effectLst/>
                <a:latin typeface="Segoe UI" pitchFamily="34" charset="0"/>
                <a:ea typeface="+mn-ea"/>
                <a:cs typeface="+mn-cs"/>
              </a:rPr>
              <a:t>, business logic, </a:t>
            </a:r>
            <a:r>
              <a:rPr lang="en-US" sz="1600" kern="1200" dirty="0" err="1" smtClean="0">
                <a:solidFill>
                  <a:schemeClr val="tx1"/>
                </a:solidFill>
                <a:effectLst/>
                <a:latin typeface="Segoe UI" pitchFamily="34" charset="0"/>
                <a:ea typeface="+mn-ea"/>
                <a:cs typeface="+mn-cs"/>
              </a:rPr>
              <a:t>và</a:t>
            </a:r>
            <a:r>
              <a:rPr lang="en-US" sz="1600" kern="1200" dirty="0" smtClean="0">
                <a:solidFill>
                  <a:schemeClr val="tx1"/>
                </a:solidFill>
                <a:effectLst/>
                <a:latin typeface="Segoe UI" pitchFamily="34" charset="0"/>
                <a:ea typeface="+mn-ea"/>
                <a:cs typeface="+mn-cs"/>
              </a:rPr>
              <a:t> logic </a:t>
            </a:r>
            <a:r>
              <a:rPr lang="en-US" sz="1600" kern="1200" dirty="0" err="1" smtClean="0">
                <a:solidFill>
                  <a:schemeClr val="tx1"/>
                </a:solidFill>
                <a:effectLst/>
                <a:latin typeface="Segoe UI" pitchFamily="34" charset="0"/>
                <a:ea typeface="+mn-ea"/>
                <a:cs typeface="+mn-cs"/>
              </a:rPr>
              <a:t>giao</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diện</a:t>
            </a:r>
            <a:r>
              <a:rPr lang="en-US" sz="1600" kern="1200" dirty="0" smtClean="0">
                <a:solidFill>
                  <a:schemeClr val="tx1"/>
                </a:solidFill>
                <a:effectLst/>
                <a:latin typeface="Segoe UI" pitchFamily="34" charset="0"/>
                <a:ea typeface="+mn-ea"/>
                <a:cs typeface="+mn-cs"/>
              </a:rPr>
              <a:t>)</a:t>
            </a:r>
            <a:br>
              <a:rPr lang="en-US" sz="1600" kern="1200" dirty="0" smtClean="0">
                <a:solidFill>
                  <a:schemeClr val="tx1"/>
                </a:solidFill>
                <a:effectLst/>
                <a:latin typeface="Segoe UI" pitchFamily="34" charset="0"/>
                <a:ea typeface="+mn-ea"/>
                <a:cs typeface="+mn-cs"/>
              </a:rPr>
            </a:b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gn="l" defTabSz="1218987" rtl="0" eaLnBrk="1" fontAlgn="auto" latinLnBrk="0" hangingPunct="1">
              <a:lnSpc>
                <a:spcPct val="100000"/>
              </a:lnSpc>
              <a:spcBef>
                <a:spcPts val="0"/>
              </a:spcBef>
              <a:spcAft>
                <a:spcPts val="0"/>
              </a:spcAft>
              <a:buClrTx/>
              <a:buSzTx/>
              <a:buFont typeface="Arial" pitchFamily="34" charset="0"/>
              <a:buChar char="•"/>
              <a:tabLst/>
              <a:defRPr/>
            </a:pPr>
            <a:r>
              <a:rPr lang="en-US" sz="1600" kern="1200" dirty="0" smtClean="0">
                <a:solidFill>
                  <a:schemeClr val="tx1"/>
                </a:solidFill>
                <a:effectLst/>
                <a:latin typeface="Segoe UI" pitchFamily="34" charset="0"/>
                <a:ea typeface="+mn-ea"/>
                <a:cs typeface="+mn-cs"/>
              </a:rPr>
              <a:t>C# </a:t>
            </a:r>
            <a:r>
              <a:rPr lang="en-US" sz="1600" kern="1200" dirty="0" err="1" smtClean="0">
                <a:solidFill>
                  <a:schemeClr val="tx1"/>
                </a:solidFill>
                <a:effectLst/>
                <a:latin typeface="Segoe UI" pitchFamily="34" charset="0"/>
                <a:ea typeface="+mn-ea"/>
                <a:cs typeface="+mn-cs"/>
              </a:rPr>
              <a:t>là</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n</a:t>
            </a:r>
            <a:r>
              <a:rPr lang="en-US" sz="1600" kern="1200" dirty="0" err="1" smtClean="0">
                <a:solidFill>
                  <a:schemeClr val="tx1"/>
                </a:solidFill>
                <a:effectLst/>
                <a:latin typeface="Segoe UI" pitchFamily="34" charset="0"/>
                <a:ea typeface="+mn-ea"/>
                <a:cs typeface="+mn-cs"/>
              </a:rPr>
              <a:t>gôn</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ngữ</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lập</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trình</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có</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mục</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đích</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chung</a:t>
            </a:r>
            <a:r>
              <a:rPr lang="en-US" sz="1600" kern="1200" dirty="0" smtClean="0">
                <a:solidFill>
                  <a:schemeClr val="tx1"/>
                </a:solidFill>
                <a:effectLst/>
                <a:latin typeface="Segoe UI" pitchFamily="34" charset="0"/>
                <a:ea typeface="+mn-ea"/>
                <a:cs typeface="+mn-cs"/>
              </a:rPr>
              <a:t> (general purpose programming language) </a:t>
            </a:r>
            <a:r>
              <a:rPr lang="en-US" sz="1600" kern="1200" dirty="0" err="1" smtClean="0">
                <a:solidFill>
                  <a:schemeClr val="tx1"/>
                </a:solidFill>
                <a:effectLst/>
                <a:latin typeface="Segoe UI" pitchFamily="34" charset="0"/>
                <a:ea typeface="+mn-ea"/>
                <a:cs typeface="+mn-cs"/>
              </a:rPr>
              <a:t>này</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được</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phát</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triển</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bởi</a:t>
            </a:r>
            <a:r>
              <a:rPr lang="en-US" sz="1600" kern="1200" dirty="0" smtClean="0">
                <a:solidFill>
                  <a:schemeClr val="tx1"/>
                </a:solidFill>
                <a:effectLst/>
                <a:latin typeface="Segoe UI" pitchFamily="34" charset="0"/>
                <a:ea typeface="+mn-ea"/>
                <a:cs typeface="+mn-cs"/>
              </a:rPr>
              <a:t> Microsoft, C# </a:t>
            </a:r>
            <a:r>
              <a:rPr lang="en-US" sz="1600" kern="1200" dirty="0" err="1" smtClean="0">
                <a:solidFill>
                  <a:schemeClr val="tx1"/>
                </a:solidFill>
                <a:effectLst/>
                <a:latin typeface="Segoe UI" pitchFamily="34" charset="0"/>
                <a:ea typeface="+mn-ea"/>
                <a:cs typeface="+mn-cs"/>
              </a:rPr>
              <a:t>phát</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triển</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từ</a:t>
            </a:r>
            <a:r>
              <a:rPr lang="en-US" sz="1600" kern="1200" dirty="0" smtClean="0">
                <a:solidFill>
                  <a:schemeClr val="tx1"/>
                </a:solidFill>
                <a:effectLst/>
                <a:latin typeface="Segoe UI" pitchFamily="34" charset="0"/>
                <a:ea typeface="+mn-ea"/>
                <a:cs typeface="+mn-cs"/>
              </a:rPr>
              <a:t> C </a:t>
            </a:r>
            <a:r>
              <a:rPr lang="en-US" sz="1600" kern="1200" dirty="0" err="1" smtClean="0">
                <a:solidFill>
                  <a:schemeClr val="tx1"/>
                </a:solidFill>
                <a:effectLst/>
                <a:latin typeface="Segoe UI" pitchFamily="34" charset="0"/>
                <a:ea typeface="+mn-ea"/>
                <a:cs typeface="+mn-cs"/>
              </a:rPr>
              <a:t>và</a:t>
            </a:r>
            <a:r>
              <a:rPr lang="en-US" sz="1600" kern="1200" dirty="0" smtClean="0">
                <a:solidFill>
                  <a:schemeClr val="tx1"/>
                </a:solidFill>
                <a:effectLst/>
                <a:latin typeface="Segoe UI" pitchFamily="34" charset="0"/>
                <a:ea typeface="+mn-ea"/>
                <a:cs typeface="+mn-cs"/>
              </a:rPr>
              <a:t> C ++ </a:t>
            </a:r>
            <a:r>
              <a:rPr lang="en-US" sz="1600" kern="1200" dirty="0" err="1" smtClean="0">
                <a:solidFill>
                  <a:schemeClr val="tx1"/>
                </a:solidFill>
                <a:effectLst/>
                <a:latin typeface="Segoe UI" pitchFamily="34" charset="0"/>
                <a:ea typeface="+mn-ea"/>
                <a:cs typeface="+mn-cs"/>
              </a:rPr>
              <a:t>như</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là</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một</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phần</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sáng</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kiến</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của</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công</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ty</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phần</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mềm</a:t>
            </a:r>
            <a:r>
              <a:rPr lang="en-US" sz="1600" kern="1200" dirty="0" smtClean="0">
                <a:solidFill>
                  <a:schemeClr val="tx1"/>
                </a:solidFill>
                <a:effectLst/>
                <a:latin typeface="Segoe UI" pitchFamily="34" charset="0"/>
                <a:ea typeface="+mn-ea"/>
                <a:cs typeface="+mn-cs"/>
              </a:rPr>
              <a:t> Microsoft </a:t>
            </a:r>
            <a:r>
              <a:rPr lang="en-US" sz="1600" kern="1200" dirty="0" err="1" smtClean="0">
                <a:solidFill>
                  <a:schemeClr val="tx1"/>
                </a:solidFill>
                <a:effectLst/>
                <a:latin typeface="Segoe UI" pitchFamily="34" charset="0"/>
                <a:ea typeface="+mn-ea"/>
                <a:cs typeface="+mn-cs"/>
              </a:rPr>
              <a:t>dựa</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trên</a:t>
            </a:r>
            <a:r>
              <a:rPr lang="en-US" sz="1600" kern="1200" dirty="0" smtClean="0">
                <a:solidFill>
                  <a:schemeClr val="tx1"/>
                </a:solidFill>
                <a:effectLst/>
                <a:latin typeface="Segoe UI" pitchFamily="34" charset="0"/>
                <a:ea typeface="+mn-ea"/>
                <a:cs typeface="+mn-cs"/>
              </a:rPr>
              <a:t> .NET</a:t>
            </a:r>
          </a:p>
          <a:p>
            <a:pPr marL="285750" indent="-285750">
              <a:buFont typeface="Arial" pitchFamily="34" charset="0"/>
              <a:buChar char="•"/>
            </a:pPr>
            <a:r>
              <a:rPr lang="en-US" sz="1600" kern="1200" dirty="0" smtClean="0">
                <a:solidFill>
                  <a:schemeClr val="tx1"/>
                </a:solidFill>
                <a:effectLst/>
                <a:latin typeface="Segoe UI" pitchFamily="34" charset="0"/>
                <a:ea typeface="+mn-ea"/>
                <a:cs typeface="+mn-cs"/>
              </a:rPr>
              <a:t>JavaScript, </a:t>
            </a:r>
            <a:r>
              <a:rPr lang="en-US" sz="1600" kern="1200" dirty="0" err="1" smtClean="0">
                <a:solidFill>
                  <a:schemeClr val="tx1"/>
                </a:solidFill>
                <a:effectLst/>
                <a:latin typeface="Segoe UI" pitchFamily="34" charset="0"/>
                <a:ea typeface="+mn-ea"/>
                <a:cs typeface="+mn-cs"/>
              </a:rPr>
              <a:t>theo</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phiên</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bản</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hiện</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hành</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là</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một</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ngôn</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ngữ</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lập</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trình</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thông</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dịch</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được</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phát</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triển</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từ</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các</a:t>
            </a:r>
            <a:r>
              <a:rPr lang="en-US" sz="1600" kern="1200" dirty="0" smtClean="0">
                <a:solidFill>
                  <a:schemeClr val="tx1"/>
                </a:solidFill>
                <a:effectLst/>
                <a:latin typeface="Segoe UI" pitchFamily="34" charset="0"/>
                <a:ea typeface="+mn-ea"/>
                <a:cs typeface="+mn-cs"/>
              </a:rPr>
              <a:t> ý </a:t>
            </a:r>
            <a:r>
              <a:rPr lang="en-US" sz="1600" kern="1200" dirty="0" err="1" smtClean="0">
                <a:solidFill>
                  <a:schemeClr val="tx1"/>
                </a:solidFill>
                <a:effectLst/>
                <a:latin typeface="Segoe UI" pitchFamily="34" charset="0"/>
                <a:ea typeface="+mn-ea"/>
                <a:cs typeface="+mn-cs"/>
              </a:rPr>
              <a:t>niệm</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nguyên</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mẫu</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Ngôn</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ngữ</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này</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được</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dùng</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rộng</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rãi</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cho</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các</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trang</a:t>
            </a:r>
            <a:r>
              <a:rPr lang="en-US" sz="1600" kern="1200" dirty="0" smtClean="0">
                <a:solidFill>
                  <a:schemeClr val="tx1"/>
                </a:solidFill>
                <a:effectLst/>
                <a:latin typeface="Segoe UI" pitchFamily="34" charset="0"/>
                <a:ea typeface="+mn-ea"/>
                <a:cs typeface="+mn-cs"/>
              </a:rPr>
              <a:t> web (</a:t>
            </a:r>
            <a:r>
              <a:rPr lang="en-US" sz="1600" kern="1200" dirty="0" err="1" smtClean="0">
                <a:solidFill>
                  <a:schemeClr val="tx1"/>
                </a:solidFill>
                <a:effectLst/>
                <a:latin typeface="Segoe UI" pitchFamily="34" charset="0"/>
                <a:ea typeface="+mn-ea"/>
                <a:cs typeface="+mn-cs"/>
              </a:rPr>
              <a:t>phía</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người</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dùng</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cũng</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như</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phía</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máy</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chủ</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với</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Nodejs</a:t>
            </a:r>
            <a:r>
              <a:rPr lang="en-US" sz="1600" kern="1200" dirty="0" smtClean="0">
                <a:solidFill>
                  <a:schemeClr val="tx1"/>
                </a:solidFill>
                <a:effectLst/>
                <a:latin typeface="Segoe UI" pitchFamily="34" charset="0"/>
                <a:ea typeface="+mn-ea"/>
                <a:cs typeface="+mn-cs"/>
              </a:rPr>
              <a:t>)</a:t>
            </a:r>
          </a:p>
          <a:p>
            <a:pPr marL="285750" marR="0" indent="-285750" algn="l" defTabSz="1218987" rtl="0" eaLnBrk="1" fontAlgn="auto" latinLnBrk="0" hangingPunct="1">
              <a:lnSpc>
                <a:spcPct val="100000"/>
              </a:lnSpc>
              <a:spcBef>
                <a:spcPts val="0"/>
              </a:spcBef>
              <a:spcAft>
                <a:spcPts val="0"/>
              </a:spcAft>
              <a:buClrTx/>
              <a:buSzTx/>
              <a:buFont typeface="Arial" pitchFamily="34" charset="0"/>
              <a:buChar char="•"/>
              <a:tabLst/>
              <a:defRPr/>
            </a:pPr>
            <a:r>
              <a:rPr lang="en-US" sz="1600" dirty="0" err="1" smtClean="0"/>
              <a:t>ASP.NET</a:t>
            </a:r>
            <a:r>
              <a:rPr lang="en-US" sz="1600" dirty="0" smtClean="0"/>
              <a:t> </a:t>
            </a:r>
            <a:r>
              <a:rPr lang="en-US" sz="1600" dirty="0" err="1" smtClean="0"/>
              <a:t>MVC</a:t>
            </a:r>
            <a:r>
              <a:rPr lang="en-US" sz="1600" dirty="0" smtClean="0"/>
              <a:t>  </a:t>
            </a:r>
            <a:r>
              <a:rPr lang="en-US" sz="1600" kern="1200" dirty="0" smtClean="0">
                <a:solidFill>
                  <a:schemeClr val="tx1"/>
                </a:solidFill>
                <a:effectLst/>
                <a:latin typeface="Segoe UI" pitchFamily="34" charset="0"/>
                <a:ea typeface="+mn-ea"/>
                <a:cs typeface="+mn-cs"/>
              </a:rPr>
              <a:t>Framework </a:t>
            </a:r>
            <a:r>
              <a:rPr lang="en-US" sz="1600" kern="1200" dirty="0" err="1" smtClean="0">
                <a:solidFill>
                  <a:schemeClr val="tx1"/>
                </a:solidFill>
                <a:effectLst/>
                <a:latin typeface="Segoe UI" pitchFamily="34" charset="0"/>
                <a:ea typeface="+mn-ea"/>
                <a:cs typeface="+mn-cs"/>
              </a:rPr>
              <a:t>này</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là</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khá</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nhẹ</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và</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cung</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cấp</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khả</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năng</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kiểm</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thử</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trong</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đó</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tích</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hợp</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với</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các</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tính</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năng</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hiện</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có</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của</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ASP.NET</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như</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xác</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thực</a:t>
            </a:r>
            <a:r>
              <a:rPr lang="en-US" sz="1600" kern="1200" dirty="0" smtClean="0">
                <a:solidFill>
                  <a:schemeClr val="tx1"/>
                </a:solidFill>
                <a:effectLst/>
                <a:latin typeface="Segoe UI" pitchFamily="34" charset="0"/>
                <a:ea typeface="+mn-ea"/>
                <a:cs typeface="+mn-cs"/>
              </a:rPr>
              <a:t> (authentication) </a:t>
            </a:r>
            <a:r>
              <a:rPr lang="en-US" sz="1600" kern="1200" dirty="0" err="1" smtClean="0">
                <a:solidFill>
                  <a:schemeClr val="tx1"/>
                </a:solidFill>
                <a:effectLst/>
                <a:latin typeface="Segoe UI" pitchFamily="34" charset="0"/>
                <a:ea typeface="+mn-ea"/>
                <a:cs typeface="+mn-cs"/>
              </a:rPr>
              <a:t>dựa</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trên</a:t>
            </a:r>
            <a:r>
              <a:rPr lang="en-US" sz="1600" kern="1200" dirty="0" smtClean="0">
                <a:solidFill>
                  <a:schemeClr val="tx1"/>
                </a:solidFill>
                <a:effectLst/>
                <a:latin typeface="Segoe UI" pitchFamily="34" charset="0"/>
                <a:ea typeface="+mn-ea"/>
                <a:cs typeface="+mn-cs"/>
              </a:rPr>
              <a:t> membership </a:t>
            </a:r>
            <a:r>
              <a:rPr lang="en-US" sz="1600" kern="1200" dirty="0" err="1" smtClean="0">
                <a:solidFill>
                  <a:schemeClr val="tx1"/>
                </a:solidFill>
                <a:effectLst/>
                <a:latin typeface="Segoe UI" pitchFamily="34" charset="0"/>
                <a:ea typeface="+mn-ea"/>
                <a:cs typeface="+mn-cs"/>
              </a:rPr>
              <a:t>và</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cả</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các</a:t>
            </a:r>
            <a:r>
              <a:rPr lang="en-US" sz="1600" kern="1200" dirty="0" smtClean="0">
                <a:solidFill>
                  <a:schemeClr val="tx1"/>
                </a:solidFill>
                <a:effectLst/>
                <a:latin typeface="Segoe UI" pitchFamily="34" charset="0"/>
                <a:ea typeface="+mn-ea"/>
                <a:cs typeface="+mn-cs"/>
              </a:rPr>
              <a:t> master page.</a:t>
            </a:r>
          </a:p>
          <a:p>
            <a:pPr marL="285750" marR="0" indent="-285750" algn="l" defTabSz="1218987" rtl="0" eaLnBrk="1" fontAlgn="auto" latinLnBrk="0" hangingPunct="1">
              <a:lnSpc>
                <a:spcPct val="100000"/>
              </a:lnSpc>
              <a:spcBef>
                <a:spcPts val="0"/>
              </a:spcBef>
              <a:spcAft>
                <a:spcPts val="0"/>
              </a:spcAft>
              <a:buClrTx/>
              <a:buSzTx/>
              <a:buFont typeface="Arial" pitchFamily="34" charset="0"/>
              <a:buChar char="•"/>
              <a:tabLst/>
              <a:defRPr/>
            </a:pPr>
            <a:r>
              <a:rPr lang="en-US" sz="1600" kern="1200" dirty="0" err="1" smtClean="0">
                <a:solidFill>
                  <a:schemeClr val="tx1"/>
                </a:solidFill>
                <a:effectLst/>
                <a:latin typeface="Segoe UI" pitchFamily="34" charset="0"/>
                <a:ea typeface="+mn-ea"/>
                <a:cs typeface="+mn-cs"/>
              </a:rPr>
              <a:t>Sử</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dụng</a:t>
            </a:r>
            <a:r>
              <a:rPr lang="en-US" sz="1600" kern="1200" baseline="0" dirty="0" smtClean="0">
                <a:solidFill>
                  <a:schemeClr val="tx1"/>
                </a:solidFill>
                <a:effectLst/>
                <a:latin typeface="Segoe UI" pitchFamily="34" charset="0"/>
                <a:ea typeface="+mn-ea"/>
                <a:cs typeface="+mn-cs"/>
              </a:rPr>
              <a:t> framework </a:t>
            </a:r>
            <a:r>
              <a:rPr lang="en-US" sz="1600" kern="1200" baseline="0" dirty="0" err="1" smtClean="0">
                <a:solidFill>
                  <a:schemeClr val="tx1"/>
                </a:solidFill>
                <a:effectLst/>
                <a:latin typeface="Segoe UI" pitchFamily="34" charset="0"/>
                <a:ea typeface="+mn-ea"/>
                <a:cs typeface="+mn-cs"/>
              </a:rPr>
              <a:t>BOOSTRAP</a:t>
            </a:r>
            <a:r>
              <a:rPr lang="en-US" sz="1600" kern="1200" baseline="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tránh</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việc</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phải</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lặp</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đi</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lặp</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lại</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trong</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quá</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trình</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tạo</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ra</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các</a:t>
            </a:r>
            <a:r>
              <a:rPr lang="en-US" sz="1600" kern="1200" dirty="0" smtClean="0">
                <a:solidFill>
                  <a:schemeClr val="tx1"/>
                </a:solidFill>
                <a:effectLst/>
                <a:latin typeface="Segoe UI" pitchFamily="34" charset="0"/>
                <a:ea typeface="+mn-ea"/>
                <a:cs typeface="+mn-cs"/>
              </a:rPr>
              <a:t> class </a:t>
            </a:r>
            <a:r>
              <a:rPr lang="en-US" sz="1600" kern="1200" dirty="0" err="1" smtClean="0">
                <a:solidFill>
                  <a:schemeClr val="tx1"/>
                </a:solidFill>
                <a:effectLst/>
                <a:latin typeface="Segoe UI" pitchFamily="34" charset="0"/>
                <a:ea typeface="+mn-ea"/>
                <a:cs typeface="+mn-cs"/>
              </a:rPr>
              <a:t>CSS</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và</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các</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đoạn</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mã</a:t>
            </a:r>
            <a:r>
              <a:rPr lang="en-US" sz="1600" kern="1200" dirty="0" smtClean="0">
                <a:solidFill>
                  <a:schemeClr val="tx1"/>
                </a:solidFill>
                <a:effectLst/>
                <a:latin typeface="Segoe UI" pitchFamily="34" charset="0"/>
                <a:ea typeface="+mn-ea"/>
                <a:cs typeface="+mn-cs"/>
              </a:rPr>
              <a:t> HTML </a:t>
            </a:r>
            <a:r>
              <a:rPr lang="en-US" sz="1600" kern="1200" dirty="0" err="1" smtClean="0">
                <a:solidFill>
                  <a:schemeClr val="tx1"/>
                </a:solidFill>
                <a:effectLst/>
                <a:latin typeface="Segoe UI" pitchFamily="34" charset="0"/>
                <a:ea typeface="+mn-ea"/>
                <a:cs typeface="+mn-cs"/>
              </a:rPr>
              <a:t>giống</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nhau</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trong</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khi</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thiết</a:t>
            </a:r>
            <a:r>
              <a:rPr lang="en-US" sz="1600" kern="1200" dirty="0" smtClean="0">
                <a:solidFill>
                  <a:schemeClr val="tx1"/>
                </a:solidFill>
                <a:effectLst/>
                <a:latin typeface="Segoe UI" pitchFamily="34" charset="0"/>
                <a:ea typeface="+mn-ea"/>
                <a:cs typeface="+mn-cs"/>
              </a:rPr>
              <a:t> </a:t>
            </a:r>
            <a:r>
              <a:rPr lang="en-US" sz="1600" kern="1200" dirty="0" err="1" smtClean="0">
                <a:solidFill>
                  <a:schemeClr val="tx1"/>
                </a:solidFill>
                <a:effectLst/>
                <a:latin typeface="Segoe UI" pitchFamily="34" charset="0"/>
                <a:ea typeface="+mn-ea"/>
                <a:cs typeface="+mn-cs"/>
              </a:rPr>
              <a:t>kế</a:t>
            </a:r>
            <a:r>
              <a:rPr lang="en-US" sz="1600" kern="1200" dirty="0" smtClean="0">
                <a:solidFill>
                  <a:schemeClr val="tx1"/>
                </a:solidFill>
                <a:effectLst/>
                <a:latin typeface="Segoe UI" pitchFamily="34" charset="0"/>
                <a:ea typeface="+mn-ea"/>
                <a:cs typeface="+mn-cs"/>
              </a:rPr>
              <a:t> web</a:t>
            </a:r>
          </a:p>
          <a:p>
            <a:pPr marL="285750" indent="-2857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29859327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1544915721"/>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
        <p:nvSpPr>
          <p:cNvPr id="7" name="TextBox 7"/>
          <p:cNvSpPr txBox="1"/>
          <p:nvPr/>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650951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6110519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485921671"/>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048650225"/>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672689983"/>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929166616"/>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Confidentiality Slide">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12" y="-312"/>
            <a:ext cx="12188202" cy="6858623"/>
          </a:xfrm>
          <a:prstGeom prst="rect">
            <a:avLst/>
          </a:prstGeom>
        </p:spPr>
      </p:pic>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0668421"/>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563463084"/>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267397201"/>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587452841"/>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4557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18349" y="6057329"/>
            <a:ext cx="1522008" cy="32616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1176913" y="1720227"/>
            <a:ext cx="7176400" cy="3173453"/>
          </a:xfrm>
          <a:prstGeom prst="rect">
            <a:avLst/>
          </a:prstGeom>
        </p:spPr>
      </p:pic>
    </p:spTree>
    <p:extLst>
      <p:ext uri="{BB962C8B-B14F-4D97-AF65-F5344CB8AC3E}">
        <p14:creationId xmlns:p14="http://schemas.microsoft.com/office/powerpoint/2010/main" val="40175892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65288146"/>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1504175"/>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smtClean="0"/>
              <a:t>Click to edit Master subtitle style</a:t>
            </a:r>
            <a:endParaRPr lang="en-US" dirty="0"/>
          </a:p>
        </p:txBody>
      </p:sp>
      <p:pic>
        <p:nvPicPr>
          <p:cNvPr id="4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6509" y="1733063"/>
            <a:ext cx="2844059" cy="11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5423313"/>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smtClean="0"/>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smtClean="0"/>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smtClean="0"/>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smtClean="0"/>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3522250832"/>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
        <p:nvSpPr>
          <p:cNvPr id="7" name="TextBox 7"/>
          <p:cNvSpPr txBox="1"/>
          <p:nvPr/>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859281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18349" y="6057329"/>
            <a:ext cx="1522008" cy="32616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1176913" y="1720227"/>
            <a:ext cx="7176400" cy="3173453"/>
          </a:xfrm>
          <a:prstGeom prst="rect">
            <a:avLst/>
          </a:prstGeom>
        </p:spPr>
      </p:pic>
    </p:spTree>
    <p:extLst>
      <p:ext uri="{BB962C8B-B14F-4D97-AF65-F5344CB8AC3E}">
        <p14:creationId xmlns:p14="http://schemas.microsoft.com/office/powerpoint/2010/main" val="20630455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3207796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2356042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299275302"/>
      </p:ext>
    </p:extLst>
  </p:cSld>
  <p:clrMapOvr>
    <a:masterClrMapping/>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06869514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5229182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033074240"/>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803126966"/>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939550629"/>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910976646"/>
      </p:ext>
    </p:extLst>
  </p:cSld>
  <p:clrMapOvr>
    <a:masterClrMapping/>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294741248"/>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771462681"/>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221010204"/>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517328088"/>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65964240"/>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47934096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7999206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020579107"/>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Confidentiality Slide">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12" y="-312"/>
            <a:ext cx="12188202" cy="6858623"/>
          </a:xfrm>
          <a:prstGeom prst="rect">
            <a:avLst/>
          </a:prstGeom>
        </p:spPr>
      </p:pic>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00445998"/>
      </p:ext>
    </p:extLst>
  </p:cSld>
  <p:clrMapOvr>
    <a:masterClrMapping/>
  </p:clrMapOvr>
  <p:transition>
    <p:fade/>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22380253"/>
      </p:ext>
    </p:extLst>
  </p:cSld>
  <p:clrMapOvr>
    <a:masterClrMapping/>
  </p:clrMapOvr>
  <p:transition>
    <p:fad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140101034"/>
      </p:ext>
    </p:extLst>
  </p:cSld>
  <p:clrMapOvr>
    <a:masterClrMapping/>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617258298"/>
      </p:ext>
    </p:extLst>
  </p:cSld>
  <p:clrMapOvr>
    <a:masterClrMapping/>
  </p:clrMapOvr>
  <p:transition>
    <p:fade/>
  </p:transition>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37362226"/>
      </p:ext>
    </p:extLst>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795405810"/>
      </p:ext>
    </p:extLst>
  </p:cSld>
  <p:clrMapOvr>
    <a:masterClrMapping/>
  </p:clrMapOvr>
  <p:transition>
    <p:fade/>
  </p:transition>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1903273"/>
      </p:ext>
    </p:extLst>
  </p:cSld>
  <p:clrMapOvr>
    <a:masterClrMapping/>
  </p:clrMapOvr>
  <p:transition>
    <p:fade/>
  </p:transition>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smtClean="0"/>
              <a:t>Click to edit Master subtitle style</a:t>
            </a:r>
            <a:endParaRPr lang="en-US" dirty="0"/>
          </a:p>
        </p:txBody>
      </p:sp>
      <p:pic>
        <p:nvPicPr>
          <p:cNvPr id="4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6509" y="1733063"/>
            <a:ext cx="2844059" cy="11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8567123"/>
      </p:ext>
    </p:extLst>
  </p:cSld>
  <p:clrMapOvr>
    <a:masterClrMapping/>
  </p:clrMapOvr>
  <p:transition>
    <p:fade/>
  </p:transition>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smtClean="0"/>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smtClean="0"/>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smtClean="0"/>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smtClean="0"/>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86818204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23477717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38697243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247521966"/>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40106873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925129222"/>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660606434"/>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970589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94820901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708056321"/>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605106103"/>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98005674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04910014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37465619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73759120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fidentiality Slide">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12" y="-312"/>
            <a:ext cx="12188202" cy="6858623"/>
          </a:xfrm>
          <a:prstGeom prst="rect">
            <a:avLst/>
          </a:prstGeom>
        </p:spPr>
      </p:pic>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4347838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610478728"/>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12513044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210591179"/>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220178650"/>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04034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2263103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255122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smtClean="0"/>
              <a:t>Click to edit Master subtitle style</a:t>
            </a:r>
            <a:endParaRPr lang="en-US" dirty="0"/>
          </a:p>
        </p:txBody>
      </p:sp>
      <p:pic>
        <p:nvPicPr>
          <p:cNvPr id="4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6509" y="1733063"/>
            <a:ext cx="2844059" cy="11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202886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smtClean="0"/>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smtClean="0"/>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smtClean="0"/>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smtClean="0"/>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1494990218"/>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
        <p:nvSpPr>
          <p:cNvPr id="7" name="TextBox 7"/>
          <p:cNvSpPr txBox="1"/>
          <p:nvPr/>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853729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18349" y="6057329"/>
            <a:ext cx="1522008" cy="32616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1176913" y="1720227"/>
            <a:ext cx="7176400" cy="3173453"/>
          </a:xfrm>
          <a:prstGeom prst="rect">
            <a:avLst/>
          </a:prstGeom>
        </p:spPr>
      </p:pic>
    </p:spTree>
    <p:extLst>
      <p:ext uri="{BB962C8B-B14F-4D97-AF65-F5344CB8AC3E}">
        <p14:creationId xmlns:p14="http://schemas.microsoft.com/office/powerpoint/2010/main" val="21594393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7203086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789374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495060882"/>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65881248"/>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798522611"/>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409966065"/>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208426363"/>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364674822"/>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389153748"/>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236529595"/>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4200345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894754138"/>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97779624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090136367"/>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12006877"/>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957969838"/>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927542507"/>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Confidentiality Slide">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12" y="-312"/>
            <a:ext cx="12188202" cy="6858623"/>
          </a:xfrm>
          <a:prstGeom prst="rect">
            <a:avLst/>
          </a:prstGeom>
        </p:spPr>
      </p:pic>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90899205"/>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699318310"/>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720524304"/>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953702746"/>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12934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503467859"/>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777420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spTree>
    <p:extLst>
      <p:ext uri="{BB962C8B-B14F-4D97-AF65-F5344CB8AC3E}">
        <p14:creationId xmlns:p14="http://schemas.microsoft.com/office/powerpoint/2010/main" val="1805291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smtClean="0"/>
              <a:t>Click to edit Master subtitle style</a:t>
            </a:r>
            <a:endParaRPr lang="en-US" dirty="0"/>
          </a:p>
        </p:txBody>
      </p:sp>
      <p:pic>
        <p:nvPicPr>
          <p:cNvPr id="4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6509" y="1733063"/>
            <a:ext cx="2844059" cy="11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1780097"/>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smtClean="0"/>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smtClean="0"/>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smtClean="0"/>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smtClean="0"/>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93781500"/>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
        <p:nvSpPr>
          <p:cNvPr id="7" name="TextBox 7"/>
          <p:cNvSpPr txBox="1"/>
          <p:nvPr/>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9196396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18349" y="6057329"/>
            <a:ext cx="1522008" cy="32616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1176913" y="1720227"/>
            <a:ext cx="7176400" cy="3173453"/>
          </a:xfrm>
          <a:prstGeom prst="rect">
            <a:avLst/>
          </a:prstGeom>
        </p:spPr>
      </p:pic>
    </p:spTree>
    <p:extLst>
      <p:ext uri="{BB962C8B-B14F-4D97-AF65-F5344CB8AC3E}">
        <p14:creationId xmlns:p14="http://schemas.microsoft.com/office/powerpoint/2010/main" val="8802634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7825797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8261069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393886385"/>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713029338"/>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519781564"/>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67618761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58490079"/>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369237896"/>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75709421"/>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492120410"/>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163673845"/>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280208296"/>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34689902"/>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6856292"/>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138259703"/>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605624032"/>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Confidentiality Slide">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12" y="-312"/>
            <a:ext cx="12188202" cy="6858623"/>
          </a:xfrm>
          <a:prstGeom prst="rect">
            <a:avLst/>
          </a:prstGeom>
        </p:spPr>
      </p:pic>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7082661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3381331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043296820"/>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837662056"/>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174960013"/>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3137089"/>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646312823"/>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74871229"/>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smtClean="0"/>
              <a:t>Click to edit Master subtitle style</a:t>
            </a:r>
            <a:endParaRPr lang="en-US" dirty="0"/>
          </a:p>
        </p:txBody>
      </p:sp>
      <p:pic>
        <p:nvPicPr>
          <p:cNvPr id="4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6509" y="1733063"/>
            <a:ext cx="2844059" cy="11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8176636"/>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smtClean="0"/>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smtClean="0"/>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smtClean="0"/>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smtClean="0"/>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730064672"/>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
        <p:nvSpPr>
          <p:cNvPr id="7" name="TextBox 7"/>
          <p:cNvSpPr txBox="1"/>
          <p:nvPr/>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8217031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18349" y="6057329"/>
            <a:ext cx="1522008" cy="32616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1176913" y="1720227"/>
            <a:ext cx="7176400" cy="3173453"/>
          </a:xfrm>
          <a:prstGeom prst="rect">
            <a:avLst/>
          </a:prstGeom>
        </p:spPr>
      </p:pic>
    </p:spTree>
    <p:extLst>
      <p:ext uri="{BB962C8B-B14F-4D97-AF65-F5344CB8AC3E}">
        <p14:creationId xmlns:p14="http://schemas.microsoft.com/office/powerpoint/2010/main" val="5735871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45279361"/>
      </p:ext>
    </p:extLst>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1353262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2024454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594423234"/>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279225763"/>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659371666"/>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418425618"/>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893976449"/>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94328846"/>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129940309"/>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76071852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slideLayout" Target="../slideLayouts/slideLayout61.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slideLayout" Target="../slideLayouts/slideLayout79.xml"/><Relationship Id="rId26" Type="http://schemas.openxmlformats.org/officeDocument/2006/relationships/slideLayout" Target="../slideLayouts/slideLayout87.xml"/><Relationship Id="rId3" Type="http://schemas.openxmlformats.org/officeDocument/2006/relationships/slideLayout" Target="../slideLayouts/slideLayout64.xml"/><Relationship Id="rId21" Type="http://schemas.openxmlformats.org/officeDocument/2006/relationships/slideLayout" Target="../slideLayouts/slideLayout82.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5" Type="http://schemas.openxmlformats.org/officeDocument/2006/relationships/slideLayout" Target="../slideLayouts/slideLayout86.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slideLayout" Target="../slideLayouts/slideLayout81.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24" Type="http://schemas.openxmlformats.org/officeDocument/2006/relationships/slideLayout" Target="../slideLayouts/slideLayout85.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23" Type="http://schemas.openxmlformats.org/officeDocument/2006/relationships/slideLayout" Target="../slideLayouts/slideLayout84.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 Id="rId22" Type="http://schemas.openxmlformats.org/officeDocument/2006/relationships/slideLayout" Target="../slideLayouts/slideLayout83.xml"/><Relationship Id="rId27"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5.xml"/><Relationship Id="rId13" Type="http://schemas.openxmlformats.org/officeDocument/2006/relationships/slideLayout" Target="../slideLayouts/slideLayout100.xml"/><Relationship Id="rId18" Type="http://schemas.openxmlformats.org/officeDocument/2006/relationships/slideLayout" Target="../slideLayouts/slideLayout105.xml"/><Relationship Id="rId26" Type="http://schemas.openxmlformats.org/officeDocument/2006/relationships/slideLayout" Target="../slideLayouts/slideLayout113.xml"/><Relationship Id="rId3" Type="http://schemas.openxmlformats.org/officeDocument/2006/relationships/slideLayout" Target="../slideLayouts/slideLayout90.xml"/><Relationship Id="rId21" Type="http://schemas.openxmlformats.org/officeDocument/2006/relationships/slideLayout" Target="../slideLayouts/slideLayout108.xml"/><Relationship Id="rId7" Type="http://schemas.openxmlformats.org/officeDocument/2006/relationships/slideLayout" Target="../slideLayouts/slideLayout94.xml"/><Relationship Id="rId12" Type="http://schemas.openxmlformats.org/officeDocument/2006/relationships/slideLayout" Target="../slideLayouts/slideLayout99.xml"/><Relationship Id="rId17" Type="http://schemas.openxmlformats.org/officeDocument/2006/relationships/slideLayout" Target="../slideLayouts/slideLayout104.xml"/><Relationship Id="rId25" Type="http://schemas.openxmlformats.org/officeDocument/2006/relationships/slideLayout" Target="../slideLayouts/slideLayout112.xml"/><Relationship Id="rId2" Type="http://schemas.openxmlformats.org/officeDocument/2006/relationships/slideLayout" Target="../slideLayouts/slideLayout89.xml"/><Relationship Id="rId16" Type="http://schemas.openxmlformats.org/officeDocument/2006/relationships/slideLayout" Target="../slideLayouts/slideLayout103.xml"/><Relationship Id="rId20" Type="http://schemas.openxmlformats.org/officeDocument/2006/relationships/slideLayout" Target="../slideLayouts/slideLayout107.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slideLayout" Target="../slideLayouts/slideLayout98.xml"/><Relationship Id="rId24" Type="http://schemas.openxmlformats.org/officeDocument/2006/relationships/slideLayout" Target="../slideLayouts/slideLayout111.xml"/><Relationship Id="rId5" Type="http://schemas.openxmlformats.org/officeDocument/2006/relationships/slideLayout" Target="../slideLayouts/slideLayout92.xml"/><Relationship Id="rId15" Type="http://schemas.openxmlformats.org/officeDocument/2006/relationships/slideLayout" Target="../slideLayouts/slideLayout102.xml"/><Relationship Id="rId23" Type="http://schemas.openxmlformats.org/officeDocument/2006/relationships/slideLayout" Target="../slideLayouts/slideLayout110.xml"/><Relationship Id="rId10" Type="http://schemas.openxmlformats.org/officeDocument/2006/relationships/slideLayout" Target="../slideLayouts/slideLayout97.xml"/><Relationship Id="rId19" Type="http://schemas.openxmlformats.org/officeDocument/2006/relationships/slideLayout" Target="../slideLayouts/slideLayout106.xml"/><Relationship Id="rId4" Type="http://schemas.openxmlformats.org/officeDocument/2006/relationships/slideLayout" Target="../slideLayouts/slideLayout91.xml"/><Relationship Id="rId9" Type="http://schemas.openxmlformats.org/officeDocument/2006/relationships/slideLayout" Target="../slideLayouts/slideLayout96.xml"/><Relationship Id="rId14" Type="http://schemas.openxmlformats.org/officeDocument/2006/relationships/slideLayout" Target="../slideLayouts/slideLayout101.xml"/><Relationship Id="rId22" Type="http://schemas.openxmlformats.org/officeDocument/2006/relationships/slideLayout" Target="../slideLayouts/slideLayout109.xml"/><Relationship Id="rId27"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21.xml"/><Relationship Id="rId13" Type="http://schemas.openxmlformats.org/officeDocument/2006/relationships/slideLayout" Target="../slideLayouts/slideLayout126.xml"/><Relationship Id="rId18" Type="http://schemas.openxmlformats.org/officeDocument/2006/relationships/slideLayout" Target="../slideLayouts/slideLayout131.xml"/><Relationship Id="rId26" Type="http://schemas.openxmlformats.org/officeDocument/2006/relationships/slideLayout" Target="../slideLayouts/slideLayout139.xml"/><Relationship Id="rId3" Type="http://schemas.openxmlformats.org/officeDocument/2006/relationships/slideLayout" Target="../slideLayouts/slideLayout116.xml"/><Relationship Id="rId21" Type="http://schemas.openxmlformats.org/officeDocument/2006/relationships/slideLayout" Target="../slideLayouts/slideLayout134.xml"/><Relationship Id="rId7" Type="http://schemas.openxmlformats.org/officeDocument/2006/relationships/slideLayout" Target="../slideLayouts/slideLayout120.xml"/><Relationship Id="rId12" Type="http://schemas.openxmlformats.org/officeDocument/2006/relationships/slideLayout" Target="../slideLayouts/slideLayout125.xml"/><Relationship Id="rId17" Type="http://schemas.openxmlformats.org/officeDocument/2006/relationships/slideLayout" Target="../slideLayouts/slideLayout130.xml"/><Relationship Id="rId25" Type="http://schemas.openxmlformats.org/officeDocument/2006/relationships/slideLayout" Target="../slideLayouts/slideLayout138.xml"/><Relationship Id="rId2" Type="http://schemas.openxmlformats.org/officeDocument/2006/relationships/slideLayout" Target="../slideLayouts/slideLayout115.xml"/><Relationship Id="rId16" Type="http://schemas.openxmlformats.org/officeDocument/2006/relationships/slideLayout" Target="../slideLayouts/slideLayout129.xml"/><Relationship Id="rId20" Type="http://schemas.openxmlformats.org/officeDocument/2006/relationships/slideLayout" Target="../slideLayouts/slideLayout133.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24" Type="http://schemas.openxmlformats.org/officeDocument/2006/relationships/slideLayout" Target="../slideLayouts/slideLayout137.xml"/><Relationship Id="rId5" Type="http://schemas.openxmlformats.org/officeDocument/2006/relationships/slideLayout" Target="../slideLayouts/slideLayout118.xml"/><Relationship Id="rId15" Type="http://schemas.openxmlformats.org/officeDocument/2006/relationships/slideLayout" Target="../slideLayouts/slideLayout128.xml"/><Relationship Id="rId23" Type="http://schemas.openxmlformats.org/officeDocument/2006/relationships/slideLayout" Target="../slideLayouts/slideLayout136.xml"/><Relationship Id="rId10" Type="http://schemas.openxmlformats.org/officeDocument/2006/relationships/slideLayout" Target="../slideLayouts/slideLayout123.xml"/><Relationship Id="rId19" Type="http://schemas.openxmlformats.org/officeDocument/2006/relationships/slideLayout" Target="../slideLayouts/slideLayout132.xml"/><Relationship Id="rId4" Type="http://schemas.openxmlformats.org/officeDocument/2006/relationships/slideLayout" Target="../slideLayouts/slideLayout117.xml"/><Relationship Id="rId9" Type="http://schemas.openxmlformats.org/officeDocument/2006/relationships/slideLayout" Target="../slideLayouts/slideLayout122.xml"/><Relationship Id="rId14" Type="http://schemas.openxmlformats.org/officeDocument/2006/relationships/slideLayout" Target="../slideLayouts/slideLayout127.xml"/><Relationship Id="rId22" Type="http://schemas.openxmlformats.org/officeDocument/2006/relationships/slideLayout" Target="../slideLayouts/slideLayout135.xml"/><Relationship Id="rId27"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59" r:id="rId6"/>
    <p:sldLayoutId id="2147483768" r:id="rId7"/>
    <p:sldLayoutId id="2147483770" r:id="rId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chemeClr val="bg1"/>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chemeClr val="bg1"/>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5259753"/>
      </p:ext>
    </p:extLst>
  </p:cSld>
  <p:clrMap bg1="dk1" tx1="lt1" bg2="dk2" tx2="lt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 id="2147483793" r:id="rId18"/>
    <p:sldLayoutId id="2147483794" r:id="rId19"/>
    <p:sldLayoutId id="2147483795" r:id="rId20"/>
    <p:sldLayoutId id="2147483796" r:id="rId21"/>
    <p:sldLayoutId id="2147483797" r:id="rId22"/>
    <p:sldLayoutId id="2147483798" r:id="rId23"/>
    <p:sldLayoutId id="2147483799" r:id="rId24"/>
    <p:sldLayoutId id="2147483800" r:id="rId25"/>
    <p:sldLayoutId id="2147483801" r:id="rId26"/>
  </p:sldLayoutIdLst>
  <p:transition>
    <p:fade/>
  </p:transition>
  <p:timing>
    <p:tnLst>
      <p:par>
        <p:cTn id="1" dur="indefinite" restart="never" nodeType="tmRoot"/>
      </p:par>
    </p:tnLst>
  </p:timing>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93151928"/>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 id="2147483822" r:id="rId18"/>
    <p:sldLayoutId id="2147483823" r:id="rId19"/>
    <p:sldLayoutId id="2147483824" r:id="rId20"/>
    <p:sldLayoutId id="2147483825" r:id="rId21"/>
    <p:sldLayoutId id="2147483826" r:id="rId22"/>
    <p:sldLayoutId id="2147483827" r:id="rId23"/>
    <p:sldLayoutId id="2147483828" r:id="rId24"/>
    <p:sldLayoutId id="2147483829" r:id="rId25"/>
    <p:sldLayoutId id="2147483830" r:id="rId26"/>
  </p:sldLayoutIdLst>
  <p:transition>
    <p:fade/>
  </p:transition>
  <p:timing>
    <p:tnLst>
      <p:par>
        <p:cTn id="1" dur="indefinite" restart="never" nodeType="tmRoot"/>
      </p:par>
    </p:tnLst>
  </p:timing>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287716"/>
      </p:ext>
    </p:extLst>
  </p:cSld>
  <p:clrMap bg1="dk1" tx1="lt1" bg2="dk2" tx2="lt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 id="2147483849" r:id="rId18"/>
    <p:sldLayoutId id="2147483850" r:id="rId19"/>
    <p:sldLayoutId id="2147483851" r:id="rId20"/>
    <p:sldLayoutId id="2147483852" r:id="rId21"/>
    <p:sldLayoutId id="2147483853" r:id="rId22"/>
    <p:sldLayoutId id="2147483854" r:id="rId23"/>
    <p:sldLayoutId id="2147483855" r:id="rId24"/>
    <p:sldLayoutId id="2147483856" r:id="rId25"/>
    <p:sldLayoutId id="2147483857" r:id="rId26"/>
  </p:sldLayoutIdLst>
  <p:transition>
    <p:fade/>
  </p:transition>
  <p:timing>
    <p:tnLst>
      <p:par>
        <p:cTn id="1" dur="indefinite" restart="never" nodeType="tmRoot"/>
      </p:par>
    </p:tnLst>
  </p:timing>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6199006"/>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 id="2147483876" r:id="rId18"/>
    <p:sldLayoutId id="2147483877" r:id="rId19"/>
    <p:sldLayoutId id="2147483878" r:id="rId20"/>
    <p:sldLayoutId id="2147483879" r:id="rId21"/>
    <p:sldLayoutId id="2147483880" r:id="rId22"/>
    <p:sldLayoutId id="2147483881" r:id="rId23"/>
    <p:sldLayoutId id="2147483882" r:id="rId24"/>
    <p:sldLayoutId id="2147483883" r:id="rId25"/>
    <p:sldLayoutId id="2147483884" r:id="rId26"/>
  </p:sldLayoutIdLst>
  <p:transition>
    <p:fade/>
  </p:transition>
  <p:timing>
    <p:tnLst>
      <p:par>
        <p:cTn id="1" dur="indefinite" restart="never" nodeType="tmRoot"/>
      </p:par>
    </p:tnLst>
  </p:timing>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3552668"/>
      </p:ext>
    </p:extLst>
  </p:cSld>
  <p:clrMap bg1="dk1" tx1="lt1" bg2="dk2" tx2="lt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 id="2147483897" r:id="rId12"/>
    <p:sldLayoutId id="2147483898" r:id="rId13"/>
    <p:sldLayoutId id="2147483899" r:id="rId14"/>
    <p:sldLayoutId id="2147483900" r:id="rId15"/>
    <p:sldLayoutId id="2147483901" r:id="rId16"/>
    <p:sldLayoutId id="2147483902" r:id="rId17"/>
    <p:sldLayoutId id="2147483903" r:id="rId18"/>
    <p:sldLayoutId id="2147483904" r:id="rId19"/>
    <p:sldLayoutId id="2147483905" r:id="rId20"/>
    <p:sldLayoutId id="2147483906" r:id="rId21"/>
    <p:sldLayoutId id="2147483907" r:id="rId22"/>
    <p:sldLayoutId id="2147483908" r:id="rId23"/>
    <p:sldLayoutId id="2147483909" r:id="rId24"/>
    <p:sldLayoutId id="2147483910" r:id="rId25"/>
    <p:sldLayoutId id="2147483911" r:id="rId26"/>
  </p:sldLayoutIdLst>
  <p:transition>
    <p:fade/>
  </p:transition>
  <p:timing>
    <p:tnLst>
      <p:par>
        <p:cTn id="1" dur="indefinite" restart="never" nodeType="tmRoot"/>
      </p:par>
    </p:tnLst>
  </p:timing>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microsoft.com/office/2007/relationships/hdphoto" Target="../media/hdphoto3.wdp"/></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microsoft.com/office/2007/relationships/hdphoto" Target="../media/hdphoto4.wdp"/></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microsoft.com/office/2007/relationships/hdphoto" Target="../media/hdphoto5.wdp"/></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6"/>
          <p:cNvSpPr txBox="1"/>
          <p:nvPr/>
        </p:nvSpPr>
        <p:spPr>
          <a:xfrm>
            <a:off x="249381" y="1144159"/>
            <a:ext cx="10440786" cy="3152145"/>
          </a:xfrm>
          <a:prstGeom prst="rect">
            <a:avLst/>
          </a:prstGeom>
        </p:spPr>
        <p:txBody>
          <a:bodyPr vert="horz" wrap="square" lIns="0" tIns="12700" rIns="0" bIns="0" rtlCol="0">
            <a:spAutoFit/>
          </a:bodyPr>
          <a:lstStyle/>
          <a:p>
            <a:r>
              <a:rPr lang="en-US" sz="6600" b="1" dirty="0" err="1" smtClean="0">
                <a:solidFill>
                  <a:schemeClr val="bg1"/>
                </a:solidFill>
                <a:latin typeface="Arial" pitchFamily="34" charset="0"/>
                <a:cs typeface="Arial" pitchFamily="34" charset="0"/>
              </a:rPr>
              <a:t>BÁO</a:t>
            </a:r>
            <a:r>
              <a:rPr lang="en-US" sz="6600" b="1" dirty="0" smtClean="0">
                <a:solidFill>
                  <a:schemeClr val="bg1"/>
                </a:solidFill>
                <a:latin typeface="Arial" pitchFamily="34" charset="0"/>
                <a:cs typeface="Arial" pitchFamily="34" charset="0"/>
              </a:rPr>
              <a:t> </a:t>
            </a:r>
            <a:r>
              <a:rPr lang="en-US" sz="6600" b="1" dirty="0" err="1" smtClean="0">
                <a:solidFill>
                  <a:schemeClr val="bg1"/>
                </a:solidFill>
                <a:latin typeface="Arial" pitchFamily="34" charset="0"/>
                <a:cs typeface="Arial" pitchFamily="34" charset="0"/>
              </a:rPr>
              <a:t>CÁO</a:t>
            </a:r>
            <a:r>
              <a:rPr lang="en-US" sz="6600" b="1" dirty="0" smtClean="0">
                <a:solidFill>
                  <a:schemeClr val="bg1"/>
                </a:solidFill>
                <a:latin typeface="Arial" pitchFamily="34" charset="0"/>
                <a:cs typeface="Arial" pitchFamily="34" charset="0"/>
              </a:rPr>
              <a:t> </a:t>
            </a:r>
            <a:r>
              <a:rPr lang="en-US" sz="6600" b="1" dirty="0" err="1" smtClean="0">
                <a:solidFill>
                  <a:schemeClr val="bg1"/>
                </a:solidFill>
                <a:latin typeface="Arial" pitchFamily="34" charset="0"/>
                <a:cs typeface="Arial" pitchFamily="34" charset="0"/>
              </a:rPr>
              <a:t>CHUYÊN</a:t>
            </a:r>
            <a:r>
              <a:rPr lang="en-US" sz="6600" b="1" dirty="0" smtClean="0">
                <a:solidFill>
                  <a:schemeClr val="bg1"/>
                </a:solidFill>
                <a:latin typeface="Arial" pitchFamily="34" charset="0"/>
                <a:cs typeface="Arial" pitchFamily="34" charset="0"/>
              </a:rPr>
              <a:t> </a:t>
            </a:r>
            <a:r>
              <a:rPr lang="en-US" sz="6600" b="1" dirty="0" err="1" smtClean="0">
                <a:solidFill>
                  <a:schemeClr val="bg1"/>
                </a:solidFill>
                <a:latin typeface="Arial" pitchFamily="34" charset="0"/>
                <a:cs typeface="Arial" pitchFamily="34" charset="0"/>
              </a:rPr>
              <a:t>ĐỀ</a:t>
            </a:r>
            <a:r>
              <a:rPr lang="en-US" sz="6600" dirty="0" smtClean="0">
                <a:solidFill>
                  <a:schemeClr val="bg1"/>
                </a:solidFill>
                <a:latin typeface="Arial" pitchFamily="34" charset="0"/>
                <a:cs typeface="Arial" pitchFamily="34" charset="0"/>
              </a:rPr>
              <a:t> </a:t>
            </a:r>
            <a:r>
              <a:rPr lang="en-US" sz="6600" b="1" dirty="0" err="1" smtClean="0">
                <a:solidFill>
                  <a:schemeClr val="bg1"/>
                </a:solidFill>
                <a:latin typeface="Arial" pitchFamily="34" charset="0"/>
                <a:cs typeface="Arial" pitchFamily="34" charset="0"/>
              </a:rPr>
              <a:t>THỰC</a:t>
            </a:r>
            <a:r>
              <a:rPr lang="en-US" sz="6600" b="1" dirty="0" smtClean="0">
                <a:solidFill>
                  <a:schemeClr val="bg1"/>
                </a:solidFill>
                <a:latin typeface="Arial" pitchFamily="34" charset="0"/>
                <a:cs typeface="Arial" pitchFamily="34" charset="0"/>
              </a:rPr>
              <a:t> </a:t>
            </a:r>
            <a:r>
              <a:rPr lang="en-US" sz="6600" b="1" dirty="0" err="1" smtClean="0">
                <a:solidFill>
                  <a:schemeClr val="bg1"/>
                </a:solidFill>
                <a:latin typeface="Arial" pitchFamily="34" charset="0"/>
                <a:cs typeface="Arial" pitchFamily="34" charset="0"/>
              </a:rPr>
              <a:t>TẬP</a:t>
            </a:r>
            <a:r>
              <a:rPr lang="en-US" sz="6600" b="1" dirty="0" smtClean="0">
                <a:solidFill>
                  <a:schemeClr val="bg1"/>
                </a:solidFill>
                <a:latin typeface="Arial" pitchFamily="34" charset="0"/>
                <a:cs typeface="Arial" pitchFamily="34" charset="0"/>
              </a:rPr>
              <a:t> </a:t>
            </a:r>
            <a:r>
              <a:rPr lang="en-US" sz="6600" b="1" dirty="0" err="1" smtClean="0">
                <a:solidFill>
                  <a:schemeClr val="bg1"/>
                </a:solidFill>
                <a:latin typeface="Arial" pitchFamily="34" charset="0"/>
                <a:cs typeface="Arial" pitchFamily="34" charset="0"/>
              </a:rPr>
              <a:t>TỐT</a:t>
            </a:r>
            <a:r>
              <a:rPr lang="en-US" sz="6600" b="1" dirty="0" smtClean="0">
                <a:solidFill>
                  <a:schemeClr val="bg1"/>
                </a:solidFill>
                <a:latin typeface="Arial" pitchFamily="34" charset="0"/>
                <a:cs typeface="Arial" pitchFamily="34" charset="0"/>
              </a:rPr>
              <a:t> </a:t>
            </a:r>
            <a:r>
              <a:rPr lang="en-US" sz="6600" b="1" dirty="0" err="1" smtClean="0">
                <a:solidFill>
                  <a:schemeClr val="bg1"/>
                </a:solidFill>
                <a:latin typeface="Arial" pitchFamily="34" charset="0"/>
                <a:cs typeface="Arial" pitchFamily="34" charset="0"/>
              </a:rPr>
              <a:t>NGHIỆP</a:t>
            </a:r>
            <a:endParaRPr lang="en-US" sz="6600" b="1" spc="-5" dirty="0" smtClean="0">
              <a:solidFill>
                <a:schemeClr val="bg1"/>
              </a:solidFill>
              <a:latin typeface="Arial" pitchFamily="34" charset="0"/>
              <a:cs typeface="Arial" pitchFamily="34" charset="0"/>
            </a:endParaRPr>
          </a:p>
          <a:p>
            <a:r>
              <a:rPr lang="en-US" sz="3600" b="1" dirty="0" err="1" smtClean="0">
                <a:solidFill>
                  <a:schemeClr val="bg1"/>
                </a:solidFill>
                <a:latin typeface="Arial" pitchFamily="34" charset="0"/>
                <a:cs typeface="Arial" pitchFamily="34" charset="0"/>
              </a:rPr>
              <a:t>TÌM</a:t>
            </a:r>
            <a:r>
              <a:rPr lang="en-US" sz="3600" b="1" dirty="0" smtClean="0">
                <a:solidFill>
                  <a:schemeClr val="bg1"/>
                </a:solidFill>
                <a:latin typeface="Arial" pitchFamily="34" charset="0"/>
                <a:cs typeface="Arial" pitchFamily="34" charset="0"/>
              </a:rPr>
              <a:t> </a:t>
            </a:r>
            <a:r>
              <a:rPr lang="en-US" sz="3600" b="1" dirty="0" err="1" smtClean="0">
                <a:solidFill>
                  <a:schemeClr val="bg1"/>
                </a:solidFill>
                <a:latin typeface="Arial" pitchFamily="34" charset="0"/>
                <a:cs typeface="Arial" pitchFamily="34" charset="0"/>
              </a:rPr>
              <a:t>HIỂU</a:t>
            </a:r>
            <a:r>
              <a:rPr lang="en-US" sz="3600" b="1" dirty="0" smtClean="0">
                <a:solidFill>
                  <a:schemeClr val="bg1"/>
                </a:solidFill>
                <a:latin typeface="Arial" pitchFamily="34" charset="0"/>
                <a:cs typeface="Arial" pitchFamily="34" charset="0"/>
              </a:rPr>
              <a:t> </a:t>
            </a:r>
            <a:r>
              <a:rPr lang="en-US" sz="3600" b="1" dirty="0" err="1" smtClean="0">
                <a:solidFill>
                  <a:schemeClr val="bg1"/>
                </a:solidFill>
                <a:latin typeface="Arial" pitchFamily="34" charset="0"/>
                <a:cs typeface="Arial" pitchFamily="34" charset="0"/>
              </a:rPr>
              <a:t>VÀ</a:t>
            </a:r>
            <a:r>
              <a:rPr lang="en-US" sz="3600" b="1" dirty="0" smtClean="0">
                <a:solidFill>
                  <a:schemeClr val="bg1"/>
                </a:solidFill>
                <a:latin typeface="Arial" pitchFamily="34" charset="0"/>
                <a:cs typeface="Arial" pitchFamily="34" charset="0"/>
              </a:rPr>
              <a:t> </a:t>
            </a:r>
            <a:r>
              <a:rPr lang="en-US" sz="3600" b="1" dirty="0" err="1" smtClean="0">
                <a:solidFill>
                  <a:schemeClr val="bg1"/>
                </a:solidFill>
                <a:latin typeface="Arial" pitchFamily="34" charset="0"/>
                <a:cs typeface="Arial" pitchFamily="34" charset="0"/>
              </a:rPr>
              <a:t>XÂY</a:t>
            </a:r>
            <a:r>
              <a:rPr lang="en-US" sz="3600" b="1" dirty="0" smtClean="0">
                <a:solidFill>
                  <a:schemeClr val="bg1"/>
                </a:solidFill>
                <a:latin typeface="Arial" pitchFamily="34" charset="0"/>
                <a:cs typeface="Arial" pitchFamily="34" charset="0"/>
              </a:rPr>
              <a:t> </a:t>
            </a:r>
            <a:r>
              <a:rPr lang="en-US" sz="3600" b="1" dirty="0" err="1" smtClean="0">
                <a:solidFill>
                  <a:schemeClr val="bg1"/>
                </a:solidFill>
                <a:latin typeface="Arial" pitchFamily="34" charset="0"/>
                <a:cs typeface="Arial" pitchFamily="34" charset="0"/>
              </a:rPr>
              <a:t>DỰNG</a:t>
            </a:r>
            <a:r>
              <a:rPr lang="en-US" sz="3600" b="1" dirty="0" smtClean="0">
                <a:solidFill>
                  <a:schemeClr val="bg1"/>
                </a:solidFill>
                <a:latin typeface="Arial" pitchFamily="34" charset="0"/>
                <a:cs typeface="Arial" pitchFamily="34" charset="0"/>
              </a:rPr>
              <a:t> WEBSITE </a:t>
            </a:r>
          </a:p>
          <a:p>
            <a:r>
              <a:rPr lang="en-US" sz="3600" b="1" dirty="0" err="1" smtClean="0">
                <a:solidFill>
                  <a:schemeClr val="bg1"/>
                </a:solidFill>
                <a:latin typeface="Arial" pitchFamily="34" charset="0"/>
                <a:cs typeface="Arial" pitchFamily="34" charset="0"/>
              </a:rPr>
              <a:t>VỚI</a:t>
            </a:r>
            <a:r>
              <a:rPr lang="en-US" sz="3600" b="1" dirty="0" smtClean="0">
                <a:solidFill>
                  <a:schemeClr val="bg1"/>
                </a:solidFill>
                <a:latin typeface="Arial" pitchFamily="34" charset="0"/>
                <a:cs typeface="Arial" pitchFamily="34" charset="0"/>
              </a:rPr>
              <a:t> </a:t>
            </a:r>
            <a:r>
              <a:rPr lang="en-US" sz="3600" b="1" dirty="0" err="1" smtClean="0">
                <a:solidFill>
                  <a:schemeClr val="bg1"/>
                </a:solidFill>
                <a:latin typeface="Arial" pitchFamily="34" charset="0"/>
                <a:cs typeface="Arial" pitchFamily="34" charset="0"/>
              </a:rPr>
              <a:t>MÔ</a:t>
            </a:r>
            <a:r>
              <a:rPr lang="en-US" sz="3600" b="1" dirty="0" smtClean="0">
                <a:solidFill>
                  <a:schemeClr val="bg1"/>
                </a:solidFill>
                <a:latin typeface="Arial" pitchFamily="34" charset="0"/>
                <a:cs typeface="Arial" pitchFamily="34" charset="0"/>
              </a:rPr>
              <a:t> </a:t>
            </a:r>
            <a:r>
              <a:rPr lang="en-US" sz="3600" b="1" dirty="0" err="1" smtClean="0">
                <a:solidFill>
                  <a:schemeClr val="bg1"/>
                </a:solidFill>
                <a:latin typeface="Arial" pitchFamily="34" charset="0"/>
                <a:cs typeface="Arial" pitchFamily="34" charset="0"/>
              </a:rPr>
              <a:t>HÌNH</a:t>
            </a:r>
            <a:r>
              <a:rPr lang="en-US" sz="3600" b="1" dirty="0" smtClean="0">
                <a:solidFill>
                  <a:schemeClr val="bg1"/>
                </a:solidFill>
                <a:latin typeface="Arial" pitchFamily="34" charset="0"/>
                <a:cs typeface="Arial" pitchFamily="34" charset="0"/>
              </a:rPr>
              <a:t> </a:t>
            </a:r>
            <a:r>
              <a:rPr lang="en-US" sz="3600" b="1" dirty="0" err="1" smtClean="0">
                <a:solidFill>
                  <a:schemeClr val="bg1"/>
                </a:solidFill>
                <a:latin typeface="Arial" pitchFamily="34" charset="0"/>
                <a:cs typeface="Arial" pitchFamily="34" charset="0"/>
              </a:rPr>
              <a:t>MVC</a:t>
            </a:r>
            <a:endParaRPr lang="en-US" sz="3600" dirty="0">
              <a:solidFill>
                <a:schemeClr val="bg1"/>
              </a:solidFill>
              <a:latin typeface="Arial" pitchFamily="34" charset="0"/>
              <a:cs typeface="Arial" pitchFamily="34" charset="0"/>
            </a:endParaRPr>
          </a:p>
        </p:txBody>
      </p:sp>
      <p:pic>
        <p:nvPicPr>
          <p:cNvPr id="6146" name="Picture 2" descr="C:\Users\Hung\Desktop\report_1156040.png"/>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062190" y="2880303"/>
            <a:ext cx="3753253" cy="3753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057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442479" y="207038"/>
            <a:ext cx="11168582" cy="887732"/>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pPr algn="ctr"/>
            <a:r>
              <a:rPr lang="en-US" sz="3600" b="1" dirty="0" err="1">
                <a:latin typeface="Arial" pitchFamily="34" charset="0"/>
                <a:cs typeface="Arial" pitchFamily="34" charset="0"/>
              </a:rPr>
              <a:t>Giao</a:t>
            </a:r>
            <a:r>
              <a:rPr lang="en-US" sz="3600" b="1" dirty="0">
                <a:latin typeface="Arial" pitchFamily="34" charset="0"/>
                <a:cs typeface="Arial" pitchFamily="34" charset="0"/>
              </a:rPr>
              <a:t> </a:t>
            </a:r>
            <a:r>
              <a:rPr lang="en-US" sz="3600" b="1" dirty="0" err="1">
                <a:latin typeface="Arial" pitchFamily="34" charset="0"/>
                <a:cs typeface="Arial" pitchFamily="34" charset="0"/>
              </a:rPr>
              <a:t>diện</a:t>
            </a:r>
            <a:r>
              <a:rPr lang="en-US" sz="3600" b="1" dirty="0">
                <a:latin typeface="Arial" pitchFamily="34" charset="0"/>
                <a:cs typeface="Arial" pitchFamily="34" charset="0"/>
              </a:rPr>
              <a:t> </a:t>
            </a:r>
            <a:r>
              <a:rPr lang="en-US" sz="3600" b="1" dirty="0" err="1">
                <a:latin typeface="Arial" pitchFamily="34" charset="0"/>
                <a:cs typeface="Arial" pitchFamily="34" charset="0"/>
              </a:rPr>
              <a:t>trang</a:t>
            </a:r>
            <a:r>
              <a:rPr lang="en-US" sz="3600" b="1" dirty="0">
                <a:latin typeface="Arial" pitchFamily="34" charset="0"/>
                <a:cs typeface="Arial" pitchFamily="34" charset="0"/>
              </a:rPr>
              <a:t> Partner</a:t>
            </a:r>
            <a:endParaRPr lang="en-US" sz="3600" b="1" dirty="0">
              <a:solidFill>
                <a:schemeClr val="bg1"/>
              </a:solidFill>
              <a:latin typeface="Arial" pitchFamily="34" charset="0"/>
              <a:cs typeface="Arial" pitchFamily="34" charset="0"/>
            </a:endParaRPr>
          </a:p>
        </p:txBody>
      </p:sp>
      <p:pic>
        <p:nvPicPr>
          <p:cNvPr id="1126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7588" y="1290508"/>
            <a:ext cx="9758363"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2319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442479" y="207038"/>
            <a:ext cx="11168582" cy="887732"/>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pPr algn="ctr"/>
            <a:r>
              <a:rPr lang="en-US" sz="3600" b="1" dirty="0" err="1">
                <a:latin typeface="Arial" pitchFamily="34" charset="0"/>
                <a:cs typeface="Arial" pitchFamily="34" charset="0"/>
              </a:rPr>
              <a:t>Giao</a:t>
            </a:r>
            <a:r>
              <a:rPr lang="en-US" sz="3600" b="1" dirty="0">
                <a:latin typeface="Arial" pitchFamily="34" charset="0"/>
                <a:cs typeface="Arial" pitchFamily="34" charset="0"/>
              </a:rPr>
              <a:t> </a:t>
            </a:r>
            <a:r>
              <a:rPr lang="en-US" sz="3600" b="1" dirty="0" err="1">
                <a:latin typeface="Arial" pitchFamily="34" charset="0"/>
                <a:cs typeface="Arial" pitchFamily="34" charset="0"/>
              </a:rPr>
              <a:t>diện</a:t>
            </a:r>
            <a:r>
              <a:rPr lang="en-US" sz="3600" b="1" dirty="0">
                <a:latin typeface="Arial" pitchFamily="34" charset="0"/>
                <a:cs typeface="Arial" pitchFamily="34" charset="0"/>
              </a:rPr>
              <a:t> </a:t>
            </a:r>
            <a:r>
              <a:rPr lang="en-US" sz="3600" b="1" dirty="0" err="1">
                <a:latin typeface="Arial" pitchFamily="34" charset="0"/>
                <a:cs typeface="Arial" pitchFamily="34" charset="0"/>
              </a:rPr>
              <a:t>trang</a:t>
            </a:r>
            <a:r>
              <a:rPr lang="en-US" sz="3600" b="1" dirty="0">
                <a:latin typeface="Arial" pitchFamily="34" charset="0"/>
                <a:cs typeface="Arial" pitchFamily="34" charset="0"/>
              </a:rPr>
              <a:t> </a:t>
            </a:r>
            <a:r>
              <a:rPr lang="en-US" sz="3600" b="1" dirty="0" smtClean="0">
                <a:latin typeface="Arial" pitchFamily="34" charset="0"/>
                <a:cs typeface="Arial" pitchFamily="34" charset="0"/>
              </a:rPr>
              <a:t>News</a:t>
            </a:r>
            <a:endParaRPr lang="en-US" sz="3600" b="1" dirty="0">
              <a:solidFill>
                <a:schemeClr val="bg1"/>
              </a:solidFill>
              <a:latin typeface="Arial" pitchFamily="34" charset="0"/>
              <a:cs typeface="Arial" pitchFamily="34" charset="0"/>
            </a:endParaRPr>
          </a:p>
        </p:txBody>
      </p:sp>
      <p:pic>
        <p:nvPicPr>
          <p:cNvPr id="1229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7587" y="1290507"/>
            <a:ext cx="9758363"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0302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442479" y="207038"/>
            <a:ext cx="11168582" cy="887732"/>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pPr algn="ctr"/>
            <a:r>
              <a:rPr lang="en-US" sz="3600" b="1" dirty="0" err="1" smtClean="0">
                <a:latin typeface="Arial" pitchFamily="34" charset="0"/>
                <a:cs typeface="Arial" pitchFamily="34" charset="0"/>
              </a:rPr>
              <a:t>Giao</a:t>
            </a:r>
            <a:r>
              <a:rPr lang="en-US" sz="3600" b="1" dirty="0" smtClean="0">
                <a:latin typeface="Arial" pitchFamily="34" charset="0"/>
                <a:cs typeface="Arial" pitchFamily="34" charset="0"/>
              </a:rPr>
              <a:t> </a:t>
            </a:r>
            <a:r>
              <a:rPr lang="en-US" sz="3600" b="1" dirty="0" err="1" smtClean="0">
                <a:latin typeface="Arial" pitchFamily="34" charset="0"/>
                <a:cs typeface="Arial" pitchFamily="34" charset="0"/>
              </a:rPr>
              <a:t>diện</a:t>
            </a:r>
            <a:r>
              <a:rPr lang="en-US" sz="3600" b="1" dirty="0" smtClean="0">
                <a:latin typeface="Arial" pitchFamily="34" charset="0"/>
                <a:cs typeface="Arial" pitchFamily="34" charset="0"/>
              </a:rPr>
              <a:t> Sign In</a:t>
            </a:r>
            <a:endParaRPr lang="en-US" sz="3600" b="1" dirty="0">
              <a:solidFill>
                <a:schemeClr val="bg1"/>
              </a:solidFill>
              <a:latin typeface="Arial" pitchFamily="34" charset="0"/>
              <a:cs typeface="Arial" pitchFamily="34" charset="0"/>
            </a:endParaRPr>
          </a:p>
        </p:txBody>
      </p:sp>
      <p:pic>
        <p:nvPicPr>
          <p:cNvPr id="1331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7587" y="1290506"/>
            <a:ext cx="9758363"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740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442479" y="207038"/>
            <a:ext cx="11168582" cy="887732"/>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pPr algn="ctr"/>
            <a:r>
              <a:rPr lang="en-US" sz="3600" b="1" dirty="0" err="1" smtClean="0">
                <a:latin typeface="Arial" pitchFamily="34" charset="0"/>
                <a:cs typeface="Arial" pitchFamily="34" charset="0"/>
              </a:rPr>
              <a:t>Trang</a:t>
            </a:r>
            <a:r>
              <a:rPr lang="en-US" sz="3600" b="1" dirty="0" smtClean="0">
                <a:latin typeface="Arial" pitchFamily="34" charset="0"/>
                <a:cs typeface="Arial" pitchFamily="34" charset="0"/>
              </a:rPr>
              <a:t> Admin Introduces</a:t>
            </a:r>
            <a:endParaRPr lang="en-US" sz="3600" b="1" dirty="0">
              <a:solidFill>
                <a:schemeClr val="bg1"/>
              </a:solidFill>
              <a:latin typeface="Arial" pitchFamily="34" charset="0"/>
              <a:cs typeface="Arial" pitchFamily="34" charset="0"/>
            </a:endParaRPr>
          </a:p>
        </p:txBody>
      </p:sp>
      <p:pic>
        <p:nvPicPr>
          <p:cNvPr id="1433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7587" y="1290505"/>
            <a:ext cx="9758363"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933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442479" y="207038"/>
            <a:ext cx="11168582" cy="887732"/>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pPr algn="ctr"/>
            <a:r>
              <a:rPr lang="en-US" sz="3600" b="1" dirty="0" err="1" smtClean="0">
                <a:latin typeface="Arial" pitchFamily="34" charset="0"/>
                <a:cs typeface="Arial" pitchFamily="34" charset="0"/>
              </a:rPr>
              <a:t>Trang</a:t>
            </a:r>
            <a:r>
              <a:rPr lang="en-US" sz="3600" b="1" dirty="0" smtClean="0">
                <a:latin typeface="Arial" pitchFamily="34" charset="0"/>
                <a:cs typeface="Arial" pitchFamily="34" charset="0"/>
              </a:rPr>
              <a:t> Admin News</a:t>
            </a:r>
            <a:endParaRPr lang="en-US" sz="3600" b="1" dirty="0">
              <a:solidFill>
                <a:schemeClr val="bg1"/>
              </a:solidFill>
              <a:latin typeface="Arial" pitchFamily="34" charset="0"/>
              <a:cs typeface="Arial" pitchFamily="34" charset="0"/>
            </a:endParaRPr>
          </a:p>
        </p:txBody>
      </p:sp>
      <p:pic>
        <p:nvPicPr>
          <p:cNvPr id="1536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7587" y="1290504"/>
            <a:ext cx="9758363"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0415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442479" y="207038"/>
            <a:ext cx="11168582" cy="887732"/>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pPr algn="ctr"/>
            <a:r>
              <a:rPr lang="en-US" sz="3600" b="1" dirty="0" err="1" smtClean="0">
                <a:latin typeface="Arial" pitchFamily="34" charset="0"/>
                <a:cs typeface="Arial" pitchFamily="34" charset="0"/>
              </a:rPr>
              <a:t>Trang</a:t>
            </a:r>
            <a:r>
              <a:rPr lang="en-US" sz="3600" b="1" dirty="0" smtClean="0">
                <a:latin typeface="Arial" pitchFamily="34" charset="0"/>
                <a:cs typeface="Arial" pitchFamily="34" charset="0"/>
              </a:rPr>
              <a:t> Admin Partners</a:t>
            </a:r>
            <a:endParaRPr lang="en-US" sz="3600" b="1" dirty="0">
              <a:solidFill>
                <a:schemeClr val="bg1"/>
              </a:solidFill>
              <a:latin typeface="Arial" pitchFamily="34" charset="0"/>
              <a:cs typeface="Arial" pitchFamily="34" charset="0"/>
            </a:endParaRPr>
          </a:p>
        </p:txBody>
      </p:sp>
      <p:pic>
        <p:nvPicPr>
          <p:cNvPr id="1638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7587" y="1290503"/>
            <a:ext cx="9758363"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3318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1" y="1333801"/>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b="1" dirty="0" smtClean="0">
                <a:latin typeface="Times New Roman" pitchFamily="18" charset="0"/>
                <a:cs typeface="Times New Roman" pitchFamily="18" charset="0"/>
              </a:rPr>
              <a:t>Thank You</a:t>
            </a:r>
            <a:endParaRPr lang="en-US"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249039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2"/>
          <p:cNvSpPr>
            <a:spLocks noGrp="1"/>
          </p:cNvSpPr>
          <p:nvPr>
            <p:ph type="body" sz="quarter" idx="4294967295"/>
          </p:nvPr>
        </p:nvSpPr>
        <p:spPr>
          <a:xfrm>
            <a:off x="4877594" y="3263053"/>
            <a:ext cx="7311230" cy="3403754"/>
          </a:xfrm>
          <a:prstGeom prst="rect">
            <a:avLst/>
          </a:prstGeom>
        </p:spPr>
        <p:txBody>
          <a:bodyPr/>
          <a:lstStyle/>
          <a:p>
            <a:pPr indent="-457200">
              <a:lnSpc>
                <a:spcPct val="100000"/>
              </a:lnSpc>
              <a:buFont typeface="Wingdings" pitchFamily="2" charset="2"/>
              <a:buChar char="ß"/>
            </a:pPr>
            <a:r>
              <a:rPr lang="en-US" sz="2800" dirty="0"/>
              <a:t>Travel And Pay Software Solutions </a:t>
            </a:r>
            <a:r>
              <a:rPr lang="en-US" sz="2800" dirty="0" err="1"/>
              <a:t>còn</a:t>
            </a:r>
            <a:r>
              <a:rPr lang="en-US" sz="2800" dirty="0"/>
              <a:t> </a:t>
            </a:r>
            <a:r>
              <a:rPr lang="en-US" sz="2800" dirty="0" err="1"/>
              <a:t>được</a:t>
            </a:r>
            <a:r>
              <a:rPr lang="en-US" sz="2800" dirty="0"/>
              <a:t> </a:t>
            </a:r>
            <a:r>
              <a:rPr lang="en-US" sz="2800" dirty="0" err="1"/>
              <a:t>gọi</a:t>
            </a:r>
            <a:r>
              <a:rPr lang="en-US" sz="2800" dirty="0"/>
              <a:t> </a:t>
            </a:r>
            <a:r>
              <a:rPr lang="en-US" sz="2800" dirty="0" err="1"/>
              <a:t>là</a:t>
            </a:r>
            <a:r>
              <a:rPr lang="en-US" sz="2800" dirty="0"/>
              <a:t> </a:t>
            </a:r>
            <a:r>
              <a:rPr lang="en-US" sz="2800" dirty="0" err="1" smtClean="0"/>
              <a:t>Travel2Pay</a:t>
            </a:r>
            <a:endParaRPr lang="en-US" sz="2800" dirty="0" smtClean="0"/>
          </a:p>
          <a:p>
            <a:pPr indent="-457200">
              <a:lnSpc>
                <a:spcPct val="100000"/>
              </a:lnSpc>
              <a:buFont typeface="Wingdings" pitchFamily="2" charset="2"/>
              <a:buChar char="ß"/>
            </a:pPr>
            <a:r>
              <a:rPr lang="en-US" sz="2800" dirty="0" err="1"/>
              <a:t>C</a:t>
            </a:r>
            <a:r>
              <a:rPr lang="en-US" sz="2800" dirty="0" err="1" smtClean="0"/>
              <a:t>ó</a:t>
            </a:r>
            <a:r>
              <a:rPr lang="en-US" sz="2800" dirty="0" smtClean="0"/>
              <a:t> </a:t>
            </a:r>
            <a:r>
              <a:rPr lang="en-US" sz="2800" dirty="0" err="1"/>
              <a:t>vốn</a:t>
            </a:r>
            <a:r>
              <a:rPr lang="en-US" sz="2800" dirty="0"/>
              <a:t> </a:t>
            </a:r>
            <a:r>
              <a:rPr lang="en-US" sz="2800" dirty="0" err="1"/>
              <a:t>đầu</a:t>
            </a:r>
            <a:r>
              <a:rPr lang="en-US" sz="2800" dirty="0"/>
              <a:t> </a:t>
            </a:r>
            <a:r>
              <a:rPr lang="en-US" sz="2800" dirty="0" err="1"/>
              <a:t>từ</a:t>
            </a:r>
            <a:r>
              <a:rPr lang="en-US" sz="2800" dirty="0"/>
              <a:t> </a:t>
            </a:r>
            <a:r>
              <a:rPr lang="en-US" sz="2800" dirty="0" err="1"/>
              <a:t>nước</a:t>
            </a:r>
            <a:r>
              <a:rPr lang="en-US" sz="2800" dirty="0"/>
              <a:t> </a:t>
            </a:r>
            <a:r>
              <a:rPr lang="en-US" sz="2800" dirty="0" err="1"/>
              <a:t>ngoài</a:t>
            </a:r>
            <a:r>
              <a:rPr lang="en-US" sz="2800" dirty="0"/>
              <a:t> (</a:t>
            </a:r>
            <a:r>
              <a:rPr lang="en-US" sz="2800" dirty="0" err="1"/>
              <a:t>Đức</a:t>
            </a:r>
            <a:r>
              <a:rPr lang="en-US" sz="2800" dirty="0" smtClean="0"/>
              <a:t>)</a:t>
            </a:r>
          </a:p>
          <a:p>
            <a:pPr indent="-457200">
              <a:lnSpc>
                <a:spcPct val="100000"/>
              </a:lnSpc>
              <a:buFont typeface="Wingdings" pitchFamily="2" charset="2"/>
              <a:buChar char="ß"/>
            </a:pPr>
            <a:r>
              <a:rPr lang="en-US" sz="2800" dirty="0" err="1"/>
              <a:t>T</a:t>
            </a:r>
            <a:r>
              <a:rPr lang="en-US" sz="2800" dirty="0" err="1" smtClean="0"/>
              <a:t>hành</a:t>
            </a:r>
            <a:r>
              <a:rPr lang="en-US" sz="2800" dirty="0" smtClean="0"/>
              <a:t> </a:t>
            </a:r>
            <a:r>
              <a:rPr lang="en-US" sz="2800" dirty="0" err="1"/>
              <a:t>lập</a:t>
            </a:r>
            <a:r>
              <a:rPr lang="en-US" sz="2800" dirty="0"/>
              <a:t> </a:t>
            </a:r>
            <a:r>
              <a:rPr lang="en-US" sz="2800" dirty="0" err="1"/>
              <a:t>từ</a:t>
            </a:r>
            <a:r>
              <a:rPr lang="en-US" sz="2800" dirty="0"/>
              <a:t> </a:t>
            </a:r>
            <a:r>
              <a:rPr lang="en-US" sz="2800" dirty="0" err="1"/>
              <a:t>năm</a:t>
            </a:r>
            <a:r>
              <a:rPr lang="en-US" sz="2800" dirty="0"/>
              <a:t> </a:t>
            </a:r>
            <a:r>
              <a:rPr lang="en-US" sz="2800" dirty="0" smtClean="0"/>
              <a:t>2013</a:t>
            </a:r>
          </a:p>
          <a:p>
            <a:pPr indent="-457200">
              <a:lnSpc>
                <a:spcPct val="100000"/>
              </a:lnSpc>
              <a:buFont typeface="Wingdings" pitchFamily="2" charset="2"/>
              <a:buChar char="ß"/>
            </a:pPr>
            <a:r>
              <a:rPr lang="en-US" sz="2800" dirty="0" err="1"/>
              <a:t>C</a:t>
            </a:r>
            <a:r>
              <a:rPr lang="en-US" sz="2800" dirty="0" err="1" smtClean="0"/>
              <a:t>huyên</a:t>
            </a:r>
            <a:r>
              <a:rPr lang="en-US" sz="2800" dirty="0" smtClean="0"/>
              <a:t> </a:t>
            </a:r>
            <a:r>
              <a:rPr lang="en-US" sz="2800" dirty="0" err="1"/>
              <a:t>cung</a:t>
            </a:r>
            <a:r>
              <a:rPr lang="en-US" sz="2800" dirty="0"/>
              <a:t> </a:t>
            </a:r>
            <a:r>
              <a:rPr lang="en-US" sz="2800" dirty="0" err="1"/>
              <a:t>cấp</a:t>
            </a:r>
            <a:r>
              <a:rPr lang="en-US" sz="2800" dirty="0"/>
              <a:t> </a:t>
            </a:r>
            <a:r>
              <a:rPr lang="en-US" sz="2800" dirty="0" err="1"/>
              <a:t>giải</a:t>
            </a:r>
            <a:r>
              <a:rPr lang="en-US" sz="2800" dirty="0"/>
              <a:t> </a:t>
            </a:r>
            <a:r>
              <a:rPr lang="en-US" sz="2800" dirty="0" err="1"/>
              <a:t>pháp</a:t>
            </a:r>
            <a:r>
              <a:rPr lang="en-US" sz="2800" dirty="0"/>
              <a:t> </a:t>
            </a:r>
            <a:r>
              <a:rPr lang="en-US" sz="2800" dirty="0" err="1"/>
              <a:t>thanh</a:t>
            </a:r>
            <a:r>
              <a:rPr lang="en-US" sz="2800" dirty="0"/>
              <a:t> </a:t>
            </a:r>
            <a:r>
              <a:rPr lang="en-US" sz="2800" dirty="0" err="1"/>
              <a:t>toán</a:t>
            </a:r>
            <a:r>
              <a:rPr lang="en-US" sz="2800" dirty="0"/>
              <a:t> </a:t>
            </a:r>
            <a:r>
              <a:rPr lang="en-US" sz="2800" dirty="0" err="1"/>
              <a:t>toàn</a:t>
            </a:r>
            <a:r>
              <a:rPr lang="en-US" sz="2800" dirty="0"/>
              <a:t> </a:t>
            </a:r>
            <a:r>
              <a:rPr lang="en-US" sz="2800" dirty="0" err="1"/>
              <a:t>cầu</a:t>
            </a:r>
            <a:r>
              <a:rPr lang="en-US" sz="2800" dirty="0"/>
              <a:t> </a:t>
            </a:r>
            <a:r>
              <a:rPr lang="en-US" sz="2800" dirty="0" err="1"/>
              <a:t>cho</a:t>
            </a:r>
            <a:r>
              <a:rPr lang="en-US" sz="2800" dirty="0"/>
              <a:t> </a:t>
            </a:r>
            <a:r>
              <a:rPr lang="en-US" sz="2800" dirty="0" err="1"/>
              <a:t>các</a:t>
            </a:r>
            <a:r>
              <a:rPr lang="en-US" sz="2800" dirty="0"/>
              <a:t> </a:t>
            </a:r>
            <a:r>
              <a:rPr lang="en-US" sz="2800" dirty="0" err="1"/>
              <a:t>doanh</a:t>
            </a:r>
            <a:r>
              <a:rPr lang="en-US" sz="2800" dirty="0"/>
              <a:t> </a:t>
            </a:r>
            <a:r>
              <a:rPr lang="en-US" sz="2800" dirty="0" err="1"/>
              <a:t>nghiệp</a:t>
            </a:r>
            <a:r>
              <a:rPr lang="en-US" sz="2800" dirty="0"/>
              <a:t> </a:t>
            </a:r>
            <a:r>
              <a:rPr lang="en-US" sz="2800" dirty="0" err="1"/>
              <a:t>đa</a:t>
            </a:r>
            <a:r>
              <a:rPr lang="en-US" sz="2800" dirty="0"/>
              <a:t> </a:t>
            </a:r>
            <a:r>
              <a:rPr lang="en-US" sz="2800" dirty="0" err="1"/>
              <a:t>quốc</a:t>
            </a:r>
            <a:r>
              <a:rPr lang="en-US" sz="2800" dirty="0"/>
              <a:t> </a:t>
            </a:r>
            <a:r>
              <a:rPr lang="en-US" sz="2800" dirty="0" err="1"/>
              <a:t>gia</a:t>
            </a:r>
            <a:r>
              <a:rPr lang="en-US" sz="2800" dirty="0"/>
              <a:t> </a:t>
            </a:r>
            <a:endParaRPr lang="en-US" sz="2800" dirty="0" smtClean="0">
              <a:solidFill>
                <a:schemeClr val="bg1">
                  <a:alpha val="99000"/>
                </a:schemeClr>
              </a:solidFill>
            </a:endParaRPr>
          </a:p>
        </p:txBody>
      </p:sp>
      <p:pic>
        <p:nvPicPr>
          <p:cNvPr id="1026" name="Picture 2" descr="C:\Users\Hung\Desktop\count-company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507" y="2030962"/>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18" name="Title 1"/>
          <p:cNvSpPr txBox="1">
            <a:spLocks/>
          </p:cNvSpPr>
          <p:nvPr/>
        </p:nvSpPr>
        <p:spPr>
          <a:xfrm>
            <a:off x="4840921" y="2315140"/>
            <a:ext cx="7347903"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r>
              <a:rPr lang="en-US" sz="4000" b="1" dirty="0" err="1"/>
              <a:t>TỔNG</a:t>
            </a:r>
            <a:r>
              <a:rPr lang="en-US" sz="4000" b="1" dirty="0"/>
              <a:t> </a:t>
            </a:r>
            <a:r>
              <a:rPr lang="en-US" sz="4000" b="1" dirty="0" err="1"/>
              <a:t>QUAN</a:t>
            </a:r>
            <a:r>
              <a:rPr lang="en-US" sz="4000" b="1" dirty="0"/>
              <a:t> </a:t>
            </a:r>
            <a:r>
              <a:rPr lang="en-US" sz="4000" b="1" dirty="0" err="1"/>
              <a:t>VỀ</a:t>
            </a:r>
            <a:r>
              <a:rPr lang="en-US" sz="4000" b="1" dirty="0"/>
              <a:t> </a:t>
            </a:r>
            <a:r>
              <a:rPr lang="en-US" sz="4000" b="1" dirty="0" err="1"/>
              <a:t>CƠ</a:t>
            </a:r>
            <a:r>
              <a:rPr lang="en-US" sz="4000" b="1" dirty="0"/>
              <a:t> </a:t>
            </a:r>
            <a:r>
              <a:rPr lang="en-US" sz="4000" b="1" dirty="0" err="1"/>
              <a:t>SỞ</a:t>
            </a:r>
            <a:r>
              <a:rPr lang="en-US" sz="4000" b="1" dirty="0"/>
              <a:t> </a:t>
            </a:r>
            <a:r>
              <a:rPr lang="en-US" sz="4000" b="1" dirty="0" err="1"/>
              <a:t>THỰC</a:t>
            </a:r>
            <a:r>
              <a:rPr lang="en-US" sz="4000" b="1" dirty="0"/>
              <a:t> </a:t>
            </a:r>
            <a:r>
              <a:rPr lang="en-US" sz="4000" b="1" dirty="0" err="1"/>
              <a:t>TẬP</a:t>
            </a:r>
            <a:endParaRPr lang="en-US" sz="4000" b="1" dirty="0"/>
          </a:p>
        </p:txBody>
      </p:sp>
    </p:spTree>
    <p:extLst>
      <p:ext uri="{BB962C8B-B14F-4D97-AF65-F5344CB8AC3E}">
        <p14:creationId xmlns:p14="http://schemas.microsoft.com/office/powerpoint/2010/main" val="321655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5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500"/>
                                        <p:tgtEl>
                                          <p:spTgt spid="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xEl>
                                              <p:pRg st="1" end="1"/>
                                            </p:txEl>
                                          </p:spTgt>
                                        </p:tgtEl>
                                        <p:attrNameLst>
                                          <p:attrName>style.visibility</p:attrName>
                                        </p:attrNameLst>
                                      </p:cBhvr>
                                      <p:to>
                                        <p:strVal val="visible"/>
                                      </p:to>
                                    </p:set>
                                    <p:animEffect transition="in" filter="fade">
                                      <p:cBhvr>
                                        <p:cTn id="17" dur="500"/>
                                        <p:tgtEl>
                                          <p:spTgt spid="1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xEl>
                                              <p:charRg st="92" end="114"/>
                                            </p:txEl>
                                          </p:spTgt>
                                        </p:tgtEl>
                                        <p:attrNameLst>
                                          <p:attrName>style.visibility</p:attrName>
                                        </p:attrNameLst>
                                      </p:cBhvr>
                                      <p:to>
                                        <p:strVal val="visible"/>
                                      </p:to>
                                    </p:set>
                                    <p:animEffect transition="in" filter="fade">
                                      <p:cBhvr>
                                        <p:cTn id="22" dur="500"/>
                                        <p:tgtEl>
                                          <p:spTgt spid="17">
                                            <p:txEl>
                                              <p:charRg st="92" end="11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xEl>
                                              <p:charRg st="114" end="194"/>
                                            </p:txEl>
                                          </p:spTgt>
                                        </p:tgtEl>
                                        <p:attrNameLst>
                                          <p:attrName>style.visibility</p:attrName>
                                        </p:attrNameLst>
                                      </p:cBhvr>
                                      <p:to>
                                        <p:strVal val="visible"/>
                                      </p:to>
                                    </p:set>
                                    <p:animEffect transition="in" filter="fade">
                                      <p:cBhvr>
                                        <p:cTn id="27" dur="500"/>
                                        <p:tgtEl>
                                          <p:spTgt spid="17">
                                            <p:txEl>
                                              <p:charRg st="114" end="19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2"/>
          <p:cNvSpPr>
            <a:spLocks noGrp="1"/>
          </p:cNvSpPr>
          <p:nvPr>
            <p:ph type="body" sz="quarter" idx="4294967295"/>
          </p:nvPr>
        </p:nvSpPr>
        <p:spPr>
          <a:xfrm>
            <a:off x="4859256" y="2635306"/>
            <a:ext cx="7311230" cy="4222694"/>
          </a:xfrm>
          <a:prstGeom prst="rect">
            <a:avLst/>
          </a:prstGeom>
        </p:spPr>
        <p:txBody>
          <a:bodyPr/>
          <a:lstStyle/>
          <a:p>
            <a:pPr indent="-457200">
              <a:lnSpc>
                <a:spcPct val="100000"/>
              </a:lnSpc>
              <a:buFont typeface="Wingdings" pitchFamily="2" charset="2"/>
              <a:buChar char="ß"/>
            </a:pPr>
            <a:r>
              <a:rPr lang="en-US" sz="2800" dirty="0" err="1"/>
              <a:t>Tìm</a:t>
            </a:r>
            <a:r>
              <a:rPr lang="en-US" sz="2800" dirty="0"/>
              <a:t> </a:t>
            </a:r>
            <a:r>
              <a:rPr lang="en-US" sz="2800" dirty="0" err="1"/>
              <a:t>hiểu</a:t>
            </a:r>
            <a:r>
              <a:rPr lang="en-US" sz="2800" dirty="0"/>
              <a:t> </a:t>
            </a:r>
            <a:r>
              <a:rPr lang="en-US" sz="2800" dirty="0" err="1"/>
              <a:t>về</a:t>
            </a:r>
            <a:r>
              <a:rPr lang="en-US" sz="2800" dirty="0"/>
              <a:t> </a:t>
            </a:r>
            <a:r>
              <a:rPr lang="en-US" sz="2800" dirty="0" err="1"/>
              <a:t>Github</a:t>
            </a:r>
            <a:endParaRPr lang="en-US" sz="2800" dirty="0" smtClean="0"/>
          </a:p>
          <a:p>
            <a:pPr indent="-457200">
              <a:lnSpc>
                <a:spcPct val="100000"/>
              </a:lnSpc>
              <a:buFont typeface="Wingdings" pitchFamily="2" charset="2"/>
              <a:buChar char="ß"/>
            </a:pPr>
            <a:r>
              <a:rPr lang="vi-VN" sz="2800" dirty="0"/>
              <a:t>Tìm hiểu về </a:t>
            </a:r>
            <a:r>
              <a:rPr lang="en-US" sz="2800" dirty="0"/>
              <a:t>M</a:t>
            </a:r>
            <a:r>
              <a:rPr lang="vi-VN" sz="2800" dirty="0"/>
              <a:t>ô </a:t>
            </a:r>
            <a:r>
              <a:rPr lang="en-US" sz="2800" dirty="0"/>
              <a:t>h</a:t>
            </a:r>
            <a:r>
              <a:rPr lang="vi-VN" sz="2800" dirty="0"/>
              <a:t>ình 3 lớp MVC trên nền tảng ASP.NET</a:t>
            </a:r>
            <a:endParaRPr lang="en-US" sz="2800" dirty="0" smtClean="0"/>
          </a:p>
          <a:p>
            <a:pPr indent="-457200">
              <a:lnSpc>
                <a:spcPct val="100000"/>
              </a:lnSpc>
              <a:buFont typeface="Wingdings" pitchFamily="2" charset="2"/>
              <a:buChar char="ß"/>
            </a:pPr>
            <a:r>
              <a:rPr lang="en-US" sz="2800" dirty="0" err="1"/>
              <a:t>Tìm</a:t>
            </a:r>
            <a:r>
              <a:rPr lang="en-US" sz="2800" dirty="0"/>
              <a:t> </a:t>
            </a:r>
            <a:r>
              <a:rPr lang="en-US" sz="2800" dirty="0" err="1"/>
              <a:t>hiểu</a:t>
            </a:r>
            <a:r>
              <a:rPr lang="en-US" sz="2800" dirty="0"/>
              <a:t> </a:t>
            </a:r>
            <a:r>
              <a:rPr lang="en-US" sz="2800" dirty="0" err="1"/>
              <a:t>về</a:t>
            </a:r>
            <a:r>
              <a:rPr lang="en-US" sz="2800" dirty="0"/>
              <a:t> </a:t>
            </a:r>
            <a:r>
              <a:rPr lang="en-US" sz="2800" dirty="0" err="1"/>
              <a:t>các</a:t>
            </a:r>
            <a:r>
              <a:rPr lang="en-US" sz="2800" dirty="0"/>
              <a:t> </a:t>
            </a:r>
            <a:r>
              <a:rPr lang="en-US" sz="2800" dirty="0" err="1"/>
              <a:t>ngôn</a:t>
            </a:r>
            <a:r>
              <a:rPr lang="en-US" sz="2800" dirty="0"/>
              <a:t> </a:t>
            </a:r>
            <a:r>
              <a:rPr lang="en-US" sz="2800" dirty="0" err="1"/>
              <a:t>ngữ</a:t>
            </a:r>
            <a:r>
              <a:rPr lang="en-US" sz="2800" dirty="0"/>
              <a:t>, Framework </a:t>
            </a:r>
            <a:r>
              <a:rPr lang="en-US" sz="2800" dirty="0" err="1"/>
              <a:t>cơ</a:t>
            </a:r>
            <a:r>
              <a:rPr lang="en-US" sz="2800" dirty="0"/>
              <a:t> </a:t>
            </a:r>
            <a:r>
              <a:rPr lang="en-US" sz="2800" dirty="0" err="1"/>
              <a:t>bản</a:t>
            </a:r>
            <a:r>
              <a:rPr lang="en-US" sz="2800" dirty="0"/>
              <a:t> </a:t>
            </a:r>
            <a:r>
              <a:rPr lang="en-US" sz="2800" dirty="0" err="1"/>
              <a:t>xây</a:t>
            </a:r>
            <a:r>
              <a:rPr lang="en-US" sz="2800" dirty="0"/>
              <a:t> </a:t>
            </a:r>
            <a:r>
              <a:rPr lang="en-US" sz="2800" dirty="0" err="1"/>
              <a:t>dựng</a:t>
            </a:r>
            <a:r>
              <a:rPr lang="en-US" sz="2800" dirty="0"/>
              <a:t> </a:t>
            </a:r>
            <a:r>
              <a:rPr lang="en-US" sz="2800" dirty="0" err="1"/>
              <a:t>nên</a:t>
            </a:r>
            <a:r>
              <a:rPr lang="en-US" sz="2800" dirty="0"/>
              <a:t> </a:t>
            </a:r>
            <a:r>
              <a:rPr lang="en-US" sz="2800" dirty="0" err="1"/>
              <a:t>một</a:t>
            </a:r>
            <a:r>
              <a:rPr lang="en-US" sz="2800" dirty="0"/>
              <a:t> Website </a:t>
            </a:r>
            <a:r>
              <a:rPr lang="en-US" sz="2800" dirty="0" err="1" smtClean="0"/>
              <a:t>MVC</a:t>
            </a:r>
            <a:endParaRPr lang="en-US" sz="2800" dirty="0" smtClean="0"/>
          </a:p>
          <a:p>
            <a:pPr indent="-457200">
              <a:lnSpc>
                <a:spcPct val="100000"/>
              </a:lnSpc>
              <a:buFont typeface="Wingdings" pitchFamily="2" charset="2"/>
              <a:buChar char="ß"/>
            </a:pPr>
            <a:r>
              <a:rPr lang="en-US" sz="2800" dirty="0" err="1"/>
              <a:t>Tiến</a:t>
            </a:r>
            <a:r>
              <a:rPr lang="en-US" sz="2800" dirty="0"/>
              <a:t> </a:t>
            </a:r>
            <a:r>
              <a:rPr lang="en-US" sz="2800" dirty="0" err="1"/>
              <a:t>hành</a:t>
            </a:r>
            <a:r>
              <a:rPr lang="en-US" sz="2800" dirty="0"/>
              <a:t> </a:t>
            </a:r>
            <a:r>
              <a:rPr lang="en-US" sz="2800" dirty="0" err="1"/>
              <a:t>xây</a:t>
            </a:r>
            <a:r>
              <a:rPr lang="en-US" sz="2800" dirty="0"/>
              <a:t> </a:t>
            </a:r>
            <a:r>
              <a:rPr lang="en-US" sz="2800" dirty="0" err="1"/>
              <a:t>dựng</a:t>
            </a:r>
            <a:r>
              <a:rPr lang="en-US" sz="2800" dirty="0"/>
              <a:t> </a:t>
            </a:r>
            <a:r>
              <a:rPr lang="en-US" sz="2800" dirty="0" err="1"/>
              <a:t>một</a:t>
            </a:r>
            <a:r>
              <a:rPr lang="en-US" sz="2800" dirty="0"/>
              <a:t> Website </a:t>
            </a:r>
            <a:r>
              <a:rPr lang="en-US" sz="2800" dirty="0" err="1" smtClean="0"/>
              <a:t>MVC</a:t>
            </a:r>
            <a:endParaRPr lang="en-US" sz="2800" dirty="0" smtClean="0"/>
          </a:p>
          <a:p>
            <a:pPr indent="-457200">
              <a:lnSpc>
                <a:spcPct val="100000"/>
              </a:lnSpc>
              <a:buFont typeface="Wingdings" pitchFamily="2" charset="2"/>
              <a:buChar char="ß"/>
            </a:pPr>
            <a:r>
              <a:rPr lang="en-US" sz="2800" dirty="0" err="1"/>
              <a:t>Tích</a:t>
            </a:r>
            <a:r>
              <a:rPr lang="en-US" sz="2800" dirty="0"/>
              <a:t> </a:t>
            </a:r>
            <a:r>
              <a:rPr lang="en-US" sz="2800" dirty="0" err="1"/>
              <a:t>hợp</a:t>
            </a:r>
            <a:r>
              <a:rPr lang="en-US" sz="2800" dirty="0"/>
              <a:t> Bootstrap Template </a:t>
            </a:r>
            <a:r>
              <a:rPr lang="en-US" sz="2800" dirty="0" err="1"/>
              <a:t>và</a:t>
            </a:r>
            <a:r>
              <a:rPr lang="en-US" sz="2800" dirty="0"/>
              <a:t> </a:t>
            </a:r>
            <a:r>
              <a:rPr lang="en-US" sz="2800" dirty="0" err="1"/>
              <a:t>sử</a:t>
            </a:r>
            <a:r>
              <a:rPr lang="en-US" sz="2800" dirty="0"/>
              <a:t> </a:t>
            </a:r>
            <a:r>
              <a:rPr lang="en-US" sz="2800" dirty="0" err="1"/>
              <a:t>dụng</a:t>
            </a:r>
            <a:r>
              <a:rPr lang="en-US" sz="2800" dirty="0"/>
              <a:t> </a:t>
            </a:r>
            <a:r>
              <a:rPr lang="en-US" sz="2800" dirty="0" err="1"/>
              <a:t>AngularJS</a:t>
            </a:r>
            <a:r>
              <a:rPr lang="en-US" sz="2800" dirty="0"/>
              <a:t> </a:t>
            </a:r>
            <a:r>
              <a:rPr lang="en-US" sz="2800" dirty="0" err="1"/>
              <a:t>để</a:t>
            </a:r>
            <a:r>
              <a:rPr lang="en-US" sz="2800" dirty="0"/>
              <a:t> </a:t>
            </a:r>
            <a:r>
              <a:rPr lang="en-US" sz="2800" dirty="0" err="1"/>
              <a:t>hỗ</a:t>
            </a:r>
            <a:r>
              <a:rPr lang="en-US" sz="2800" dirty="0"/>
              <a:t> </a:t>
            </a:r>
            <a:r>
              <a:rPr lang="en-US" sz="2800" dirty="0" err="1"/>
              <a:t>trợ</a:t>
            </a:r>
            <a:r>
              <a:rPr lang="en-US" sz="2800" dirty="0"/>
              <a:t> </a:t>
            </a:r>
            <a:r>
              <a:rPr lang="en-US" sz="2800" dirty="0" err="1"/>
              <a:t>cho</a:t>
            </a:r>
            <a:r>
              <a:rPr lang="en-US" sz="2800" dirty="0"/>
              <a:t> </a:t>
            </a:r>
            <a:r>
              <a:rPr lang="en-US" sz="2800" dirty="0" err="1"/>
              <a:t>việc</a:t>
            </a:r>
            <a:r>
              <a:rPr lang="en-US" sz="2800" dirty="0"/>
              <a:t> </a:t>
            </a:r>
            <a:r>
              <a:rPr lang="en-US" sz="2800" dirty="0" err="1"/>
              <a:t>quản</a:t>
            </a:r>
            <a:r>
              <a:rPr lang="en-US" sz="2800" dirty="0"/>
              <a:t> </a:t>
            </a:r>
            <a:r>
              <a:rPr lang="en-US" sz="2800" dirty="0" err="1"/>
              <a:t>lý</a:t>
            </a:r>
            <a:r>
              <a:rPr lang="en-US" sz="2800" dirty="0"/>
              <a:t> </a:t>
            </a:r>
            <a:r>
              <a:rPr lang="en-US" sz="2800" dirty="0" err="1"/>
              <a:t>dữ</a:t>
            </a:r>
            <a:r>
              <a:rPr lang="en-US" sz="2800" dirty="0"/>
              <a:t> </a:t>
            </a:r>
            <a:r>
              <a:rPr lang="en-US" sz="2800" dirty="0" err="1"/>
              <a:t>liệu</a:t>
            </a:r>
            <a:r>
              <a:rPr lang="en-US" sz="2800" dirty="0" smtClean="0"/>
              <a:t> </a:t>
            </a:r>
            <a:endParaRPr lang="en-US" sz="2800" dirty="0" smtClean="0">
              <a:solidFill>
                <a:schemeClr val="bg1">
                  <a:alpha val="99000"/>
                </a:schemeClr>
              </a:solidFill>
            </a:endParaRPr>
          </a:p>
        </p:txBody>
      </p:sp>
      <p:sp>
        <p:nvSpPr>
          <p:cNvPr id="18" name="Title 1"/>
          <p:cNvSpPr txBox="1">
            <a:spLocks/>
          </p:cNvSpPr>
          <p:nvPr/>
        </p:nvSpPr>
        <p:spPr>
          <a:xfrm>
            <a:off x="4840920" y="1195876"/>
            <a:ext cx="7347903" cy="110799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r>
              <a:rPr lang="en-US" sz="4000" b="1" dirty="0" err="1"/>
              <a:t>NỘI</a:t>
            </a:r>
            <a:r>
              <a:rPr lang="en-US" sz="4000" b="1" dirty="0"/>
              <a:t> DUNG </a:t>
            </a:r>
            <a:r>
              <a:rPr lang="en-US" sz="4000" b="1" dirty="0" err="1"/>
              <a:t>THỰC</a:t>
            </a:r>
            <a:r>
              <a:rPr lang="en-US" sz="4000" b="1" dirty="0"/>
              <a:t> </a:t>
            </a:r>
            <a:r>
              <a:rPr lang="en-US" sz="4000" b="1" dirty="0" err="1"/>
              <a:t>TẬP</a:t>
            </a:r>
            <a:r>
              <a:rPr lang="en-US" sz="4000" b="1" dirty="0"/>
              <a:t> </a:t>
            </a:r>
            <a:r>
              <a:rPr lang="en-US" sz="4000" b="1" dirty="0" err="1"/>
              <a:t>TẠI</a:t>
            </a:r>
            <a:r>
              <a:rPr lang="en-US" sz="4000" b="1" dirty="0"/>
              <a:t> </a:t>
            </a:r>
            <a:r>
              <a:rPr lang="en-US" sz="4000" b="1" dirty="0" err="1"/>
              <a:t>CƠ</a:t>
            </a:r>
            <a:r>
              <a:rPr lang="en-US" sz="4000" b="1" dirty="0"/>
              <a:t> </a:t>
            </a:r>
            <a:r>
              <a:rPr lang="en-US" sz="4000" b="1" dirty="0" err="1"/>
              <a:t>QUAN</a:t>
            </a:r>
            <a:r>
              <a:rPr lang="en-US" sz="4000" b="1" dirty="0"/>
              <a:t> </a:t>
            </a:r>
            <a:r>
              <a:rPr lang="en-US" sz="4000" b="1" dirty="0" err="1"/>
              <a:t>TIẾP</a:t>
            </a:r>
            <a:r>
              <a:rPr lang="en-US" sz="4000" b="1" dirty="0"/>
              <a:t> </a:t>
            </a:r>
            <a:r>
              <a:rPr lang="en-US" sz="4000" b="1" dirty="0" err="1"/>
              <a:t>NHẬN</a:t>
            </a:r>
            <a:endParaRPr lang="en-US" sz="4000"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620" y="1974005"/>
            <a:ext cx="3212327" cy="2909990"/>
          </a:xfrm>
          <a:prstGeom prst="rect">
            <a:avLst/>
          </a:prstGeom>
        </p:spPr>
      </p:pic>
    </p:spTree>
    <p:extLst>
      <p:ext uri="{BB962C8B-B14F-4D97-AF65-F5344CB8AC3E}">
        <p14:creationId xmlns:p14="http://schemas.microsoft.com/office/powerpoint/2010/main" val="7143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5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500"/>
                                        <p:tgtEl>
                                          <p:spTgt spid="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xEl>
                                              <p:pRg st="1" end="1"/>
                                            </p:txEl>
                                          </p:spTgt>
                                        </p:tgtEl>
                                        <p:attrNameLst>
                                          <p:attrName>style.visibility</p:attrName>
                                        </p:attrNameLst>
                                      </p:cBhvr>
                                      <p:to>
                                        <p:strVal val="visible"/>
                                      </p:to>
                                    </p:set>
                                    <p:animEffect transition="in" filter="fade">
                                      <p:cBhvr>
                                        <p:cTn id="17" dur="500"/>
                                        <p:tgtEl>
                                          <p:spTgt spid="1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xEl>
                                              <p:pRg st="2" end="2"/>
                                            </p:txEl>
                                          </p:spTgt>
                                        </p:tgtEl>
                                        <p:attrNameLst>
                                          <p:attrName>style.visibility</p:attrName>
                                        </p:attrNameLst>
                                      </p:cBhvr>
                                      <p:to>
                                        <p:strVal val="visible"/>
                                      </p:to>
                                    </p:set>
                                    <p:animEffect transition="in" filter="fade">
                                      <p:cBhvr>
                                        <p:cTn id="22" dur="500"/>
                                        <p:tgtEl>
                                          <p:spTgt spid="1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xEl>
                                              <p:pRg st="3" end="3"/>
                                            </p:txEl>
                                          </p:spTgt>
                                        </p:tgtEl>
                                        <p:attrNameLst>
                                          <p:attrName>style.visibility</p:attrName>
                                        </p:attrNameLst>
                                      </p:cBhvr>
                                      <p:to>
                                        <p:strVal val="visible"/>
                                      </p:to>
                                    </p:set>
                                    <p:animEffect transition="in" filter="fade">
                                      <p:cBhvr>
                                        <p:cTn id="27" dur="500"/>
                                        <p:tgtEl>
                                          <p:spTgt spid="1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xEl>
                                              <p:pRg st="4" end="4"/>
                                            </p:txEl>
                                          </p:spTgt>
                                        </p:tgtEl>
                                        <p:attrNameLst>
                                          <p:attrName>style.visibility</p:attrName>
                                        </p:attrNameLst>
                                      </p:cBhvr>
                                      <p:to>
                                        <p:strVal val="visible"/>
                                      </p:to>
                                    </p:set>
                                    <p:animEffect transition="in" filter="fade">
                                      <p:cBhvr>
                                        <p:cTn id="32" dur="500"/>
                                        <p:tgtEl>
                                          <p:spTgt spid="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2"/>
          <p:cNvSpPr>
            <a:spLocks noGrp="1"/>
          </p:cNvSpPr>
          <p:nvPr>
            <p:ph type="body" sz="quarter" idx="4294967295"/>
          </p:nvPr>
        </p:nvSpPr>
        <p:spPr>
          <a:xfrm>
            <a:off x="4877593" y="2132522"/>
            <a:ext cx="7311230" cy="5084469"/>
          </a:xfrm>
          <a:prstGeom prst="rect">
            <a:avLst/>
          </a:prstGeom>
        </p:spPr>
        <p:txBody>
          <a:bodyPr/>
          <a:lstStyle/>
          <a:p>
            <a:pPr indent="-457200">
              <a:lnSpc>
                <a:spcPct val="100000"/>
              </a:lnSpc>
              <a:buFont typeface="Wingdings" pitchFamily="2" charset="2"/>
              <a:buChar char="ß"/>
            </a:pPr>
            <a:r>
              <a:rPr lang="en-US" sz="2800" dirty="0" err="1" smtClean="0"/>
              <a:t>Là</a:t>
            </a:r>
            <a:r>
              <a:rPr lang="en-US" sz="2800" dirty="0" smtClean="0"/>
              <a:t> </a:t>
            </a:r>
            <a:r>
              <a:rPr lang="en-US" sz="2800" dirty="0" err="1"/>
              <a:t>một</a:t>
            </a:r>
            <a:r>
              <a:rPr lang="en-US" sz="2800" dirty="0"/>
              <a:t> </a:t>
            </a:r>
            <a:r>
              <a:rPr lang="en-US" sz="2800" dirty="0" err="1"/>
              <a:t>dịch</a:t>
            </a:r>
            <a:r>
              <a:rPr lang="en-US" sz="2800" dirty="0"/>
              <a:t> </a:t>
            </a:r>
            <a:r>
              <a:rPr lang="en-US" sz="2800" dirty="0" err="1"/>
              <a:t>vụ</a:t>
            </a:r>
            <a:r>
              <a:rPr lang="en-US" sz="2800" dirty="0"/>
              <a:t> </a:t>
            </a:r>
            <a:r>
              <a:rPr lang="en-US" sz="2800" dirty="0" err="1"/>
              <a:t>cung</a:t>
            </a:r>
            <a:r>
              <a:rPr lang="en-US" sz="2800" dirty="0"/>
              <a:t> </a:t>
            </a:r>
            <a:r>
              <a:rPr lang="en-US" sz="2800" dirty="0" err="1"/>
              <a:t>cấp</a:t>
            </a:r>
            <a:r>
              <a:rPr lang="en-US" sz="2800" dirty="0"/>
              <a:t> </a:t>
            </a:r>
            <a:r>
              <a:rPr lang="en-US" sz="2800" dirty="0" err="1" smtClean="0"/>
              <a:t>kho</a:t>
            </a:r>
            <a:r>
              <a:rPr lang="en-US" sz="2800" dirty="0" smtClean="0"/>
              <a:t> </a:t>
            </a:r>
            <a:r>
              <a:rPr lang="en-US" sz="2800" dirty="0" err="1" smtClean="0"/>
              <a:t>lưu</a:t>
            </a:r>
            <a:r>
              <a:rPr lang="en-US" sz="2800" dirty="0" smtClean="0"/>
              <a:t> </a:t>
            </a:r>
            <a:r>
              <a:rPr lang="en-US" sz="2800" dirty="0" err="1" smtClean="0"/>
              <a:t>trữ</a:t>
            </a:r>
            <a:r>
              <a:rPr lang="en-US" sz="2800" dirty="0" smtClean="0"/>
              <a:t> </a:t>
            </a:r>
            <a:r>
              <a:rPr lang="en-US" sz="2800" dirty="0" err="1" smtClean="0"/>
              <a:t>mã</a:t>
            </a:r>
            <a:r>
              <a:rPr lang="en-US" sz="2800" dirty="0" smtClean="0"/>
              <a:t> </a:t>
            </a:r>
            <a:r>
              <a:rPr lang="en-US" sz="2800" dirty="0" err="1" smtClean="0"/>
              <a:t>nguồn</a:t>
            </a:r>
            <a:r>
              <a:rPr lang="en-US" sz="2800" dirty="0" smtClean="0"/>
              <a:t> </a:t>
            </a:r>
            <a:r>
              <a:rPr lang="en-US" sz="2800" dirty="0" err="1" smtClean="0"/>
              <a:t>Git</a:t>
            </a:r>
            <a:endParaRPr lang="en-US" sz="2800" dirty="0" smtClean="0"/>
          </a:p>
          <a:p>
            <a:pPr indent="-457200">
              <a:lnSpc>
                <a:spcPct val="100000"/>
              </a:lnSpc>
              <a:buFont typeface="Wingdings" pitchFamily="2" charset="2"/>
              <a:buChar char="ß"/>
            </a:pPr>
            <a:r>
              <a:rPr lang="en-US" sz="2800" dirty="0" smtClean="0"/>
              <a:t>D</a:t>
            </a:r>
            <a:r>
              <a:rPr lang="vi-VN" sz="2800" dirty="0" smtClean="0"/>
              <a:t>ễ </a:t>
            </a:r>
            <a:r>
              <a:rPr lang="vi-VN" sz="2800" dirty="0"/>
              <a:t>sử dụng, an toàn và nhanh </a:t>
            </a:r>
            <a:r>
              <a:rPr lang="vi-VN" sz="2800" dirty="0" smtClean="0"/>
              <a:t>chóng</a:t>
            </a:r>
            <a:endParaRPr lang="en-US" sz="2800" dirty="0"/>
          </a:p>
          <a:p>
            <a:pPr indent="-457200">
              <a:lnSpc>
                <a:spcPct val="100000"/>
              </a:lnSpc>
              <a:buFont typeface="Wingdings" pitchFamily="2" charset="2"/>
              <a:buChar char="ß"/>
            </a:pPr>
            <a:r>
              <a:rPr lang="vi-VN" sz="2800" dirty="0"/>
              <a:t>Có thể giúp quy trình làm việc code theo nhóm đơn giản hơn rất nhiều bằng việc kết hợp các phân </a:t>
            </a:r>
            <a:r>
              <a:rPr lang="vi-VN" sz="2800" dirty="0" smtClean="0"/>
              <a:t>nhánh</a:t>
            </a:r>
            <a:endParaRPr lang="en-US" sz="2800" dirty="0" smtClean="0"/>
          </a:p>
          <a:p>
            <a:pPr lvl="0" indent="-457200">
              <a:lnSpc>
                <a:spcPct val="100000"/>
              </a:lnSpc>
              <a:buFont typeface="Wingdings" pitchFamily="2" charset="2"/>
              <a:buChar char="ß"/>
            </a:pPr>
            <a:r>
              <a:rPr lang="en-US" sz="2800" dirty="0" smtClean="0"/>
              <a:t>C</a:t>
            </a:r>
            <a:r>
              <a:rPr lang="vi-VN" sz="2800" dirty="0" smtClean="0"/>
              <a:t>ó </a:t>
            </a:r>
            <a:r>
              <a:rPr lang="vi-VN" sz="2800" dirty="0"/>
              <a:t>thể làm việc ở bất cứ đâu vì chỉ cần clone mã </a:t>
            </a:r>
            <a:r>
              <a:rPr lang="vi-VN" sz="2800" dirty="0" smtClean="0"/>
              <a:t>nguồn</a:t>
            </a:r>
            <a:r>
              <a:rPr lang="en-US" sz="2800" dirty="0" smtClean="0"/>
              <a:t>,</a:t>
            </a:r>
            <a:r>
              <a:rPr lang="vi-VN" sz="2800" dirty="0" smtClean="0"/>
              <a:t> </a:t>
            </a:r>
            <a:r>
              <a:rPr lang="vi-VN" sz="2800" dirty="0"/>
              <a:t>một phiên bản thay đổi </a:t>
            </a:r>
            <a:r>
              <a:rPr lang="vi-VN" sz="2800" dirty="0" smtClean="0"/>
              <a:t>nào</a:t>
            </a:r>
            <a:r>
              <a:rPr lang="en-US" sz="2800" dirty="0" smtClean="0"/>
              <a:t> </a:t>
            </a:r>
            <a:r>
              <a:rPr lang="en-US" sz="2800" dirty="0" err="1" smtClean="0"/>
              <a:t>đó</a:t>
            </a:r>
            <a:r>
              <a:rPr lang="vi-VN" sz="2800" dirty="0" smtClean="0"/>
              <a:t> hoặc </a:t>
            </a:r>
            <a:r>
              <a:rPr lang="vi-VN" sz="2800" dirty="0"/>
              <a:t>một nhánh nào đó từ kho chứa.</a:t>
            </a:r>
            <a:endParaRPr lang="en-US" sz="2800" dirty="0"/>
          </a:p>
          <a:p>
            <a:pPr indent="-457200">
              <a:lnSpc>
                <a:spcPct val="100000"/>
              </a:lnSpc>
              <a:buFont typeface="Wingdings" pitchFamily="2" charset="2"/>
              <a:buChar char="ß"/>
            </a:pPr>
            <a:endParaRPr lang="en-US" sz="2800" dirty="0" smtClean="0"/>
          </a:p>
        </p:txBody>
      </p:sp>
      <p:sp>
        <p:nvSpPr>
          <p:cNvPr id="18" name="Title 1"/>
          <p:cNvSpPr txBox="1">
            <a:spLocks/>
          </p:cNvSpPr>
          <p:nvPr/>
        </p:nvSpPr>
        <p:spPr>
          <a:xfrm>
            <a:off x="4840920" y="1184609"/>
            <a:ext cx="7347903"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r>
              <a:rPr lang="vi-VN" sz="4000" b="1" dirty="0" smtClean="0"/>
              <a:t>T</a:t>
            </a:r>
            <a:r>
              <a:rPr lang="en-US" sz="4000" b="1" dirty="0" err="1" smtClean="0"/>
              <a:t>ÌM</a:t>
            </a:r>
            <a:r>
              <a:rPr lang="en-US" sz="4000" b="1" dirty="0" smtClean="0"/>
              <a:t> </a:t>
            </a:r>
            <a:r>
              <a:rPr lang="en-US" sz="4000" b="1" dirty="0" err="1" smtClean="0"/>
              <a:t>HIỂU</a:t>
            </a:r>
            <a:r>
              <a:rPr lang="en-US" sz="4000" b="1" dirty="0" smtClean="0"/>
              <a:t> </a:t>
            </a:r>
            <a:r>
              <a:rPr lang="en-US" sz="4000" b="1" dirty="0" err="1" smtClean="0"/>
              <a:t>VỀ</a:t>
            </a:r>
            <a:r>
              <a:rPr lang="en-US" sz="4000" b="1" dirty="0" smtClean="0"/>
              <a:t> </a:t>
            </a:r>
            <a:r>
              <a:rPr lang="en-US" sz="4000" b="1" dirty="0" err="1" smtClean="0"/>
              <a:t>GITHUB</a:t>
            </a:r>
            <a:endParaRPr lang="en-US" sz="4000" b="1" dirty="0"/>
          </a:p>
        </p:txBody>
      </p:sp>
      <p:pic>
        <p:nvPicPr>
          <p:cNvPr id="2050" name="Picture 2" descr="C:\Users\Hung\Desktop\1024px-Octicons-mark-github.svg.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03719" y="1911798"/>
            <a:ext cx="3010954" cy="3010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065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5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500"/>
                                        <p:tgtEl>
                                          <p:spTgt spid="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xEl>
                                              <p:pRg st="1" end="1"/>
                                            </p:txEl>
                                          </p:spTgt>
                                        </p:tgtEl>
                                        <p:attrNameLst>
                                          <p:attrName>style.visibility</p:attrName>
                                        </p:attrNameLst>
                                      </p:cBhvr>
                                      <p:to>
                                        <p:strVal val="visible"/>
                                      </p:to>
                                    </p:set>
                                    <p:animEffect transition="in" filter="fade">
                                      <p:cBhvr>
                                        <p:cTn id="17" dur="500"/>
                                        <p:tgtEl>
                                          <p:spTgt spid="1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xEl>
                                              <p:pRg st="2" end="2"/>
                                            </p:txEl>
                                          </p:spTgt>
                                        </p:tgtEl>
                                        <p:attrNameLst>
                                          <p:attrName>style.visibility</p:attrName>
                                        </p:attrNameLst>
                                      </p:cBhvr>
                                      <p:to>
                                        <p:strVal val="visible"/>
                                      </p:to>
                                    </p:set>
                                    <p:animEffect transition="in" filter="fade">
                                      <p:cBhvr>
                                        <p:cTn id="22" dur="500"/>
                                        <p:tgtEl>
                                          <p:spTgt spid="1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xEl>
                                              <p:pRg st="3" end="3"/>
                                            </p:txEl>
                                          </p:spTgt>
                                        </p:tgtEl>
                                        <p:attrNameLst>
                                          <p:attrName>style.visibility</p:attrName>
                                        </p:attrNameLst>
                                      </p:cBhvr>
                                      <p:to>
                                        <p:strVal val="visible"/>
                                      </p:to>
                                    </p:set>
                                    <p:animEffect transition="in" filter="fade">
                                      <p:cBhvr>
                                        <p:cTn id="27" dur="500"/>
                                        <p:tgtEl>
                                          <p:spTgt spid="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2"/>
          <p:cNvSpPr>
            <a:spLocks noGrp="1"/>
          </p:cNvSpPr>
          <p:nvPr>
            <p:ph type="body" sz="quarter" idx="4294967295"/>
          </p:nvPr>
        </p:nvSpPr>
        <p:spPr>
          <a:xfrm>
            <a:off x="4877593" y="2132522"/>
            <a:ext cx="7311230" cy="4395049"/>
          </a:xfrm>
          <a:prstGeom prst="rect">
            <a:avLst/>
          </a:prstGeom>
        </p:spPr>
        <p:txBody>
          <a:bodyPr/>
          <a:lstStyle/>
          <a:p>
            <a:pPr indent="-457200">
              <a:lnSpc>
                <a:spcPct val="100000"/>
              </a:lnSpc>
              <a:buFont typeface="Wingdings" pitchFamily="2" charset="2"/>
              <a:buChar char="ß"/>
            </a:pPr>
            <a:r>
              <a:rPr lang="en-US" sz="2800" dirty="0" err="1" smtClean="0"/>
              <a:t>Bao</a:t>
            </a:r>
            <a:r>
              <a:rPr lang="en-US" sz="2800" dirty="0" smtClean="0"/>
              <a:t> </a:t>
            </a:r>
            <a:r>
              <a:rPr lang="en-US" sz="2800" dirty="0" err="1" smtClean="0"/>
              <a:t>gồm</a:t>
            </a:r>
            <a:r>
              <a:rPr lang="en-US" sz="2800" dirty="0" smtClean="0"/>
              <a:t> Model, View, Controller</a:t>
            </a:r>
          </a:p>
          <a:p>
            <a:pPr indent="-457200">
              <a:lnSpc>
                <a:spcPct val="100000"/>
              </a:lnSpc>
              <a:buFont typeface="Wingdings" pitchFamily="2" charset="2"/>
              <a:buChar char="ß"/>
            </a:pPr>
            <a:r>
              <a:rPr lang="en-US" sz="2800" dirty="0" err="1"/>
              <a:t>Dễ</a:t>
            </a:r>
            <a:r>
              <a:rPr lang="en-US" sz="2800" dirty="0"/>
              <a:t> </a:t>
            </a:r>
            <a:r>
              <a:rPr lang="en-US" sz="2800" dirty="0" err="1"/>
              <a:t>dàng</a:t>
            </a:r>
            <a:r>
              <a:rPr lang="en-US" sz="2800" dirty="0"/>
              <a:t> </a:t>
            </a:r>
            <a:r>
              <a:rPr lang="en-US" sz="2800" dirty="0" err="1"/>
              <a:t>quản</a:t>
            </a:r>
            <a:r>
              <a:rPr lang="en-US" sz="2800" dirty="0"/>
              <a:t> </a:t>
            </a:r>
            <a:r>
              <a:rPr lang="en-US" sz="2800" dirty="0" err="1"/>
              <a:t>lý</a:t>
            </a:r>
            <a:r>
              <a:rPr lang="en-US" sz="2800" dirty="0"/>
              <a:t> </a:t>
            </a:r>
            <a:r>
              <a:rPr lang="en-US" sz="2800" dirty="0" err="1"/>
              <a:t>sự</a:t>
            </a:r>
            <a:r>
              <a:rPr lang="en-US" sz="2800" dirty="0"/>
              <a:t> </a:t>
            </a:r>
            <a:r>
              <a:rPr lang="en-US" sz="2800" dirty="0" err="1"/>
              <a:t>phức</a:t>
            </a:r>
            <a:r>
              <a:rPr lang="en-US" sz="2800" dirty="0"/>
              <a:t> </a:t>
            </a:r>
            <a:r>
              <a:rPr lang="en-US" sz="2800" dirty="0" err="1"/>
              <a:t>tạp</a:t>
            </a:r>
            <a:r>
              <a:rPr lang="en-US" sz="2800" dirty="0"/>
              <a:t> </a:t>
            </a:r>
            <a:r>
              <a:rPr lang="en-US" sz="2800" dirty="0" err="1"/>
              <a:t>của</a:t>
            </a:r>
            <a:r>
              <a:rPr lang="en-US" sz="2800" dirty="0"/>
              <a:t> </a:t>
            </a:r>
            <a:r>
              <a:rPr lang="en-US" sz="2800" dirty="0" err="1"/>
              <a:t>ứng</a:t>
            </a:r>
            <a:r>
              <a:rPr lang="en-US" sz="2800" dirty="0"/>
              <a:t> </a:t>
            </a:r>
            <a:r>
              <a:rPr lang="en-US" sz="2800" dirty="0" err="1"/>
              <a:t>dụng</a:t>
            </a:r>
            <a:r>
              <a:rPr lang="en-US" sz="2800" dirty="0"/>
              <a:t> </a:t>
            </a:r>
            <a:endParaRPr lang="en-US" sz="2800" dirty="0" smtClean="0"/>
          </a:p>
          <a:p>
            <a:pPr indent="-457200">
              <a:lnSpc>
                <a:spcPct val="100000"/>
              </a:lnSpc>
              <a:buFont typeface="Wingdings" pitchFamily="2" charset="2"/>
              <a:buChar char="ß"/>
            </a:pPr>
            <a:r>
              <a:rPr lang="en-US" sz="2800" dirty="0" err="1"/>
              <a:t>Hỗ</a:t>
            </a:r>
            <a:r>
              <a:rPr lang="en-US" sz="2800" dirty="0"/>
              <a:t> </a:t>
            </a:r>
            <a:r>
              <a:rPr lang="en-US" sz="2800" dirty="0" err="1"/>
              <a:t>trợ</a:t>
            </a:r>
            <a:r>
              <a:rPr lang="en-US" sz="2800" dirty="0"/>
              <a:t> </a:t>
            </a:r>
            <a:r>
              <a:rPr lang="en-US" sz="2800" dirty="0" err="1"/>
              <a:t>tốt</a:t>
            </a:r>
            <a:r>
              <a:rPr lang="en-US" sz="2800" dirty="0"/>
              <a:t> </a:t>
            </a:r>
            <a:r>
              <a:rPr lang="en-US" sz="2800" dirty="0" err="1"/>
              <a:t>hơn</a:t>
            </a:r>
            <a:r>
              <a:rPr lang="en-US" sz="2800" dirty="0"/>
              <a:t> </a:t>
            </a:r>
            <a:r>
              <a:rPr lang="en-US" sz="2800" dirty="0" err="1"/>
              <a:t>cho</a:t>
            </a:r>
            <a:r>
              <a:rPr lang="en-US" sz="2800" dirty="0"/>
              <a:t> </a:t>
            </a:r>
            <a:r>
              <a:rPr lang="en-US" sz="2800" dirty="0" err="1"/>
              <a:t>mô</a:t>
            </a:r>
            <a:r>
              <a:rPr lang="en-US" sz="2800" dirty="0"/>
              <a:t> </a:t>
            </a:r>
            <a:r>
              <a:rPr lang="en-US" sz="2800" dirty="0" err="1"/>
              <a:t>hình</a:t>
            </a:r>
            <a:r>
              <a:rPr lang="en-US" sz="2800" dirty="0"/>
              <a:t> </a:t>
            </a:r>
            <a:r>
              <a:rPr lang="en-US" sz="2800" dirty="0" err="1"/>
              <a:t>phát</a:t>
            </a:r>
            <a:r>
              <a:rPr lang="en-US" sz="2800" dirty="0"/>
              <a:t> </a:t>
            </a:r>
            <a:r>
              <a:rPr lang="en-US" sz="2800" dirty="0" err="1"/>
              <a:t>triển</a:t>
            </a:r>
            <a:r>
              <a:rPr lang="en-US" sz="2800" dirty="0"/>
              <a:t> </a:t>
            </a:r>
            <a:r>
              <a:rPr lang="en-US" sz="2800" dirty="0" err="1"/>
              <a:t>ứng</a:t>
            </a:r>
            <a:r>
              <a:rPr lang="en-US" sz="2800" dirty="0"/>
              <a:t> </a:t>
            </a:r>
            <a:r>
              <a:rPr lang="en-US" sz="2800" dirty="0" err="1"/>
              <a:t>dụng</a:t>
            </a:r>
            <a:r>
              <a:rPr lang="en-US" sz="2800" dirty="0"/>
              <a:t> </a:t>
            </a:r>
            <a:r>
              <a:rPr lang="en-US" sz="2800" dirty="0" err="1"/>
              <a:t>hướng</a:t>
            </a:r>
            <a:r>
              <a:rPr lang="en-US" sz="2800" dirty="0"/>
              <a:t> </a:t>
            </a:r>
            <a:r>
              <a:rPr lang="en-US" sz="2800" dirty="0" err="1"/>
              <a:t>kiểm</a:t>
            </a:r>
            <a:r>
              <a:rPr lang="en-US" sz="2800" dirty="0"/>
              <a:t> </a:t>
            </a:r>
            <a:r>
              <a:rPr lang="en-US" sz="2800" dirty="0" err="1" smtClean="0"/>
              <a:t>thử</a:t>
            </a:r>
            <a:endParaRPr lang="en-US" sz="2800" dirty="0"/>
          </a:p>
          <a:p>
            <a:pPr indent="-457200">
              <a:lnSpc>
                <a:spcPct val="100000"/>
              </a:lnSpc>
              <a:buFont typeface="Wingdings" pitchFamily="2" charset="2"/>
              <a:buChar char="ß"/>
            </a:pPr>
            <a:r>
              <a:rPr lang="en-US" sz="2800" dirty="0" err="1" smtClean="0"/>
              <a:t>Tách</a:t>
            </a:r>
            <a:r>
              <a:rPr lang="en-US" sz="2800" dirty="0" smtClean="0"/>
              <a:t> </a:t>
            </a:r>
            <a:r>
              <a:rPr lang="en-US" sz="2800" dirty="0" err="1"/>
              <a:t>bạch</a:t>
            </a:r>
            <a:r>
              <a:rPr lang="en-US" sz="2800" dirty="0"/>
              <a:t> </a:t>
            </a:r>
            <a:r>
              <a:rPr lang="en-US" sz="2800" dirty="0" err="1"/>
              <a:t>các</a:t>
            </a:r>
            <a:r>
              <a:rPr lang="en-US" sz="2800" dirty="0"/>
              <a:t> </a:t>
            </a:r>
            <a:r>
              <a:rPr lang="en-US" sz="2800" dirty="0" err="1"/>
              <a:t>tác</a:t>
            </a:r>
            <a:r>
              <a:rPr lang="en-US" sz="2800" dirty="0"/>
              <a:t> </a:t>
            </a:r>
            <a:r>
              <a:rPr lang="en-US" sz="2800" dirty="0" err="1"/>
              <a:t>vụ</a:t>
            </a:r>
            <a:r>
              <a:rPr lang="en-US" sz="2800" dirty="0"/>
              <a:t> </a:t>
            </a:r>
            <a:r>
              <a:rPr lang="en-US" sz="2800" dirty="0" err="1"/>
              <a:t>của</a:t>
            </a:r>
            <a:r>
              <a:rPr lang="en-US" sz="2800" dirty="0"/>
              <a:t> </a:t>
            </a:r>
            <a:r>
              <a:rPr lang="en-US" sz="2800" dirty="0" err="1"/>
              <a:t>ứng</a:t>
            </a:r>
            <a:r>
              <a:rPr lang="en-US" sz="2800" dirty="0"/>
              <a:t> </a:t>
            </a:r>
            <a:r>
              <a:rPr lang="en-US" sz="2800" dirty="0" err="1" smtClean="0"/>
              <a:t>dụng</a:t>
            </a:r>
            <a:endParaRPr lang="en-US" sz="2800" dirty="0"/>
          </a:p>
          <a:p>
            <a:pPr indent="-457200">
              <a:lnSpc>
                <a:spcPct val="100000"/>
              </a:lnSpc>
              <a:buFont typeface="Wingdings" pitchFamily="2" charset="2"/>
              <a:buChar char="ß"/>
            </a:pPr>
            <a:r>
              <a:rPr lang="en-US" sz="2800" dirty="0" err="1" smtClean="0"/>
              <a:t>Là</a:t>
            </a:r>
            <a:r>
              <a:rPr lang="en-US" sz="2800" dirty="0" smtClean="0"/>
              <a:t> </a:t>
            </a:r>
            <a:r>
              <a:rPr lang="en-US" sz="2800" dirty="0" err="1"/>
              <a:t>một</a:t>
            </a:r>
            <a:r>
              <a:rPr lang="en-US" sz="2800" dirty="0"/>
              <a:t> </a:t>
            </a:r>
            <a:r>
              <a:rPr lang="en-US" sz="2800" dirty="0" err="1"/>
              <a:t>nền</a:t>
            </a:r>
            <a:r>
              <a:rPr lang="en-US" sz="2800" dirty="0"/>
              <a:t> </a:t>
            </a:r>
            <a:r>
              <a:rPr lang="en-US" sz="2800" dirty="0" err="1"/>
              <a:t>tảng</a:t>
            </a:r>
            <a:r>
              <a:rPr lang="en-US" sz="2800" dirty="0"/>
              <a:t> </a:t>
            </a:r>
            <a:r>
              <a:rPr lang="en-US" sz="2800" dirty="0" err="1"/>
              <a:t>khả</a:t>
            </a:r>
            <a:r>
              <a:rPr lang="en-US" sz="2800" dirty="0"/>
              <a:t> </a:t>
            </a:r>
            <a:r>
              <a:rPr lang="en-US" sz="2800" dirty="0" err="1"/>
              <a:t>mở</a:t>
            </a:r>
            <a:r>
              <a:rPr lang="en-US" sz="2800" dirty="0"/>
              <a:t> </a:t>
            </a:r>
            <a:r>
              <a:rPr lang="en-US" sz="2800" dirty="0" err="1"/>
              <a:t>rộng</a:t>
            </a:r>
            <a:r>
              <a:rPr lang="en-US" sz="2800" dirty="0"/>
              <a:t> </a:t>
            </a:r>
            <a:r>
              <a:rPr lang="en-US" sz="2800" dirty="0" smtClean="0"/>
              <a:t>&amp; </a:t>
            </a:r>
            <a:r>
              <a:rPr lang="en-US" sz="2800" dirty="0" err="1"/>
              <a:t>khả</a:t>
            </a:r>
            <a:r>
              <a:rPr lang="en-US" sz="2800" dirty="0"/>
              <a:t> </a:t>
            </a:r>
            <a:r>
              <a:rPr lang="en-US" sz="2800" dirty="0" err="1" smtClean="0"/>
              <a:t>nhúng</a:t>
            </a:r>
            <a:endParaRPr lang="en-US" sz="2800" dirty="0"/>
          </a:p>
          <a:p>
            <a:pPr indent="-457200">
              <a:lnSpc>
                <a:spcPct val="100000"/>
              </a:lnSpc>
              <a:buFont typeface="Wingdings" pitchFamily="2" charset="2"/>
              <a:buChar char="ß"/>
            </a:pPr>
            <a:r>
              <a:rPr lang="en-US" sz="2800" dirty="0" smtClean="0"/>
              <a:t>Cho </a:t>
            </a:r>
            <a:r>
              <a:rPr lang="en-US" sz="2800" dirty="0" err="1"/>
              <a:t>phép</a:t>
            </a:r>
            <a:r>
              <a:rPr lang="en-US" sz="2800" dirty="0"/>
              <a:t> </a:t>
            </a:r>
            <a:r>
              <a:rPr lang="en-US" sz="2800" dirty="0" err="1"/>
              <a:t>xây</a:t>
            </a:r>
            <a:r>
              <a:rPr lang="en-US" sz="2800" dirty="0"/>
              <a:t> </a:t>
            </a:r>
            <a:r>
              <a:rPr lang="en-US" sz="2800" dirty="0" err="1"/>
              <a:t>dựng</a:t>
            </a:r>
            <a:r>
              <a:rPr lang="en-US" sz="2800" dirty="0"/>
              <a:t> </a:t>
            </a:r>
            <a:r>
              <a:rPr lang="en-US" sz="2800" dirty="0" err="1"/>
              <a:t>những</a:t>
            </a:r>
            <a:r>
              <a:rPr lang="en-US" sz="2800" dirty="0"/>
              <a:t> </a:t>
            </a:r>
            <a:r>
              <a:rPr lang="en-US" sz="2800" dirty="0" err="1"/>
              <a:t>ứng</a:t>
            </a:r>
            <a:r>
              <a:rPr lang="en-US" sz="2800" dirty="0"/>
              <a:t> </a:t>
            </a:r>
            <a:r>
              <a:rPr lang="en-US" sz="2800" dirty="0" err="1"/>
              <a:t>dụng</a:t>
            </a:r>
            <a:r>
              <a:rPr lang="en-US" sz="2800" dirty="0"/>
              <a:t> </a:t>
            </a:r>
            <a:r>
              <a:rPr lang="en-US" sz="2800" dirty="0" err="1"/>
              <a:t>có</a:t>
            </a:r>
            <a:r>
              <a:rPr lang="en-US" sz="2800" dirty="0"/>
              <a:t> </a:t>
            </a:r>
            <a:r>
              <a:rPr lang="en-US" sz="2800" dirty="0" err="1"/>
              <a:t>các</a:t>
            </a:r>
            <a:r>
              <a:rPr lang="en-US" sz="2800" dirty="0"/>
              <a:t> </a:t>
            </a:r>
            <a:r>
              <a:rPr lang="en-US" sz="2800" dirty="0" err="1"/>
              <a:t>địa</a:t>
            </a:r>
            <a:r>
              <a:rPr lang="en-US" sz="2800" dirty="0"/>
              <a:t> </a:t>
            </a:r>
            <a:r>
              <a:rPr lang="en-US" sz="2800" dirty="0" err="1"/>
              <a:t>chỉ</a:t>
            </a:r>
            <a:r>
              <a:rPr lang="en-US" sz="2800" dirty="0"/>
              <a:t> URL </a:t>
            </a:r>
            <a:r>
              <a:rPr lang="en-US" sz="2800" dirty="0" err="1"/>
              <a:t>xúc</a:t>
            </a:r>
            <a:r>
              <a:rPr lang="en-US" sz="2800" dirty="0"/>
              <a:t> </a:t>
            </a:r>
            <a:r>
              <a:rPr lang="en-US" sz="2800" dirty="0" err="1"/>
              <a:t>tích</a:t>
            </a:r>
            <a:r>
              <a:rPr lang="en-US" sz="2800" dirty="0"/>
              <a:t> </a:t>
            </a:r>
            <a:r>
              <a:rPr lang="en-US" sz="2800" dirty="0" err="1"/>
              <a:t>và</a:t>
            </a:r>
            <a:r>
              <a:rPr lang="en-US" sz="2800" dirty="0"/>
              <a:t> </a:t>
            </a:r>
            <a:r>
              <a:rPr lang="en-US" sz="2800" dirty="0" err="1"/>
              <a:t>dễ</a:t>
            </a:r>
            <a:r>
              <a:rPr lang="en-US" sz="2800" dirty="0"/>
              <a:t> </a:t>
            </a:r>
            <a:r>
              <a:rPr lang="en-US" sz="2800" dirty="0" err="1"/>
              <a:t>tìm</a:t>
            </a:r>
            <a:r>
              <a:rPr lang="en-US" sz="2800" dirty="0"/>
              <a:t> </a:t>
            </a:r>
            <a:r>
              <a:rPr lang="en-US" sz="2800" dirty="0" err="1"/>
              <a:t>kiếm</a:t>
            </a:r>
            <a:endParaRPr lang="en-US" sz="2800" dirty="0" smtClean="0"/>
          </a:p>
          <a:p>
            <a:pPr lvl="0" indent="-457200">
              <a:lnSpc>
                <a:spcPct val="100000"/>
              </a:lnSpc>
              <a:buFont typeface="Wingdings" pitchFamily="2" charset="2"/>
              <a:buChar char="ß"/>
            </a:pPr>
            <a:endParaRPr lang="en-US" sz="2800" dirty="0" smtClean="0"/>
          </a:p>
        </p:txBody>
      </p:sp>
      <p:sp>
        <p:nvSpPr>
          <p:cNvPr id="18" name="Title 1"/>
          <p:cNvSpPr txBox="1">
            <a:spLocks/>
          </p:cNvSpPr>
          <p:nvPr/>
        </p:nvSpPr>
        <p:spPr>
          <a:xfrm>
            <a:off x="4840921" y="803802"/>
            <a:ext cx="7347903" cy="110799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r>
              <a:rPr lang="vi-VN" sz="4000" b="1" dirty="0" smtClean="0"/>
              <a:t>TÌM HIỂU VỀ </a:t>
            </a:r>
            <a:r>
              <a:rPr lang="en-US" sz="4000" b="1" dirty="0" smtClean="0"/>
              <a:t>M</a:t>
            </a:r>
            <a:r>
              <a:rPr lang="vi-VN" sz="4000" b="1" dirty="0" smtClean="0"/>
              <a:t>Ô </a:t>
            </a:r>
            <a:r>
              <a:rPr lang="en-US" sz="4000" b="1" dirty="0" smtClean="0"/>
              <a:t>H</a:t>
            </a:r>
            <a:r>
              <a:rPr lang="vi-VN" sz="4000" b="1" dirty="0" smtClean="0"/>
              <a:t>ÌNH 3 LỚP MVC TRÊN NỀN TẢNG ASP.NET</a:t>
            </a:r>
            <a:endParaRPr lang="en-US" sz="4000" b="1" dirty="0"/>
          </a:p>
        </p:txBody>
      </p:sp>
      <p:pic>
        <p:nvPicPr>
          <p:cNvPr id="3075" name="Picture 3" descr="C:\Users\Hung\Desktop\mvc-icon.png"/>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385560" y="1357800"/>
            <a:ext cx="4139478" cy="4139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222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5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500"/>
                                        <p:tgtEl>
                                          <p:spTgt spid="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xEl>
                                              <p:pRg st="1" end="1"/>
                                            </p:txEl>
                                          </p:spTgt>
                                        </p:tgtEl>
                                        <p:attrNameLst>
                                          <p:attrName>style.visibility</p:attrName>
                                        </p:attrNameLst>
                                      </p:cBhvr>
                                      <p:to>
                                        <p:strVal val="visible"/>
                                      </p:to>
                                    </p:set>
                                    <p:animEffect transition="in" filter="fade">
                                      <p:cBhvr>
                                        <p:cTn id="17" dur="500"/>
                                        <p:tgtEl>
                                          <p:spTgt spid="1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xEl>
                                              <p:pRg st="2" end="2"/>
                                            </p:txEl>
                                          </p:spTgt>
                                        </p:tgtEl>
                                        <p:attrNameLst>
                                          <p:attrName>style.visibility</p:attrName>
                                        </p:attrNameLst>
                                      </p:cBhvr>
                                      <p:to>
                                        <p:strVal val="visible"/>
                                      </p:to>
                                    </p:set>
                                    <p:animEffect transition="in" filter="fade">
                                      <p:cBhvr>
                                        <p:cTn id="22" dur="500"/>
                                        <p:tgtEl>
                                          <p:spTgt spid="1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xEl>
                                              <p:pRg st="3" end="3"/>
                                            </p:txEl>
                                          </p:spTgt>
                                        </p:tgtEl>
                                        <p:attrNameLst>
                                          <p:attrName>style.visibility</p:attrName>
                                        </p:attrNameLst>
                                      </p:cBhvr>
                                      <p:to>
                                        <p:strVal val="visible"/>
                                      </p:to>
                                    </p:set>
                                    <p:animEffect transition="in" filter="fade">
                                      <p:cBhvr>
                                        <p:cTn id="27" dur="500"/>
                                        <p:tgtEl>
                                          <p:spTgt spid="1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xEl>
                                              <p:pRg st="4" end="4"/>
                                            </p:txEl>
                                          </p:spTgt>
                                        </p:tgtEl>
                                        <p:attrNameLst>
                                          <p:attrName>style.visibility</p:attrName>
                                        </p:attrNameLst>
                                      </p:cBhvr>
                                      <p:to>
                                        <p:strVal val="visible"/>
                                      </p:to>
                                    </p:set>
                                    <p:animEffect transition="in" filter="fade">
                                      <p:cBhvr>
                                        <p:cTn id="32" dur="500"/>
                                        <p:tgtEl>
                                          <p:spTgt spid="1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xEl>
                                              <p:pRg st="5" end="5"/>
                                            </p:txEl>
                                          </p:spTgt>
                                        </p:tgtEl>
                                        <p:attrNameLst>
                                          <p:attrName>style.visibility</p:attrName>
                                        </p:attrNameLst>
                                      </p:cBhvr>
                                      <p:to>
                                        <p:strVal val="visible"/>
                                      </p:to>
                                    </p:set>
                                    <p:animEffect transition="in" filter="fade">
                                      <p:cBhvr>
                                        <p:cTn id="37" dur="500"/>
                                        <p:tgtEl>
                                          <p:spTgt spid="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2"/>
          <p:cNvSpPr>
            <a:spLocks noGrp="1"/>
          </p:cNvSpPr>
          <p:nvPr>
            <p:ph type="body" sz="quarter" idx="4294967295"/>
          </p:nvPr>
        </p:nvSpPr>
        <p:spPr>
          <a:xfrm>
            <a:off x="4877597" y="3985998"/>
            <a:ext cx="7311230" cy="1465016"/>
          </a:xfrm>
          <a:prstGeom prst="rect">
            <a:avLst/>
          </a:prstGeom>
        </p:spPr>
        <p:txBody>
          <a:bodyPr/>
          <a:lstStyle/>
          <a:p>
            <a:pPr indent="-457200">
              <a:lnSpc>
                <a:spcPct val="100000"/>
              </a:lnSpc>
              <a:buFont typeface="Wingdings" pitchFamily="2" charset="2"/>
              <a:buChar char="ß"/>
            </a:pPr>
            <a:r>
              <a:rPr lang="en-US" sz="2800" dirty="0" err="1" smtClean="0"/>
              <a:t>Ngôn</a:t>
            </a:r>
            <a:r>
              <a:rPr lang="en-US" sz="2800" dirty="0" smtClean="0"/>
              <a:t> </a:t>
            </a:r>
            <a:r>
              <a:rPr lang="en-US" sz="2800" dirty="0" err="1" smtClean="0"/>
              <a:t>ngữ</a:t>
            </a:r>
            <a:r>
              <a:rPr lang="en-US" sz="2800" dirty="0" smtClean="0"/>
              <a:t> C# </a:t>
            </a:r>
            <a:r>
              <a:rPr lang="en-US" sz="2800" dirty="0" err="1" smtClean="0"/>
              <a:t>và</a:t>
            </a:r>
            <a:r>
              <a:rPr lang="en-US" sz="2800" dirty="0" smtClean="0"/>
              <a:t> JavaScript</a:t>
            </a:r>
          </a:p>
          <a:p>
            <a:pPr indent="-457200">
              <a:lnSpc>
                <a:spcPct val="100000"/>
              </a:lnSpc>
              <a:buFont typeface="Wingdings" pitchFamily="2" charset="2"/>
              <a:buChar char="ß"/>
            </a:pPr>
            <a:r>
              <a:rPr lang="en-US" sz="2800" dirty="0" smtClean="0"/>
              <a:t>Framework </a:t>
            </a:r>
            <a:r>
              <a:rPr lang="en-US" sz="2800" dirty="0" err="1" smtClean="0"/>
              <a:t>ASP.NET</a:t>
            </a:r>
            <a:r>
              <a:rPr lang="en-US" sz="2800" dirty="0" smtClean="0"/>
              <a:t> </a:t>
            </a:r>
            <a:r>
              <a:rPr lang="en-US" sz="2800" dirty="0" err="1" smtClean="0"/>
              <a:t>MVC</a:t>
            </a:r>
            <a:r>
              <a:rPr lang="en-US" sz="2800" dirty="0" smtClean="0"/>
              <a:t> </a:t>
            </a:r>
            <a:r>
              <a:rPr lang="en-US" sz="2800" dirty="0" err="1" smtClean="0"/>
              <a:t>và</a:t>
            </a:r>
            <a:r>
              <a:rPr lang="en-US" sz="2800" dirty="0" smtClean="0"/>
              <a:t> </a:t>
            </a:r>
            <a:r>
              <a:rPr lang="en-US" sz="2800" dirty="0" err="1" smtClean="0"/>
              <a:t>BOOSTRAP</a:t>
            </a:r>
            <a:endParaRPr lang="en-US" sz="2800" dirty="0" smtClean="0"/>
          </a:p>
          <a:p>
            <a:pPr lvl="0" indent="-457200">
              <a:lnSpc>
                <a:spcPct val="100000"/>
              </a:lnSpc>
              <a:buFont typeface="Wingdings" pitchFamily="2" charset="2"/>
              <a:buChar char="ß"/>
            </a:pPr>
            <a:endParaRPr lang="en-US" sz="2800" dirty="0" smtClean="0"/>
          </a:p>
        </p:txBody>
      </p:sp>
      <p:sp>
        <p:nvSpPr>
          <p:cNvPr id="18" name="Title 1"/>
          <p:cNvSpPr txBox="1">
            <a:spLocks/>
          </p:cNvSpPr>
          <p:nvPr/>
        </p:nvSpPr>
        <p:spPr>
          <a:xfrm>
            <a:off x="4840926" y="2031145"/>
            <a:ext cx="7347903" cy="166199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r>
              <a:rPr lang="en-US" sz="4000" b="1" dirty="0" err="1" smtClean="0"/>
              <a:t>TÌM</a:t>
            </a:r>
            <a:r>
              <a:rPr lang="en-US" sz="4000" b="1" dirty="0" smtClean="0"/>
              <a:t> </a:t>
            </a:r>
            <a:r>
              <a:rPr lang="en-US" sz="4000" b="1" dirty="0" err="1" smtClean="0"/>
              <a:t>HIỂU</a:t>
            </a:r>
            <a:r>
              <a:rPr lang="en-US" sz="4000" b="1" dirty="0" smtClean="0"/>
              <a:t> </a:t>
            </a:r>
            <a:r>
              <a:rPr lang="en-US" sz="4000" b="1" dirty="0" err="1" smtClean="0"/>
              <a:t>VỀ</a:t>
            </a:r>
            <a:r>
              <a:rPr lang="en-US" sz="4000" b="1" dirty="0" smtClean="0"/>
              <a:t> </a:t>
            </a:r>
            <a:r>
              <a:rPr lang="en-US" sz="4000" b="1" dirty="0" err="1" smtClean="0"/>
              <a:t>CÁC</a:t>
            </a:r>
            <a:r>
              <a:rPr lang="en-US" sz="4000" b="1" dirty="0" smtClean="0"/>
              <a:t> </a:t>
            </a:r>
            <a:r>
              <a:rPr lang="en-US" sz="4000" b="1" dirty="0" err="1" smtClean="0"/>
              <a:t>NGÔN</a:t>
            </a:r>
            <a:r>
              <a:rPr lang="en-US" sz="4000" b="1" dirty="0" smtClean="0"/>
              <a:t> </a:t>
            </a:r>
            <a:r>
              <a:rPr lang="en-US" sz="4000" b="1" dirty="0" err="1" smtClean="0"/>
              <a:t>NGỮ</a:t>
            </a:r>
            <a:r>
              <a:rPr lang="en-US" sz="4000" b="1" dirty="0" smtClean="0"/>
              <a:t>, FRAMEWORK </a:t>
            </a:r>
            <a:r>
              <a:rPr lang="en-US" sz="4000" b="1" dirty="0" err="1" smtClean="0"/>
              <a:t>CƠ</a:t>
            </a:r>
            <a:r>
              <a:rPr lang="en-US" sz="4000" b="1" dirty="0" smtClean="0"/>
              <a:t> </a:t>
            </a:r>
            <a:r>
              <a:rPr lang="en-US" sz="4000" b="1" dirty="0" err="1" smtClean="0"/>
              <a:t>BẢN</a:t>
            </a:r>
            <a:r>
              <a:rPr lang="en-US" sz="4000" b="1" dirty="0" smtClean="0"/>
              <a:t> </a:t>
            </a:r>
            <a:r>
              <a:rPr lang="en-US" sz="4000" b="1" dirty="0" err="1" smtClean="0"/>
              <a:t>XÂY</a:t>
            </a:r>
            <a:r>
              <a:rPr lang="en-US" sz="4000" b="1" dirty="0" smtClean="0"/>
              <a:t> </a:t>
            </a:r>
            <a:r>
              <a:rPr lang="en-US" sz="4000" b="1" dirty="0" err="1" smtClean="0"/>
              <a:t>DỰNG</a:t>
            </a:r>
            <a:r>
              <a:rPr lang="en-US" sz="4000" b="1" dirty="0" smtClean="0"/>
              <a:t> </a:t>
            </a:r>
            <a:r>
              <a:rPr lang="en-US" sz="4000" b="1" dirty="0" err="1" smtClean="0"/>
              <a:t>NÊN</a:t>
            </a:r>
            <a:r>
              <a:rPr lang="en-US" sz="4000" b="1" dirty="0" smtClean="0"/>
              <a:t> </a:t>
            </a:r>
            <a:r>
              <a:rPr lang="en-US" sz="4000" b="1" dirty="0" err="1" smtClean="0"/>
              <a:t>MỘT</a:t>
            </a:r>
            <a:r>
              <a:rPr lang="en-US" sz="4000" b="1" dirty="0" smtClean="0"/>
              <a:t> WEBSITE </a:t>
            </a:r>
            <a:r>
              <a:rPr lang="en-US" sz="4000" b="1" dirty="0" err="1" smtClean="0"/>
              <a:t>MVC</a:t>
            </a:r>
            <a:endParaRPr lang="en-US" sz="4000" b="1" dirty="0"/>
          </a:p>
        </p:txBody>
      </p:sp>
      <p:pic>
        <p:nvPicPr>
          <p:cNvPr id="4098" name="Picture 2" descr="C:\Users\Hung\Desktop\visual-studio.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26087" y="1839662"/>
            <a:ext cx="3611352" cy="3611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617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5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500"/>
                                        <p:tgtEl>
                                          <p:spTgt spid="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xEl>
                                              <p:pRg st="1" end="1"/>
                                            </p:txEl>
                                          </p:spTgt>
                                        </p:tgtEl>
                                        <p:attrNameLst>
                                          <p:attrName>style.visibility</p:attrName>
                                        </p:attrNameLst>
                                      </p:cBhvr>
                                      <p:to>
                                        <p:strVal val="visible"/>
                                      </p:to>
                                    </p:set>
                                    <p:animEffect transition="in" filter="fade">
                                      <p:cBhvr>
                                        <p:cTn id="17"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2"/>
          <p:cNvSpPr>
            <a:spLocks noGrp="1"/>
          </p:cNvSpPr>
          <p:nvPr>
            <p:ph type="body" sz="quarter" idx="4294967295"/>
          </p:nvPr>
        </p:nvSpPr>
        <p:spPr>
          <a:xfrm>
            <a:off x="4877595" y="2553009"/>
            <a:ext cx="7311230" cy="4308872"/>
          </a:xfrm>
          <a:prstGeom prst="rect">
            <a:avLst/>
          </a:prstGeom>
        </p:spPr>
        <p:txBody>
          <a:bodyPr/>
          <a:lstStyle/>
          <a:p>
            <a:pPr indent="-457200">
              <a:lnSpc>
                <a:spcPct val="100000"/>
              </a:lnSpc>
              <a:buFont typeface="Wingdings" pitchFamily="2" charset="2"/>
              <a:buChar char="ß"/>
            </a:pPr>
            <a:r>
              <a:rPr lang="en-US" sz="2800" dirty="0" err="1" smtClean="0"/>
              <a:t>Là</a:t>
            </a:r>
            <a:r>
              <a:rPr lang="en-US" sz="2800" dirty="0" smtClean="0"/>
              <a:t> </a:t>
            </a:r>
            <a:r>
              <a:rPr lang="en-US" sz="2800" dirty="0" err="1"/>
              <a:t>một</a:t>
            </a:r>
            <a:r>
              <a:rPr lang="en-US" sz="2800" dirty="0"/>
              <a:t> framework </a:t>
            </a:r>
            <a:r>
              <a:rPr lang="en-US" sz="2800" dirty="0" err="1"/>
              <a:t>có</a:t>
            </a:r>
            <a:r>
              <a:rPr lang="en-US" sz="2800" dirty="0"/>
              <a:t> </a:t>
            </a:r>
            <a:r>
              <a:rPr lang="en-US" sz="2800" dirty="0" err="1"/>
              <a:t>cấu</a:t>
            </a:r>
            <a:r>
              <a:rPr lang="en-US" sz="2800" dirty="0"/>
              <a:t> </a:t>
            </a:r>
            <a:r>
              <a:rPr lang="en-US" sz="2800" dirty="0" err="1"/>
              <a:t>trúc</a:t>
            </a:r>
            <a:r>
              <a:rPr lang="en-US" sz="2800" dirty="0"/>
              <a:t> </a:t>
            </a:r>
            <a:r>
              <a:rPr lang="en-US" sz="2800" dirty="0" err="1"/>
              <a:t>cho</a:t>
            </a:r>
            <a:r>
              <a:rPr lang="en-US" sz="2800" dirty="0"/>
              <a:t> </a:t>
            </a:r>
            <a:r>
              <a:rPr lang="en-US" sz="2800" dirty="0" err="1"/>
              <a:t>các</a:t>
            </a:r>
            <a:r>
              <a:rPr lang="en-US" sz="2800" dirty="0"/>
              <a:t> </a:t>
            </a:r>
            <a:r>
              <a:rPr lang="en-US" sz="2800" dirty="0" err="1"/>
              <a:t>ứng</a:t>
            </a:r>
            <a:r>
              <a:rPr lang="en-US" sz="2800" dirty="0"/>
              <a:t> </a:t>
            </a:r>
            <a:r>
              <a:rPr lang="en-US" sz="2800" dirty="0" err="1"/>
              <a:t>dụng</a:t>
            </a:r>
            <a:r>
              <a:rPr lang="en-US" sz="2800" dirty="0"/>
              <a:t> web </a:t>
            </a:r>
            <a:r>
              <a:rPr lang="en-US" sz="2800" dirty="0" err="1" smtClean="0"/>
              <a:t>động</a:t>
            </a:r>
            <a:endParaRPr lang="en-US" sz="2800" dirty="0" smtClean="0"/>
          </a:p>
          <a:p>
            <a:pPr indent="-457200">
              <a:lnSpc>
                <a:spcPct val="100000"/>
              </a:lnSpc>
              <a:buFont typeface="Wingdings" pitchFamily="2" charset="2"/>
              <a:buChar char="ß"/>
            </a:pPr>
            <a:r>
              <a:rPr lang="en-US" sz="2800" dirty="0" err="1" smtClean="0"/>
              <a:t>Phát</a:t>
            </a:r>
            <a:r>
              <a:rPr lang="en-US" sz="2800" dirty="0" smtClean="0"/>
              <a:t> </a:t>
            </a:r>
            <a:r>
              <a:rPr lang="en-US" sz="2800" dirty="0" err="1"/>
              <a:t>triển</a:t>
            </a:r>
            <a:r>
              <a:rPr lang="en-US" sz="2800" dirty="0"/>
              <a:t> </a:t>
            </a:r>
            <a:r>
              <a:rPr lang="en-US" sz="2800" dirty="0" err="1"/>
              <a:t>dựa</a:t>
            </a:r>
            <a:r>
              <a:rPr lang="en-US" sz="2800" dirty="0"/>
              <a:t> </a:t>
            </a:r>
            <a:r>
              <a:rPr lang="en-US" sz="2800" dirty="0" err="1"/>
              <a:t>trên</a:t>
            </a:r>
            <a:r>
              <a:rPr lang="en-US" sz="2800" dirty="0"/>
              <a:t> </a:t>
            </a:r>
            <a:r>
              <a:rPr lang="en-US" sz="2800" dirty="0" err="1" smtClean="0"/>
              <a:t>Javascript</a:t>
            </a:r>
            <a:endParaRPr lang="en-US" sz="2800" dirty="0" smtClean="0"/>
          </a:p>
          <a:p>
            <a:pPr indent="-457200">
              <a:lnSpc>
                <a:spcPct val="100000"/>
              </a:lnSpc>
              <a:buFont typeface="Wingdings" pitchFamily="2" charset="2"/>
              <a:buChar char="ß"/>
            </a:pPr>
            <a:r>
              <a:rPr lang="en-US" sz="2800" dirty="0" err="1" smtClean="0"/>
              <a:t>Thường</a:t>
            </a:r>
            <a:r>
              <a:rPr lang="en-US" sz="2800" dirty="0" smtClean="0"/>
              <a:t> </a:t>
            </a:r>
            <a:r>
              <a:rPr lang="en-US" sz="2800" dirty="0" err="1"/>
              <a:t>dùng</a:t>
            </a:r>
            <a:r>
              <a:rPr lang="en-US" sz="2800" dirty="0"/>
              <a:t> </a:t>
            </a:r>
            <a:r>
              <a:rPr lang="en-US" sz="2800" dirty="0" err="1"/>
              <a:t>để</a:t>
            </a:r>
            <a:r>
              <a:rPr lang="en-US" sz="2800" dirty="0"/>
              <a:t> </a:t>
            </a:r>
            <a:r>
              <a:rPr lang="en-US" sz="2800" dirty="0" err="1"/>
              <a:t>phát</a:t>
            </a:r>
            <a:r>
              <a:rPr lang="en-US" sz="2800" dirty="0"/>
              <a:t> </a:t>
            </a:r>
            <a:r>
              <a:rPr lang="en-US" sz="2800" dirty="0" err="1"/>
              <a:t>triển</a:t>
            </a:r>
            <a:r>
              <a:rPr lang="en-US" sz="2800" dirty="0"/>
              <a:t> </a:t>
            </a:r>
            <a:r>
              <a:rPr lang="en-US" sz="2800" dirty="0" smtClean="0"/>
              <a:t>Frontend</a:t>
            </a:r>
          </a:p>
          <a:p>
            <a:pPr indent="-457200">
              <a:lnSpc>
                <a:spcPct val="100000"/>
              </a:lnSpc>
              <a:buFont typeface="Wingdings" pitchFamily="2" charset="2"/>
              <a:buChar char="ß"/>
            </a:pPr>
            <a:r>
              <a:rPr lang="en-US" sz="2800" dirty="0" err="1"/>
              <a:t>Mã</a:t>
            </a:r>
            <a:r>
              <a:rPr lang="en-US" sz="2800" dirty="0"/>
              <a:t> </a:t>
            </a:r>
            <a:r>
              <a:rPr lang="en-US" sz="2800" dirty="0" err="1"/>
              <a:t>nguồn</a:t>
            </a:r>
            <a:r>
              <a:rPr lang="en-US" sz="2800" dirty="0"/>
              <a:t> </a:t>
            </a:r>
            <a:r>
              <a:rPr lang="en-US" sz="2800" dirty="0" err="1"/>
              <a:t>AngularJS</a:t>
            </a:r>
            <a:r>
              <a:rPr lang="en-US" sz="2800" dirty="0"/>
              <a:t> </a:t>
            </a:r>
            <a:r>
              <a:rPr lang="en-US" sz="2800" dirty="0" err="1"/>
              <a:t>tự</a:t>
            </a:r>
            <a:r>
              <a:rPr lang="en-US" sz="2800" dirty="0"/>
              <a:t> </a:t>
            </a:r>
            <a:r>
              <a:rPr lang="en-US" sz="2800" dirty="0" err="1"/>
              <a:t>động</a:t>
            </a:r>
            <a:r>
              <a:rPr lang="en-US" sz="2800" dirty="0"/>
              <a:t> fix </a:t>
            </a:r>
            <a:r>
              <a:rPr lang="en-US" sz="2800" dirty="0" err="1"/>
              <a:t>với</a:t>
            </a:r>
            <a:r>
              <a:rPr lang="en-US" sz="2800" dirty="0"/>
              <a:t> </a:t>
            </a:r>
            <a:r>
              <a:rPr lang="en-US" sz="2800" dirty="0" err="1"/>
              <a:t>các</a:t>
            </a:r>
            <a:r>
              <a:rPr lang="en-US" sz="2800" dirty="0"/>
              <a:t> </a:t>
            </a:r>
            <a:r>
              <a:rPr lang="en-US" sz="2800" dirty="0" err="1"/>
              <a:t>trình</a:t>
            </a:r>
            <a:r>
              <a:rPr lang="en-US" sz="2800" dirty="0"/>
              <a:t> </a:t>
            </a:r>
            <a:r>
              <a:rPr lang="en-US" sz="2800" dirty="0" err="1"/>
              <a:t>duyệt</a:t>
            </a:r>
            <a:r>
              <a:rPr lang="en-US" sz="2800" dirty="0"/>
              <a:t> </a:t>
            </a:r>
            <a:r>
              <a:rPr lang="en-US" sz="2800" dirty="0" err="1"/>
              <a:t>khác</a:t>
            </a:r>
            <a:r>
              <a:rPr lang="en-US" sz="2800" dirty="0"/>
              <a:t> </a:t>
            </a:r>
            <a:r>
              <a:rPr lang="en-US" sz="2800" dirty="0" err="1"/>
              <a:t>nhau</a:t>
            </a:r>
            <a:r>
              <a:rPr lang="en-US" sz="2800" dirty="0"/>
              <a:t> </a:t>
            </a:r>
            <a:endParaRPr lang="en-US" sz="2800" dirty="0" smtClean="0"/>
          </a:p>
          <a:p>
            <a:pPr indent="-457200">
              <a:lnSpc>
                <a:spcPct val="100000"/>
              </a:lnSpc>
              <a:buFont typeface="Wingdings" pitchFamily="2" charset="2"/>
              <a:buChar char="ß"/>
            </a:pPr>
            <a:r>
              <a:rPr lang="en-US" sz="2800" dirty="0"/>
              <a:t>Angular </a:t>
            </a:r>
            <a:r>
              <a:rPr lang="en-US" sz="2800" dirty="0" err="1"/>
              <a:t>là</a:t>
            </a:r>
            <a:r>
              <a:rPr lang="en-US" sz="2800" dirty="0"/>
              <a:t> </a:t>
            </a:r>
            <a:r>
              <a:rPr lang="en-US" sz="2800" dirty="0" err="1"/>
              <a:t>mã</a:t>
            </a:r>
            <a:r>
              <a:rPr lang="en-US" sz="2800" dirty="0"/>
              <a:t> </a:t>
            </a:r>
            <a:r>
              <a:rPr lang="en-US" sz="2800" dirty="0" err="1"/>
              <a:t>nguồn</a:t>
            </a:r>
            <a:r>
              <a:rPr lang="en-US" sz="2800" dirty="0"/>
              <a:t> </a:t>
            </a:r>
            <a:r>
              <a:rPr lang="en-US" sz="2800" dirty="0" err="1"/>
              <a:t>mở</a:t>
            </a:r>
            <a:r>
              <a:rPr lang="en-US" sz="2800" dirty="0"/>
              <a:t>, </a:t>
            </a:r>
            <a:r>
              <a:rPr lang="en-US" sz="2800" dirty="0" err="1"/>
              <a:t>hoàn</a:t>
            </a:r>
            <a:r>
              <a:rPr lang="en-US" sz="2800" dirty="0"/>
              <a:t> </a:t>
            </a:r>
            <a:r>
              <a:rPr lang="en-US" sz="2800" dirty="0" err="1"/>
              <a:t>toàn</a:t>
            </a:r>
            <a:r>
              <a:rPr lang="en-US" sz="2800" dirty="0"/>
              <a:t> </a:t>
            </a:r>
            <a:r>
              <a:rPr lang="en-US" sz="2800" dirty="0" err="1"/>
              <a:t>miễn</a:t>
            </a:r>
            <a:r>
              <a:rPr lang="en-US" sz="2800" dirty="0"/>
              <a:t> </a:t>
            </a:r>
            <a:r>
              <a:rPr lang="en-US" sz="2800" dirty="0" err="1"/>
              <a:t>phí</a:t>
            </a:r>
            <a:r>
              <a:rPr lang="en-US" sz="2800" dirty="0"/>
              <a:t> </a:t>
            </a:r>
            <a:endParaRPr lang="en-US" sz="2800" dirty="0" smtClean="0"/>
          </a:p>
          <a:p>
            <a:pPr lvl="0" indent="-457200">
              <a:lnSpc>
                <a:spcPct val="100000"/>
              </a:lnSpc>
              <a:buFont typeface="Wingdings" pitchFamily="2" charset="2"/>
              <a:buChar char="ß"/>
            </a:pPr>
            <a:endParaRPr lang="en-US" sz="2800" dirty="0" smtClean="0"/>
          </a:p>
        </p:txBody>
      </p:sp>
      <p:sp>
        <p:nvSpPr>
          <p:cNvPr id="18" name="Title 1"/>
          <p:cNvSpPr txBox="1">
            <a:spLocks/>
          </p:cNvSpPr>
          <p:nvPr/>
        </p:nvSpPr>
        <p:spPr>
          <a:xfrm>
            <a:off x="4840922" y="1673177"/>
            <a:ext cx="7347903"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r>
              <a:rPr lang="en-US" sz="4000" b="1" dirty="0" err="1" smtClean="0"/>
              <a:t>ĐÔI</a:t>
            </a:r>
            <a:r>
              <a:rPr lang="en-US" sz="4000" b="1" dirty="0" smtClean="0"/>
              <a:t> </a:t>
            </a:r>
            <a:r>
              <a:rPr lang="en-US" sz="4000" b="1" dirty="0" err="1" smtClean="0"/>
              <a:t>NÉT</a:t>
            </a:r>
            <a:r>
              <a:rPr lang="en-US" sz="4000" b="1" dirty="0" smtClean="0"/>
              <a:t> </a:t>
            </a:r>
            <a:r>
              <a:rPr lang="en-US" sz="4000" b="1" dirty="0" err="1" smtClean="0"/>
              <a:t>VỀ</a:t>
            </a:r>
            <a:r>
              <a:rPr lang="en-US" sz="4000" b="1" dirty="0" smtClean="0"/>
              <a:t> </a:t>
            </a:r>
            <a:r>
              <a:rPr lang="en-US" sz="4000" b="1" dirty="0" err="1" smtClean="0"/>
              <a:t>ANGULARJS</a:t>
            </a:r>
            <a:endParaRPr lang="en-US" sz="4000" b="1" dirty="0"/>
          </a:p>
        </p:txBody>
      </p:sp>
      <p:pic>
        <p:nvPicPr>
          <p:cNvPr id="5122" name="Picture 2" descr="C:\Users\Hung\Desktop\img_43687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81149" y="2061327"/>
            <a:ext cx="2830567" cy="3082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6863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5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500"/>
                                        <p:tgtEl>
                                          <p:spTgt spid="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xEl>
                                              <p:pRg st="1" end="1"/>
                                            </p:txEl>
                                          </p:spTgt>
                                        </p:tgtEl>
                                        <p:attrNameLst>
                                          <p:attrName>style.visibility</p:attrName>
                                        </p:attrNameLst>
                                      </p:cBhvr>
                                      <p:to>
                                        <p:strVal val="visible"/>
                                      </p:to>
                                    </p:set>
                                    <p:animEffect transition="in" filter="fade">
                                      <p:cBhvr>
                                        <p:cTn id="17" dur="500"/>
                                        <p:tgtEl>
                                          <p:spTgt spid="1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xEl>
                                              <p:pRg st="2" end="2"/>
                                            </p:txEl>
                                          </p:spTgt>
                                        </p:tgtEl>
                                        <p:attrNameLst>
                                          <p:attrName>style.visibility</p:attrName>
                                        </p:attrNameLst>
                                      </p:cBhvr>
                                      <p:to>
                                        <p:strVal val="visible"/>
                                      </p:to>
                                    </p:set>
                                    <p:animEffect transition="in" filter="fade">
                                      <p:cBhvr>
                                        <p:cTn id="22" dur="500"/>
                                        <p:tgtEl>
                                          <p:spTgt spid="1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xEl>
                                              <p:pRg st="3" end="3"/>
                                            </p:txEl>
                                          </p:spTgt>
                                        </p:tgtEl>
                                        <p:attrNameLst>
                                          <p:attrName>style.visibility</p:attrName>
                                        </p:attrNameLst>
                                      </p:cBhvr>
                                      <p:to>
                                        <p:strVal val="visible"/>
                                      </p:to>
                                    </p:set>
                                    <p:animEffect transition="in" filter="fade">
                                      <p:cBhvr>
                                        <p:cTn id="27" dur="500"/>
                                        <p:tgtEl>
                                          <p:spTgt spid="1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xEl>
                                              <p:pRg st="4" end="4"/>
                                            </p:txEl>
                                          </p:spTgt>
                                        </p:tgtEl>
                                        <p:attrNameLst>
                                          <p:attrName>style.visibility</p:attrName>
                                        </p:attrNameLst>
                                      </p:cBhvr>
                                      <p:to>
                                        <p:strVal val="visible"/>
                                      </p:to>
                                    </p:set>
                                    <p:animEffect transition="in" filter="fade">
                                      <p:cBhvr>
                                        <p:cTn id="32" dur="500"/>
                                        <p:tgtEl>
                                          <p:spTgt spid="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3" y="402776"/>
            <a:ext cx="7344728" cy="1775465"/>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sz="3600" b="1" dirty="0">
                <a:latin typeface="Arial" pitchFamily="34" charset="0"/>
                <a:cs typeface="Arial" pitchFamily="34" charset="0"/>
              </a:rPr>
              <a:t>Website </a:t>
            </a:r>
            <a:r>
              <a:rPr lang="en-US" sz="3600" b="1" dirty="0" err="1">
                <a:latin typeface="Arial" pitchFamily="34" charset="0"/>
                <a:cs typeface="Arial" pitchFamily="34" charset="0"/>
              </a:rPr>
              <a:t>sau</a:t>
            </a:r>
            <a:r>
              <a:rPr lang="en-US" sz="3600" b="1" dirty="0">
                <a:latin typeface="Arial" pitchFamily="34" charset="0"/>
                <a:cs typeface="Arial" pitchFamily="34" charset="0"/>
              </a:rPr>
              <a:t> </a:t>
            </a:r>
            <a:r>
              <a:rPr lang="en-US" sz="3600" b="1" dirty="0" err="1">
                <a:latin typeface="Arial" pitchFamily="34" charset="0"/>
                <a:cs typeface="Arial" pitchFamily="34" charset="0"/>
              </a:rPr>
              <a:t>khi</a:t>
            </a:r>
            <a:r>
              <a:rPr lang="en-US" sz="3600" b="1" dirty="0">
                <a:latin typeface="Arial" pitchFamily="34" charset="0"/>
                <a:cs typeface="Arial" pitchFamily="34" charset="0"/>
              </a:rPr>
              <a:t> </a:t>
            </a:r>
            <a:r>
              <a:rPr lang="en-US" sz="3600" b="1" dirty="0" err="1">
                <a:latin typeface="Arial" pitchFamily="34" charset="0"/>
                <a:cs typeface="Arial" pitchFamily="34" charset="0"/>
              </a:rPr>
              <a:t>áp</a:t>
            </a:r>
            <a:r>
              <a:rPr lang="en-US" sz="3600" b="1" dirty="0">
                <a:latin typeface="Arial" pitchFamily="34" charset="0"/>
                <a:cs typeface="Arial" pitchFamily="34" charset="0"/>
              </a:rPr>
              <a:t> </a:t>
            </a:r>
            <a:r>
              <a:rPr lang="en-US" sz="3600" b="1" dirty="0" err="1">
                <a:latin typeface="Arial" pitchFamily="34" charset="0"/>
                <a:cs typeface="Arial" pitchFamily="34" charset="0"/>
              </a:rPr>
              <a:t>dụng</a:t>
            </a:r>
            <a:r>
              <a:rPr lang="en-US" sz="3600" b="1" dirty="0">
                <a:latin typeface="Arial" pitchFamily="34" charset="0"/>
                <a:cs typeface="Arial" pitchFamily="34" charset="0"/>
              </a:rPr>
              <a:t> </a:t>
            </a:r>
            <a:r>
              <a:rPr lang="en-US" sz="3600" b="1" dirty="0" err="1">
                <a:latin typeface="Arial" pitchFamily="34" charset="0"/>
                <a:cs typeface="Arial" pitchFamily="34" charset="0"/>
              </a:rPr>
              <a:t>AngularJS</a:t>
            </a:r>
            <a:r>
              <a:rPr lang="en-US" sz="3600" b="1" dirty="0">
                <a:latin typeface="Arial" pitchFamily="34" charset="0"/>
                <a:cs typeface="Arial" pitchFamily="34" charset="0"/>
              </a:rPr>
              <a:t> &amp; Bootstrap Template</a:t>
            </a:r>
            <a:endParaRPr lang="en-US" sz="3600" b="1" dirty="0">
              <a:solidFill>
                <a:schemeClr val="bg1"/>
              </a:solidFill>
              <a:latin typeface="Arial" pitchFamily="34" charset="0"/>
              <a:cs typeface="Arial"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850" y="2178241"/>
            <a:ext cx="2781081" cy="2781081"/>
          </a:xfrm>
          <a:prstGeom prst="rect">
            <a:avLst/>
          </a:prstGeom>
        </p:spPr>
      </p:pic>
    </p:spTree>
    <p:extLst>
      <p:ext uri="{BB962C8B-B14F-4D97-AF65-F5344CB8AC3E}">
        <p14:creationId xmlns:p14="http://schemas.microsoft.com/office/powerpoint/2010/main" val="1461186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442479" y="207038"/>
            <a:ext cx="11168582" cy="887732"/>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pPr algn="ctr"/>
            <a:r>
              <a:rPr lang="en-US" sz="3600" b="1" dirty="0" err="1" smtClean="0">
                <a:latin typeface="Arial" pitchFamily="34" charset="0"/>
                <a:cs typeface="Arial" pitchFamily="34" charset="0"/>
              </a:rPr>
              <a:t>Giao</a:t>
            </a:r>
            <a:r>
              <a:rPr lang="en-US" sz="3600" b="1" dirty="0" smtClean="0">
                <a:latin typeface="Arial" pitchFamily="34" charset="0"/>
                <a:cs typeface="Arial" pitchFamily="34" charset="0"/>
              </a:rPr>
              <a:t> </a:t>
            </a:r>
            <a:r>
              <a:rPr lang="en-US" sz="3600" b="1" dirty="0" err="1" smtClean="0">
                <a:latin typeface="Arial" pitchFamily="34" charset="0"/>
                <a:cs typeface="Arial" pitchFamily="34" charset="0"/>
              </a:rPr>
              <a:t>diện</a:t>
            </a:r>
            <a:r>
              <a:rPr lang="en-US" sz="3600" b="1" dirty="0" smtClean="0">
                <a:latin typeface="Arial" pitchFamily="34" charset="0"/>
                <a:cs typeface="Arial" pitchFamily="34" charset="0"/>
              </a:rPr>
              <a:t> </a:t>
            </a:r>
            <a:r>
              <a:rPr lang="en-US" sz="3600" b="1" dirty="0" err="1" smtClean="0">
                <a:latin typeface="Arial" pitchFamily="34" charset="0"/>
                <a:cs typeface="Arial" pitchFamily="34" charset="0"/>
              </a:rPr>
              <a:t>trang</a:t>
            </a:r>
            <a:r>
              <a:rPr lang="en-US" sz="3600" b="1" dirty="0" smtClean="0">
                <a:latin typeface="Arial" pitchFamily="34" charset="0"/>
                <a:cs typeface="Arial" pitchFamily="34" charset="0"/>
              </a:rPr>
              <a:t> </a:t>
            </a:r>
            <a:r>
              <a:rPr lang="en-US" sz="3600" b="1" dirty="0" err="1" smtClean="0">
                <a:latin typeface="Arial" pitchFamily="34" charset="0"/>
                <a:cs typeface="Arial" pitchFamily="34" charset="0"/>
              </a:rPr>
              <a:t>chủ</a:t>
            </a:r>
            <a:r>
              <a:rPr lang="en-US" sz="3600" b="1" dirty="0" smtClean="0">
                <a:latin typeface="Arial" pitchFamily="34" charset="0"/>
                <a:cs typeface="Arial" pitchFamily="34" charset="0"/>
              </a:rPr>
              <a:t> </a:t>
            </a:r>
            <a:r>
              <a:rPr lang="en-US" sz="3600" b="1" dirty="0" err="1" smtClean="0">
                <a:latin typeface="Arial" pitchFamily="34" charset="0"/>
                <a:cs typeface="Arial" pitchFamily="34" charset="0"/>
              </a:rPr>
              <a:t>người</a:t>
            </a:r>
            <a:r>
              <a:rPr lang="en-US" sz="3600" b="1" dirty="0" smtClean="0">
                <a:latin typeface="Arial" pitchFamily="34" charset="0"/>
                <a:cs typeface="Arial" pitchFamily="34" charset="0"/>
              </a:rPr>
              <a:t> </a:t>
            </a:r>
            <a:r>
              <a:rPr lang="en-US" sz="3600" b="1" dirty="0" err="1" smtClean="0">
                <a:latin typeface="Arial" pitchFamily="34" charset="0"/>
                <a:cs typeface="Arial" pitchFamily="34" charset="0"/>
              </a:rPr>
              <a:t>dùng</a:t>
            </a:r>
            <a:endParaRPr lang="en-US" sz="3600" b="1" dirty="0">
              <a:solidFill>
                <a:schemeClr val="bg1"/>
              </a:solidFill>
              <a:latin typeface="Arial" pitchFamily="34" charset="0"/>
              <a:cs typeface="Arial" pitchFamily="34" charset="0"/>
            </a:endParaRPr>
          </a:p>
        </p:txBody>
      </p:sp>
      <p:pic>
        <p:nvPicPr>
          <p:cNvPr id="820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7591" y="1290509"/>
            <a:ext cx="9758363"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1"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7591" y="1290509"/>
            <a:ext cx="9758363"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2"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7589" y="1290509"/>
            <a:ext cx="9758363"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3691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00"/>
                                        </p:tgtEl>
                                        <p:attrNameLst>
                                          <p:attrName>style.visibility</p:attrName>
                                        </p:attrNameLst>
                                      </p:cBhvr>
                                      <p:to>
                                        <p:strVal val="visible"/>
                                      </p:to>
                                    </p:set>
                                    <p:anim calcmode="lin" valueType="num">
                                      <p:cBhvr additive="base">
                                        <p:cTn id="7" dur="500" fill="hold"/>
                                        <p:tgtEl>
                                          <p:spTgt spid="8200"/>
                                        </p:tgtEl>
                                        <p:attrNameLst>
                                          <p:attrName>ppt_x</p:attrName>
                                        </p:attrNameLst>
                                      </p:cBhvr>
                                      <p:tavLst>
                                        <p:tav tm="0">
                                          <p:val>
                                            <p:strVal val="#ppt_x"/>
                                          </p:val>
                                        </p:tav>
                                        <p:tav tm="100000">
                                          <p:val>
                                            <p:strVal val="#ppt_x"/>
                                          </p:val>
                                        </p:tav>
                                      </p:tavLst>
                                    </p:anim>
                                    <p:anim calcmode="lin" valueType="num">
                                      <p:cBhvr additive="base">
                                        <p:cTn id="8" dur="500" fill="hold"/>
                                        <p:tgtEl>
                                          <p:spTgt spid="82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201"/>
                                        </p:tgtEl>
                                        <p:attrNameLst>
                                          <p:attrName>style.visibility</p:attrName>
                                        </p:attrNameLst>
                                      </p:cBhvr>
                                      <p:to>
                                        <p:strVal val="visible"/>
                                      </p:to>
                                    </p:set>
                                    <p:anim calcmode="lin" valueType="num">
                                      <p:cBhvr additive="base">
                                        <p:cTn id="13" dur="500" fill="hold"/>
                                        <p:tgtEl>
                                          <p:spTgt spid="8201"/>
                                        </p:tgtEl>
                                        <p:attrNameLst>
                                          <p:attrName>ppt_x</p:attrName>
                                        </p:attrNameLst>
                                      </p:cBhvr>
                                      <p:tavLst>
                                        <p:tav tm="0">
                                          <p:val>
                                            <p:strVal val="#ppt_x"/>
                                          </p:val>
                                        </p:tav>
                                        <p:tav tm="100000">
                                          <p:val>
                                            <p:strVal val="#ppt_x"/>
                                          </p:val>
                                        </p:tav>
                                      </p:tavLst>
                                    </p:anim>
                                    <p:anim calcmode="lin" valueType="num">
                                      <p:cBhvr additive="base">
                                        <p:cTn id="14" dur="500" fill="hold"/>
                                        <p:tgtEl>
                                          <p:spTgt spid="820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202"/>
                                        </p:tgtEl>
                                        <p:attrNameLst>
                                          <p:attrName>style.visibility</p:attrName>
                                        </p:attrNameLst>
                                      </p:cBhvr>
                                      <p:to>
                                        <p:strVal val="visible"/>
                                      </p:to>
                                    </p:set>
                                    <p:anim calcmode="lin" valueType="num">
                                      <p:cBhvr additive="base">
                                        <p:cTn id="19" dur="500" fill="hold"/>
                                        <p:tgtEl>
                                          <p:spTgt spid="8202"/>
                                        </p:tgtEl>
                                        <p:attrNameLst>
                                          <p:attrName>ppt_x</p:attrName>
                                        </p:attrNameLst>
                                      </p:cBhvr>
                                      <p:tavLst>
                                        <p:tav tm="0">
                                          <p:val>
                                            <p:strVal val="#ppt_x"/>
                                          </p:val>
                                        </p:tav>
                                        <p:tav tm="100000">
                                          <p:val>
                                            <p:strVal val="#ppt_x"/>
                                          </p:val>
                                        </p:tav>
                                      </p:tavLst>
                                    </p:anim>
                                    <p:anim calcmode="lin" valueType="num">
                                      <p:cBhvr additive="base">
                                        <p:cTn id="20" dur="500" fill="hold"/>
                                        <p:tgtEl>
                                          <p:spTgt spid="82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TR16_BO_CT_Template_16x9.potx" id="{05790B7F-9C8A-4494-AA7C-1F0E14ABDB8A}" vid="{5189F93C-271B-4C72-BA44-3870AC796CE0}"/>
    </a:ext>
  </a:extLst>
</a:theme>
</file>

<file path=ppt/theme/theme4.xml><?xml version="1.0" encoding="utf-8"?>
<a:theme xmlns:a="http://schemas.openxmlformats.org/drawingml/2006/main" name="1_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TR16_BO_CT_Template_16x9.potx" id="{05790B7F-9C8A-4494-AA7C-1F0E14ABDB8A}" vid="{5189F93C-271B-4C72-BA44-3870AC796CE0}"/>
    </a:ext>
  </a:extLst>
</a:theme>
</file>

<file path=ppt/theme/theme5.xml><?xml version="1.0" encoding="utf-8"?>
<a:theme xmlns:a="http://schemas.openxmlformats.org/drawingml/2006/main" name="2_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TR16_BO_CT_Template_16x9.potx" id="{05790B7F-9C8A-4494-AA7C-1F0E14ABDB8A}" vid="{5189F93C-271B-4C72-BA44-3870AC796CE0}"/>
    </a:ext>
  </a:extLst>
</a:theme>
</file>

<file path=ppt/theme/theme6.xml><?xml version="1.0" encoding="utf-8"?>
<a:theme xmlns:a="http://schemas.openxmlformats.org/drawingml/2006/main" name="3_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TR16_BO_CT_Template_16x9.potx" id="{05790B7F-9C8A-4494-AA7C-1F0E14ABDB8A}" vid="{5189F93C-271B-4C72-BA44-3870AC796CE0}"/>
    </a:ext>
  </a:extLst>
</a:theme>
</file>

<file path=ppt/theme/theme7.xml><?xml version="1.0" encoding="utf-8"?>
<a:theme xmlns:a="http://schemas.openxmlformats.org/drawingml/2006/main" name="4_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TR16_BO_CT_Template_16x9.potx" id="{05790B7F-9C8A-4494-AA7C-1F0E14ABDB8A}" vid="{5189F93C-271B-4C72-BA44-3870AC796CE0}"/>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E468DA37CF8947B8096BD772FC41E8" ma:contentTypeVersion="" ma:contentTypeDescription="Create a new document." ma:contentTypeScope="" ma:versionID="954d86a6fc3cd1cb44b28cfacb5c41ef">
  <xsd:schema xmlns:xsd="http://www.w3.org/2001/XMLSchema" xmlns:xs="http://www.w3.org/2001/XMLSchema" xmlns:p="http://schemas.microsoft.com/office/2006/metadata/properties" xmlns:ns2="3D5A1351-83CF-45BD-AB30-2C1F7AE191BE" targetNamespace="http://schemas.microsoft.com/office/2006/metadata/properties" ma:root="true" ma:fieldsID="629d69f6531b7cace63b5ff27c477896" ns2:_="">
    <xsd:import namespace="3D5A1351-83CF-45BD-AB30-2C1F7AE191BE"/>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5A1351-83CF-45BD-AB30-2C1F7AE191BE"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Slide Presentation"/>
          <xsd:enumeration value="Video"/>
        </xsd:restriction>
      </xsd:simpleType>
    </xsd:element>
    <xsd:element name="Module" ma:index="9" nillable="true" ma:displayName="Module" ma:decimals="0" ma:internalName="Module">
      <xsd:simpleType>
        <xsd:restriction base="dms:Number">
          <xsd:maxInclusive value="2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3D5A1351-83CF-45BD-AB30-2C1F7AE191BE">Final</Status>
    <Content_x0020_Type xmlns="3D5A1351-83CF-45BD-AB30-2C1F7AE191BE">Slide Presentation</Content_x0020_Type>
    <Module xmlns="3D5A1351-83CF-45BD-AB30-2C1F7AE191BE">1</Module>
  </documentManagement>
</p:properties>
</file>

<file path=customXml/itemProps1.xml><?xml version="1.0" encoding="utf-8"?>
<ds:datastoreItem xmlns:ds="http://schemas.openxmlformats.org/officeDocument/2006/customXml" ds:itemID="{DE259DE6-3E5B-4E33-BF93-11A152954D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5A1351-83CF-45BD-AB30-2C1F7AE191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69B2F97D-0457-4986-9734-D03EB073C5EA}">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3D5A1351-83CF-45BD-AB30-2C1F7AE191B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19121</TotalTime>
  <Words>779</Words>
  <Application>Microsoft Office PowerPoint</Application>
  <PresentationFormat>Custom</PresentationFormat>
  <Paragraphs>68</Paragraphs>
  <Slides>16</Slides>
  <Notes>16</Notes>
  <HiddenSlides>0</HiddenSlides>
  <MMClips>0</MMClips>
  <ScaleCrop>false</ScaleCrop>
  <HeadingPairs>
    <vt:vector size="4" baseType="variant">
      <vt:variant>
        <vt:lpstr>Theme</vt:lpstr>
      </vt:variant>
      <vt:variant>
        <vt:i4>7</vt:i4>
      </vt:variant>
      <vt:variant>
        <vt:lpstr>Slide Titles</vt:lpstr>
      </vt:variant>
      <vt:variant>
        <vt:i4>16</vt:i4>
      </vt:variant>
    </vt:vector>
  </HeadingPairs>
  <TitlesOfParts>
    <vt:vector size="23" baseType="lpstr">
      <vt:lpstr>MS1444_Windows Azure Template 16x9_r08a</vt:lpstr>
      <vt:lpstr>White with Consolas font for code slides</vt:lpstr>
      <vt:lpstr>5-30404_TR16_BO_CT_Template_16x9</vt:lpstr>
      <vt:lpstr>1_5-30404_TR16_BO_CT_Template_16x9</vt:lpstr>
      <vt:lpstr>2_5-30404_TR16_BO_CT_Template_16x9</vt:lpstr>
      <vt:lpstr>3_5-30404_TR16_BO_CT_Template_16x9</vt:lpstr>
      <vt:lpstr>4_5-30404_TR16_BO_CT_Template_16x9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Artitudes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Tuan</dc:creator>
  <cp:lastModifiedBy>Hung</cp:lastModifiedBy>
  <cp:revision>677</cp:revision>
  <cp:lastPrinted>2011-12-06T05:57:58Z</cp:lastPrinted>
  <dcterms:created xsi:type="dcterms:W3CDTF">2011-03-29T16:07:22Z</dcterms:created>
  <dcterms:modified xsi:type="dcterms:W3CDTF">2019-01-02T12:56:37Z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0x0101009AE468DA37CF8947B8096BD772FC41E8</vt:lpwstr>
  </property>
  <property fmtid="{D5CDD505-2E9C-101B-9397-08002B2CF9AE}" pid="3" name="IsMyDocuments">
    <vt:bool>true</vt:bool>
  </property>
</Properties>
</file>