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2" r:id="rId3"/>
    <p:sldId id="274" r:id="rId4"/>
    <p:sldId id="275" r:id="rId5"/>
    <p:sldId id="284" r:id="rId6"/>
    <p:sldId id="273" r:id="rId7"/>
    <p:sldId id="276" r:id="rId8"/>
    <p:sldId id="277" r:id="rId9"/>
    <p:sldId id="278" r:id="rId10"/>
    <p:sldId id="283" r:id="rId11"/>
    <p:sldId id="285" r:id="rId12"/>
    <p:sldId id="286" r:id="rId13"/>
    <p:sldId id="279" r:id="rId14"/>
    <p:sldId id="28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5DB88-643E-4867-9BB8-2B5D0CB6326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8CB5B-D050-4004-A7E6-666C90FE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75CD60-83C6-45BA-971C-D23AAB25E5B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.wikipedia.org/wiki/Cao_s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32" y="1962742"/>
            <a:ext cx="10330004" cy="42744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200" dirty="0"/>
              <a:t>1.Luật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tuyển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nổi</a:t>
            </a:r>
            <a:r>
              <a:rPr lang="en-US" sz="3200" dirty="0"/>
              <a:t> </a:t>
            </a:r>
            <a:r>
              <a:rPr lang="en-US" sz="3200" dirty="0" err="1"/>
              <a:t>tiếng</a:t>
            </a:r>
            <a:endParaRPr lang="en-US" sz="3200" dirty="0"/>
          </a:p>
          <a:p>
            <a:r>
              <a:rPr lang="en-US" sz="3200" dirty="0"/>
              <a:t>3.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đấu</a:t>
            </a:r>
            <a:r>
              <a:rPr lang="en-US" sz="3200" dirty="0"/>
              <a:t> tennis</a:t>
            </a:r>
          </a:p>
          <a:p>
            <a:r>
              <a:rPr lang="en-US" sz="3200" dirty="0"/>
              <a:t>4. </a:t>
            </a:r>
            <a:r>
              <a:rPr lang="en-US" sz="3200" dirty="0" err="1"/>
              <a:t>Các</a:t>
            </a:r>
            <a:r>
              <a:rPr lang="en-US" sz="3200" dirty="0"/>
              <a:t> tin </a:t>
            </a:r>
            <a:r>
              <a:rPr lang="en-US" sz="3200" dirty="0" err="1"/>
              <a:t>tức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tennis</a:t>
            </a:r>
          </a:p>
          <a:p>
            <a:r>
              <a:rPr lang="en-US" sz="3200" dirty="0"/>
              <a:t>5.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đánh</a:t>
            </a:r>
            <a:r>
              <a:rPr lang="en-US" sz="3200" dirty="0"/>
              <a:t> tennis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,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chiến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sz="3200" dirty="0"/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input: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bag-of-words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data[‘patterns’]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train)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bias,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activation function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nonlinear: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9433" y="59282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179215" y="2744230"/>
            <a:ext cx="5964801" cy="2735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0843" y="3198128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layer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5445" y="3008973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1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04629" y="2618993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97676" y="3008973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layer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12" y="3935457"/>
            <a:ext cx="3589331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260"/>
          <a:stretch/>
        </p:blipFill>
        <p:spPr>
          <a:xfrm>
            <a:off x="4396675" y="5133565"/>
            <a:ext cx="1894108" cy="15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Hidden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layer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bias,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 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activation function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nonlinear: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9433" y="59282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247495" y="3080484"/>
            <a:ext cx="5964801" cy="2735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0843" y="3198128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layer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5445" y="3008973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1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96673" y="2926595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97676" y="3008973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layer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3" y="3080483"/>
            <a:ext cx="3589331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260"/>
          <a:stretch/>
        </p:blipFill>
        <p:spPr>
          <a:xfrm>
            <a:off x="4012379" y="4708178"/>
            <a:ext cx="1894108" cy="15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 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9433" y="59282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368253" y="2159506"/>
            <a:ext cx="5964801" cy="2735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61601" y="2277150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layer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16203" y="2087995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1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717431" y="2005617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719614" y="2134162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layer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3" y="3080483"/>
            <a:ext cx="3589331" cy="800169"/>
          </a:xfrm>
          <a:prstGeom prst="rect">
            <a:avLst/>
          </a:prstGeom>
        </p:spPr>
      </p:pic>
      <p:pic>
        <p:nvPicPr>
          <p:cNvPr id="1026" name="Picture 2" descr="Khái niệm Softmax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95" y="4453609"/>
            <a:ext cx="3938208" cy="18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ái niệm Softmax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3" y="4752544"/>
            <a:ext cx="2630362" cy="9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2" y="1747125"/>
            <a:ext cx="11190084" cy="350675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A, Training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bag-of-words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-&gt; xi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-&gt;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yi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VD {‘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tennis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 -&gt; {</a:t>
            </a:r>
            <a:r>
              <a:rPr lang="en-US" sz="1800" dirty="0" smtClean="0"/>
              <a:t>[0</a:t>
            </a:r>
            <a:r>
              <a:rPr lang="en-US" sz="1800" dirty="0"/>
              <a:t>, 0, 0, 0, 1, 0, 0,1, 1, 0,   …., 1, …. 0, </a:t>
            </a:r>
            <a:r>
              <a:rPr lang="en-US" sz="1800" dirty="0" smtClean="0"/>
              <a:t>0], [1,0,0,0,0,…]}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gradient descent,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Cross-entropy: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2258"/>
          <a:stretch/>
        </p:blipFill>
        <p:spPr>
          <a:xfrm>
            <a:off x="-50408" y="5253874"/>
            <a:ext cx="2073754" cy="989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26" y="5330533"/>
            <a:ext cx="342930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426" y="5801234"/>
            <a:ext cx="312447" cy="441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021" y="1613690"/>
            <a:ext cx="2362690" cy="916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29356" y="5255217"/>
            <a:ext cx="216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29356" y="5837567"/>
            <a:ext cx="40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nơ-ron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Tesing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75% train – 25 % test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tag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5)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2 3 4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testing (100%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train)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data training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input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train -&gt;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80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% -&gt;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Colder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100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74" y="1727157"/>
            <a:ext cx="104105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1: Chabot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,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,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, sang </a:t>
            </a:r>
            <a:r>
              <a:rPr lang="en-US" dirty="0" err="1" smtClean="0"/>
              <a:t>bước</a:t>
            </a:r>
            <a:r>
              <a:rPr lang="en-US" dirty="0" smtClean="0"/>
              <a:t> 3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nơ-ron</a:t>
            </a:r>
            <a:r>
              <a:rPr lang="en-US" dirty="0" smtClean="0"/>
              <a:t> A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/>
              <a:t>  </a:t>
            </a:r>
            <a:r>
              <a:rPr lang="en-US" dirty="0" err="1"/>
              <a:t>dùng</a:t>
            </a:r>
            <a:r>
              <a:rPr lang="en-US" dirty="0"/>
              <a:t> 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input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nơ-ron</a:t>
            </a:r>
            <a:r>
              <a:rPr lang="en-US" dirty="0" smtClean="0"/>
              <a:t> A,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output layer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tag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tag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r>
              <a:rPr lang="en-US" dirty="0" smtClean="0"/>
              <a:t> &gt; 0.5: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Response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r>
              <a:rPr lang="en-US" dirty="0" smtClean="0"/>
              <a:t> &lt; 0.5: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Response “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ý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ý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.” 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Response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9: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31" y="1962742"/>
            <a:ext cx="10780867" cy="427440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“tag” – “patterns” – “response”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“Tag”: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Patterns”: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+”Response”: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“Tag”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849" y="1422372"/>
            <a:ext cx="10780867" cy="42744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for tag “</a:t>
            </a:r>
          </a:p>
          <a:p>
            <a:pPr marL="201168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849" y="960707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05752"/>
              </p:ext>
            </p:extLst>
          </p:nvPr>
        </p:nvGraphicFramePr>
        <p:xfrm>
          <a:off x="908063" y="1778076"/>
          <a:ext cx="995509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15"/>
                <a:gridCol w="3756551"/>
                <a:gridCol w="453642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Luật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chung</a:t>
                      </a:r>
                      <a:r>
                        <a:rPr lang="en-US" sz="1600" baseline="0" dirty="0" smtClean="0"/>
                        <a:t> tennis”, “</a:t>
                      </a:r>
                      <a:r>
                        <a:rPr lang="en-US" sz="1600" baseline="0" dirty="0" err="1" smtClean="0"/>
                        <a:t>Luật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quần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vợt</a:t>
                      </a:r>
                      <a:r>
                        <a:rPr lang="en-US" sz="1600" baseline="0" dirty="0" smtClean="0"/>
                        <a:t>” “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chơi</a:t>
                      </a:r>
                      <a:r>
                        <a:rPr lang="en-US" sz="1600" baseline="0" dirty="0" smtClean="0"/>
                        <a:t> Tennis”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Quần vợt</a:t>
                      </a:r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(: </a:t>
                      </a:r>
                      <a:r>
                        <a:rPr lang="vi-V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Tennis</a:t>
                      </a:r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là môn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thao</a:t>
                      </a:r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chơi giữa hai người (đánh đơn) hay hai đội trong đó mỗi đội hai người (</a:t>
                      </a:r>
                      <a:r>
                        <a:rPr lang="vi-VN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 đôi</a:t>
                      </a:r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Người chơi sử dụng 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vợt</a:t>
                      </a:r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lưới để đánh một quả bóng làm bằng </a:t>
                      </a:r>
                      <a:r>
                        <a:rPr lang="vi-V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ao su"/>
                        </a:rPr>
                        <a:t>cao su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Điểm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tính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điểm</a:t>
                      </a:r>
                      <a:r>
                        <a:rPr lang="en-US" sz="1600" baseline="0" dirty="0" smtClean="0"/>
                        <a:t>” “</a:t>
                      </a:r>
                      <a:r>
                        <a:rPr lang="en-US" sz="1600" baseline="0" dirty="0" err="1" smtClean="0"/>
                        <a:t>Điểm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tennis”…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85026"/>
              </p:ext>
            </p:extLst>
          </p:nvPr>
        </p:nvGraphicFramePr>
        <p:xfrm>
          <a:off x="525956" y="4132039"/>
          <a:ext cx="99550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15"/>
                <a:gridCol w="3756551"/>
                <a:gridCol w="4536424"/>
              </a:tblGrid>
              <a:tr h="21623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r>
                        <a:rPr lang="en-US" baseline="0" dirty="0" smtClean="0"/>
                        <a:t> tennis hay” “</a:t>
                      </a:r>
                      <a:r>
                        <a:rPr lang="en-US" baseline="0" dirty="0" err="1" smtClean="0"/>
                        <a:t>Kĩ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vợt</a:t>
                      </a:r>
                      <a:r>
                        <a:rPr lang="en-US" baseline="0" dirty="0" smtClean="0"/>
                        <a:t>”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tennis”</a:t>
                      </a:r>
                    </a:p>
                    <a:p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tay</a:t>
                      </a:r>
                      <a:r>
                        <a:rPr lang="en-US" baseline="0" dirty="0" smtClean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tennis </a:t>
                      </a:r>
                      <a:r>
                        <a:rPr lang="en-US" baseline="0" dirty="0" err="1" smtClean="0"/>
                        <a:t>bao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:… “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tennis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vợt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Liệt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tennis”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“Tennis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:…”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689" y="3817028"/>
            <a:ext cx="75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for tag “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tennis”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256" y="1450510"/>
            <a:ext cx="10836998" cy="3068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for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01168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849" y="960707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67214"/>
              </p:ext>
            </p:extLst>
          </p:nvPr>
        </p:nvGraphicFramePr>
        <p:xfrm>
          <a:off x="509710" y="1861732"/>
          <a:ext cx="4143770" cy="433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02"/>
                <a:gridCol w="2924268"/>
              </a:tblGrid>
              <a:tr h="658397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/>
                </a:tc>
              </a:tr>
              <a:tr h="85573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Xếp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hạng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Xếp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thủ</a:t>
                      </a:r>
                      <a:r>
                        <a:rPr lang="en-US" baseline="0" dirty="0" smtClean="0"/>
                        <a:t>”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vợt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lũy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tại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85573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Thôn</a:t>
                      </a:r>
                      <a:r>
                        <a:rPr lang="en-US" baseline="0" dirty="0" err="1" smtClean="0"/>
                        <a:t>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thủ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vợt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111245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thủ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vợt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</a:p>
                  </a:txBody>
                  <a:tcPr/>
                </a:tc>
              </a:tr>
              <a:tr h="65839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35220"/>
              </p:ext>
            </p:extLst>
          </p:nvPr>
        </p:nvGraphicFramePr>
        <p:xfrm>
          <a:off x="5373231" y="2076117"/>
          <a:ext cx="63967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388"/>
                <a:gridCol w="3198388"/>
              </a:tblGrid>
              <a:tr h="25250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474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Rafeal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Xếp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hạng</a:t>
                      </a:r>
                      <a:r>
                        <a:rPr lang="en-US" baseline="0" dirty="0" smtClean="0"/>
                        <a:t> 655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 132 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 smtClean="0"/>
                        <a:t>Novak </a:t>
                      </a:r>
                      <a:r>
                        <a:rPr lang="en-US" dirty="0" err="1" smtClean="0"/>
                        <a:t>Djokovik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Xếp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hạng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 1155 </a:t>
                      </a:r>
                      <a:r>
                        <a:rPr lang="en-US" baseline="0" dirty="0" err="1" smtClean="0"/>
                        <a:t>điểm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73231" y="1688606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“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96469"/>
              </p:ext>
            </p:extLst>
          </p:nvPr>
        </p:nvGraphicFramePr>
        <p:xfrm>
          <a:off x="5373231" y="4469324"/>
          <a:ext cx="639677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388"/>
                <a:gridCol w="3198388"/>
              </a:tblGrid>
              <a:tr h="25077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474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Rafeal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Sinh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ngày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tháng</a:t>
                      </a:r>
                      <a:r>
                        <a:rPr lang="en-US" baseline="0" dirty="0" smtClean="0"/>
                        <a:t> 6 </a:t>
                      </a:r>
                      <a:r>
                        <a:rPr lang="en-US" baseline="0" dirty="0" err="1" smtClean="0"/>
                        <a:t>năm</a:t>
                      </a:r>
                      <a:r>
                        <a:rPr lang="en-US" baseline="0" dirty="0" smtClean="0"/>
                        <a:t> 1986, </a:t>
                      </a:r>
                      <a:r>
                        <a:rPr lang="en-US" baseline="0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Tây</a:t>
                      </a:r>
                      <a:r>
                        <a:rPr lang="en-US" baseline="0" dirty="0" smtClean="0"/>
                        <a:t> Ban </a:t>
                      </a:r>
                      <a:r>
                        <a:rPr lang="en-US" baseline="0" dirty="0" err="1" smtClean="0"/>
                        <a:t>Nha</a:t>
                      </a:r>
                      <a:r>
                        <a:rPr lang="en-US" baseline="0" dirty="0" smtClean="0"/>
                        <a:t>,……</a:t>
                      </a:r>
                      <a:endParaRPr lang="en-US" dirty="0"/>
                    </a:p>
                  </a:txBody>
                  <a:tcPr/>
                </a:tc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 smtClean="0"/>
                        <a:t>Novak </a:t>
                      </a:r>
                      <a:r>
                        <a:rPr lang="en-US" dirty="0" err="1" smtClean="0"/>
                        <a:t>Djokovik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Sinh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ngày</a:t>
                      </a:r>
                      <a:r>
                        <a:rPr lang="en-US" baseline="0" dirty="0" smtClean="0"/>
                        <a:t> 22 </a:t>
                      </a:r>
                      <a:r>
                        <a:rPr lang="en-US" baseline="0" dirty="0" err="1" smtClean="0"/>
                        <a:t>tháng</a:t>
                      </a:r>
                      <a:r>
                        <a:rPr lang="en-US" baseline="0" dirty="0" smtClean="0"/>
                        <a:t> 5 </a:t>
                      </a:r>
                      <a:r>
                        <a:rPr lang="en-US" baseline="0" dirty="0" err="1" smtClean="0"/>
                        <a:t>năm</a:t>
                      </a:r>
                      <a:r>
                        <a:rPr lang="en-US" baseline="0" dirty="0" smtClean="0"/>
                        <a:t> 1987,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r>
                        <a:rPr lang="en-US" baseline="0" dirty="0" smtClean="0"/>
                        <a:t> tennis </a:t>
                      </a:r>
                      <a:r>
                        <a:rPr lang="en-US" baseline="0" dirty="0" err="1" smtClean="0"/>
                        <a:t>chuyên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Serbia…”</a:t>
                      </a:r>
                      <a:endParaRPr lang="en-US" dirty="0"/>
                    </a:p>
                  </a:txBody>
                  <a:tcPr/>
                </a:tc>
              </a:tr>
              <a:tr h="25077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73231" y="4099992"/>
            <a:ext cx="35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“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849" y="960707"/>
            <a:ext cx="49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3" y="1593410"/>
            <a:ext cx="7518182" cy="4601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636" y="1810614"/>
            <a:ext cx="303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05" y="1852239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–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tag -&gt;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800" dirty="0">
                <a:cs typeface="Arial" panose="020B0604020202020204" pitchFamily="34" charset="0"/>
              </a:rPr>
              <a:t>'anh' 'biên' </a:t>
            </a:r>
            <a:r>
              <a:rPr lang="vi-VN" sz="1800" dirty="0" smtClean="0">
                <a:cs typeface="Arial" panose="020B0604020202020204" pitchFamily="34" charset="0"/>
              </a:rPr>
              <a:t>'biên </a:t>
            </a:r>
            <a:r>
              <a:rPr lang="vi-VN" sz="1800" dirty="0">
                <a:cs typeface="Arial" panose="020B0604020202020204" pitchFamily="34" charset="0"/>
              </a:rPr>
              <a:t>tennis' </a:t>
            </a:r>
            <a:r>
              <a:rPr lang="vi-VN" sz="1800" dirty="0" smtClean="0">
                <a:cs typeface="Arial" panose="020B0604020202020204" pitchFamily="34" charset="0"/>
              </a:rPr>
              <a:t>'bóng‘</a:t>
            </a:r>
            <a:r>
              <a:rPr lang="en-US" sz="1800" dirty="0" smtClean="0">
                <a:cs typeface="Arial" panose="020B0604020202020204" pitchFamily="34" charset="0"/>
              </a:rPr>
              <a:t> ‘</a:t>
            </a:r>
            <a:r>
              <a:rPr lang="en-US" sz="1800" dirty="0" err="1" smtClean="0">
                <a:cs typeface="Arial" panose="020B0604020202020204" pitchFamily="34" charset="0"/>
              </a:rPr>
              <a:t>cơ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cs typeface="Arial" panose="020B0604020202020204" pitchFamily="34" charset="0"/>
              </a:rPr>
              <a:t>bản</a:t>
            </a:r>
            <a:r>
              <a:rPr lang="en-US" sz="1800" dirty="0" smtClean="0">
                <a:cs typeface="Arial" panose="020B0604020202020204" pitchFamily="34" charset="0"/>
              </a:rPr>
              <a:t>’</a:t>
            </a:r>
            <a:r>
              <a:rPr lang="vi-VN" sz="1800" dirty="0" smtClean="0">
                <a:cs typeface="Arial" panose="020B0604020202020204" pitchFamily="34" charset="0"/>
              </a:rPr>
              <a:t> </a:t>
            </a:r>
            <a:r>
              <a:rPr lang="vi-VN" sz="1800" dirty="0">
                <a:cs typeface="Arial" panose="020B0604020202020204" pitchFamily="34" charset="0"/>
              </a:rPr>
              <a:t>'chung' 'chuẩn' </a:t>
            </a:r>
            <a:r>
              <a:rPr lang="vi-VN" sz="1800" dirty="0" smtClean="0">
                <a:cs typeface="Arial" panose="020B0604020202020204" pitchFamily="34" charset="0"/>
              </a:rPr>
              <a:t>'chơi‘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vi-VN" sz="1800" dirty="0" smtClean="0">
                <a:cs typeface="Arial" panose="020B0604020202020204" pitchFamily="34" charset="0"/>
              </a:rPr>
              <a:t> </a:t>
            </a:r>
            <a:r>
              <a:rPr lang="vi-VN" sz="1800" dirty="0">
                <a:cs typeface="Arial" panose="020B0604020202020204" pitchFamily="34" charset="0"/>
              </a:rPr>
              <a:t>'cách' 'giao bóng' 'gì' 'hợp lệ' 'không' 'luật' 'luật chơi' 'làm' </a:t>
            </a:r>
            <a:r>
              <a:rPr lang="vi-VN" sz="1800" dirty="0" smtClean="0">
                <a:cs typeface="Arial" panose="020B0604020202020204" pitchFamily="34" charset="0"/>
              </a:rPr>
              <a:t>'lưới‘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vi-VN" sz="1800" dirty="0" smtClean="0">
                <a:cs typeface="Arial" panose="020B0604020202020204" pitchFamily="34" charset="0"/>
              </a:rPr>
              <a:t>'lỗi</a:t>
            </a:r>
            <a:r>
              <a:rPr lang="vi-VN" sz="1800" dirty="0">
                <a:cs typeface="Arial" panose="020B0604020202020204" pitchFamily="34" charset="0"/>
              </a:rPr>
              <a:t>' 'nước' 'quyết định' 'quần vợt' 'sân' 'tennis' 'thi đấu' </a:t>
            </a:r>
            <a:r>
              <a:rPr lang="vi-VN" sz="1800" dirty="0" smtClean="0">
                <a:cs typeface="Arial" panose="020B0604020202020204" pitchFamily="34" charset="0"/>
              </a:rPr>
              <a:t>'tie-break‘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vi-VN" sz="1800" dirty="0" smtClean="0">
                <a:cs typeface="Arial" panose="020B0604020202020204" pitchFamily="34" charset="0"/>
              </a:rPr>
              <a:t>'tiêu </a:t>
            </a:r>
            <a:r>
              <a:rPr lang="vi-VN" sz="1800" dirty="0">
                <a:cs typeface="Arial" panose="020B0604020202020204" pitchFamily="34" charset="0"/>
              </a:rPr>
              <a:t>chuẩn' 'trọng tài' 'tính' 'tại' 'vạch' 'vạch biên' 'vợt' 'ý </a:t>
            </a:r>
            <a:r>
              <a:rPr lang="vi-VN" sz="1800" dirty="0" smtClean="0">
                <a:cs typeface="Arial" panose="020B0604020202020204" pitchFamily="34" charset="0"/>
              </a:rPr>
              <a:t>nghĩa‘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vi-VN" sz="1800" dirty="0" smtClean="0">
                <a:cs typeface="Arial" panose="020B0604020202020204" pitchFamily="34" charset="0"/>
              </a:rPr>
              <a:t>'điểm</a:t>
            </a:r>
            <a:r>
              <a:rPr lang="vi-VN" sz="1800" dirty="0">
                <a:cs typeface="Arial" panose="020B0604020202020204" pitchFamily="34" charset="0"/>
              </a:rPr>
              <a:t>' 'điểm số' 'đánh' 'đánh đơn' 'đôi' 'để' </a:t>
            </a:r>
            <a:r>
              <a:rPr lang="vi-VN" sz="1800" dirty="0" smtClean="0">
                <a:cs typeface="Arial" panose="020B0604020202020204" pitchFamily="34" charset="0"/>
              </a:rPr>
              <a:t>'ở‘</a:t>
            </a:r>
            <a:r>
              <a:rPr lang="en-US" sz="1800" dirty="0" smtClean="0">
                <a:cs typeface="Arial" panose="020B0604020202020204" pitchFamily="34" charset="0"/>
              </a:rPr>
              <a:t> ….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ID[‘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’] = 0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Id[‘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’] = 1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Id[‘tennis’] = 21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05" y="1962742"/>
            <a:ext cx="11564595" cy="42744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‘patterns’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vector bag-of-words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tennis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                  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‘tennis’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vector bag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vựng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word in tokenize: bag[id[word]] = 1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35" y="5049617"/>
            <a:ext cx="4419983" cy="118882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29616" y="3793402"/>
            <a:ext cx="1140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0194" y="3452014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Tokenize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2325" y="4916032"/>
            <a:ext cx="61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Vd</a:t>
            </a:r>
            <a:r>
              <a:rPr lang="en-US" dirty="0" smtClean="0"/>
              <a:t>: Bag[‘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tennis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’] = [0, 0, 0, 0, 1, </a:t>
            </a:r>
            <a:r>
              <a:rPr lang="en-US" dirty="0"/>
              <a:t>0</a:t>
            </a:r>
            <a:r>
              <a:rPr lang="en-US" dirty="0" smtClean="0"/>
              <a:t>, 0,1, 1, 0,   …., 1, …. 0, 0]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01212" y="5640309"/>
            <a:ext cx="0" cy="23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0554" y="5875699"/>
            <a:ext cx="139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id[‘tennis]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–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tag -&gt;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9163"/>
          <a:stretch/>
        </p:blipFill>
        <p:spPr>
          <a:xfrm>
            <a:off x="2652444" y="2533541"/>
            <a:ext cx="3377164" cy="37676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395050" y="4080251"/>
            <a:ext cx="150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30440" y="3739081"/>
            <a:ext cx="1004934" cy="742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4262317" y="4623549"/>
            <a:ext cx="1394233" cy="1236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9433" y="592828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"/>
            <a:ext cx="11155680" cy="940655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Chatbot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hỏi-đáp</a:t>
            </a:r>
            <a:r>
              <a:rPr lang="en-US" b="1" dirty="0" smtClean="0">
                <a:latin typeface="+mn-lt"/>
              </a:rPr>
              <a:t> Tennis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1" y="1747124"/>
            <a:ext cx="11564595" cy="466625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MLP (Multi-layer Perceptron)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bias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164" y="1593410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35" y="1285459"/>
            <a:ext cx="100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/cases/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9433" y="59282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6179215" y="3111294"/>
            <a:ext cx="5964801" cy="2735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0843" y="3565192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layer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5445" y="3376037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1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04629" y="2986057"/>
            <a:ext cx="124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 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69383" y="3347876"/>
            <a:ext cx="10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5250</TotalTime>
  <Words>1733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  <vt:lpstr>Chatbot hỏi-đáp Tennis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Gợi ý lời giải thi vòng loại PTIT 2021</dc:title>
  <dc:creator>Bui Kien</dc:creator>
  <cp:lastModifiedBy>Microsoft account</cp:lastModifiedBy>
  <cp:revision>113</cp:revision>
  <dcterms:created xsi:type="dcterms:W3CDTF">2021-10-01T16:25:53Z</dcterms:created>
  <dcterms:modified xsi:type="dcterms:W3CDTF">2023-11-21T17:28:00Z</dcterms:modified>
</cp:coreProperties>
</file>