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272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8C1B-12FD-0718-3DD9-BAE4AB0E7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8F376-028A-7CB9-5FF8-5E511BA4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5DF1-C139-1CC4-ED95-D4EF9505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887D-076A-607C-A83E-4D1334DB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EF46-3E15-DD0D-8801-5536D11F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6093-402E-CC19-B7B7-5491D8DA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F356E-CBA8-559C-85ED-76DE80E4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2C02-CA25-707C-DE49-38ABB8D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4807-0F10-0068-0049-989AD8E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777B-B89F-07D0-A796-35F2A1D2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FD72A-D9A8-6F66-0868-F3EC7E0DD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044B5-935B-ABE2-8CB9-A4BFC4B30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B588-211F-DC35-3741-DE7F7AD6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3A90-AB48-5757-5560-588C919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CC13-337C-B7F9-9FE7-D9FD466F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47B8-5E25-BCCA-4EC7-C7BF3E16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C115-F9E4-BBE8-F524-A6420F15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1C3A-07C6-BDF8-9148-A62140EE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8781-E8D9-7BE5-2CB3-BCF259E4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D403-2D4D-9EDB-B928-8AA768DF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84E3-392D-8E2B-C22F-06D9CEB4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B048-CAC8-B6C9-D4AE-1BD44CB2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4059-B9BC-E912-EA2A-FD96D259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C700-E530-9D4E-415D-65D31A16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67AA-B016-96C4-84AD-866DE8F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693D-4FED-73A6-73BF-05BA93FF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7389-ED21-6812-FFCF-81551586F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8F7A-0366-6312-7AEE-05D4972C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17B2-586C-94F1-53BA-F90FB39D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C8C65-590F-024E-6E7C-C18525FC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99E9E-E550-8B75-0BFE-4EE9F672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3201-AFFB-CB64-8450-07C41A67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8DBE-A643-B42A-B9D4-9F13C6F1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C1E5-B3D8-7196-AF0C-D2819AF2A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A4DD4-1DD3-28C5-4A93-CDC0A6262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A0399-B547-6C61-BAE4-A0B0D9348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9C533-D794-396E-9201-8E60C513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1FEF4-5D85-8739-1A1F-17382B2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1DC7B-B10E-7BD6-8341-6CDD64D7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1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A95B-8B49-70AA-7668-87EBE9C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468E7-9F9C-2945-844F-047D418A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57371-A4CF-D2A1-40C2-FE4E215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15677-8A82-955C-2FF7-D7FDFCFD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56316-9B03-13BB-E2E9-7D946B1E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230BF-0A3E-3FF7-7EFE-833E8E89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88F06-B820-7534-D676-765AD194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BAD6-6B9A-775A-0F4A-2C164063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CF0A-C137-69B0-D265-880CEF89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37950-A80B-1E1D-C43F-A797FF1B1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BD82E-4FEB-5A67-863A-EEE05925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08AA-8E86-6CE5-4BC0-8B2F4DB9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7123-A602-7CDC-58B3-2182DC96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C4C9-34C1-4044-8DEC-D591CF3C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91B23-0AF2-E8CF-B15A-63FEF51CD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A1856-9412-C4C3-27B0-1EB56ABF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8C19-8EA5-0997-C13F-B7BD846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4B6F4-1878-C5C6-51EE-74687776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11AB-C414-6FC7-CF48-3C57B0AD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1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A39A4-3C37-EF1E-73AD-0BE37502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06288-E030-10A5-1D2D-868F9D03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86E2-8941-D8F1-CAD7-0599565CA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293E-1B49-4735-915B-E38872739A55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F3E0-A6D5-0E8D-6944-B0C012D31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40B1-B6D2-CAC9-B86A-F3D6E2E6A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ACAC-DF88-4C38-8B49-A8AE2D24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5399948-39D6-D406-EB54-FCF47E929F72}"/>
              </a:ext>
            </a:extLst>
          </p:cNvPr>
          <p:cNvGrpSpPr/>
          <p:nvPr/>
        </p:nvGrpSpPr>
        <p:grpSpPr>
          <a:xfrm>
            <a:off x="331019" y="1488440"/>
            <a:ext cx="3222400" cy="3881120"/>
            <a:chOff x="331019" y="1488440"/>
            <a:chExt cx="3222400" cy="3881120"/>
          </a:xfrm>
        </p:grpSpPr>
        <p:pic>
          <p:nvPicPr>
            <p:cNvPr id="1026" name="Picture 2" descr="7 Tips to Care for the Skin on your Back - Bellezza Spa">
              <a:extLst>
                <a:ext uri="{FF2B5EF4-FFF2-40B4-BE49-F238E27FC236}">
                  <a16:creationId xmlns:a16="http://schemas.microsoft.com/office/drawing/2014/main" id="{4A5BBE9D-1572-EC6C-0330-B47A57BE55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6" t="-110" r="45975" b="15222"/>
            <a:stretch/>
          </p:blipFill>
          <p:spPr bwMode="auto">
            <a:xfrm>
              <a:off x="331019" y="1488440"/>
              <a:ext cx="3222400" cy="3881120"/>
            </a:xfrm>
            <a:prstGeom prst="roundRect">
              <a:avLst>
                <a:gd name="adj" fmla="val 263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157844-34C0-0EC0-ED3A-2D0018B1F4F3}"/>
                </a:ext>
              </a:extLst>
            </p:cNvPr>
            <p:cNvSpPr/>
            <p:nvPr/>
          </p:nvSpPr>
          <p:spPr>
            <a:xfrm>
              <a:off x="1337187" y="3125549"/>
              <a:ext cx="497434" cy="1888903"/>
            </a:xfrm>
            <a:custGeom>
              <a:avLst/>
              <a:gdLst>
                <a:gd name="connsiteX0" fmla="*/ 0 w 497434"/>
                <a:gd name="connsiteY0" fmla="*/ 1839741 h 1888903"/>
                <a:gd name="connsiteX1" fmla="*/ 108155 w 497434"/>
                <a:gd name="connsiteY1" fmla="*/ 1279303 h 1888903"/>
                <a:gd name="connsiteX2" fmla="*/ 68826 w 497434"/>
                <a:gd name="connsiteY2" fmla="*/ 669703 h 1888903"/>
                <a:gd name="connsiteX3" fmla="*/ 108155 w 497434"/>
                <a:gd name="connsiteY3" fmla="*/ 158425 h 1888903"/>
                <a:gd name="connsiteX4" fmla="*/ 324465 w 497434"/>
                <a:gd name="connsiteY4" fmla="*/ 1109 h 1888903"/>
                <a:gd name="connsiteX5" fmla="*/ 481781 w 497434"/>
                <a:gd name="connsiteY5" fmla="*/ 99432 h 1888903"/>
                <a:gd name="connsiteX6" fmla="*/ 481781 w 497434"/>
                <a:gd name="connsiteY6" fmla="*/ 305909 h 1888903"/>
                <a:gd name="connsiteX7" fmla="*/ 393290 w 497434"/>
                <a:gd name="connsiteY7" fmla="*/ 364903 h 1888903"/>
                <a:gd name="connsiteX8" fmla="*/ 235974 w 497434"/>
                <a:gd name="connsiteY8" fmla="*/ 364903 h 1888903"/>
                <a:gd name="connsiteX9" fmla="*/ 176981 w 497434"/>
                <a:gd name="connsiteY9" fmla="*/ 492722 h 1888903"/>
                <a:gd name="connsiteX10" fmla="*/ 245807 w 497434"/>
                <a:gd name="connsiteY10" fmla="*/ 650038 h 1888903"/>
                <a:gd name="connsiteX11" fmla="*/ 422787 w 497434"/>
                <a:gd name="connsiteY11" fmla="*/ 699199 h 1888903"/>
                <a:gd name="connsiteX12" fmla="*/ 452284 w 497434"/>
                <a:gd name="connsiteY12" fmla="*/ 856516 h 1888903"/>
                <a:gd name="connsiteX13" fmla="*/ 363794 w 497434"/>
                <a:gd name="connsiteY13" fmla="*/ 945006 h 1888903"/>
                <a:gd name="connsiteX14" fmla="*/ 235974 w 497434"/>
                <a:gd name="connsiteY14" fmla="*/ 974503 h 1888903"/>
                <a:gd name="connsiteX15" fmla="*/ 255639 w 497434"/>
                <a:gd name="connsiteY15" fmla="*/ 1190812 h 1888903"/>
                <a:gd name="connsiteX16" fmla="*/ 412955 w 497434"/>
                <a:gd name="connsiteY16" fmla="*/ 1279303 h 1888903"/>
                <a:gd name="connsiteX17" fmla="*/ 442452 w 497434"/>
                <a:gd name="connsiteY17" fmla="*/ 1888903 h 188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7434" h="1888903">
                  <a:moveTo>
                    <a:pt x="0" y="1839741"/>
                  </a:moveTo>
                  <a:cubicBezTo>
                    <a:pt x="48342" y="1657025"/>
                    <a:pt x="96684" y="1474309"/>
                    <a:pt x="108155" y="1279303"/>
                  </a:cubicBezTo>
                  <a:cubicBezTo>
                    <a:pt x="119626" y="1084297"/>
                    <a:pt x="68826" y="856516"/>
                    <a:pt x="68826" y="669703"/>
                  </a:cubicBezTo>
                  <a:cubicBezTo>
                    <a:pt x="68826" y="482890"/>
                    <a:pt x="65549" y="269857"/>
                    <a:pt x="108155" y="158425"/>
                  </a:cubicBezTo>
                  <a:cubicBezTo>
                    <a:pt x="150761" y="46993"/>
                    <a:pt x="262194" y="10941"/>
                    <a:pt x="324465" y="1109"/>
                  </a:cubicBezTo>
                  <a:cubicBezTo>
                    <a:pt x="386736" y="-8723"/>
                    <a:pt x="455562" y="48632"/>
                    <a:pt x="481781" y="99432"/>
                  </a:cubicBezTo>
                  <a:cubicBezTo>
                    <a:pt x="508000" y="150232"/>
                    <a:pt x="496530" y="261664"/>
                    <a:pt x="481781" y="305909"/>
                  </a:cubicBezTo>
                  <a:cubicBezTo>
                    <a:pt x="467032" y="350154"/>
                    <a:pt x="434258" y="355071"/>
                    <a:pt x="393290" y="364903"/>
                  </a:cubicBezTo>
                  <a:cubicBezTo>
                    <a:pt x="352322" y="374735"/>
                    <a:pt x="272025" y="343600"/>
                    <a:pt x="235974" y="364903"/>
                  </a:cubicBezTo>
                  <a:cubicBezTo>
                    <a:pt x="199923" y="386206"/>
                    <a:pt x="175342" y="445200"/>
                    <a:pt x="176981" y="492722"/>
                  </a:cubicBezTo>
                  <a:cubicBezTo>
                    <a:pt x="178620" y="540244"/>
                    <a:pt x="204839" y="615625"/>
                    <a:pt x="245807" y="650038"/>
                  </a:cubicBezTo>
                  <a:cubicBezTo>
                    <a:pt x="286775" y="684451"/>
                    <a:pt x="388374" y="664786"/>
                    <a:pt x="422787" y="699199"/>
                  </a:cubicBezTo>
                  <a:cubicBezTo>
                    <a:pt x="457200" y="733612"/>
                    <a:pt x="462116" y="815548"/>
                    <a:pt x="452284" y="856516"/>
                  </a:cubicBezTo>
                  <a:cubicBezTo>
                    <a:pt x="442452" y="897484"/>
                    <a:pt x="399846" y="925342"/>
                    <a:pt x="363794" y="945006"/>
                  </a:cubicBezTo>
                  <a:cubicBezTo>
                    <a:pt x="327742" y="964670"/>
                    <a:pt x="254000" y="933535"/>
                    <a:pt x="235974" y="974503"/>
                  </a:cubicBezTo>
                  <a:cubicBezTo>
                    <a:pt x="217948" y="1015471"/>
                    <a:pt x="226142" y="1140012"/>
                    <a:pt x="255639" y="1190812"/>
                  </a:cubicBezTo>
                  <a:cubicBezTo>
                    <a:pt x="285136" y="1241612"/>
                    <a:pt x="381820" y="1162954"/>
                    <a:pt x="412955" y="1279303"/>
                  </a:cubicBezTo>
                  <a:cubicBezTo>
                    <a:pt x="444091" y="1395651"/>
                    <a:pt x="432620" y="1577548"/>
                    <a:pt x="442452" y="188890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BB506E-84F6-61A2-3259-5189CBE0EBC2}"/>
                </a:ext>
              </a:extLst>
            </p:cNvPr>
            <p:cNvSpPr/>
            <p:nvPr/>
          </p:nvSpPr>
          <p:spPr>
            <a:xfrm>
              <a:off x="1939940" y="3146288"/>
              <a:ext cx="512871" cy="1858331"/>
            </a:xfrm>
            <a:custGeom>
              <a:avLst/>
              <a:gdLst>
                <a:gd name="connsiteX0" fmla="*/ 429634 w 512871"/>
                <a:gd name="connsiteY0" fmla="*/ 1789506 h 1858331"/>
                <a:gd name="connsiteX1" fmla="*/ 380473 w 512871"/>
                <a:gd name="connsiteY1" fmla="*/ 1120912 h 1858331"/>
                <a:gd name="connsiteX2" fmla="*/ 508292 w 512871"/>
                <a:gd name="connsiteY2" fmla="*/ 324499 h 1858331"/>
                <a:gd name="connsiteX3" fmla="*/ 468963 w 512871"/>
                <a:gd name="connsiteY3" fmla="*/ 108189 h 1858331"/>
                <a:gd name="connsiteX4" fmla="*/ 321479 w 512871"/>
                <a:gd name="connsiteY4" fmla="*/ 35 h 1858331"/>
                <a:gd name="connsiteX5" fmla="*/ 105170 w 512871"/>
                <a:gd name="connsiteY5" fmla="*/ 118022 h 1858331"/>
                <a:gd name="connsiteX6" fmla="*/ 115002 w 512871"/>
                <a:gd name="connsiteY6" fmla="*/ 344164 h 1858331"/>
                <a:gd name="connsiteX7" fmla="*/ 370641 w 512871"/>
                <a:gd name="connsiteY7" fmla="*/ 403157 h 1858331"/>
                <a:gd name="connsiteX8" fmla="*/ 370641 w 512871"/>
                <a:gd name="connsiteY8" fmla="*/ 589970 h 1858331"/>
                <a:gd name="connsiteX9" fmla="*/ 213325 w 512871"/>
                <a:gd name="connsiteY9" fmla="*/ 678460 h 1858331"/>
                <a:gd name="connsiteX10" fmla="*/ 26512 w 512871"/>
                <a:gd name="connsiteY10" fmla="*/ 678460 h 1858331"/>
                <a:gd name="connsiteX11" fmla="*/ 26512 w 512871"/>
                <a:gd name="connsiteY11" fmla="*/ 835777 h 1858331"/>
                <a:gd name="connsiteX12" fmla="*/ 262486 w 512871"/>
                <a:gd name="connsiteY12" fmla="*/ 943931 h 1858331"/>
                <a:gd name="connsiteX13" fmla="*/ 262486 w 512871"/>
                <a:gd name="connsiteY13" fmla="*/ 1160241 h 1858331"/>
                <a:gd name="connsiteX14" fmla="*/ 75673 w 512871"/>
                <a:gd name="connsiteY14" fmla="*/ 1238899 h 1858331"/>
                <a:gd name="connsiteX15" fmla="*/ 85505 w 512871"/>
                <a:gd name="connsiteY15" fmla="*/ 1858331 h 185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2871" h="1858331">
                  <a:moveTo>
                    <a:pt x="429634" y="1789506"/>
                  </a:moveTo>
                  <a:cubicBezTo>
                    <a:pt x="398498" y="1577293"/>
                    <a:pt x="367363" y="1365080"/>
                    <a:pt x="380473" y="1120912"/>
                  </a:cubicBezTo>
                  <a:cubicBezTo>
                    <a:pt x="393583" y="876744"/>
                    <a:pt x="493544" y="493286"/>
                    <a:pt x="508292" y="324499"/>
                  </a:cubicBezTo>
                  <a:cubicBezTo>
                    <a:pt x="523040" y="155712"/>
                    <a:pt x="500098" y="162266"/>
                    <a:pt x="468963" y="108189"/>
                  </a:cubicBezTo>
                  <a:cubicBezTo>
                    <a:pt x="437828" y="54112"/>
                    <a:pt x="382111" y="-1604"/>
                    <a:pt x="321479" y="35"/>
                  </a:cubicBezTo>
                  <a:cubicBezTo>
                    <a:pt x="260847" y="1674"/>
                    <a:pt x="139583" y="60667"/>
                    <a:pt x="105170" y="118022"/>
                  </a:cubicBezTo>
                  <a:cubicBezTo>
                    <a:pt x="70757" y="175377"/>
                    <a:pt x="70757" y="296642"/>
                    <a:pt x="115002" y="344164"/>
                  </a:cubicBezTo>
                  <a:cubicBezTo>
                    <a:pt x="159247" y="391686"/>
                    <a:pt x="328035" y="362189"/>
                    <a:pt x="370641" y="403157"/>
                  </a:cubicBezTo>
                  <a:cubicBezTo>
                    <a:pt x="413247" y="444125"/>
                    <a:pt x="396860" y="544086"/>
                    <a:pt x="370641" y="589970"/>
                  </a:cubicBezTo>
                  <a:cubicBezTo>
                    <a:pt x="344422" y="635854"/>
                    <a:pt x="270680" y="663712"/>
                    <a:pt x="213325" y="678460"/>
                  </a:cubicBezTo>
                  <a:cubicBezTo>
                    <a:pt x="155970" y="693208"/>
                    <a:pt x="57647" y="652241"/>
                    <a:pt x="26512" y="678460"/>
                  </a:cubicBezTo>
                  <a:cubicBezTo>
                    <a:pt x="-4623" y="704679"/>
                    <a:pt x="-12817" y="791532"/>
                    <a:pt x="26512" y="835777"/>
                  </a:cubicBezTo>
                  <a:cubicBezTo>
                    <a:pt x="65841" y="880022"/>
                    <a:pt x="223157" y="889854"/>
                    <a:pt x="262486" y="943931"/>
                  </a:cubicBezTo>
                  <a:cubicBezTo>
                    <a:pt x="301815" y="998008"/>
                    <a:pt x="293621" y="1111080"/>
                    <a:pt x="262486" y="1160241"/>
                  </a:cubicBezTo>
                  <a:cubicBezTo>
                    <a:pt x="231351" y="1209402"/>
                    <a:pt x="105170" y="1122551"/>
                    <a:pt x="75673" y="1238899"/>
                  </a:cubicBezTo>
                  <a:cubicBezTo>
                    <a:pt x="46176" y="1355247"/>
                    <a:pt x="75673" y="1623996"/>
                    <a:pt x="85505" y="1858331"/>
                  </a:cubicBezTo>
                </a:path>
              </a:pathLst>
            </a:custGeom>
            <a:noFill/>
            <a:ln w="57150"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75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8E468B-0157-0991-BF95-BDA338A9BD5D}"/>
              </a:ext>
            </a:extLst>
          </p:cNvPr>
          <p:cNvGrpSpPr/>
          <p:nvPr/>
        </p:nvGrpSpPr>
        <p:grpSpPr>
          <a:xfrm>
            <a:off x="1602781" y="1541698"/>
            <a:ext cx="1143000" cy="457200"/>
            <a:chOff x="2265721" y="1705528"/>
            <a:chExt cx="1143000" cy="4572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F997175-EE7E-F7F8-603E-E79A8582CF5A}"/>
                </a:ext>
              </a:extLst>
            </p:cNvPr>
            <p:cNvSpPr/>
            <p:nvPr/>
          </p:nvSpPr>
          <p:spPr>
            <a:xfrm>
              <a:off x="2265721" y="1705528"/>
              <a:ext cx="1143000" cy="457200"/>
            </a:xfrm>
            <a:prstGeom prst="roundRect">
              <a:avLst>
                <a:gd name="adj" fmla="val 199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49DCB4-4045-B674-A5AB-6C97C8093BCC}"/>
                </a:ext>
              </a:extLst>
            </p:cNvPr>
            <p:cNvSpPr txBox="1"/>
            <p:nvPr/>
          </p:nvSpPr>
          <p:spPr>
            <a:xfrm>
              <a:off x="2332961" y="1787934"/>
              <a:ext cx="5998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Select</a:t>
              </a:r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CFD61F8D-FEFE-3740-C33D-7CBA0802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045" y="1743628"/>
              <a:ext cx="381000" cy="381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5C92B8-AB6F-2E7C-3E6E-C9D34F1C1BA3}"/>
              </a:ext>
            </a:extLst>
          </p:cNvPr>
          <p:cNvGrpSpPr/>
          <p:nvPr/>
        </p:nvGrpSpPr>
        <p:grpSpPr>
          <a:xfrm>
            <a:off x="1602781" y="2330368"/>
            <a:ext cx="1143000" cy="457200"/>
            <a:chOff x="1602781" y="2330368"/>
            <a:chExt cx="1143000" cy="457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E3B116-594A-7A6F-9744-188C28C4A4C9}"/>
                </a:ext>
              </a:extLst>
            </p:cNvPr>
            <p:cNvGrpSpPr/>
            <p:nvPr/>
          </p:nvGrpSpPr>
          <p:grpSpPr>
            <a:xfrm>
              <a:off x="1602781" y="2330368"/>
              <a:ext cx="1143000" cy="457200"/>
              <a:chOff x="2265721" y="1705528"/>
              <a:chExt cx="1143000" cy="4572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8032B1B-4AD6-ACC6-AE2E-024BF6663159}"/>
                  </a:ext>
                </a:extLst>
              </p:cNvPr>
              <p:cNvSpPr/>
              <p:nvPr/>
            </p:nvSpPr>
            <p:spPr>
              <a:xfrm>
                <a:off x="2265721" y="1705528"/>
                <a:ext cx="1143000" cy="457200"/>
              </a:xfrm>
              <a:prstGeom prst="roundRect">
                <a:avLst>
                  <a:gd name="adj" fmla="val 1991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2D6EFA-0D71-E05B-5725-CEDE80B4C8DB}"/>
                  </a:ext>
                </a:extLst>
              </p:cNvPr>
              <p:cNvSpPr txBox="1"/>
              <p:nvPr/>
            </p:nvSpPr>
            <p:spPr>
              <a:xfrm>
                <a:off x="2783477" y="1787934"/>
                <a:ext cx="51007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b="1" dirty="0"/>
                  <a:t>Back</a:t>
                </a: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60AF66F7-10BB-EA71-EA46-D1943C1BA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9" y="2373548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07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Nguyễn Trung</dc:creator>
  <cp:lastModifiedBy>Thành Nguyễn Trung</cp:lastModifiedBy>
  <cp:revision>3</cp:revision>
  <dcterms:created xsi:type="dcterms:W3CDTF">2022-08-11T03:37:58Z</dcterms:created>
  <dcterms:modified xsi:type="dcterms:W3CDTF">2022-08-11T09:49:55Z</dcterms:modified>
</cp:coreProperties>
</file>