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A02820-3A60-4186-B58C-479519097327}" v="7" dt="2024-11-16T16:52:08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Tuan Thanh 20202705" userId="6d828de1-57d2-457d-815b-da9039c23f2e" providerId="ADAL" clId="{7DA02820-3A60-4186-B58C-479519097327}"/>
    <pc:docChg chg="custSel addSld modSld">
      <pc:chgData name="Nguyen Tuan Thanh 20202705" userId="6d828de1-57d2-457d-815b-da9039c23f2e" providerId="ADAL" clId="{7DA02820-3A60-4186-B58C-479519097327}" dt="2024-11-16T16:52:45.537" v="320" actId="1076"/>
      <pc:docMkLst>
        <pc:docMk/>
      </pc:docMkLst>
      <pc:sldChg chg="addSp delSp modSp new mod">
        <pc:chgData name="Nguyen Tuan Thanh 20202705" userId="6d828de1-57d2-457d-815b-da9039c23f2e" providerId="ADAL" clId="{7DA02820-3A60-4186-B58C-479519097327}" dt="2024-11-16T16:52:45.537" v="320" actId="1076"/>
        <pc:sldMkLst>
          <pc:docMk/>
          <pc:sldMk cId="3040835843" sldId="258"/>
        </pc:sldMkLst>
        <pc:spChg chg="del">
          <ac:chgData name="Nguyen Tuan Thanh 20202705" userId="6d828de1-57d2-457d-815b-da9039c23f2e" providerId="ADAL" clId="{7DA02820-3A60-4186-B58C-479519097327}" dt="2024-11-16T16:44:49.252" v="2" actId="478"/>
          <ac:spMkLst>
            <pc:docMk/>
            <pc:sldMk cId="3040835843" sldId="258"/>
            <ac:spMk id="2" creationId="{1A4BCF30-86BD-799D-9C85-B39F7F8D34F8}"/>
          </ac:spMkLst>
        </pc:spChg>
        <pc:spChg chg="del">
          <ac:chgData name="Nguyen Tuan Thanh 20202705" userId="6d828de1-57d2-457d-815b-da9039c23f2e" providerId="ADAL" clId="{7DA02820-3A60-4186-B58C-479519097327}" dt="2024-11-16T16:44:47.578" v="1" actId="478"/>
          <ac:spMkLst>
            <pc:docMk/>
            <pc:sldMk cId="3040835843" sldId="258"/>
            <ac:spMk id="3" creationId="{0304AD8C-B09E-5F5B-5CFD-C5338808DCD8}"/>
          </ac:spMkLst>
        </pc:spChg>
        <pc:spChg chg="add mod">
          <ac:chgData name="Nguyen Tuan Thanh 20202705" userId="6d828de1-57d2-457d-815b-da9039c23f2e" providerId="ADAL" clId="{7DA02820-3A60-4186-B58C-479519097327}" dt="2024-11-16T16:52:27.046" v="313" actId="1076"/>
          <ac:spMkLst>
            <pc:docMk/>
            <pc:sldMk cId="3040835843" sldId="258"/>
            <ac:spMk id="4" creationId="{21D45112-D489-A36D-0819-ECBC92541DD7}"/>
          </ac:spMkLst>
        </pc:spChg>
        <pc:spChg chg="add mod">
          <ac:chgData name="Nguyen Tuan Thanh 20202705" userId="6d828de1-57d2-457d-815b-da9039c23f2e" providerId="ADAL" clId="{7DA02820-3A60-4186-B58C-479519097327}" dt="2024-11-16T16:52:27.046" v="313" actId="1076"/>
          <ac:spMkLst>
            <pc:docMk/>
            <pc:sldMk cId="3040835843" sldId="258"/>
            <ac:spMk id="5" creationId="{D1737EFC-181C-0BB8-2F33-998E10F4B6CD}"/>
          </ac:spMkLst>
        </pc:spChg>
        <pc:spChg chg="add mod">
          <ac:chgData name="Nguyen Tuan Thanh 20202705" userId="6d828de1-57d2-457d-815b-da9039c23f2e" providerId="ADAL" clId="{7DA02820-3A60-4186-B58C-479519097327}" dt="2024-11-16T16:52:27.046" v="313" actId="1076"/>
          <ac:spMkLst>
            <pc:docMk/>
            <pc:sldMk cId="3040835843" sldId="258"/>
            <ac:spMk id="6" creationId="{2FC34DE3-5C75-5ACE-85B4-3F76C4DE8182}"/>
          </ac:spMkLst>
        </pc:spChg>
        <pc:spChg chg="add mod">
          <ac:chgData name="Nguyen Tuan Thanh 20202705" userId="6d828de1-57d2-457d-815b-da9039c23f2e" providerId="ADAL" clId="{7DA02820-3A60-4186-B58C-479519097327}" dt="2024-11-16T16:52:27.046" v="313" actId="1076"/>
          <ac:spMkLst>
            <pc:docMk/>
            <pc:sldMk cId="3040835843" sldId="258"/>
            <ac:spMk id="7" creationId="{6B7D6797-DB95-FEA5-2AE2-8A91794B2550}"/>
          </ac:spMkLst>
        </pc:spChg>
        <pc:spChg chg="add mod">
          <ac:chgData name="Nguyen Tuan Thanh 20202705" userId="6d828de1-57d2-457d-815b-da9039c23f2e" providerId="ADAL" clId="{7DA02820-3A60-4186-B58C-479519097327}" dt="2024-11-16T16:52:27.046" v="313" actId="1076"/>
          <ac:spMkLst>
            <pc:docMk/>
            <pc:sldMk cId="3040835843" sldId="258"/>
            <ac:spMk id="8" creationId="{8DF59422-7D8E-4A06-B9B3-8FED55326AE9}"/>
          </ac:spMkLst>
        </pc:spChg>
        <pc:spChg chg="add mod">
          <ac:chgData name="Nguyen Tuan Thanh 20202705" userId="6d828de1-57d2-457d-815b-da9039c23f2e" providerId="ADAL" clId="{7DA02820-3A60-4186-B58C-479519097327}" dt="2024-11-16T16:52:27.046" v="313" actId="1076"/>
          <ac:spMkLst>
            <pc:docMk/>
            <pc:sldMk cId="3040835843" sldId="258"/>
            <ac:spMk id="9" creationId="{85A8037B-EE7B-F6AE-734F-C17E18C9A729}"/>
          </ac:spMkLst>
        </pc:spChg>
        <pc:spChg chg="add del mod">
          <ac:chgData name="Nguyen Tuan Thanh 20202705" userId="6d828de1-57d2-457d-815b-da9039c23f2e" providerId="ADAL" clId="{7DA02820-3A60-4186-B58C-479519097327}" dt="2024-11-16T16:48:41.045" v="228" actId="478"/>
          <ac:spMkLst>
            <pc:docMk/>
            <pc:sldMk cId="3040835843" sldId="258"/>
            <ac:spMk id="10" creationId="{311733D9-058E-64A0-3C49-AD9604861300}"/>
          </ac:spMkLst>
        </pc:spChg>
        <pc:spChg chg="add mod">
          <ac:chgData name="Nguyen Tuan Thanh 20202705" userId="6d828de1-57d2-457d-815b-da9039c23f2e" providerId="ADAL" clId="{7DA02820-3A60-4186-B58C-479519097327}" dt="2024-11-16T16:52:27.046" v="313" actId="1076"/>
          <ac:spMkLst>
            <pc:docMk/>
            <pc:sldMk cId="3040835843" sldId="258"/>
            <ac:spMk id="11" creationId="{1A240686-CB43-1F32-71DE-2C45C5E49BC4}"/>
          </ac:spMkLst>
        </pc:spChg>
        <pc:spChg chg="add mod">
          <ac:chgData name="Nguyen Tuan Thanh 20202705" userId="6d828de1-57d2-457d-815b-da9039c23f2e" providerId="ADAL" clId="{7DA02820-3A60-4186-B58C-479519097327}" dt="2024-11-16T16:52:27.046" v="313" actId="1076"/>
          <ac:spMkLst>
            <pc:docMk/>
            <pc:sldMk cId="3040835843" sldId="258"/>
            <ac:spMk id="12" creationId="{1D00E50B-3C25-A446-01BE-59F57D02DCFB}"/>
          </ac:spMkLst>
        </pc:spChg>
        <pc:spChg chg="add mod">
          <ac:chgData name="Nguyen Tuan Thanh 20202705" userId="6d828de1-57d2-457d-815b-da9039c23f2e" providerId="ADAL" clId="{7DA02820-3A60-4186-B58C-479519097327}" dt="2024-11-16T16:52:27.046" v="313" actId="1076"/>
          <ac:spMkLst>
            <pc:docMk/>
            <pc:sldMk cId="3040835843" sldId="258"/>
            <ac:spMk id="35" creationId="{1B78BFE5-CE71-67E7-8124-81A34E8B7730}"/>
          </ac:spMkLst>
        </pc:spChg>
        <pc:spChg chg="add mod">
          <ac:chgData name="Nguyen Tuan Thanh 20202705" userId="6d828de1-57d2-457d-815b-da9039c23f2e" providerId="ADAL" clId="{7DA02820-3A60-4186-B58C-479519097327}" dt="2024-11-16T16:52:27.046" v="313" actId="1076"/>
          <ac:spMkLst>
            <pc:docMk/>
            <pc:sldMk cId="3040835843" sldId="258"/>
            <ac:spMk id="36" creationId="{E8473469-FF9D-F5FE-C1A6-3CFF176695F1}"/>
          </ac:spMkLst>
        </pc:spChg>
        <pc:spChg chg="add mod">
          <ac:chgData name="Nguyen Tuan Thanh 20202705" userId="6d828de1-57d2-457d-815b-da9039c23f2e" providerId="ADAL" clId="{7DA02820-3A60-4186-B58C-479519097327}" dt="2024-11-16T16:52:27.046" v="313" actId="1076"/>
          <ac:spMkLst>
            <pc:docMk/>
            <pc:sldMk cId="3040835843" sldId="258"/>
            <ac:spMk id="40" creationId="{C708985D-678F-384D-D72D-FF3BFBC6A9CB}"/>
          </ac:spMkLst>
        </pc:spChg>
        <pc:spChg chg="add mod">
          <ac:chgData name="Nguyen Tuan Thanh 20202705" userId="6d828de1-57d2-457d-815b-da9039c23f2e" providerId="ADAL" clId="{7DA02820-3A60-4186-B58C-479519097327}" dt="2024-11-16T16:52:27.046" v="313" actId="1076"/>
          <ac:spMkLst>
            <pc:docMk/>
            <pc:sldMk cId="3040835843" sldId="258"/>
            <ac:spMk id="41" creationId="{17B031C7-E871-5D0A-6EB6-846D38A250E1}"/>
          </ac:spMkLst>
        </pc:spChg>
        <pc:spChg chg="add mod">
          <ac:chgData name="Nguyen Tuan Thanh 20202705" userId="6d828de1-57d2-457d-815b-da9039c23f2e" providerId="ADAL" clId="{7DA02820-3A60-4186-B58C-479519097327}" dt="2024-11-16T16:52:27.046" v="313" actId="1076"/>
          <ac:spMkLst>
            <pc:docMk/>
            <pc:sldMk cId="3040835843" sldId="258"/>
            <ac:spMk id="42" creationId="{4D1EE65A-EDA2-1BE8-887F-9C67A637476D}"/>
          </ac:spMkLst>
        </pc:spChg>
        <pc:spChg chg="add mod">
          <ac:chgData name="Nguyen Tuan Thanh 20202705" userId="6d828de1-57d2-457d-815b-da9039c23f2e" providerId="ADAL" clId="{7DA02820-3A60-4186-B58C-479519097327}" dt="2024-11-16T16:52:45.537" v="320" actId="1076"/>
          <ac:spMkLst>
            <pc:docMk/>
            <pc:sldMk cId="3040835843" sldId="258"/>
            <ac:spMk id="43" creationId="{6B9231DB-8F14-97F2-D7FD-7743392AB301}"/>
          </ac:spMkLst>
        </pc:spChg>
        <pc:cxnChg chg="add mod">
          <ac:chgData name="Nguyen Tuan Thanh 20202705" userId="6d828de1-57d2-457d-815b-da9039c23f2e" providerId="ADAL" clId="{7DA02820-3A60-4186-B58C-479519097327}" dt="2024-11-16T16:52:27.046" v="313" actId="1076"/>
          <ac:cxnSpMkLst>
            <pc:docMk/>
            <pc:sldMk cId="3040835843" sldId="258"/>
            <ac:cxnSpMk id="14" creationId="{3AF11976-2166-8B88-E5A1-33A47D94482E}"/>
          </ac:cxnSpMkLst>
        </pc:cxnChg>
        <pc:cxnChg chg="add mod">
          <ac:chgData name="Nguyen Tuan Thanh 20202705" userId="6d828de1-57d2-457d-815b-da9039c23f2e" providerId="ADAL" clId="{7DA02820-3A60-4186-B58C-479519097327}" dt="2024-11-16T16:52:27.046" v="313" actId="1076"/>
          <ac:cxnSpMkLst>
            <pc:docMk/>
            <pc:sldMk cId="3040835843" sldId="258"/>
            <ac:cxnSpMk id="16" creationId="{D6AFACB0-5152-9E94-A8F0-B245C2A2357A}"/>
          </ac:cxnSpMkLst>
        </pc:cxnChg>
        <pc:cxnChg chg="add mod">
          <ac:chgData name="Nguyen Tuan Thanh 20202705" userId="6d828de1-57d2-457d-815b-da9039c23f2e" providerId="ADAL" clId="{7DA02820-3A60-4186-B58C-479519097327}" dt="2024-11-16T16:52:27.046" v="313" actId="1076"/>
          <ac:cxnSpMkLst>
            <pc:docMk/>
            <pc:sldMk cId="3040835843" sldId="258"/>
            <ac:cxnSpMk id="18" creationId="{FD29AF4A-EB89-0B8F-2EEF-C09705F07058}"/>
          </ac:cxnSpMkLst>
        </pc:cxnChg>
        <pc:cxnChg chg="add mod">
          <ac:chgData name="Nguyen Tuan Thanh 20202705" userId="6d828de1-57d2-457d-815b-da9039c23f2e" providerId="ADAL" clId="{7DA02820-3A60-4186-B58C-479519097327}" dt="2024-11-16T16:52:27.046" v="313" actId="1076"/>
          <ac:cxnSpMkLst>
            <pc:docMk/>
            <pc:sldMk cId="3040835843" sldId="258"/>
            <ac:cxnSpMk id="21" creationId="{FA0C9D88-D15A-A22D-4968-E09DCBF3CBD1}"/>
          </ac:cxnSpMkLst>
        </pc:cxnChg>
        <pc:cxnChg chg="add mod">
          <ac:chgData name="Nguyen Tuan Thanh 20202705" userId="6d828de1-57d2-457d-815b-da9039c23f2e" providerId="ADAL" clId="{7DA02820-3A60-4186-B58C-479519097327}" dt="2024-11-16T16:52:27.046" v="313" actId="1076"/>
          <ac:cxnSpMkLst>
            <pc:docMk/>
            <pc:sldMk cId="3040835843" sldId="258"/>
            <ac:cxnSpMk id="23" creationId="{3F5D2C92-CEB0-59CF-7989-6C89735F1D4C}"/>
          </ac:cxnSpMkLst>
        </pc:cxnChg>
        <pc:cxnChg chg="add mod">
          <ac:chgData name="Nguyen Tuan Thanh 20202705" userId="6d828de1-57d2-457d-815b-da9039c23f2e" providerId="ADAL" clId="{7DA02820-3A60-4186-B58C-479519097327}" dt="2024-11-16T16:52:27.046" v="313" actId="1076"/>
          <ac:cxnSpMkLst>
            <pc:docMk/>
            <pc:sldMk cId="3040835843" sldId="258"/>
            <ac:cxnSpMk id="26" creationId="{20AD15DD-0939-46F0-D019-3E8FE7AC733C}"/>
          </ac:cxnSpMkLst>
        </pc:cxnChg>
        <pc:cxnChg chg="add mod">
          <ac:chgData name="Nguyen Tuan Thanh 20202705" userId="6d828de1-57d2-457d-815b-da9039c23f2e" providerId="ADAL" clId="{7DA02820-3A60-4186-B58C-479519097327}" dt="2024-11-16T16:52:27.046" v="313" actId="1076"/>
          <ac:cxnSpMkLst>
            <pc:docMk/>
            <pc:sldMk cId="3040835843" sldId="258"/>
            <ac:cxnSpMk id="28" creationId="{DE9C30FF-EC55-F3BF-73B9-AC3FF287071A}"/>
          </ac:cxnSpMkLst>
        </pc:cxnChg>
        <pc:cxnChg chg="add mod">
          <ac:chgData name="Nguyen Tuan Thanh 20202705" userId="6d828de1-57d2-457d-815b-da9039c23f2e" providerId="ADAL" clId="{7DA02820-3A60-4186-B58C-479519097327}" dt="2024-11-16T16:52:27.046" v="313" actId="1076"/>
          <ac:cxnSpMkLst>
            <pc:docMk/>
            <pc:sldMk cId="3040835843" sldId="258"/>
            <ac:cxnSpMk id="34" creationId="{5032BE6A-5AB2-F34E-9357-F98437B1849F}"/>
          </ac:cxnSpMkLst>
        </pc:cxnChg>
        <pc:cxnChg chg="add mod">
          <ac:chgData name="Nguyen Tuan Thanh 20202705" userId="6d828de1-57d2-457d-815b-da9039c23f2e" providerId="ADAL" clId="{7DA02820-3A60-4186-B58C-479519097327}" dt="2024-11-16T16:52:27.046" v="313" actId="1076"/>
          <ac:cxnSpMkLst>
            <pc:docMk/>
            <pc:sldMk cId="3040835843" sldId="258"/>
            <ac:cxnSpMk id="38" creationId="{17D91FAC-055F-70B6-BC48-E3F79E49B1B7}"/>
          </ac:cxnSpMkLst>
        </pc:cxnChg>
        <pc:cxnChg chg="add mod">
          <ac:chgData name="Nguyen Tuan Thanh 20202705" userId="6d828de1-57d2-457d-815b-da9039c23f2e" providerId="ADAL" clId="{7DA02820-3A60-4186-B58C-479519097327}" dt="2024-11-16T16:52:45.537" v="320" actId="1076"/>
          <ac:cxnSpMkLst>
            <pc:docMk/>
            <pc:sldMk cId="3040835843" sldId="258"/>
            <ac:cxnSpMk id="45" creationId="{DEEFA695-1272-EE47-2BD2-D5556863049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E98C48-A465-42A8-30B1-43789AF81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985E43F-EE51-17AA-06E1-6BC229AF4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35FB342-524F-E31B-7DFD-309431DE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2C8D-191D-46F8-B538-5BC201903C4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0EC7388-C3D8-4337-44D3-878DD230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0B54030-F09C-6270-2EEF-5A7DCDE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BEAC-A3B9-44CD-803D-E7732882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FCE496-40E2-AD53-36A5-F54ECA34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38D9BF1-3509-90C1-B3BB-E45C1C730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1090FE9-D990-DA9E-539D-4E16AEA4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2C8D-191D-46F8-B538-5BC201903C4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7190890-20D4-85E8-275D-65A96992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78C1DCF-B1B6-7E8B-0337-9272A7E4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BEAC-A3B9-44CD-803D-E7732882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DB68176-7B8F-6F68-62A9-5AADF6E94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A4F5ADB-39B8-5419-1BEB-FC846923E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D0E13FC-7E97-CC1F-9516-62A97CF9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2C8D-191D-46F8-B538-5BC201903C4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2463A7F-0713-8E9A-A3FC-281FE0EC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E9989E4-265D-ED17-E4CB-1B67F280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BEAC-A3B9-44CD-803D-E7732882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4835F3-1654-D57C-4801-8E04FCB7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F504BC-8031-17C8-64F3-7E888FBF6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C197B7D-7407-31A6-9555-9D94E6CC6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2C8D-191D-46F8-B538-5BC201903C4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C9BF3EA-91B3-ED6B-D1DA-51A5BFC6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DC38A23-E571-56D1-64FC-4C364ADE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BEAC-A3B9-44CD-803D-E7732882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6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EED8BC7-A823-0E5E-434E-45EC89ACE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9A592A2-0884-AC9F-B063-6C1E2D16B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6EB3313-D491-CF00-75FF-131839EA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2C8D-191D-46F8-B538-5BC201903C4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61A7BD2-4F62-E03B-703E-CF4573F4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E8FA190-D2D7-E3EC-9D88-3911A709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BEAC-A3B9-44CD-803D-E7732882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3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A5890C2-1E90-216D-6BE6-1060DBAA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4E4377F-801A-FD83-E44A-324246C00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55CAB2C-0665-7DDF-AFFF-56380B14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2F0E9F3-7052-A681-A53C-3407B0B4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2C8D-191D-46F8-B538-5BC201903C4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C68E28E-BAE2-D9DB-C4AB-A0E917D2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F0ADA81-E439-4850-61FF-8D5E87FA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BEAC-A3B9-44CD-803D-E7732882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4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BA1D52-3440-8F9F-D7FD-4B0750389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46FF96F-19A0-0760-4649-80B39A1CC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2C3A937-D3DA-049E-E52B-4897E1EC8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8125F619-C56B-63E6-C43A-020F9BB62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103E404-F0E5-D7F8-E398-4913C7A5B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9D9FC9DA-0307-DE1B-10BA-1F2853E1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2C8D-191D-46F8-B538-5BC201903C4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57CEC35-DCCA-5066-0A28-65571C5E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157E1AED-7577-7320-CF43-1F6E7AB4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BEAC-A3B9-44CD-803D-E7732882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0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C9E55B-27DC-4006-3693-9B86FC3B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EDAC711F-01C5-86A6-7CF6-0883FBCD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2C8D-191D-46F8-B538-5BC201903C4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3236BF4B-4285-C5CB-423E-4B17414C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6122EE9-11B8-8C33-9329-44A7CB1D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BEAC-A3B9-44CD-803D-E7732882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3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E18BC82-515D-E0E0-B3D5-B6A4B6A3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2C8D-191D-46F8-B538-5BC201903C4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C681B82E-4ABB-7BC8-E976-DC4E9479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5F669B6-995D-28F1-AF50-6CB62BE4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BEAC-A3B9-44CD-803D-E7732882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D2B64E0-522A-C175-A103-17A40DB7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6714397-2094-60D1-902B-7BC37563B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8230AD7-E22E-F08D-09E1-0DEECBCBC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CC341FE-C0E8-DEC7-B59D-B1DC606A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2C8D-191D-46F8-B538-5BC201903C4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08C90ED-92C8-25F6-F59F-5784C133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BE7A362-3F84-480A-259D-0EBC8044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BEAC-A3B9-44CD-803D-E7732882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4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75836A1-16B2-2221-3F53-D70AB1B4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DED4B47-5881-F156-782D-F8F194913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B76F942-3A32-6A52-0110-DFAE1646E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DEA2497-2207-D783-2B42-D2990225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2C8D-191D-46F8-B538-5BC201903C4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D561167-E1A8-3558-B52E-2F6B8247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28C643B-66F0-CD1C-7094-7159B937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BEAC-A3B9-44CD-803D-E7732882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2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FEC71148-8279-491D-6A1C-D29A79F8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EDC0C0F-494C-F52C-EDE3-4A1C17CBB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48FD74C-D652-75C7-E8AA-12FA70491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D72C8D-191D-46F8-B538-5BC201903C4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81BE094-77E5-0C9B-066D-03AECF4AC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9F1A6A9-E734-E5EB-FA6D-FAE466F78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43BEAC-A3B9-44CD-803D-E7732882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B2FD20B8-2230-140C-2D29-B8FD477B5920}"/>
              </a:ext>
            </a:extLst>
          </p:cNvPr>
          <p:cNvSpPr/>
          <p:nvPr/>
        </p:nvSpPr>
        <p:spPr>
          <a:xfrm>
            <a:off x="7177175" y="1390291"/>
            <a:ext cx="2363638" cy="3999782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OUTPUT</a:t>
            </a:r>
          </a:p>
        </p:txBody>
      </p:sp>
      <p:sp>
        <p:nvSpPr>
          <p:cNvPr id="11" name="Hình chữ nhật: Góc Tròn 10">
            <a:extLst>
              <a:ext uri="{FF2B5EF4-FFF2-40B4-BE49-F238E27FC236}">
                <a16:creationId xmlns:a16="http://schemas.microsoft.com/office/drawing/2014/main" id="{829EB9D0-8536-6B1F-73C5-20AE88C23B83}"/>
              </a:ext>
            </a:extLst>
          </p:cNvPr>
          <p:cNvSpPr/>
          <p:nvPr/>
        </p:nvSpPr>
        <p:spPr>
          <a:xfrm>
            <a:off x="2130725" y="1570009"/>
            <a:ext cx="2191110" cy="360584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55D548F6-52BB-A4AC-9C67-44ADC9C10CD9}"/>
              </a:ext>
            </a:extLst>
          </p:cNvPr>
          <p:cNvSpPr/>
          <p:nvPr/>
        </p:nvSpPr>
        <p:spPr>
          <a:xfrm>
            <a:off x="4623758" y="2941608"/>
            <a:ext cx="2191110" cy="8626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STM32F103</a:t>
            </a:r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755875A7-ECFD-E285-CDB3-4C94413886DE}"/>
              </a:ext>
            </a:extLst>
          </p:cNvPr>
          <p:cNvSpPr/>
          <p:nvPr/>
        </p:nvSpPr>
        <p:spPr>
          <a:xfrm>
            <a:off x="2277373" y="3933645"/>
            <a:ext cx="1949569" cy="8971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HC FSR05</a:t>
            </a:r>
          </a:p>
        </p:txBody>
      </p:sp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E116643F-E0A8-3E67-9593-818C7329DB2B}"/>
              </a:ext>
            </a:extLst>
          </p:cNvPr>
          <p:cNvSpPr/>
          <p:nvPr/>
        </p:nvSpPr>
        <p:spPr>
          <a:xfrm>
            <a:off x="2277374" y="2147979"/>
            <a:ext cx="1949569" cy="8971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HC SFR05</a:t>
            </a:r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00B93CD5-941C-E9A4-473D-8B9D72506F17}"/>
              </a:ext>
            </a:extLst>
          </p:cNvPr>
          <p:cNvSpPr/>
          <p:nvPr/>
        </p:nvSpPr>
        <p:spPr>
          <a:xfrm>
            <a:off x="7277817" y="1639020"/>
            <a:ext cx="1949569" cy="8971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Động cơ trái</a:t>
            </a:r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B44115E8-E227-931D-7991-022EA42F5283}"/>
              </a:ext>
            </a:extLst>
          </p:cNvPr>
          <p:cNvSpPr/>
          <p:nvPr/>
        </p:nvSpPr>
        <p:spPr>
          <a:xfrm>
            <a:off x="7277817" y="4244196"/>
            <a:ext cx="1949569" cy="8971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Động cơ phải</a:t>
            </a:r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F16450BA-6A97-E7A1-A5AB-ED18A709269A}"/>
              </a:ext>
            </a:extLst>
          </p:cNvPr>
          <p:cNvSpPr/>
          <p:nvPr/>
        </p:nvSpPr>
        <p:spPr>
          <a:xfrm>
            <a:off x="7277818" y="2941608"/>
            <a:ext cx="1949569" cy="8971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L298N</a:t>
            </a:r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445FF94B-3B83-816A-FE57-C4B0C56CD870}"/>
              </a:ext>
            </a:extLst>
          </p:cNvPr>
          <p:cNvSpPr/>
          <p:nvPr/>
        </p:nvSpPr>
        <p:spPr>
          <a:xfrm>
            <a:off x="4744528" y="5431767"/>
            <a:ext cx="1949569" cy="8971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Nguồn 5V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5F38DE91-6556-C132-3ECB-3E7D1C18CA9C}"/>
              </a:ext>
            </a:extLst>
          </p:cNvPr>
          <p:cNvSpPr txBox="1"/>
          <p:nvPr/>
        </p:nvSpPr>
        <p:spPr>
          <a:xfrm>
            <a:off x="2820835" y="1097159"/>
            <a:ext cx="15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F6199B1B-4044-1512-98D1-2D4CA61AE6B1}"/>
              </a:ext>
            </a:extLst>
          </p:cNvPr>
          <p:cNvSpPr txBox="1"/>
          <p:nvPr/>
        </p:nvSpPr>
        <p:spPr>
          <a:xfrm>
            <a:off x="7668882" y="1000664"/>
            <a:ext cx="109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OUTPUT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00DB95F7-E50E-47A5-095E-38E8F6218BF9}"/>
              </a:ext>
            </a:extLst>
          </p:cNvPr>
          <p:cNvCxnSpPr>
            <a:stCxn id="10" idx="0"/>
            <a:endCxn id="4" idx="2"/>
          </p:cNvCxnSpPr>
          <p:nvPr/>
        </p:nvCxnSpPr>
        <p:spPr>
          <a:xfrm flipV="1">
            <a:off x="5719313" y="3804249"/>
            <a:ext cx="0" cy="1627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E25CC4D1-C8BE-6B28-83D2-CD0E4C7A6AB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321834" y="4830793"/>
            <a:ext cx="1397479" cy="600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2655F9BB-16BD-68D9-9DAC-8D94A0079A2C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719313" y="4830793"/>
            <a:ext cx="1457861" cy="600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944F710E-0009-103F-F675-AB75152158D2}"/>
              </a:ext>
            </a:extLst>
          </p:cNvPr>
          <p:cNvCxnSpPr>
            <a:stCxn id="11" idx="3"/>
            <a:endCxn id="4" idx="1"/>
          </p:cNvCxnSpPr>
          <p:nvPr/>
        </p:nvCxnSpPr>
        <p:spPr>
          <a:xfrm>
            <a:off x="4321835" y="3372929"/>
            <a:ext cx="3019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B67A1D22-5C5A-1ED7-536B-63F5C8D4138E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6814868" y="3372929"/>
            <a:ext cx="362307" cy="17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2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ài 2: Tổng quan về KIT STM32F103C8T6 Blue Pill - Bài viết sưu tầm">
            <a:extLst>
              <a:ext uri="{FF2B5EF4-FFF2-40B4-BE49-F238E27FC236}">
                <a16:creationId xmlns:a16="http://schemas.microsoft.com/office/drawing/2014/main" id="{C525E7C4-56D8-3BEA-ED12-387444A01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820567" y="2344805"/>
            <a:ext cx="3633739" cy="159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dule điều khiển động cơ L298N Linh Kiện 888">
            <a:extLst>
              <a:ext uri="{FF2B5EF4-FFF2-40B4-BE49-F238E27FC236}">
                <a16:creationId xmlns:a16="http://schemas.microsoft.com/office/drawing/2014/main" id="{8DA29479-9274-331B-6AE1-DA3A4EF3C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647855" y="1994196"/>
            <a:ext cx="2570782" cy="257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ạch Điều Khiển Động Cơ DC L298N - Nshop">
            <a:extLst>
              <a:ext uri="{FF2B5EF4-FFF2-40B4-BE49-F238E27FC236}">
                <a16:creationId xmlns:a16="http://schemas.microsoft.com/office/drawing/2014/main" id="{5FB36E1E-D70A-B4BC-28C6-734DD5C4D5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1" t="3441" r="11416" b="64588"/>
          <a:stretch/>
        </p:blipFill>
        <p:spPr bwMode="auto">
          <a:xfrm>
            <a:off x="9090869" y="305013"/>
            <a:ext cx="1136445" cy="17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Mạch Điều Khiển Động Cơ DC L298N - Nshop">
            <a:extLst>
              <a:ext uri="{FF2B5EF4-FFF2-40B4-BE49-F238E27FC236}">
                <a16:creationId xmlns:a16="http://schemas.microsoft.com/office/drawing/2014/main" id="{8013CEA5-C198-A90A-2EEC-A9B868BD0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1" t="3441" r="11416" b="64588"/>
          <a:stretch/>
        </p:blipFill>
        <p:spPr bwMode="auto">
          <a:xfrm flipV="1">
            <a:off x="9090869" y="4744655"/>
            <a:ext cx="1161122" cy="180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ảm Biến Siêu Âm UltraSonic HY-SRF05">
            <a:extLst>
              <a:ext uri="{FF2B5EF4-FFF2-40B4-BE49-F238E27FC236}">
                <a16:creationId xmlns:a16="http://schemas.microsoft.com/office/drawing/2014/main" id="{38CFFE2F-C974-B88D-000F-C2ADC621B4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" t="22681" r="4281" b="20319"/>
          <a:stretch/>
        </p:blipFill>
        <p:spPr bwMode="auto">
          <a:xfrm rot="16200000">
            <a:off x="1401385" y="660333"/>
            <a:ext cx="2294247" cy="140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ảm Biến Siêu Âm UltraSonic HY-SRF05">
            <a:extLst>
              <a:ext uri="{FF2B5EF4-FFF2-40B4-BE49-F238E27FC236}">
                <a16:creationId xmlns:a16="http://schemas.microsoft.com/office/drawing/2014/main" id="{7F698326-EAE6-751C-8CC8-36A7E5069C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" t="22681" r="4281" b="20319"/>
          <a:stretch/>
        </p:blipFill>
        <p:spPr bwMode="auto">
          <a:xfrm rot="16200000">
            <a:off x="1401384" y="2954580"/>
            <a:ext cx="2294247" cy="140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ạch Hạ Áp, Giảm Áp DC LM2596 / LM2596S 3A | Lazada.vn">
            <a:extLst>
              <a:ext uri="{FF2B5EF4-FFF2-40B4-BE49-F238E27FC236}">
                <a16:creationId xmlns:a16="http://schemas.microsoft.com/office/drawing/2014/main" id="{421A6237-89A5-254C-FA7D-A5129007B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1" t="54720" r="22513"/>
          <a:stretch/>
        </p:blipFill>
        <p:spPr bwMode="auto">
          <a:xfrm>
            <a:off x="3760132" y="5401835"/>
            <a:ext cx="1452362" cy="72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[Video test pin] Pin Sạc Lithium 18650 3.7V 1800mAh 500 lần nạp">
            <a:extLst>
              <a:ext uri="{FF2B5EF4-FFF2-40B4-BE49-F238E27FC236}">
                <a16:creationId xmlns:a16="http://schemas.microsoft.com/office/drawing/2014/main" id="{CC023C13-C76D-83A0-F3D6-3D089EC4E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4" t="15003" r="14898" b="16988"/>
          <a:stretch/>
        </p:blipFill>
        <p:spPr bwMode="auto">
          <a:xfrm>
            <a:off x="1036875" y="4896622"/>
            <a:ext cx="1749607" cy="160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Đường kết nối: Mũi tên Gấp khúc 7">
            <a:extLst>
              <a:ext uri="{FF2B5EF4-FFF2-40B4-BE49-F238E27FC236}">
                <a16:creationId xmlns:a16="http://schemas.microsoft.com/office/drawing/2014/main" id="{A43A7848-2648-53A2-2532-6C6BE12D225F}"/>
              </a:ext>
            </a:extLst>
          </p:cNvPr>
          <p:cNvCxnSpPr/>
          <p:nvPr/>
        </p:nvCxnSpPr>
        <p:spPr>
          <a:xfrm>
            <a:off x="2631057" y="5063706"/>
            <a:ext cx="1199071" cy="40544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Đường kết nối: Mũi tên Gấp khúc 9">
            <a:extLst>
              <a:ext uri="{FF2B5EF4-FFF2-40B4-BE49-F238E27FC236}">
                <a16:creationId xmlns:a16="http://schemas.microsoft.com/office/drawing/2014/main" id="{34105C55-3CC6-7AB5-A099-9C504A3C2A16}"/>
              </a:ext>
            </a:extLst>
          </p:cNvPr>
          <p:cNvCxnSpPr/>
          <p:nvPr/>
        </p:nvCxnSpPr>
        <p:spPr>
          <a:xfrm flipV="1">
            <a:off x="1845677" y="6038491"/>
            <a:ext cx="1984451" cy="232913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Đường kết nối: Mũi tên Gấp khúc 11">
            <a:extLst>
              <a:ext uri="{FF2B5EF4-FFF2-40B4-BE49-F238E27FC236}">
                <a16:creationId xmlns:a16="http://schemas.microsoft.com/office/drawing/2014/main" id="{0A33EDBB-B5D0-EDC5-DE95-E93611C8334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16262" y="4283017"/>
            <a:ext cx="1311214" cy="1061046"/>
          </a:xfrm>
          <a:prstGeom prst="bentConnector3">
            <a:avLst>
              <a:gd name="adj1" fmla="val 101316"/>
            </a:avLst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nối Thẳng 26">
            <a:extLst>
              <a:ext uri="{FF2B5EF4-FFF2-40B4-BE49-F238E27FC236}">
                <a16:creationId xmlns:a16="http://schemas.microsoft.com/office/drawing/2014/main" id="{9CB1BA88-5947-5DAD-C7A3-9B064963C5AC}"/>
              </a:ext>
            </a:extLst>
          </p:cNvPr>
          <p:cNvCxnSpPr/>
          <p:nvPr/>
        </p:nvCxnSpPr>
        <p:spPr>
          <a:xfrm>
            <a:off x="5141346" y="6038491"/>
            <a:ext cx="3450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Đường kết nối: Mũi tên Gấp khúc 28">
            <a:extLst>
              <a:ext uri="{FF2B5EF4-FFF2-40B4-BE49-F238E27FC236}">
                <a16:creationId xmlns:a16="http://schemas.microsoft.com/office/drawing/2014/main" id="{091FCA17-BDB7-D837-040F-E932B82EE0A7}"/>
              </a:ext>
            </a:extLst>
          </p:cNvPr>
          <p:cNvCxnSpPr/>
          <p:nvPr/>
        </p:nvCxnSpPr>
        <p:spPr>
          <a:xfrm rot="5400000">
            <a:off x="4968815" y="4804913"/>
            <a:ext cx="1751163" cy="715992"/>
          </a:xfrm>
          <a:prstGeom prst="bentConnector3">
            <a:avLst>
              <a:gd name="adj1" fmla="val -24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DFE6296C-7B9F-0F4D-95A3-5D1A29AC4ECF}"/>
              </a:ext>
            </a:extLst>
          </p:cNvPr>
          <p:cNvSpPr txBox="1"/>
          <p:nvPr/>
        </p:nvSpPr>
        <p:spPr>
          <a:xfrm>
            <a:off x="5486400" y="55265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5V</a:t>
            </a:r>
          </a:p>
        </p:txBody>
      </p:sp>
      <p:cxnSp>
        <p:nvCxnSpPr>
          <p:cNvPr id="33" name="Đường kết nối: Mũi tên Gấp khúc 32">
            <a:extLst>
              <a:ext uri="{FF2B5EF4-FFF2-40B4-BE49-F238E27FC236}">
                <a16:creationId xmlns:a16="http://schemas.microsoft.com/office/drawing/2014/main" id="{46C4EA93-A444-420E-7A58-B6E785CB516E}"/>
              </a:ext>
            </a:extLst>
          </p:cNvPr>
          <p:cNvCxnSpPr>
            <a:stCxn id="1034" idx="2"/>
          </p:cNvCxnSpPr>
          <p:nvPr/>
        </p:nvCxnSpPr>
        <p:spPr>
          <a:xfrm>
            <a:off x="3251339" y="1363163"/>
            <a:ext cx="2951053" cy="888331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Đường kết nối: Mũi tên Gấp khúc 34">
            <a:extLst>
              <a:ext uri="{FF2B5EF4-FFF2-40B4-BE49-F238E27FC236}">
                <a16:creationId xmlns:a16="http://schemas.microsoft.com/office/drawing/2014/main" id="{B52F5D3E-0999-7E39-8A3A-77E21F3ABE35}"/>
              </a:ext>
            </a:extLst>
          </p:cNvPr>
          <p:cNvCxnSpPr>
            <a:cxnSpLocks/>
          </p:cNvCxnSpPr>
          <p:nvPr/>
        </p:nvCxnSpPr>
        <p:spPr>
          <a:xfrm>
            <a:off x="3069541" y="1500996"/>
            <a:ext cx="3132851" cy="89714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Đường kết nối: Mũi tên Gấp khúc 38">
            <a:extLst>
              <a:ext uri="{FF2B5EF4-FFF2-40B4-BE49-F238E27FC236}">
                <a16:creationId xmlns:a16="http://schemas.microsoft.com/office/drawing/2014/main" id="{872F9F57-DE77-E0BF-F05B-1C4E8F99E17F}"/>
              </a:ext>
            </a:extLst>
          </p:cNvPr>
          <p:cNvCxnSpPr>
            <a:stCxn id="6" idx="2"/>
          </p:cNvCxnSpPr>
          <p:nvPr/>
        </p:nvCxnSpPr>
        <p:spPr>
          <a:xfrm flipV="1">
            <a:off x="3251338" y="3429000"/>
            <a:ext cx="3822322" cy="228410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Đường nối Thẳng 44">
            <a:extLst>
              <a:ext uri="{FF2B5EF4-FFF2-40B4-BE49-F238E27FC236}">
                <a16:creationId xmlns:a16="http://schemas.microsoft.com/office/drawing/2014/main" id="{A17895DB-BDA4-2197-D577-7378622C8252}"/>
              </a:ext>
            </a:extLst>
          </p:cNvPr>
          <p:cNvCxnSpPr>
            <a:cxnSpLocks/>
          </p:cNvCxnSpPr>
          <p:nvPr/>
        </p:nvCxnSpPr>
        <p:spPr>
          <a:xfrm>
            <a:off x="3230592" y="3778370"/>
            <a:ext cx="442966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Đường kết nối: Mũi tên Gấp khúc 47">
            <a:extLst>
              <a:ext uri="{FF2B5EF4-FFF2-40B4-BE49-F238E27FC236}">
                <a16:creationId xmlns:a16="http://schemas.microsoft.com/office/drawing/2014/main" id="{E1A8DC00-5F4E-D2CA-9060-DF4044F4C500}"/>
              </a:ext>
            </a:extLst>
          </p:cNvPr>
          <p:cNvCxnSpPr/>
          <p:nvPr/>
        </p:nvCxnSpPr>
        <p:spPr>
          <a:xfrm rot="16200000" flipH="1">
            <a:off x="6603520" y="2721633"/>
            <a:ext cx="1526876" cy="586597"/>
          </a:xfrm>
          <a:prstGeom prst="bentConnector3">
            <a:avLst>
              <a:gd name="adj1" fmla="val -847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Đường nối Thẳng 50">
            <a:extLst>
              <a:ext uri="{FF2B5EF4-FFF2-40B4-BE49-F238E27FC236}">
                <a16:creationId xmlns:a16="http://schemas.microsoft.com/office/drawing/2014/main" id="{D60E695B-9474-4AE4-11D3-24550152E044}"/>
              </a:ext>
            </a:extLst>
          </p:cNvPr>
          <p:cNvCxnSpPr>
            <a:cxnSpLocks/>
          </p:cNvCxnSpPr>
          <p:nvPr/>
        </p:nvCxnSpPr>
        <p:spPr>
          <a:xfrm>
            <a:off x="3230592" y="1604513"/>
            <a:ext cx="19107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329A5901-1420-90FA-FB18-5C16C7C3586A}"/>
              </a:ext>
            </a:extLst>
          </p:cNvPr>
          <p:cNvCxnSpPr/>
          <p:nvPr/>
        </p:nvCxnSpPr>
        <p:spPr>
          <a:xfrm flipV="1">
            <a:off x="5141346" y="1604513"/>
            <a:ext cx="0" cy="25534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Đường nối Thẳng 55">
            <a:extLst>
              <a:ext uri="{FF2B5EF4-FFF2-40B4-BE49-F238E27FC236}">
                <a16:creationId xmlns:a16="http://schemas.microsoft.com/office/drawing/2014/main" id="{B19FD167-ADC5-D116-67E9-F101AF0760A1}"/>
              </a:ext>
            </a:extLst>
          </p:cNvPr>
          <p:cNvCxnSpPr/>
          <p:nvPr/>
        </p:nvCxnSpPr>
        <p:spPr>
          <a:xfrm>
            <a:off x="3230592" y="3907766"/>
            <a:ext cx="19107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Đường nối Thẳng 57">
            <a:extLst>
              <a:ext uri="{FF2B5EF4-FFF2-40B4-BE49-F238E27FC236}">
                <a16:creationId xmlns:a16="http://schemas.microsoft.com/office/drawing/2014/main" id="{476894C1-52EC-60EB-AA14-A405C098076A}"/>
              </a:ext>
            </a:extLst>
          </p:cNvPr>
          <p:cNvCxnSpPr>
            <a:cxnSpLocks/>
          </p:cNvCxnSpPr>
          <p:nvPr/>
        </p:nvCxnSpPr>
        <p:spPr>
          <a:xfrm flipV="1">
            <a:off x="5486400" y="1112807"/>
            <a:ext cx="0" cy="31745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Đường nối Thẳng 59">
            <a:extLst>
              <a:ext uri="{FF2B5EF4-FFF2-40B4-BE49-F238E27FC236}">
                <a16:creationId xmlns:a16="http://schemas.microsoft.com/office/drawing/2014/main" id="{48CCC34C-1733-7AB4-E367-DD45C19EC21B}"/>
              </a:ext>
            </a:extLst>
          </p:cNvPr>
          <p:cNvCxnSpPr/>
          <p:nvPr/>
        </p:nvCxnSpPr>
        <p:spPr>
          <a:xfrm>
            <a:off x="3230592" y="1112807"/>
            <a:ext cx="22558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Đường nối Thẳng 62">
            <a:extLst>
              <a:ext uri="{FF2B5EF4-FFF2-40B4-BE49-F238E27FC236}">
                <a16:creationId xmlns:a16="http://schemas.microsoft.com/office/drawing/2014/main" id="{AD53A25E-DF9B-386C-EFBF-B746B3B8EF78}"/>
              </a:ext>
            </a:extLst>
          </p:cNvPr>
          <p:cNvCxnSpPr/>
          <p:nvPr/>
        </p:nvCxnSpPr>
        <p:spPr>
          <a:xfrm>
            <a:off x="3251338" y="3390181"/>
            <a:ext cx="22558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5" name="Đường nối Thẳng 1024">
            <a:extLst>
              <a:ext uri="{FF2B5EF4-FFF2-40B4-BE49-F238E27FC236}">
                <a16:creationId xmlns:a16="http://schemas.microsoft.com/office/drawing/2014/main" id="{A41BA372-B8F9-3774-6000-EAAF9C5188FB}"/>
              </a:ext>
            </a:extLst>
          </p:cNvPr>
          <p:cNvCxnSpPr/>
          <p:nvPr/>
        </p:nvCxnSpPr>
        <p:spPr>
          <a:xfrm>
            <a:off x="9411419" y="1994196"/>
            <a:ext cx="112143" cy="5160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7" name="Đường nối Thẳng 1026">
            <a:extLst>
              <a:ext uri="{FF2B5EF4-FFF2-40B4-BE49-F238E27FC236}">
                <a16:creationId xmlns:a16="http://schemas.microsoft.com/office/drawing/2014/main" id="{0B31AA43-0781-8F16-7F9B-53C9BB0829A1}"/>
              </a:ext>
            </a:extLst>
          </p:cNvPr>
          <p:cNvCxnSpPr/>
          <p:nvPr/>
        </p:nvCxnSpPr>
        <p:spPr>
          <a:xfrm flipH="1">
            <a:off x="9773728" y="1994196"/>
            <a:ext cx="159518" cy="5160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1" name="Đường nối Thẳng 1030">
            <a:extLst>
              <a:ext uri="{FF2B5EF4-FFF2-40B4-BE49-F238E27FC236}">
                <a16:creationId xmlns:a16="http://schemas.microsoft.com/office/drawing/2014/main" id="{4D3F2BE0-BBBE-E2A5-3502-29B5504A9952}"/>
              </a:ext>
            </a:extLst>
          </p:cNvPr>
          <p:cNvCxnSpPr/>
          <p:nvPr/>
        </p:nvCxnSpPr>
        <p:spPr>
          <a:xfrm flipV="1">
            <a:off x="9411419" y="4157933"/>
            <a:ext cx="112143" cy="7386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5" name="Đường nối Thẳng 1034">
            <a:extLst>
              <a:ext uri="{FF2B5EF4-FFF2-40B4-BE49-F238E27FC236}">
                <a16:creationId xmlns:a16="http://schemas.microsoft.com/office/drawing/2014/main" id="{8D279A10-5599-1F7C-70FB-607AB480C0F4}"/>
              </a:ext>
            </a:extLst>
          </p:cNvPr>
          <p:cNvCxnSpPr/>
          <p:nvPr/>
        </p:nvCxnSpPr>
        <p:spPr>
          <a:xfrm flipH="1" flipV="1">
            <a:off x="9773728" y="4157933"/>
            <a:ext cx="159518" cy="73868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9" name="Đường kết nối: Mũi tên Gấp khúc 1038">
            <a:extLst>
              <a:ext uri="{FF2B5EF4-FFF2-40B4-BE49-F238E27FC236}">
                <a16:creationId xmlns:a16="http://schemas.microsoft.com/office/drawing/2014/main" id="{20E7C041-BDDF-32BB-77A1-9C7C6288141E}"/>
              </a:ext>
            </a:extLst>
          </p:cNvPr>
          <p:cNvCxnSpPr>
            <a:cxnSpLocks/>
          </p:cNvCxnSpPr>
          <p:nvPr/>
        </p:nvCxnSpPr>
        <p:spPr>
          <a:xfrm>
            <a:off x="6202392" y="2812212"/>
            <a:ext cx="2888477" cy="730993"/>
          </a:xfrm>
          <a:prstGeom prst="bentConnector3">
            <a:avLst>
              <a:gd name="adj1" fmla="val 79865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2" name="Đường kết nối: Mũi tên Gấp khúc 1041">
            <a:extLst>
              <a:ext uri="{FF2B5EF4-FFF2-40B4-BE49-F238E27FC236}">
                <a16:creationId xmlns:a16="http://schemas.microsoft.com/office/drawing/2014/main" id="{2301A450-AFC4-E9BD-908A-6CCBC932A45C}"/>
              </a:ext>
            </a:extLst>
          </p:cNvPr>
          <p:cNvCxnSpPr/>
          <p:nvPr/>
        </p:nvCxnSpPr>
        <p:spPr>
          <a:xfrm>
            <a:off x="6202392" y="3014931"/>
            <a:ext cx="2888477" cy="642479"/>
          </a:xfrm>
          <a:prstGeom prst="bentConnector3">
            <a:avLst>
              <a:gd name="adj1" fmla="val 7598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7" name="Đường kết nối: Mũi tên Gấp khúc 1046">
            <a:extLst>
              <a:ext uri="{FF2B5EF4-FFF2-40B4-BE49-F238E27FC236}">
                <a16:creationId xmlns:a16="http://schemas.microsoft.com/office/drawing/2014/main" id="{5FE73E7B-6F43-3D32-7F27-F0893C657D36}"/>
              </a:ext>
            </a:extLst>
          </p:cNvPr>
          <p:cNvCxnSpPr/>
          <p:nvPr/>
        </p:nvCxnSpPr>
        <p:spPr>
          <a:xfrm>
            <a:off x="6202392" y="3143445"/>
            <a:ext cx="2888477" cy="634925"/>
          </a:xfrm>
          <a:prstGeom prst="bentConnector3">
            <a:avLst>
              <a:gd name="adj1" fmla="val 72399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2" name="Đường kết nối: Mũi tên Gấp khúc 1051">
            <a:extLst>
              <a:ext uri="{FF2B5EF4-FFF2-40B4-BE49-F238E27FC236}">
                <a16:creationId xmlns:a16="http://schemas.microsoft.com/office/drawing/2014/main" id="{74EC97DC-209E-594F-1D48-D039BD84153D}"/>
              </a:ext>
            </a:extLst>
          </p:cNvPr>
          <p:cNvCxnSpPr/>
          <p:nvPr/>
        </p:nvCxnSpPr>
        <p:spPr>
          <a:xfrm>
            <a:off x="6202392" y="3279587"/>
            <a:ext cx="2820838" cy="628179"/>
          </a:xfrm>
          <a:prstGeom prst="bentConnector3">
            <a:avLst>
              <a:gd name="adj1" fmla="val 683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5" name="Đường nối Thẳng 1054">
            <a:extLst>
              <a:ext uri="{FF2B5EF4-FFF2-40B4-BE49-F238E27FC236}">
                <a16:creationId xmlns:a16="http://schemas.microsoft.com/office/drawing/2014/main" id="{C72C4A0F-106D-A10B-76E0-DC7C76AA9AC1}"/>
              </a:ext>
            </a:extLst>
          </p:cNvPr>
          <p:cNvCxnSpPr/>
          <p:nvPr/>
        </p:nvCxnSpPr>
        <p:spPr>
          <a:xfrm flipH="1">
            <a:off x="5162499" y="2700067"/>
            <a:ext cx="39283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7" name="Đường nối Thẳng 1056">
            <a:extLst>
              <a:ext uri="{FF2B5EF4-FFF2-40B4-BE49-F238E27FC236}">
                <a16:creationId xmlns:a16="http://schemas.microsoft.com/office/drawing/2014/main" id="{4DC006F4-B122-4342-D06B-1B482B915A4E}"/>
              </a:ext>
            </a:extLst>
          </p:cNvPr>
          <p:cNvCxnSpPr>
            <a:cxnSpLocks/>
          </p:cNvCxnSpPr>
          <p:nvPr/>
        </p:nvCxnSpPr>
        <p:spPr>
          <a:xfrm flipH="1">
            <a:off x="5507146" y="2941608"/>
            <a:ext cx="35837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56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21D45112-D489-A36D-0819-ECBC92541DD7}"/>
              </a:ext>
            </a:extLst>
          </p:cNvPr>
          <p:cNvSpPr/>
          <p:nvPr/>
        </p:nvSpPr>
        <p:spPr>
          <a:xfrm>
            <a:off x="4293313" y="0"/>
            <a:ext cx="1440611" cy="500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Bắt đầu</a:t>
            </a:r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D1737EFC-181C-0BB8-2F33-998E10F4B6CD}"/>
              </a:ext>
            </a:extLst>
          </p:cNvPr>
          <p:cNvSpPr/>
          <p:nvPr/>
        </p:nvSpPr>
        <p:spPr>
          <a:xfrm>
            <a:off x="4379578" y="750499"/>
            <a:ext cx="1276709" cy="5003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Đọc giá trị cảm biến</a:t>
            </a:r>
          </a:p>
        </p:txBody>
      </p:sp>
      <p:sp>
        <p:nvSpPr>
          <p:cNvPr id="6" name="Hình thoi 5">
            <a:extLst>
              <a:ext uri="{FF2B5EF4-FFF2-40B4-BE49-F238E27FC236}">
                <a16:creationId xmlns:a16="http://schemas.microsoft.com/office/drawing/2014/main" id="{2FC34DE3-5C75-5ACE-85B4-3F76C4DE8182}"/>
              </a:ext>
            </a:extLst>
          </p:cNvPr>
          <p:cNvSpPr/>
          <p:nvPr/>
        </p:nvSpPr>
        <p:spPr>
          <a:xfrm>
            <a:off x="3184817" y="1500998"/>
            <a:ext cx="3657601" cy="11904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Cảm biến 1 &gt;10 và cảm biến 2 &gt;5</a:t>
            </a:r>
          </a:p>
        </p:txBody>
      </p:sp>
      <p:sp>
        <p:nvSpPr>
          <p:cNvPr id="7" name="Hình thoi 6">
            <a:extLst>
              <a:ext uri="{FF2B5EF4-FFF2-40B4-BE49-F238E27FC236}">
                <a16:creationId xmlns:a16="http://schemas.microsoft.com/office/drawing/2014/main" id="{6B7D6797-DB95-FEA5-2AE2-8A91794B2550}"/>
              </a:ext>
            </a:extLst>
          </p:cNvPr>
          <p:cNvSpPr/>
          <p:nvPr/>
        </p:nvSpPr>
        <p:spPr>
          <a:xfrm>
            <a:off x="3184816" y="3053748"/>
            <a:ext cx="3657601" cy="11904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Cảm biến 1 &lt;10 và cảm biến 2 &lt;5</a:t>
            </a:r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8DF59422-7D8E-4A06-B9B3-8FED55326AE9}"/>
              </a:ext>
            </a:extLst>
          </p:cNvPr>
          <p:cNvSpPr/>
          <p:nvPr/>
        </p:nvSpPr>
        <p:spPr>
          <a:xfrm>
            <a:off x="7467835" y="1673526"/>
            <a:ext cx="1690777" cy="8453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Đi thẳng</a:t>
            </a:r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85A8037B-EE7B-F6AE-734F-C17E18C9A729}"/>
              </a:ext>
            </a:extLst>
          </p:cNvPr>
          <p:cNvSpPr/>
          <p:nvPr/>
        </p:nvSpPr>
        <p:spPr>
          <a:xfrm>
            <a:off x="4057521" y="4442603"/>
            <a:ext cx="1912189" cy="500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Dừng 1 giây</a:t>
            </a:r>
          </a:p>
        </p:txBody>
      </p:sp>
      <p:sp>
        <p:nvSpPr>
          <p:cNvPr id="11" name="Hình thoi 10">
            <a:extLst>
              <a:ext uri="{FF2B5EF4-FFF2-40B4-BE49-F238E27FC236}">
                <a16:creationId xmlns:a16="http://schemas.microsoft.com/office/drawing/2014/main" id="{1A240686-CB43-1F32-71DE-2C45C5E49BC4}"/>
              </a:ext>
            </a:extLst>
          </p:cNvPr>
          <p:cNvSpPr/>
          <p:nvPr/>
        </p:nvSpPr>
        <p:spPr>
          <a:xfrm>
            <a:off x="6554869" y="4097546"/>
            <a:ext cx="3657601" cy="11904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Cảm biến 1 &lt;10 và cảm biến 2 &lt;5</a:t>
            </a:r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1D00E50B-3C25-A446-01BE-59F57D02DCFB}"/>
              </a:ext>
            </a:extLst>
          </p:cNvPr>
          <p:cNvSpPr/>
          <p:nvPr/>
        </p:nvSpPr>
        <p:spPr>
          <a:xfrm>
            <a:off x="7644671" y="5564039"/>
            <a:ext cx="1477995" cy="6124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Đi lùi 200ms</a:t>
            </a:r>
          </a:p>
          <a:p>
            <a:pPr algn="ctr"/>
            <a:r>
              <a:rPr lang="en-US"/>
              <a:t>Rẽ trái 50ms</a:t>
            </a:r>
          </a:p>
        </p:txBody>
      </p: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3AF11976-2166-8B88-E5A1-33A47D94482E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5013619" y="500333"/>
            <a:ext cx="4314" cy="250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D6AFACB0-5152-9E94-A8F0-B245C2A2357A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013618" y="1250832"/>
            <a:ext cx="4315" cy="250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Đường kết nối Mũi tên Thẳng 17">
            <a:extLst>
              <a:ext uri="{FF2B5EF4-FFF2-40B4-BE49-F238E27FC236}">
                <a16:creationId xmlns:a16="http://schemas.microsoft.com/office/drawing/2014/main" id="{FD29AF4A-EB89-0B8F-2EEF-C09705F07058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6842418" y="2096221"/>
            <a:ext cx="6254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FA0C9D88-D15A-A22D-4968-E09DCBF3CBD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5013617" y="2691445"/>
            <a:ext cx="1" cy="362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3F5D2C92-CEB0-59CF-7989-6C89735F1D4C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013616" y="4244195"/>
            <a:ext cx="1" cy="198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Đường kết nối Mũi tên Thẳng 25">
            <a:extLst>
              <a:ext uri="{FF2B5EF4-FFF2-40B4-BE49-F238E27FC236}">
                <a16:creationId xmlns:a16="http://schemas.microsoft.com/office/drawing/2014/main" id="{20AD15DD-0939-46F0-D019-3E8FE7AC733C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5969710" y="4692769"/>
            <a:ext cx="58515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E9C30FF-EC55-F3BF-73B9-AC3FF287071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8383669" y="5287993"/>
            <a:ext cx="1" cy="276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Đường kết nối: Mũi tên Gấp khúc 33">
            <a:extLst>
              <a:ext uri="{FF2B5EF4-FFF2-40B4-BE49-F238E27FC236}">
                <a16:creationId xmlns:a16="http://schemas.microsoft.com/office/drawing/2014/main" id="{5032BE6A-5AB2-F34E-9357-F98437B1849F}"/>
              </a:ext>
            </a:extLst>
          </p:cNvPr>
          <p:cNvCxnSpPr>
            <a:stCxn id="11" idx="3"/>
          </p:cNvCxnSpPr>
          <p:nvPr/>
        </p:nvCxnSpPr>
        <p:spPr>
          <a:xfrm flipH="1" flipV="1">
            <a:off x="5013615" y="625416"/>
            <a:ext cx="5198855" cy="4067354"/>
          </a:xfrm>
          <a:prstGeom prst="bentConnector3">
            <a:avLst>
              <a:gd name="adj1" fmla="val -439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1B78BFE5-CE71-67E7-8124-81A34E8B7730}"/>
              </a:ext>
            </a:extLst>
          </p:cNvPr>
          <p:cNvSpPr txBox="1"/>
          <p:nvPr/>
        </p:nvSpPr>
        <p:spPr>
          <a:xfrm>
            <a:off x="6757383" y="176786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Đúng</a:t>
            </a: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E8473469-FF9D-F5FE-C1A6-3CFF176695F1}"/>
              </a:ext>
            </a:extLst>
          </p:cNvPr>
          <p:cNvSpPr txBox="1"/>
          <p:nvPr/>
        </p:nvSpPr>
        <p:spPr>
          <a:xfrm>
            <a:off x="8377448" y="519470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Đúng</a:t>
            </a:r>
          </a:p>
        </p:txBody>
      </p:sp>
      <p:cxnSp>
        <p:nvCxnSpPr>
          <p:cNvPr id="38" name="Đường kết nối: Mũi tên Gấp khúc 37">
            <a:extLst>
              <a:ext uri="{FF2B5EF4-FFF2-40B4-BE49-F238E27FC236}">
                <a16:creationId xmlns:a16="http://schemas.microsoft.com/office/drawing/2014/main" id="{17D91FAC-055F-70B6-BC48-E3F79E49B1B7}"/>
              </a:ext>
            </a:extLst>
          </p:cNvPr>
          <p:cNvCxnSpPr>
            <a:stCxn id="7" idx="1"/>
          </p:cNvCxnSpPr>
          <p:nvPr/>
        </p:nvCxnSpPr>
        <p:spPr>
          <a:xfrm rot="10800000" flipH="1">
            <a:off x="3184815" y="625416"/>
            <a:ext cx="1828799" cy="3023556"/>
          </a:xfrm>
          <a:prstGeom prst="bentConnector4">
            <a:avLst>
              <a:gd name="adj1" fmla="val -12500"/>
              <a:gd name="adj2" fmla="val 9996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C708985D-678F-384D-D72D-FF3BFBC6A9CB}"/>
              </a:ext>
            </a:extLst>
          </p:cNvPr>
          <p:cNvSpPr txBox="1"/>
          <p:nvPr/>
        </p:nvSpPr>
        <p:spPr>
          <a:xfrm>
            <a:off x="5185317" y="2687931"/>
            <a:ext cx="105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Sai</a:t>
            </a:r>
          </a:p>
        </p:txBody>
      </p: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17B031C7-E871-5D0A-6EB6-846D38A250E1}"/>
              </a:ext>
            </a:extLst>
          </p:cNvPr>
          <p:cNvSpPr txBox="1"/>
          <p:nvPr/>
        </p:nvSpPr>
        <p:spPr>
          <a:xfrm>
            <a:off x="2513923" y="2393042"/>
            <a:ext cx="49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Sai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4D1EE65A-EDA2-1BE8-887F-9C67A637476D}"/>
              </a:ext>
            </a:extLst>
          </p:cNvPr>
          <p:cNvSpPr txBox="1"/>
          <p:nvPr/>
        </p:nvSpPr>
        <p:spPr>
          <a:xfrm>
            <a:off x="10013397" y="2518915"/>
            <a:ext cx="49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Sai</a:t>
            </a:r>
          </a:p>
        </p:txBody>
      </p:sp>
      <p:sp>
        <p:nvSpPr>
          <p:cNvPr id="43" name="Hình Bầu dục 42">
            <a:extLst>
              <a:ext uri="{FF2B5EF4-FFF2-40B4-BE49-F238E27FC236}">
                <a16:creationId xmlns:a16="http://schemas.microsoft.com/office/drawing/2014/main" id="{6B9231DB-8F14-97F2-D7FD-7743392AB301}"/>
              </a:ext>
            </a:extLst>
          </p:cNvPr>
          <p:cNvSpPr/>
          <p:nvPr/>
        </p:nvSpPr>
        <p:spPr>
          <a:xfrm>
            <a:off x="7716530" y="6438123"/>
            <a:ext cx="1334278" cy="4198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END</a:t>
            </a:r>
          </a:p>
        </p:txBody>
      </p:sp>
      <p:cxnSp>
        <p:nvCxnSpPr>
          <p:cNvPr id="45" name="Đường kết nối Mũi tên Thẳng 44">
            <a:extLst>
              <a:ext uri="{FF2B5EF4-FFF2-40B4-BE49-F238E27FC236}">
                <a16:creationId xmlns:a16="http://schemas.microsoft.com/office/drawing/2014/main" id="{DEEFA695-1272-EE47-2BD2-D55568630497}"/>
              </a:ext>
            </a:extLst>
          </p:cNvPr>
          <p:cNvCxnSpPr>
            <a:stCxn id="12" idx="2"/>
            <a:endCxn id="43" idx="0"/>
          </p:cNvCxnSpPr>
          <p:nvPr/>
        </p:nvCxnSpPr>
        <p:spPr>
          <a:xfrm>
            <a:off x="8383669" y="6176515"/>
            <a:ext cx="0" cy="261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835843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75</Words>
  <Application>Microsoft Office PowerPoint</Application>
  <PresentationFormat>Màn hình rộng</PresentationFormat>
  <Paragraphs>26</Paragraphs>
  <Slides>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Chủ đề Office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Tuan Thanh 20202705</dc:creator>
  <cp:lastModifiedBy>Nguyen Tuan Thanh 20202705</cp:lastModifiedBy>
  <cp:revision>1</cp:revision>
  <dcterms:created xsi:type="dcterms:W3CDTF">2024-11-11T12:01:00Z</dcterms:created>
  <dcterms:modified xsi:type="dcterms:W3CDTF">2024-11-16T16:52:54Z</dcterms:modified>
</cp:coreProperties>
</file>