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42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7" r:id="rId6"/>
    <p:sldId id="259" r:id="rId7"/>
    <p:sldId id="262" r:id="rId8"/>
    <p:sldId id="265" r:id="rId9"/>
    <p:sldId id="266" r:id="rId10"/>
    <p:sldId id="260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4A981-531F-4021-9C0A-D691D5589E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F02839C-C6F0-4EFE-805E-F2027109C054}">
      <dgm:prSet phldrT="[Text]"/>
      <dgm:spPr/>
      <dgm:t>
        <a:bodyPr/>
        <a:lstStyle/>
        <a:p>
          <a:r>
            <a:rPr lang="en-US" b="0" dirty="0" err="1" smtClean="0"/>
            <a:t>Giới</a:t>
          </a:r>
          <a:r>
            <a:rPr lang="en-US" b="0" dirty="0" smtClean="0"/>
            <a:t> </a:t>
          </a:r>
          <a:r>
            <a:rPr lang="en-US" b="0" dirty="0" err="1" smtClean="0"/>
            <a:t>thiệu</a:t>
          </a:r>
          <a:r>
            <a:rPr lang="en-US" b="0" dirty="0" smtClean="0"/>
            <a:t> </a:t>
          </a:r>
          <a:r>
            <a:rPr lang="en-US" b="0" dirty="0" err="1" smtClean="0"/>
            <a:t>chung</a:t>
          </a:r>
          <a:endParaRPr lang="en-US" b="0" dirty="0"/>
        </a:p>
      </dgm:t>
    </dgm:pt>
    <dgm:pt modelId="{23D55CBA-2D1A-4235-AA52-464386815A28}" type="parTrans" cxnId="{0A8B5EC2-6F0F-4646-A0C1-97F5ED9FC565}">
      <dgm:prSet/>
      <dgm:spPr/>
      <dgm:t>
        <a:bodyPr/>
        <a:lstStyle/>
        <a:p>
          <a:endParaRPr lang="en-US"/>
        </a:p>
      </dgm:t>
    </dgm:pt>
    <dgm:pt modelId="{4F5A1CF6-D5B0-468B-9164-72A015C8B25A}" type="sibTrans" cxnId="{0A8B5EC2-6F0F-4646-A0C1-97F5ED9FC565}">
      <dgm:prSet/>
      <dgm:spPr/>
      <dgm:t>
        <a:bodyPr/>
        <a:lstStyle/>
        <a:p>
          <a:endParaRPr lang="en-US"/>
        </a:p>
      </dgm:t>
    </dgm:pt>
    <dgm:pt modelId="{88C736F7-EC50-4399-B331-BD76F2CCA377}">
      <dgm:prSet phldrT="[Text]"/>
      <dgm:spPr/>
      <dgm:t>
        <a:bodyPr/>
        <a:lstStyle/>
        <a:p>
          <a:r>
            <a:rPr lang="en-US" b="0" dirty="0" err="1" smtClean="0"/>
            <a:t>Tạo</a:t>
          </a:r>
          <a:r>
            <a:rPr lang="en-US" b="0" dirty="0" smtClean="0"/>
            <a:t> project</a:t>
          </a:r>
          <a:endParaRPr lang="en-US" b="0" dirty="0"/>
        </a:p>
      </dgm:t>
    </dgm:pt>
    <dgm:pt modelId="{9725C5DE-29FF-46D4-A1E6-D68CA18EADD8}" type="parTrans" cxnId="{2B6C40F8-ACEA-4569-B752-8A0A7CBA491C}">
      <dgm:prSet/>
      <dgm:spPr/>
      <dgm:t>
        <a:bodyPr/>
        <a:lstStyle/>
        <a:p>
          <a:endParaRPr lang="en-US"/>
        </a:p>
      </dgm:t>
    </dgm:pt>
    <dgm:pt modelId="{8108E63C-6892-4CBD-8626-88D2BCAC28B8}" type="sibTrans" cxnId="{2B6C40F8-ACEA-4569-B752-8A0A7CBA491C}">
      <dgm:prSet/>
      <dgm:spPr/>
      <dgm:t>
        <a:bodyPr/>
        <a:lstStyle/>
        <a:p>
          <a:endParaRPr lang="en-US"/>
        </a:p>
      </dgm:t>
    </dgm:pt>
    <dgm:pt modelId="{B198A0F8-6D28-49F5-9333-8B6C61E71C68}">
      <dgm:prSet/>
      <dgm:spPr/>
      <dgm:t>
        <a:bodyPr/>
        <a:lstStyle/>
        <a:p>
          <a:r>
            <a:rPr lang="en-US" b="0" dirty="0" err="1" smtClean="0"/>
            <a:t>Hỏi</a:t>
          </a:r>
          <a:r>
            <a:rPr lang="en-US" b="0" dirty="0" smtClean="0"/>
            <a:t> </a:t>
          </a:r>
          <a:r>
            <a:rPr lang="en-US" b="0" dirty="0" err="1" smtClean="0"/>
            <a:t>đáp</a:t>
          </a:r>
          <a:endParaRPr lang="en-US" b="0" dirty="0"/>
        </a:p>
      </dgm:t>
    </dgm:pt>
    <dgm:pt modelId="{BB5595DA-4489-4325-AC8D-C67AC63F080D}" type="parTrans" cxnId="{4010A3F4-C92C-4EBE-9EE8-56AA85451EFB}">
      <dgm:prSet/>
      <dgm:spPr/>
      <dgm:t>
        <a:bodyPr/>
        <a:lstStyle/>
        <a:p>
          <a:endParaRPr lang="en-US"/>
        </a:p>
      </dgm:t>
    </dgm:pt>
    <dgm:pt modelId="{DF0A67C6-BAB1-4154-9907-DEA6728C8357}" type="sibTrans" cxnId="{4010A3F4-C92C-4EBE-9EE8-56AA85451EFB}">
      <dgm:prSet/>
      <dgm:spPr/>
      <dgm:t>
        <a:bodyPr/>
        <a:lstStyle/>
        <a:p>
          <a:endParaRPr lang="en-US"/>
        </a:p>
      </dgm:t>
    </dgm:pt>
    <dgm:pt modelId="{83E4D45A-AAFC-4E41-B9C8-FD911E4FA4F4}">
      <dgm:prSet phldrT="[Text]"/>
      <dgm:spPr/>
      <dgm:t>
        <a:bodyPr/>
        <a:lstStyle/>
        <a:p>
          <a:r>
            <a:rPr lang="en-US" b="0" dirty="0" err="1" smtClean="0"/>
            <a:t>Các</a:t>
          </a:r>
          <a:r>
            <a:rPr lang="en-US" b="0" dirty="0" smtClean="0"/>
            <a:t> control </a:t>
          </a:r>
          <a:r>
            <a:rPr lang="en-US" b="0" dirty="0" err="1" smtClean="0"/>
            <a:t>chính</a:t>
          </a:r>
          <a:endParaRPr lang="en-US" b="0" dirty="0"/>
        </a:p>
      </dgm:t>
    </dgm:pt>
    <dgm:pt modelId="{3DBF4649-91AA-48DF-B2CE-70D8CF7A02BC}" type="parTrans" cxnId="{64AB660B-4965-4676-A852-CD3CE7A70F17}">
      <dgm:prSet/>
      <dgm:spPr/>
      <dgm:t>
        <a:bodyPr/>
        <a:lstStyle/>
        <a:p>
          <a:endParaRPr lang="en-US"/>
        </a:p>
      </dgm:t>
    </dgm:pt>
    <dgm:pt modelId="{54D94648-A205-4AA7-9BBE-4B583778BAEC}" type="sibTrans" cxnId="{64AB660B-4965-4676-A852-CD3CE7A70F17}">
      <dgm:prSet/>
      <dgm:spPr/>
      <dgm:t>
        <a:bodyPr/>
        <a:lstStyle/>
        <a:p>
          <a:endParaRPr lang="en-US"/>
        </a:p>
      </dgm:t>
    </dgm:pt>
    <dgm:pt modelId="{45E8842E-430A-4B16-942F-78556EB2FD56}">
      <dgm:prSet phldrT="[Text]"/>
      <dgm:spPr/>
      <dgm:t>
        <a:bodyPr/>
        <a:lstStyle/>
        <a:p>
          <a:r>
            <a:rPr lang="en-US" b="0" dirty="0" smtClean="0"/>
            <a:t>Import/Export </a:t>
          </a:r>
          <a:r>
            <a:rPr lang="en-US" b="0" dirty="0" err="1" smtClean="0"/>
            <a:t>dữ</a:t>
          </a:r>
          <a:r>
            <a:rPr lang="en-US" b="0" dirty="0" smtClean="0"/>
            <a:t> </a:t>
          </a:r>
          <a:r>
            <a:rPr lang="en-US" b="0" dirty="0" err="1" smtClean="0"/>
            <a:t>liệu</a:t>
          </a:r>
          <a:endParaRPr lang="en-US" b="0" dirty="0"/>
        </a:p>
      </dgm:t>
    </dgm:pt>
    <dgm:pt modelId="{FC9A4908-2183-4F38-B789-7207CEDB1759}" type="parTrans" cxnId="{5CFED08F-4BD0-4DCE-BFD6-9F89FFE299E6}">
      <dgm:prSet/>
      <dgm:spPr/>
      <dgm:t>
        <a:bodyPr/>
        <a:lstStyle/>
        <a:p>
          <a:endParaRPr lang="en-US"/>
        </a:p>
      </dgm:t>
    </dgm:pt>
    <dgm:pt modelId="{8EE93053-4C36-4096-89D2-9E2EC577EC54}" type="sibTrans" cxnId="{5CFED08F-4BD0-4DCE-BFD6-9F89FFE299E6}">
      <dgm:prSet/>
      <dgm:spPr/>
      <dgm:t>
        <a:bodyPr/>
        <a:lstStyle/>
        <a:p>
          <a:endParaRPr lang="en-US"/>
        </a:p>
      </dgm:t>
    </dgm:pt>
    <dgm:pt modelId="{EF0A82F1-C589-4961-859F-441D40E350C2}">
      <dgm:prSet phldrT="[Text]"/>
      <dgm:spPr/>
      <dgm:t>
        <a:bodyPr/>
        <a:lstStyle/>
        <a:p>
          <a:r>
            <a:rPr lang="en-US" b="0" dirty="0" err="1" smtClean="0"/>
            <a:t>Chạy</a:t>
          </a:r>
          <a:r>
            <a:rPr lang="en-US" b="0" dirty="0" smtClean="0"/>
            <a:t> </a:t>
          </a:r>
          <a:r>
            <a:rPr lang="en-US" b="0" dirty="0" err="1" smtClean="0"/>
            <a:t>các</a:t>
          </a:r>
          <a:r>
            <a:rPr lang="en-US" b="0" dirty="0" smtClean="0"/>
            <a:t> </a:t>
          </a:r>
          <a:r>
            <a:rPr lang="en-US" b="0" dirty="0" err="1" smtClean="0"/>
            <a:t>bài</a:t>
          </a:r>
          <a:r>
            <a:rPr lang="en-US" b="0" dirty="0" smtClean="0"/>
            <a:t> </a:t>
          </a:r>
          <a:r>
            <a:rPr lang="en-US" b="0" dirty="0" err="1" smtClean="0"/>
            <a:t>cơ</a:t>
          </a:r>
          <a:r>
            <a:rPr lang="en-US" b="0" dirty="0" smtClean="0"/>
            <a:t> </a:t>
          </a:r>
          <a:r>
            <a:rPr lang="en-US" b="0" dirty="0" err="1" smtClean="0"/>
            <a:t>bản</a:t>
          </a:r>
          <a:endParaRPr lang="en-US" b="0" dirty="0"/>
        </a:p>
      </dgm:t>
    </dgm:pt>
    <dgm:pt modelId="{C3F8F39A-987B-4070-8D27-DDBF7A418003}" type="parTrans" cxnId="{33BA13EB-A5ED-4AE3-9E49-F6C3FF17476D}">
      <dgm:prSet/>
      <dgm:spPr/>
      <dgm:t>
        <a:bodyPr/>
        <a:lstStyle/>
        <a:p>
          <a:endParaRPr lang="en-US"/>
        </a:p>
      </dgm:t>
    </dgm:pt>
    <dgm:pt modelId="{449FA56E-B970-4741-BAC7-25877133EA9E}" type="sibTrans" cxnId="{33BA13EB-A5ED-4AE3-9E49-F6C3FF17476D}">
      <dgm:prSet/>
      <dgm:spPr/>
      <dgm:t>
        <a:bodyPr/>
        <a:lstStyle/>
        <a:p>
          <a:endParaRPr lang="en-US"/>
        </a:p>
      </dgm:t>
    </dgm:pt>
    <dgm:pt modelId="{56367D10-5D86-408D-8752-0D2FE0923160}" type="pres">
      <dgm:prSet presAssocID="{4924A981-531F-4021-9C0A-D691D5589E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A83E1C-79D3-4490-AB4B-0D058554DFAF}" type="pres">
      <dgm:prSet presAssocID="{4924A981-531F-4021-9C0A-D691D5589E17}" presName="Name1" presStyleCnt="0"/>
      <dgm:spPr/>
    </dgm:pt>
    <dgm:pt modelId="{3E8DDF00-0BFF-4AE0-8402-E1B6F012C7C5}" type="pres">
      <dgm:prSet presAssocID="{4924A981-531F-4021-9C0A-D691D5589E17}" presName="cycle" presStyleCnt="0"/>
      <dgm:spPr/>
    </dgm:pt>
    <dgm:pt modelId="{4AC471A2-7AF0-45B2-B1CA-8FD269813D86}" type="pres">
      <dgm:prSet presAssocID="{4924A981-531F-4021-9C0A-D691D5589E17}" presName="srcNode" presStyleLbl="node1" presStyleIdx="0" presStyleCnt="6"/>
      <dgm:spPr/>
    </dgm:pt>
    <dgm:pt modelId="{36F04AED-C6D7-47F1-9F03-669C4832372E}" type="pres">
      <dgm:prSet presAssocID="{4924A981-531F-4021-9C0A-D691D5589E17}" presName="conn" presStyleLbl="parChTrans1D2" presStyleIdx="0" presStyleCnt="1"/>
      <dgm:spPr/>
      <dgm:t>
        <a:bodyPr/>
        <a:lstStyle/>
        <a:p>
          <a:endParaRPr lang="en-US"/>
        </a:p>
      </dgm:t>
    </dgm:pt>
    <dgm:pt modelId="{5147E94E-FEAC-4A42-BDD1-051F1FF4BF18}" type="pres">
      <dgm:prSet presAssocID="{4924A981-531F-4021-9C0A-D691D5589E17}" presName="extraNode" presStyleLbl="node1" presStyleIdx="0" presStyleCnt="6"/>
      <dgm:spPr/>
    </dgm:pt>
    <dgm:pt modelId="{8E740098-9BBD-470F-9E40-917BBB101B8F}" type="pres">
      <dgm:prSet presAssocID="{4924A981-531F-4021-9C0A-D691D5589E17}" presName="dstNode" presStyleLbl="node1" presStyleIdx="0" presStyleCnt="6"/>
      <dgm:spPr/>
    </dgm:pt>
    <dgm:pt modelId="{40957D0B-16F3-4CBD-97E4-77D18EC3B582}" type="pres">
      <dgm:prSet presAssocID="{3F02839C-C6F0-4EFE-805E-F2027109C0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350CA-918F-4B49-BBC3-3130B55EE487}" type="pres">
      <dgm:prSet presAssocID="{3F02839C-C6F0-4EFE-805E-F2027109C054}" presName="accent_1" presStyleCnt="0"/>
      <dgm:spPr/>
    </dgm:pt>
    <dgm:pt modelId="{CC01B568-2581-47B5-AC39-C655F0F83470}" type="pres">
      <dgm:prSet presAssocID="{3F02839C-C6F0-4EFE-805E-F2027109C054}" presName="accentRepeatNode" presStyleLbl="solidFgAcc1" presStyleIdx="0" presStyleCnt="6"/>
      <dgm:spPr/>
    </dgm:pt>
    <dgm:pt modelId="{8463DBF5-81E4-4166-8212-3ACB4B50DF03}" type="pres">
      <dgm:prSet presAssocID="{88C736F7-EC50-4399-B331-BD76F2CCA37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04FD-BB83-40AD-8F05-388350853C1F}" type="pres">
      <dgm:prSet presAssocID="{88C736F7-EC50-4399-B331-BD76F2CCA377}" presName="accent_2" presStyleCnt="0"/>
      <dgm:spPr/>
    </dgm:pt>
    <dgm:pt modelId="{0634901B-B81B-44F8-A6B4-29E861D0C4AE}" type="pres">
      <dgm:prSet presAssocID="{88C736F7-EC50-4399-B331-BD76F2CCA377}" presName="accentRepeatNode" presStyleLbl="solidFgAcc1" presStyleIdx="1" presStyleCnt="6"/>
      <dgm:spPr/>
    </dgm:pt>
    <dgm:pt modelId="{B2611B9B-01B1-4675-9A6C-FB224B6A60CE}" type="pres">
      <dgm:prSet presAssocID="{83E4D45A-AAFC-4E41-B9C8-FD911E4FA4F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442A5-A567-4882-A09B-DCA3A93BC421}" type="pres">
      <dgm:prSet presAssocID="{83E4D45A-AAFC-4E41-B9C8-FD911E4FA4F4}" presName="accent_3" presStyleCnt="0"/>
      <dgm:spPr/>
    </dgm:pt>
    <dgm:pt modelId="{C9FFF594-F96B-4E11-8677-721DC3272F22}" type="pres">
      <dgm:prSet presAssocID="{83E4D45A-AAFC-4E41-B9C8-FD911E4FA4F4}" presName="accentRepeatNode" presStyleLbl="solidFgAcc1" presStyleIdx="2" presStyleCnt="6"/>
      <dgm:spPr/>
    </dgm:pt>
    <dgm:pt modelId="{2BB63CFA-E16A-4DFE-9D75-239BBC4C3007}" type="pres">
      <dgm:prSet presAssocID="{45E8842E-430A-4B16-942F-78556EB2FD5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4F558-CAA6-4581-A8B0-5DE044EEB729}" type="pres">
      <dgm:prSet presAssocID="{45E8842E-430A-4B16-942F-78556EB2FD56}" presName="accent_4" presStyleCnt="0"/>
      <dgm:spPr/>
    </dgm:pt>
    <dgm:pt modelId="{E1243AD2-A1A2-4915-9C21-8A839146C43B}" type="pres">
      <dgm:prSet presAssocID="{45E8842E-430A-4B16-942F-78556EB2FD56}" presName="accentRepeatNode" presStyleLbl="solidFgAcc1" presStyleIdx="3" presStyleCnt="6"/>
      <dgm:spPr/>
    </dgm:pt>
    <dgm:pt modelId="{53CB9C3D-B0A5-4FDC-A347-34EAA1C99E88}" type="pres">
      <dgm:prSet presAssocID="{EF0A82F1-C589-4961-859F-441D40E350C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F47AD-B328-4786-ABC0-4032731D24D7}" type="pres">
      <dgm:prSet presAssocID="{EF0A82F1-C589-4961-859F-441D40E350C2}" presName="accent_5" presStyleCnt="0"/>
      <dgm:spPr/>
    </dgm:pt>
    <dgm:pt modelId="{541EB5ED-C4CF-4B1B-9555-4A0643879265}" type="pres">
      <dgm:prSet presAssocID="{EF0A82F1-C589-4961-859F-441D40E350C2}" presName="accentRepeatNode" presStyleLbl="solidFgAcc1" presStyleIdx="4" presStyleCnt="6"/>
      <dgm:spPr/>
    </dgm:pt>
    <dgm:pt modelId="{79C972D8-B408-4160-84E7-08DDD40E4CD9}" type="pres">
      <dgm:prSet presAssocID="{B198A0F8-6D28-49F5-9333-8B6C61E71C6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CE0BB-3E7B-4F50-95D6-98FAB7E9D4B5}" type="pres">
      <dgm:prSet presAssocID="{B198A0F8-6D28-49F5-9333-8B6C61E71C68}" presName="accent_6" presStyleCnt="0"/>
      <dgm:spPr/>
    </dgm:pt>
    <dgm:pt modelId="{11573BCF-6BB1-4108-B282-C6488DF9BAB5}" type="pres">
      <dgm:prSet presAssocID="{B198A0F8-6D28-49F5-9333-8B6C61E71C68}" presName="accentRepeatNode" presStyleLbl="solidFgAcc1" presStyleIdx="5" presStyleCnt="6"/>
      <dgm:spPr/>
    </dgm:pt>
  </dgm:ptLst>
  <dgm:cxnLst>
    <dgm:cxn modelId="{C7B65252-40E8-4C32-9E13-E7C651C92FCD}" type="presOf" srcId="{88C736F7-EC50-4399-B331-BD76F2CCA377}" destId="{8463DBF5-81E4-4166-8212-3ACB4B50DF03}" srcOrd="0" destOrd="0" presId="urn:microsoft.com/office/officeart/2008/layout/VerticalCurvedList"/>
    <dgm:cxn modelId="{1C0CA5FB-A93C-4CFC-866B-C5773BCFA2AF}" type="presOf" srcId="{3F02839C-C6F0-4EFE-805E-F2027109C054}" destId="{40957D0B-16F3-4CBD-97E4-77D18EC3B582}" srcOrd="0" destOrd="0" presId="urn:microsoft.com/office/officeart/2008/layout/VerticalCurvedList"/>
    <dgm:cxn modelId="{E74BE21B-5101-4092-A697-BDB6DC4628D7}" type="presOf" srcId="{B198A0F8-6D28-49F5-9333-8B6C61E71C68}" destId="{79C972D8-B408-4160-84E7-08DDD40E4CD9}" srcOrd="0" destOrd="0" presId="urn:microsoft.com/office/officeart/2008/layout/VerticalCurvedList"/>
    <dgm:cxn modelId="{847590ED-BEDF-4707-98CF-9B2DF908BDF3}" type="presOf" srcId="{4F5A1CF6-D5B0-468B-9164-72A015C8B25A}" destId="{36F04AED-C6D7-47F1-9F03-669C4832372E}" srcOrd="0" destOrd="0" presId="urn:microsoft.com/office/officeart/2008/layout/VerticalCurvedList"/>
    <dgm:cxn modelId="{5CFED08F-4BD0-4DCE-BFD6-9F89FFE299E6}" srcId="{4924A981-531F-4021-9C0A-D691D5589E17}" destId="{45E8842E-430A-4B16-942F-78556EB2FD56}" srcOrd="3" destOrd="0" parTransId="{FC9A4908-2183-4F38-B789-7207CEDB1759}" sibTransId="{8EE93053-4C36-4096-89D2-9E2EC577EC54}"/>
    <dgm:cxn modelId="{0A8B5EC2-6F0F-4646-A0C1-97F5ED9FC565}" srcId="{4924A981-531F-4021-9C0A-D691D5589E17}" destId="{3F02839C-C6F0-4EFE-805E-F2027109C054}" srcOrd="0" destOrd="0" parTransId="{23D55CBA-2D1A-4235-AA52-464386815A28}" sibTransId="{4F5A1CF6-D5B0-468B-9164-72A015C8B25A}"/>
    <dgm:cxn modelId="{33BA13EB-A5ED-4AE3-9E49-F6C3FF17476D}" srcId="{4924A981-531F-4021-9C0A-D691D5589E17}" destId="{EF0A82F1-C589-4961-859F-441D40E350C2}" srcOrd="4" destOrd="0" parTransId="{C3F8F39A-987B-4070-8D27-DDBF7A418003}" sibTransId="{449FA56E-B970-4741-BAC7-25877133EA9E}"/>
    <dgm:cxn modelId="{1F2DAB29-AF28-4C4F-8CAE-66CB30AB4768}" type="presOf" srcId="{45E8842E-430A-4B16-942F-78556EB2FD56}" destId="{2BB63CFA-E16A-4DFE-9D75-239BBC4C3007}" srcOrd="0" destOrd="0" presId="urn:microsoft.com/office/officeart/2008/layout/VerticalCurvedList"/>
    <dgm:cxn modelId="{457A7D51-A985-4DD1-892D-5122411147FC}" type="presOf" srcId="{4924A981-531F-4021-9C0A-D691D5589E17}" destId="{56367D10-5D86-408D-8752-0D2FE0923160}" srcOrd="0" destOrd="0" presId="urn:microsoft.com/office/officeart/2008/layout/VerticalCurvedList"/>
    <dgm:cxn modelId="{690A1E9D-2644-4DDD-8720-D3750B48F56A}" type="presOf" srcId="{83E4D45A-AAFC-4E41-B9C8-FD911E4FA4F4}" destId="{B2611B9B-01B1-4675-9A6C-FB224B6A60CE}" srcOrd="0" destOrd="0" presId="urn:microsoft.com/office/officeart/2008/layout/VerticalCurvedList"/>
    <dgm:cxn modelId="{4010A3F4-C92C-4EBE-9EE8-56AA85451EFB}" srcId="{4924A981-531F-4021-9C0A-D691D5589E17}" destId="{B198A0F8-6D28-49F5-9333-8B6C61E71C68}" srcOrd="5" destOrd="0" parTransId="{BB5595DA-4489-4325-AC8D-C67AC63F080D}" sibTransId="{DF0A67C6-BAB1-4154-9907-DEA6728C8357}"/>
    <dgm:cxn modelId="{64AB660B-4965-4676-A852-CD3CE7A70F17}" srcId="{4924A981-531F-4021-9C0A-D691D5589E17}" destId="{83E4D45A-AAFC-4E41-B9C8-FD911E4FA4F4}" srcOrd="2" destOrd="0" parTransId="{3DBF4649-91AA-48DF-B2CE-70D8CF7A02BC}" sibTransId="{54D94648-A205-4AA7-9BBE-4B583778BAEC}"/>
    <dgm:cxn modelId="{2B6C40F8-ACEA-4569-B752-8A0A7CBA491C}" srcId="{4924A981-531F-4021-9C0A-D691D5589E17}" destId="{88C736F7-EC50-4399-B331-BD76F2CCA377}" srcOrd="1" destOrd="0" parTransId="{9725C5DE-29FF-46D4-A1E6-D68CA18EADD8}" sibTransId="{8108E63C-6892-4CBD-8626-88D2BCAC28B8}"/>
    <dgm:cxn modelId="{0BE78ED8-DCE8-4B61-93A1-9776A226624C}" type="presOf" srcId="{EF0A82F1-C589-4961-859F-441D40E350C2}" destId="{53CB9C3D-B0A5-4FDC-A347-34EAA1C99E88}" srcOrd="0" destOrd="0" presId="urn:microsoft.com/office/officeart/2008/layout/VerticalCurvedList"/>
    <dgm:cxn modelId="{827327D1-8504-4D53-9472-43D406BAB525}" type="presParOf" srcId="{56367D10-5D86-408D-8752-0D2FE0923160}" destId="{9BA83E1C-79D3-4490-AB4B-0D058554DFAF}" srcOrd="0" destOrd="0" presId="urn:microsoft.com/office/officeart/2008/layout/VerticalCurvedList"/>
    <dgm:cxn modelId="{05AD32DA-5A89-4BEF-B911-A43B0B568551}" type="presParOf" srcId="{9BA83E1C-79D3-4490-AB4B-0D058554DFAF}" destId="{3E8DDF00-0BFF-4AE0-8402-E1B6F012C7C5}" srcOrd="0" destOrd="0" presId="urn:microsoft.com/office/officeart/2008/layout/VerticalCurvedList"/>
    <dgm:cxn modelId="{3D107A0E-33C1-4498-9138-BEED6DD2FA4B}" type="presParOf" srcId="{3E8DDF00-0BFF-4AE0-8402-E1B6F012C7C5}" destId="{4AC471A2-7AF0-45B2-B1CA-8FD269813D86}" srcOrd="0" destOrd="0" presId="urn:microsoft.com/office/officeart/2008/layout/VerticalCurvedList"/>
    <dgm:cxn modelId="{CF00AA4D-189D-4A4D-8DF1-88FA2FAAAD58}" type="presParOf" srcId="{3E8DDF00-0BFF-4AE0-8402-E1B6F012C7C5}" destId="{36F04AED-C6D7-47F1-9F03-669C4832372E}" srcOrd="1" destOrd="0" presId="urn:microsoft.com/office/officeart/2008/layout/VerticalCurvedList"/>
    <dgm:cxn modelId="{B3513331-099A-4D45-883C-557818CC78A8}" type="presParOf" srcId="{3E8DDF00-0BFF-4AE0-8402-E1B6F012C7C5}" destId="{5147E94E-FEAC-4A42-BDD1-051F1FF4BF18}" srcOrd="2" destOrd="0" presId="urn:microsoft.com/office/officeart/2008/layout/VerticalCurvedList"/>
    <dgm:cxn modelId="{3E1C0EC2-9BB2-4848-B5E6-CCB6BB82BE44}" type="presParOf" srcId="{3E8DDF00-0BFF-4AE0-8402-E1B6F012C7C5}" destId="{8E740098-9BBD-470F-9E40-917BBB101B8F}" srcOrd="3" destOrd="0" presId="urn:microsoft.com/office/officeart/2008/layout/VerticalCurvedList"/>
    <dgm:cxn modelId="{9CE0AA44-DB04-483A-8544-93BD168A0141}" type="presParOf" srcId="{9BA83E1C-79D3-4490-AB4B-0D058554DFAF}" destId="{40957D0B-16F3-4CBD-97E4-77D18EC3B582}" srcOrd="1" destOrd="0" presId="urn:microsoft.com/office/officeart/2008/layout/VerticalCurvedList"/>
    <dgm:cxn modelId="{2CA2EFAF-BDCC-4450-84AC-C33F14736724}" type="presParOf" srcId="{9BA83E1C-79D3-4490-AB4B-0D058554DFAF}" destId="{51A350CA-918F-4B49-BBC3-3130B55EE487}" srcOrd="2" destOrd="0" presId="urn:microsoft.com/office/officeart/2008/layout/VerticalCurvedList"/>
    <dgm:cxn modelId="{8C617953-A50C-4ABF-ABE9-73F3CD4B4DBC}" type="presParOf" srcId="{51A350CA-918F-4B49-BBC3-3130B55EE487}" destId="{CC01B568-2581-47B5-AC39-C655F0F83470}" srcOrd="0" destOrd="0" presId="urn:microsoft.com/office/officeart/2008/layout/VerticalCurvedList"/>
    <dgm:cxn modelId="{B7841717-C775-4E9F-92C9-B6550538F113}" type="presParOf" srcId="{9BA83E1C-79D3-4490-AB4B-0D058554DFAF}" destId="{8463DBF5-81E4-4166-8212-3ACB4B50DF03}" srcOrd="3" destOrd="0" presId="urn:microsoft.com/office/officeart/2008/layout/VerticalCurvedList"/>
    <dgm:cxn modelId="{78570937-93DD-4D99-A2E2-E9B8FB6BF438}" type="presParOf" srcId="{9BA83E1C-79D3-4490-AB4B-0D058554DFAF}" destId="{36AC04FD-BB83-40AD-8F05-388350853C1F}" srcOrd="4" destOrd="0" presId="urn:microsoft.com/office/officeart/2008/layout/VerticalCurvedList"/>
    <dgm:cxn modelId="{3E0B43A2-35B6-405A-9D50-AD8B6BEC4CFB}" type="presParOf" srcId="{36AC04FD-BB83-40AD-8F05-388350853C1F}" destId="{0634901B-B81B-44F8-A6B4-29E861D0C4AE}" srcOrd="0" destOrd="0" presId="urn:microsoft.com/office/officeart/2008/layout/VerticalCurvedList"/>
    <dgm:cxn modelId="{B6AFDCB6-E480-46B2-9FE4-747767877848}" type="presParOf" srcId="{9BA83E1C-79D3-4490-AB4B-0D058554DFAF}" destId="{B2611B9B-01B1-4675-9A6C-FB224B6A60CE}" srcOrd="5" destOrd="0" presId="urn:microsoft.com/office/officeart/2008/layout/VerticalCurvedList"/>
    <dgm:cxn modelId="{495BA5BA-0190-496B-A82E-04038DA73C14}" type="presParOf" srcId="{9BA83E1C-79D3-4490-AB4B-0D058554DFAF}" destId="{0A5442A5-A567-4882-A09B-DCA3A93BC421}" srcOrd="6" destOrd="0" presId="urn:microsoft.com/office/officeart/2008/layout/VerticalCurvedList"/>
    <dgm:cxn modelId="{BADE8A23-3CD9-4B66-A881-C4A7E2BD3248}" type="presParOf" srcId="{0A5442A5-A567-4882-A09B-DCA3A93BC421}" destId="{C9FFF594-F96B-4E11-8677-721DC3272F22}" srcOrd="0" destOrd="0" presId="urn:microsoft.com/office/officeart/2008/layout/VerticalCurvedList"/>
    <dgm:cxn modelId="{B01EAEAD-15DA-4FF5-A875-F45BE23A4956}" type="presParOf" srcId="{9BA83E1C-79D3-4490-AB4B-0D058554DFAF}" destId="{2BB63CFA-E16A-4DFE-9D75-239BBC4C3007}" srcOrd="7" destOrd="0" presId="urn:microsoft.com/office/officeart/2008/layout/VerticalCurvedList"/>
    <dgm:cxn modelId="{3B34B912-07F5-4220-A58C-E10779CB339B}" type="presParOf" srcId="{9BA83E1C-79D3-4490-AB4B-0D058554DFAF}" destId="{BEA4F558-CAA6-4581-A8B0-5DE044EEB729}" srcOrd="8" destOrd="0" presId="urn:microsoft.com/office/officeart/2008/layout/VerticalCurvedList"/>
    <dgm:cxn modelId="{28E39B42-47FC-4561-A00A-E2A85B954BB8}" type="presParOf" srcId="{BEA4F558-CAA6-4581-A8B0-5DE044EEB729}" destId="{E1243AD2-A1A2-4915-9C21-8A839146C43B}" srcOrd="0" destOrd="0" presId="urn:microsoft.com/office/officeart/2008/layout/VerticalCurvedList"/>
    <dgm:cxn modelId="{0FF56872-A36F-4F69-8653-3E7F41402EDC}" type="presParOf" srcId="{9BA83E1C-79D3-4490-AB4B-0D058554DFAF}" destId="{53CB9C3D-B0A5-4FDC-A347-34EAA1C99E88}" srcOrd="9" destOrd="0" presId="urn:microsoft.com/office/officeart/2008/layout/VerticalCurvedList"/>
    <dgm:cxn modelId="{F380EBBD-89B1-493A-83CE-6D07E537CBA3}" type="presParOf" srcId="{9BA83E1C-79D3-4490-AB4B-0D058554DFAF}" destId="{060F47AD-B328-4786-ABC0-4032731D24D7}" srcOrd="10" destOrd="0" presId="urn:microsoft.com/office/officeart/2008/layout/VerticalCurvedList"/>
    <dgm:cxn modelId="{FDC8094A-7E32-4317-84CF-45887EF46D79}" type="presParOf" srcId="{060F47AD-B328-4786-ABC0-4032731D24D7}" destId="{541EB5ED-C4CF-4B1B-9555-4A0643879265}" srcOrd="0" destOrd="0" presId="urn:microsoft.com/office/officeart/2008/layout/VerticalCurvedList"/>
    <dgm:cxn modelId="{8CB1E408-E625-47C8-A0C3-DE8E926F72A6}" type="presParOf" srcId="{9BA83E1C-79D3-4490-AB4B-0D058554DFAF}" destId="{79C972D8-B408-4160-84E7-08DDD40E4CD9}" srcOrd="11" destOrd="0" presId="urn:microsoft.com/office/officeart/2008/layout/VerticalCurvedList"/>
    <dgm:cxn modelId="{41829F6B-5E2B-464B-9103-BED77FE94483}" type="presParOf" srcId="{9BA83E1C-79D3-4490-AB4B-0D058554DFAF}" destId="{D66CE0BB-3E7B-4F50-95D6-98FAB7E9D4B5}" srcOrd="12" destOrd="0" presId="urn:microsoft.com/office/officeart/2008/layout/VerticalCurvedList"/>
    <dgm:cxn modelId="{B7E18416-4DF8-4D82-8CA2-6B8714BB2451}" type="presParOf" srcId="{D66CE0BB-3E7B-4F50-95D6-98FAB7E9D4B5}" destId="{11573BCF-6BB1-4108-B282-C6488DF9BA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04AED-C6D7-47F1-9F03-669C4832372E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57D0B-16F3-4CBD-97E4-77D18EC3B582}">
      <dsp:nvSpPr>
        <dsp:cNvPr id="0" name=""/>
        <dsp:cNvSpPr/>
      </dsp:nvSpPr>
      <dsp:spPr>
        <a:xfrm>
          <a:off x="457662" y="300951"/>
          <a:ext cx="7423975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err="1" smtClean="0"/>
            <a:t>Giới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thiệu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chung</a:t>
          </a:r>
          <a:endParaRPr lang="en-US" sz="3100" b="0" kern="1200" dirty="0"/>
        </a:p>
      </dsp:txBody>
      <dsp:txXfrm>
        <a:off x="457662" y="300951"/>
        <a:ext cx="7423975" cy="601675"/>
      </dsp:txXfrm>
    </dsp:sp>
    <dsp:sp modelId="{CC01B568-2581-47B5-AC39-C655F0F83470}">
      <dsp:nvSpPr>
        <dsp:cNvPr id="0" name=""/>
        <dsp:cNvSpPr/>
      </dsp:nvSpPr>
      <dsp:spPr>
        <a:xfrm>
          <a:off x="81615" y="225742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3DBF5-81E4-4166-8212-3ACB4B50DF03}">
      <dsp:nvSpPr>
        <dsp:cNvPr id="0" name=""/>
        <dsp:cNvSpPr/>
      </dsp:nvSpPr>
      <dsp:spPr>
        <a:xfrm>
          <a:off x="952581" y="1203350"/>
          <a:ext cx="6929056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err="1" smtClean="0"/>
            <a:t>Tạo</a:t>
          </a:r>
          <a:r>
            <a:rPr lang="en-US" sz="3100" b="0" kern="1200" dirty="0" smtClean="0"/>
            <a:t> project</a:t>
          </a:r>
          <a:endParaRPr lang="en-US" sz="3100" b="0" kern="1200" dirty="0"/>
        </a:p>
      </dsp:txBody>
      <dsp:txXfrm>
        <a:off x="952581" y="1203350"/>
        <a:ext cx="6929056" cy="601675"/>
      </dsp:txXfrm>
    </dsp:sp>
    <dsp:sp modelId="{0634901B-B81B-44F8-A6B4-29E861D0C4AE}">
      <dsp:nvSpPr>
        <dsp:cNvPr id="0" name=""/>
        <dsp:cNvSpPr/>
      </dsp:nvSpPr>
      <dsp:spPr>
        <a:xfrm>
          <a:off x="576534" y="1128141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11B9B-01B1-4675-9A6C-FB224B6A60CE}">
      <dsp:nvSpPr>
        <dsp:cNvPr id="0" name=""/>
        <dsp:cNvSpPr/>
      </dsp:nvSpPr>
      <dsp:spPr>
        <a:xfrm>
          <a:off x="1178895" y="2105748"/>
          <a:ext cx="6702742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err="1" smtClean="0"/>
            <a:t>Các</a:t>
          </a:r>
          <a:r>
            <a:rPr lang="en-US" sz="3100" b="0" kern="1200" dirty="0" smtClean="0"/>
            <a:t> control </a:t>
          </a:r>
          <a:r>
            <a:rPr lang="en-US" sz="3100" b="0" kern="1200" dirty="0" err="1" smtClean="0"/>
            <a:t>chính</a:t>
          </a:r>
          <a:endParaRPr lang="en-US" sz="3100" b="0" kern="1200" dirty="0"/>
        </a:p>
      </dsp:txBody>
      <dsp:txXfrm>
        <a:off x="1178895" y="2105748"/>
        <a:ext cx="6702742" cy="601675"/>
      </dsp:txXfrm>
    </dsp:sp>
    <dsp:sp modelId="{C9FFF594-F96B-4E11-8677-721DC3272F22}">
      <dsp:nvSpPr>
        <dsp:cNvPr id="0" name=""/>
        <dsp:cNvSpPr/>
      </dsp:nvSpPr>
      <dsp:spPr>
        <a:xfrm>
          <a:off x="802848" y="2030539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63CFA-E16A-4DFE-9D75-239BBC4C3007}">
      <dsp:nvSpPr>
        <dsp:cNvPr id="0" name=""/>
        <dsp:cNvSpPr/>
      </dsp:nvSpPr>
      <dsp:spPr>
        <a:xfrm>
          <a:off x="1178895" y="3007575"/>
          <a:ext cx="6702742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Import/Export </a:t>
          </a:r>
          <a:r>
            <a:rPr lang="en-US" sz="3100" b="0" kern="1200" dirty="0" err="1" smtClean="0"/>
            <a:t>dữ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liệu</a:t>
          </a:r>
          <a:endParaRPr lang="en-US" sz="3100" b="0" kern="1200" dirty="0"/>
        </a:p>
      </dsp:txBody>
      <dsp:txXfrm>
        <a:off x="1178895" y="3007575"/>
        <a:ext cx="6702742" cy="601675"/>
      </dsp:txXfrm>
    </dsp:sp>
    <dsp:sp modelId="{E1243AD2-A1A2-4915-9C21-8A839146C43B}">
      <dsp:nvSpPr>
        <dsp:cNvPr id="0" name=""/>
        <dsp:cNvSpPr/>
      </dsp:nvSpPr>
      <dsp:spPr>
        <a:xfrm>
          <a:off x="802848" y="2932366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B9C3D-B0A5-4FDC-A347-34EAA1C99E88}">
      <dsp:nvSpPr>
        <dsp:cNvPr id="0" name=""/>
        <dsp:cNvSpPr/>
      </dsp:nvSpPr>
      <dsp:spPr>
        <a:xfrm>
          <a:off x="952581" y="3909974"/>
          <a:ext cx="6929056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err="1" smtClean="0"/>
            <a:t>Chạy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các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bài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cơ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bản</a:t>
          </a:r>
          <a:endParaRPr lang="en-US" sz="3100" b="0" kern="1200" dirty="0"/>
        </a:p>
      </dsp:txBody>
      <dsp:txXfrm>
        <a:off x="952581" y="3909974"/>
        <a:ext cx="6929056" cy="601675"/>
      </dsp:txXfrm>
    </dsp:sp>
    <dsp:sp modelId="{541EB5ED-C4CF-4B1B-9555-4A0643879265}">
      <dsp:nvSpPr>
        <dsp:cNvPr id="0" name=""/>
        <dsp:cNvSpPr/>
      </dsp:nvSpPr>
      <dsp:spPr>
        <a:xfrm>
          <a:off x="576534" y="3834765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972D8-B408-4160-84E7-08DDD40E4CD9}">
      <dsp:nvSpPr>
        <dsp:cNvPr id="0" name=""/>
        <dsp:cNvSpPr/>
      </dsp:nvSpPr>
      <dsp:spPr>
        <a:xfrm>
          <a:off x="457662" y="4812372"/>
          <a:ext cx="7423975" cy="60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8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err="1" smtClean="0"/>
            <a:t>Hỏi</a:t>
          </a:r>
          <a:r>
            <a:rPr lang="en-US" sz="3100" b="0" kern="1200" dirty="0" smtClean="0"/>
            <a:t> </a:t>
          </a:r>
          <a:r>
            <a:rPr lang="en-US" sz="3100" b="0" kern="1200" dirty="0" err="1" smtClean="0"/>
            <a:t>đáp</a:t>
          </a:r>
          <a:endParaRPr lang="en-US" sz="3100" b="0" kern="1200" dirty="0"/>
        </a:p>
      </dsp:txBody>
      <dsp:txXfrm>
        <a:off x="457662" y="4812372"/>
        <a:ext cx="7423975" cy="601675"/>
      </dsp:txXfrm>
    </dsp:sp>
    <dsp:sp modelId="{11573BCF-6BB1-4108-B282-C6488DF9BAB5}">
      <dsp:nvSpPr>
        <dsp:cNvPr id="0" name=""/>
        <dsp:cNvSpPr/>
      </dsp:nvSpPr>
      <dsp:spPr>
        <a:xfrm>
          <a:off x="81615" y="4737163"/>
          <a:ext cx="752094" cy="75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CA13-BB16-4DDD-871A-25E0E191032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B920-E048-40D9-850F-FA564145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8B920-E048-40D9-850F-FA5641452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8B920-E048-40D9-850F-FA56414524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8B920-E048-40D9-850F-FA5641452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9814" r="26565" b="37161"/>
          <a:stretch/>
        </p:blipFill>
        <p:spPr>
          <a:xfrm>
            <a:off x="5191691" y="3528946"/>
            <a:ext cx="3939783" cy="33227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50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ph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tingrandjean.ch/introduction-to-network-visualization-geph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4"/>
          <a:stretch/>
        </p:blipFill>
        <p:spPr>
          <a:xfrm>
            <a:off x="-12701" y="0"/>
            <a:ext cx="3192387" cy="6947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475" y="1956988"/>
            <a:ext cx="5820190" cy="2008236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Gephi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948" y="4028128"/>
            <a:ext cx="6619244" cy="646065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44" y="576735"/>
            <a:ext cx="1714500" cy="423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3747"/>
            <a:ext cx="4241270" cy="12698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38742" y="6104812"/>
            <a:ext cx="206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Team: Nonstop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0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321300" cy="1168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470979"/>
            <a:ext cx="8432800" cy="127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7580" tIns="78740" rIns="78740" bIns="78740" numCol="1" spcCol="1270" anchor="ctr" anchorCtr="0">
            <a:noAutofit/>
          </a:bodyPr>
          <a:lstStyle/>
          <a:p>
            <a:pPr marL="914400" lvl="0" indent="-91440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5400" b="1" kern="1200" dirty="0" smtClean="0">
                <a:solidFill>
                  <a:schemeClr val="tx1"/>
                </a:solidFill>
              </a:rPr>
              <a:t>Import/Export </a:t>
            </a:r>
            <a:r>
              <a:rPr lang="en-US" sz="5400" b="1" kern="1200" dirty="0" err="1" smtClean="0">
                <a:solidFill>
                  <a:schemeClr val="tx1"/>
                </a:solidFill>
              </a:rPr>
              <a:t>dữ</a:t>
            </a:r>
            <a:r>
              <a:rPr lang="en-US" sz="5400" b="1" kern="1200" dirty="0" smtClean="0">
                <a:solidFill>
                  <a:schemeClr val="tx1"/>
                </a:solidFill>
              </a:rPr>
              <a:t> </a:t>
            </a:r>
            <a:r>
              <a:rPr lang="en-US" sz="5400" b="1" kern="1200" dirty="0" err="1" smtClean="0">
                <a:solidFill>
                  <a:schemeClr val="tx1"/>
                </a:solidFill>
              </a:rPr>
              <a:t>liệu</a:t>
            </a:r>
            <a:endParaRPr lang="en-US" sz="5400" b="1" kern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818285"/>
            <a:ext cx="7377272" cy="127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7580" tIns="78740" rIns="78740" bIns="78740" numCol="1" spcCol="1270" anchor="ctr" anchorCtr="0">
            <a:noAutofit/>
          </a:bodyPr>
          <a:lstStyle/>
          <a:p>
            <a:pPr lvl="0"/>
            <a:r>
              <a:rPr lang="en-US" sz="5400" b="1" dirty="0" smtClean="0">
                <a:solidFill>
                  <a:schemeClr val="tx1"/>
                </a:solidFill>
              </a:rPr>
              <a:t>2.  </a:t>
            </a:r>
            <a:r>
              <a:rPr lang="en-US" sz="5400" b="1" dirty="0" err="1" smtClean="0">
                <a:solidFill>
                  <a:schemeClr val="tx1"/>
                </a:solidFill>
              </a:rPr>
              <a:t>Chạy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các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bài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cơ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bản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00498" y="2782491"/>
            <a:ext cx="5643563" cy="13716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93A299"/>
              </a:buClr>
              <a:buFont typeface="Arial" pitchFamily="34" charset="0"/>
              <a:buNone/>
            </a:pPr>
            <a:r>
              <a:rPr lang="en-US" sz="7200" b="1" dirty="0" err="1" smtClean="0">
                <a:solidFill>
                  <a:schemeClr val="tx2">
                    <a:lumMod val="50000"/>
                  </a:schemeClr>
                </a:solidFill>
              </a:rPr>
              <a:t>Câu</a:t>
            </a:r>
            <a:r>
              <a:rPr lang="en-US" sz="7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7200" b="1" dirty="0" err="1" smtClean="0">
                <a:solidFill>
                  <a:schemeClr val="tx2">
                    <a:lumMod val="50000"/>
                  </a:schemeClr>
                </a:solidFill>
              </a:rPr>
              <a:t>hỏi</a:t>
            </a:r>
            <a:r>
              <a:rPr lang="en-US" sz="7200" b="1" dirty="0" smtClean="0">
                <a:solidFill>
                  <a:schemeClr val="tx2">
                    <a:lumMod val="50000"/>
                  </a:schemeClr>
                </a:solidFill>
              </a:rPr>
              <a:t> ?</a:t>
            </a:r>
            <a:endParaRPr lang="en-US" sz="7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3464797" flipH="1">
            <a:off x="988405" y="4290139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9535351" flipH="1">
            <a:off x="755512" y="1593334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rgbClr val="808DA0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27743" y="1036275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9836951" flipH="1">
            <a:off x="7396175" y="723109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rgbClr val="79463D">
                        <a:tint val="90000"/>
                        <a:satMod val="120000"/>
                      </a:srgbClr>
                    </a:gs>
                    <a:gs pos="25000">
                      <a:srgbClr val="79463D">
                        <a:tint val="93000"/>
                        <a:satMod val="120000"/>
                      </a:srgbClr>
                    </a:gs>
                    <a:gs pos="50000">
                      <a:srgbClr val="79463D">
                        <a:shade val="89000"/>
                        <a:satMod val="110000"/>
                      </a:srgbClr>
                    </a:gs>
                    <a:gs pos="75000">
                      <a:srgbClr val="79463D">
                        <a:tint val="93000"/>
                        <a:satMod val="120000"/>
                      </a:srgbClr>
                    </a:gs>
                    <a:gs pos="100000">
                      <a:srgbClr val="79463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2233443" flipH="1">
            <a:off x="2866375" y="45546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rgbClr val="D2533C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8530737" flipH="1">
            <a:off x="4100694" y="470763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354241" y="3841008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rgbClr val="D2533C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147857" y="4021801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638387" y="177775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6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8383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CẢM ƠN! </a:t>
            </a:r>
          </a:p>
          <a:p>
            <a:pPr marL="0" indent="0" algn="ctr">
              <a:buNone/>
            </a:pPr>
            <a:r>
              <a:rPr lang="en-US" sz="7200" dirty="0" smtClean="0"/>
              <a:t>THẦY &amp; CÁC BẠN </a:t>
            </a:r>
          </a:p>
          <a:p>
            <a:pPr marL="0" indent="0" algn="ctr">
              <a:buNone/>
            </a:pPr>
            <a:r>
              <a:rPr lang="en-US" sz="7200" dirty="0" smtClean="0"/>
              <a:t>ĐÃ LẮNG NGHE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5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4000" y="88900"/>
            <a:ext cx="3708400" cy="965200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  <a:endParaRPr 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1286235"/>
              </p:ext>
            </p:extLst>
          </p:nvPr>
        </p:nvGraphicFramePr>
        <p:xfrm>
          <a:off x="254000" y="1143000"/>
          <a:ext cx="79629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7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864100" cy="1168400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12900"/>
            <a:ext cx="82931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 smtClean="0"/>
              <a:t>Gephi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 smtClean="0"/>
              <a:t>mạng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. 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 smtClean="0"/>
              <a:t>thị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488668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http://gephi.org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800" y="1879600"/>
            <a:ext cx="8051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err="1"/>
              <a:t>Gephi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làm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?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b="1" dirty="0" err="1"/>
              <a:t>Xử</a:t>
            </a:r>
            <a:r>
              <a:rPr lang="en-US" sz="4000" b="1" dirty="0"/>
              <a:t> </a:t>
            </a:r>
            <a:r>
              <a:rPr lang="en-US" sz="4000" b="1" dirty="0" err="1"/>
              <a:t>lý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thị</a:t>
            </a:r>
            <a:r>
              <a:rPr lang="en-US" sz="4000" b="1" dirty="0"/>
              <a:t> </a:t>
            </a:r>
            <a:r>
              <a:rPr lang="en-US" sz="4000" b="1" dirty="0" err="1"/>
              <a:t>cơ</a:t>
            </a:r>
            <a:r>
              <a:rPr lang="en-US" sz="4000" b="1" dirty="0"/>
              <a:t> </a:t>
            </a:r>
            <a:r>
              <a:rPr lang="en-US" sz="4000" b="1" dirty="0" err="1"/>
              <a:t>bản</a:t>
            </a:r>
            <a:endParaRPr lang="en-US" sz="4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Exploratory Data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Link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Social Network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Biological Network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467062" cy="11684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864100" cy="1168400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8268184" cy="6331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488668"/>
            <a:ext cx="796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4"/>
              </a:rPr>
              <a:t>http://www.martingrandjean.ch/introduction-to-network-visualization-gephi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321300" cy="1168400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8400"/>
            <a:ext cx="9148465" cy="568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01800" y="2159000"/>
            <a:ext cx="165100" cy="195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8" idx="1"/>
            <a:endCxn id="11" idx="3"/>
          </p:cNvCxnSpPr>
          <p:nvPr/>
        </p:nvCxnSpPr>
        <p:spPr>
          <a:xfrm flipH="1">
            <a:off x="1866900" y="3136900"/>
            <a:ext cx="292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9000" y="2813734"/>
            <a:ext cx="23012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01800" y="6172200"/>
            <a:ext cx="56134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9" idx="2"/>
            <a:endCxn id="21" idx="0"/>
          </p:cNvCxnSpPr>
          <p:nvPr/>
        </p:nvCxnSpPr>
        <p:spPr>
          <a:xfrm>
            <a:off x="4508500" y="5911166"/>
            <a:ext cx="0" cy="26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7575" y="5264835"/>
            <a:ext cx="21018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1771650"/>
            <a:ext cx="1666875" cy="2381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152900"/>
            <a:ext cx="17018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Tùy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chỉnh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hiển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thị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315200" y="2994660"/>
            <a:ext cx="1833265" cy="352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cụ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Ulrik</a:t>
            </a:r>
            <a:r>
              <a:rPr lang="en-US" dirty="0"/>
              <a:t> </a:t>
            </a:r>
            <a:r>
              <a:rPr lang="en-US" dirty="0" err="1"/>
              <a:t>Brandes</a:t>
            </a:r>
            <a:r>
              <a:rPr lang="en-US" dirty="0"/>
              <a:t> (2001). </a:t>
            </a:r>
            <a:r>
              <a:rPr lang="en-US" dirty="0" smtClean="0"/>
              <a:t>A faster algorithm for </a:t>
            </a: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0"/>
            <a:ext cx="8661400" cy="116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1" y="1382801"/>
            <a:ext cx="2729948" cy="883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8260521" cy="1179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7580" tIns="78740" rIns="78740" bIns="78740" numCol="1" spcCol="1270" anchor="ctr" anchorCtr="0">
            <a:noAutofit/>
          </a:bodyPr>
          <a:lstStyle/>
          <a:p>
            <a:pPr lvl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400" b="1" kern="1200" dirty="0" smtClean="0">
                <a:solidFill>
                  <a:schemeClr val="bg1"/>
                </a:solidFill>
              </a:rPr>
              <a:t>Import </a:t>
            </a:r>
            <a:r>
              <a:rPr lang="en-US" sz="5400" b="1" kern="1200" dirty="0" err="1" smtClean="0">
                <a:solidFill>
                  <a:schemeClr val="bg1"/>
                </a:solidFill>
              </a:rPr>
              <a:t>dữ</a:t>
            </a:r>
            <a:r>
              <a:rPr lang="en-US" sz="5400" b="1" kern="1200" dirty="0" smtClean="0">
                <a:solidFill>
                  <a:schemeClr val="bg1"/>
                </a:solidFill>
              </a:rPr>
              <a:t> </a:t>
            </a:r>
            <a:r>
              <a:rPr lang="en-US" sz="5400" b="1" kern="1200" dirty="0" err="1" smtClean="0">
                <a:solidFill>
                  <a:schemeClr val="bg1"/>
                </a:solidFill>
              </a:rPr>
              <a:t>liệu</a:t>
            </a:r>
            <a:endParaRPr lang="en-US" sz="5400" b="1" kern="1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278" b="11779"/>
          <a:stretch/>
        </p:blipFill>
        <p:spPr>
          <a:xfrm>
            <a:off x="797337" y="1523999"/>
            <a:ext cx="6665843" cy="3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2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</TotalTime>
  <Words>209</Words>
  <Application>Microsoft Office PowerPoint</Application>
  <PresentationFormat>On-screen Show (4:3)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Segoe UI</vt:lpstr>
      <vt:lpstr>Tahoma</vt:lpstr>
      <vt:lpstr>Office Theme</vt:lpstr>
      <vt:lpstr>Giới thiệu Gephi</vt:lpstr>
      <vt:lpstr>Nội dung</vt:lpstr>
      <vt:lpstr>Giới thiệu chung</vt:lpstr>
      <vt:lpstr>Giới thiệu chung (tt)</vt:lpstr>
      <vt:lpstr>Giới thiệu chung</vt:lpstr>
      <vt:lpstr>Các control chính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</dc:title>
  <dc:creator>Hoang Hieu</dc:creator>
  <cp:lastModifiedBy>Le Hoang Hieu</cp:lastModifiedBy>
  <cp:revision>360</cp:revision>
  <dcterms:created xsi:type="dcterms:W3CDTF">2015-12-02T18:10:52Z</dcterms:created>
  <dcterms:modified xsi:type="dcterms:W3CDTF">2015-12-07T16:44:00Z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https://d.docs.live.net/5cc9deac2606aae0/HCDH/Gioi%20thieu%20Gephi.pptx</vt:lpwstr>
  </property>
</Properties>
</file>