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1" r:id="rId3"/>
    <p:sldId id="258" r:id="rId4"/>
    <p:sldId id="259" r:id="rId5"/>
    <p:sldId id="260" r:id="rId6"/>
    <p:sldId id="263" r:id="rId7"/>
    <p:sldId id="262" r:id="rId8"/>
    <p:sldId id="265" r:id="rId9"/>
    <p:sldId id="264" r:id="rId10"/>
    <p:sldId id="266" r:id="rId11"/>
    <p:sldId id="267" r:id="rId12"/>
    <p:sldId id="268" r:id="rId13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93969" autoAdjust="0"/>
  </p:normalViewPr>
  <p:slideViewPr>
    <p:cSldViewPr>
      <p:cViewPr varScale="1">
        <p:scale>
          <a:sx n="97" d="100"/>
          <a:sy n="97" d="100"/>
        </p:scale>
        <p:origin x="-10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05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5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11/30/2017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11/30/2017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11/30/2017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11/30/2017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dirty="0" err="1" smtClean="0"/>
              <a:t>Nhóm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0075" y="3415982"/>
            <a:ext cx="8267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Project: </a:t>
            </a:r>
            <a:r>
              <a:rPr lang="en-US" sz="4000" dirty="0" err="1" smtClean="0">
                <a:latin typeface="Aachen" pitchFamily="18" charset="0"/>
                <a:ea typeface="Aachen" pitchFamily="18" charset="0"/>
                <a:cs typeface="Aachen" pitchFamily="18" charset="0"/>
              </a:rPr>
              <a:t>Phỏng</a:t>
            </a:r>
            <a:r>
              <a:rPr lang="en-US" sz="4000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 </a:t>
            </a:r>
            <a:r>
              <a:rPr lang="en-US" sz="4000" dirty="0" err="1" smtClean="0">
                <a:latin typeface="Aachen" pitchFamily="18" charset="0"/>
                <a:ea typeface="Aachen" pitchFamily="18" charset="0"/>
                <a:cs typeface="Aachen" pitchFamily="18" charset="0"/>
              </a:rPr>
              <a:t>vấn</a:t>
            </a:r>
            <a:r>
              <a:rPr lang="en-US" sz="4000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 </a:t>
            </a:r>
            <a:r>
              <a:rPr lang="en-US" sz="4000" dirty="0" err="1" smtClean="0">
                <a:latin typeface="Aachen" pitchFamily="18" charset="0"/>
                <a:ea typeface="Aachen" pitchFamily="18" charset="0"/>
                <a:cs typeface="Aachen" pitchFamily="18" charset="0"/>
              </a:rPr>
              <a:t>doanh</a:t>
            </a:r>
            <a:r>
              <a:rPr lang="en-US" sz="4000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 </a:t>
            </a:r>
            <a:r>
              <a:rPr lang="en-US" sz="4000" dirty="0" err="1" smtClean="0">
                <a:latin typeface="Aachen" pitchFamily="18" charset="0"/>
                <a:ea typeface="Aachen" pitchFamily="18" charset="0"/>
                <a:cs typeface="Aachen" pitchFamily="18" charset="0"/>
              </a:rPr>
              <a:t>nghiệp</a:t>
            </a:r>
            <a:endParaRPr lang="en-US" sz="4000" dirty="0">
              <a:latin typeface="Aachen" pitchFamily="18" charset="0"/>
              <a:ea typeface="Aachen" pitchFamily="18" charset="0"/>
              <a:cs typeface="Aache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5375" y="3886200"/>
            <a:ext cx="586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Tên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 smtClean="0"/>
              <a:t>Võ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Nở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44444E-6 L 0.00243 -0.21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 </a:t>
            </a:r>
            <a:r>
              <a:rPr lang="en-US" dirty="0" err="1" smtClean="0"/>
              <a:t>Từ</a:t>
            </a:r>
            <a:r>
              <a:rPr lang="en-US" dirty="0" smtClean="0"/>
              <a:t> clip, ta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9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8"/>
            <a:ext cx="9144000" cy="4343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66452" y="6198616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41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" y="12954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2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lục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931606" y="2133600"/>
            <a:ext cx="2209800" cy="31242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Nội</a:t>
            </a:r>
            <a:r>
              <a:rPr lang="en-US" dirty="0" smtClean="0">
                <a:solidFill>
                  <a:schemeClr val="bg1"/>
                </a:solidFill>
              </a:rPr>
              <a:t> dung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86200" y="2133600"/>
            <a:ext cx="3657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. Ý </a:t>
            </a:r>
            <a:r>
              <a:rPr lang="en-US" dirty="0" err="1" smtClean="0"/>
              <a:t>Tưởng</a:t>
            </a:r>
            <a:endParaRPr lang="en-US" dirty="0"/>
          </a:p>
        </p:txBody>
      </p:sp>
      <p:sp>
        <p:nvSpPr>
          <p:cNvPr id="5" name="Rounded Rectangle 4">
            <a:hlinkClick r:id="rId2" action="ppaction://hlinksldjump"/>
          </p:cNvPr>
          <p:cNvSpPr/>
          <p:nvPr/>
        </p:nvSpPr>
        <p:spPr>
          <a:xfrm>
            <a:off x="3886200" y="3011129"/>
            <a:ext cx="3657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II.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6" name="Rounded Rectangle 5">
            <a:hlinkClick r:id="rId3" action="ppaction://hlinksldjump"/>
          </p:cNvPr>
          <p:cNvSpPr/>
          <p:nvPr/>
        </p:nvSpPr>
        <p:spPr>
          <a:xfrm>
            <a:off x="3886200" y="3886200"/>
            <a:ext cx="3657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III.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7" name="Rounded Rectangle 6">
            <a:hlinkClick r:id="rId4" action="ppaction://hlinksldjump"/>
          </p:cNvPr>
          <p:cNvSpPr/>
          <p:nvPr/>
        </p:nvSpPr>
        <p:spPr>
          <a:xfrm>
            <a:off x="3886200" y="4838700"/>
            <a:ext cx="3657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IV.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6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28600"/>
            <a:ext cx="7696200" cy="838200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I. Ý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tưởng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912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0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1. </a:t>
            </a:r>
            <a:r>
              <a:rPr lang="en-US" sz="2400" dirty="0" err="1" smtClean="0"/>
              <a:t>Kịch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Cảnh</a:t>
            </a:r>
            <a:r>
              <a:rPr lang="en-US" sz="2400" dirty="0" smtClean="0"/>
              <a:t> quay,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đc</a:t>
            </a:r>
            <a:r>
              <a:rPr lang="en-US" sz="2400" dirty="0" smtClean="0"/>
              <a:t> </a:t>
            </a:r>
            <a:r>
              <a:rPr lang="en-US" sz="2400" dirty="0" err="1" smtClean="0"/>
              <a:t>phỏng</a:t>
            </a:r>
            <a:r>
              <a:rPr lang="en-US" sz="2400" dirty="0" smtClean="0"/>
              <a:t> </a:t>
            </a:r>
            <a:r>
              <a:rPr lang="en-US" sz="2400" dirty="0" err="1" smtClean="0"/>
              <a:t>vấn</a:t>
            </a:r>
            <a:r>
              <a:rPr lang="en-US" sz="2400" dirty="0" smtClean="0"/>
              <a:t>, </a:t>
            </a:r>
            <a:r>
              <a:rPr lang="en-US" sz="2400" dirty="0" err="1" smtClean="0"/>
              <a:t>nội</a:t>
            </a:r>
            <a:r>
              <a:rPr lang="en-US" sz="2400" dirty="0" smtClean="0"/>
              <a:t> dung </a:t>
            </a:r>
            <a:r>
              <a:rPr lang="en-US" sz="2400" dirty="0" err="1" smtClean="0"/>
              <a:t>phỏng</a:t>
            </a:r>
            <a:r>
              <a:rPr lang="en-US" sz="2400" dirty="0" smtClean="0"/>
              <a:t> </a:t>
            </a:r>
            <a:r>
              <a:rPr lang="en-US" sz="2400" dirty="0" err="1" smtClean="0"/>
              <a:t>vấn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8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4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05000"/>
            <a:ext cx="7467600" cy="4221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0960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71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III.Kết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8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 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115</Words>
  <Application>Microsoft Office PowerPoint</Application>
  <PresentationFormat>On-screen Show (4:3)</PresentationFormat>
  <Paragraphs>24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Quiz Show</vt:lpstr>
      <vt:lpstr>Nhóm 3</vt:lpstr>
      <vt:lpstr>Mục lục</vt:lpstr>
      <vt:lpstr>I. Ý tưởng</vt:lpstr>
      <vt:lpstr>PowerPoint Presentation</vt:lpstr>
      <vt:lpstr>II. Trình bày giải pháp</vt:lpstr>
      <vt:lpstr>PowerPoint Presentation</vt:lpstr>
      <vt:lpstr>PowerPoint Presentation</vt:lpstr>
      <vt:lpstr>PowerPoint Presentation</vt:lpstr>
      <vt:lpstr>III.Kết quả đạt được</vt:lpstr>
      <vt:lpstr>IV. Kết luận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2017-11-30T01:18:38Z</dcterms:created>
  <dcterms:modified xsi:type="dcterms:W3CDTF">2017-11-30T03:34:27Z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