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16733" r="59889" b="19376"/>
          <a:stretch/>
        </p:blipFill>
        <p:spPr bwMode="auto">
          <a:xfrm>
            <a:off x="0" y="1068526"/>
            <a:ext cx="703516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64663" y="1083274"/>
            <a:ext cx="2079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permission to reuse content and CSS in </a:t>
            </a:r>
            <a:r>
              <a:rPr lang="en-US" dirty="0" err="1" smtClean="0"/>
              <a:t>Tuoitre</a:t>
            </a:r>
            <a:r>
              <a:rPr lang="en-US" dirty="0" smtClean="0"/>
              <a:t> newspaper to design the page exactly as figure but in simple html document.</a:t>
            </a:r>
          </a:p>
          <a:p>
            <a:r>
              <a:rPr lang="en-US" dirty="0" smtClean="0"/>
              <a:t>Copying document from </a:t>
            </a:r>
            <a:r>
              <a:rPr lang="en-US" dirty="0" err="1" smtClean="0"/>
              <a:t>tuoitre</a:t>
            </a:r>
            <a:r>
              <a:rPr lang="en-US" dirty="0" smtClean="0"/>
              <a:t> will get 0 mark.</a:t>
            </a:r>
          </a:p>
          <a:p>
            <a:r>
              <a:rPr lang="en-US" dirty="0" smtClean="0"/>
              <a:t>Notify me when you finish your work to get mark</a:t>
            </a:r>
          </a:p>
        </p:txBody>
      </p:sp>
    </p:spTree>
    <p:extLst>
      <p:ext uri="{BB962C8B-B14F-4D97-AF65-F5344CB8AC3E}">
        <p14:creationId xmlns:p14="http://schemas.microsoft.com/office/powerpoint/2010/main" val="378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09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permission to reuse content and CSS in </a:t>
            </a:r>
            <a:r>
              <a:rPr lang="en-US" dirty="0" err="1" smtClean="0"/>
              <a:t>Golive</a:t>
            </a:r>
            <a:r>
              <a:rPr lang="en-US" dirty="0" smtClean="0"/>
              <a:t> website to design the page exactly as figure but in simple html document.</a:t>
            </a:r>
          </a:p>
          <a:p>
            <a:r>
              <a:rPr lang="en-US" dirty="0" smtClean="0"/>
              <a:t>Copying document from </a:t>
            </a:r>
            <a:r>
              <a:rPr lang="en-US" dirty="0" err="1" smtClean="0"/>
              <a:t>Golive</a:t>
            </a:r>
            <a:r>
              <a:rPr lang="en-US" dirty="0" smtClean="0"/>
              <a:t> will get 0 mark.</a:t>
            </a:r>
          </a:p>
          <a:p>
            <a:r>
              <a:rPr lang="en-US" dirty="0" smtClean="0"/>
              <a:t>Notify me when you finish your work to get mark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0" y="2033008"/>
            <a:ext cx="9149940" cy="482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r="14495" b="10417"/>
          <a:stretch/>
        </p:blipFill>
        <p:spPr bwMode="auto">
          <a:xfrm>
            <a:off x="0" y="1809928"/>
            <a:ext cx="9144000" cy="50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09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permission to reuse content and CSS in </a:t>
            </a:r>
            <a:r>
              <a:rPr lang="en-US" dirty="0" err="1" smtClean="0"/>
              <a:t>Ebay</a:t>
            </a:r>
            <a:r>
              <a:rPr lang="en-US" dirty="0" smtClean="0"/>
              <a:t> website to design the page exactly as figure but in simple html document.</a:t>
            </a:r>
          </a:p>
          <a:p>
            <a:r>
              <a:rPr lang="en-US" dirty="0" smtClean="0"/>
              <a:t>Copying document from </a:t>
            </a:r>
            <a:r>
              <a:rPr lang="en-US" dirty="0" err="1" smtClean="0"/>
              <a:t>Ebay</a:t>
            </a:r>
            <a:r>
              <a:rPr lang="en-US" dirty="0" smtClean="0"/>
              <a:t> will get 0 mark.</a:t>
            </a:r>
          </a:p>
          <a:p>
            <a:r>
              <a:rPr lang="en-US" dirty="0" smtClean="0"/>
              <a:t>Notify me when you finish your work to get mark</a:t>
            </a:r>
          </a:p>
        </p:txBody>
      </p:sp>
    </p:spTree>
    <p:extLst>
      <p:ext uri="{BB962C8B-B14F-4D97-AF65-F5344CB8AC3E}">
        <p14:creationId xmlns:p14="http://schemas.microsoft.com/office/powerpoint/2010/main" val="32641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r="43901"/>
          <a:stretch/>
        </p:blipFill>
        <p:spPr bwMode="auto">
          <a:xfrm>
            <a:off x="0" y="1576267"/>
            <a:ext cx="9144000" cy="528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permission to reuse content and CSS in </a:t>
            </a:r>
            <a:r>
              <a:rPr lang="en-US" dirty="0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website to design the page exactly as figure but in simple html document.</a:t>
            </a:r>
          </a:p>
          <a:p>
            <a:r>
              <a:rPr lang="en-US" dirty="0" smtClean="0"/>
              <a:t>Copying document from </a:t>
            </a:r>
            <a:r>
              <a:rPr lang="en-US" dirty="0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will get 0 mark.</a:t>
            </a:r>
          </a:p>
          <a:p>
            <a:r>
              <a:rPr lang="en-US" dirty="0" smtClean="0"/>
              <a:t>Notify me when you finish your work to get mark</a:t>
            </a:r>
          </a:p>
        </p:txBody>
      </p:sp>
    </p:spTree>
    <p:extLst>
      <p:ext uri="{BB962C8B-B14F-4D97-AF65-F5344CB8AC3E}">
        <p14:creationId xmlns:p14="http://schemas.microsoft.com/office/powerpoint/2010/main" val="106618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2006-08-16T00:00:00Z</dcterms:created>
  <dcterms:modified xsi:type="dcterms:W3CDTF">2012-10-04T02:01:34Z</dcterms:modified>
</cp:coreProperties>
</file>