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58" r:id="rId3"/>
    <p:sldId id="257" r:id="rId4"/>
    <p:sldId id="262" r:id="rId5"/>
    <p:sldId id="271" r:id="rId6"/>
    <p:sldId id="259" r:id="rId7"/>
    <p:sldId id="263" r:id="rId8"/>
    <p:sldId id="265" r:id="rId9"/>
    <p:sldId id="272" r:id="rId10"/>
    <p:sldId id="264" r:id="rId11"/>
    <p:sldId id="268" r:id="rId12"/>
    <p:sldId id="269" r:id="rId13"/>
    <p:sldId id="260" r:id="rId14"/>
    <p:sldId id="267" r:id="rId15"/>
    <p:sldId id="266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68978" autoAdjust="0"/>
  </p:normalViewPr>
  <p:slideViewPr>
    <p:cSldViewPr snapToGrid="0">
      <p:cViewPr varScale="1">
        <p:scale>
          <a:sx n="50" d="100"/>
          <a:sy n="50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6D61B-B107-4326-A86B-D9A44FEC537D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264C-BD5C-4A87-9F8A-7CEBCE23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9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6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3104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0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4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23851"/>
            <a:ext cx="8361229" cy="28215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464" y="4376057"/>
            <a:ext cx="6298116" cy="133241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    Nguyễn Nam Anh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word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empedding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ConceptNet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Numberbatch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Wiktionary, WordNet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081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ROUGE: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ROUGE-1: 28.86%</a:t>
            </a: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ROUGE-2: 6.71%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7272"/>
            <a:ext cx="9601200" cy="12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90999"/>
              </p:ext>
            </p:extLst>
          </p:nvPr>
        </p:nvGraphicFramePr>
        <p:xfrm>
          <a:off x="1685109" y="1645920"/>
          <a:ext cx="96012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503">
                  <a:extLst>
                    <a:ext uri="{9D8B030D-6E8A-4147-A177-3AD203B41FA5}">
                      <a16:colId xmlns:a16="http://schemas.microsoft.com/office/drawing/2014/main" val="3485016328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val="4255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Tóm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tắt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coffee tasted great and was at such a good price! I highly recommend this to everyone!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great coffee great price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a very healthy dog food. Good for their digestion. Also good for small puppies. My dog eats her required amount at every feeding.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healthy dog food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1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Fresh, a great way to get a little chocolate in my life without a million calories. They taste just like chocolate pudding.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fresh tasting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3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flavor! These came securely packed. They were fresh and delicious! I love these Twizzlers!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fresh and delicious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the worst cheese that I have ever bought! I will never buy it again and I hope you won’t either!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worst cheese ever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41" y="2171700"/>
            <a:ext cx="6330661" cy="4293401"/>
          </a:xfrm>
        </p:spPr>
      </p:pic>
    </p:spTree>
    <p:extLst>
      <p:ext uri="{BB962C8B-B14F-4D97-AF65-F5344CB8AC3E}">
        <p14:creationId xmlns:p14="http://schemas.microsoft.com/office/powerpoint/2010/main" val="18071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73" y="2041071"/>
            <a:ext cx="3605349" cy="1640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8" y="4440784"/>
            <a:ext cx="1714500" cy="1714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41071"/>
            <a:ext cx="9601200" cy="382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– Server: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94" y="3050134"/>
            <a:ext cx="3105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2805"/>
            <a:ext cx="1476252" cy="3581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22" y="2364093"/>
            <a:ext cx="1476252" cy="3558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43" y="3409925"/>
            <a:ext cx="4335639" cy="146715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048596" y="3937966"/>
            <a:ext cx="1018903" cy="43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71957" y="3937966"/>
            <a:ext cx="1018903" cy="43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Google Play</a:t>
            </a:r>
          </a:p>
        </p:txBody>
      </p:sp>
    </p:spTree>
    <p:extLst>
      <p:ext uri="{BB962C8B-B14F-4D97-AF65-F5344CB8AC3E}">
        <p14:creationId xmlns:p14="http://schemas.microsoft.com/office/powerpoint/2010/main" val="28893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21577"/>
            <a:ext cx="9601200" cy="265175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599509"/>
            <a:ext cx="3855720" cy="174277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2286001"/>
            <a:ext cx="5212080" cy="35750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71599" y="2171700"/>
            <a:ext cx="6101987" cy="3695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406640" y="2664823"/>
            <a:ext cx="4140925" cy="320257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3410853"/>
            <a:ext cx="4623105" cy="2889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52" y="342682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82" y="3189204"/>
            <a:ext cx="4428966" cy="2954753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10205049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189204"/>
            <a:ext cx="4432130" cy="29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1794963"/>
            <a:ext cx="6969033" cy="4433078"/>
          </a:xfrm>
        </p:spPr>
      </p:pic>
    </p:spTree>
    <p:extLst>
      <p:ext uri="{BB962C8B-B14F-4D97-AF65-F5344CB8AC3E}">
        <p14:creationId xmlns:p14="http://schemas.microsoft.com/office/powerpoint/2010/main" val="13142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Encoder – Decoder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Attention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2" y="3461236"/>
            <a:ext cx="10033516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review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Amazon</a:t>
            </a: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568.454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: 10/1999 – 10/2012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review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“stop words”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920</TotalTime>
  <Words>573</Words>
  <Application>Microsoft Office PowerPoint</Application>
  <PresentationFormat>Widescreen</PresentationFormat>
  <Paragraphs>88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Times New Roman</vt:lpstr>
      <vt:lpstr>Crop</vt:lpstr>
      <vt:lpstr>Tóm tắt văn bản bằng  Deep learning và áp dụng xây dựng ứng dụng Android</vt:lpstr>
      <vt:lpstr>Nội dung trình bày</vt:lpstr>
      <vt:lpstr>1. Đặt vấn đề</vt:lpstr>
      <vt:lpstr>1. Đặt vấn đề</vt:lpstr>
      <vt:lpstr>1. Đặt vấn đề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3. Xây dựng ứng dụng Android</vt:lpstr>
      <vt:lpstr>3. Xây dựng ứng dụng Android</vt:lpstr>
      <vt:lpstr>3. Xây dựng ứng dụng Android</vt:lpstr>
      <vt:lpstr>4. Kết luận và Hướng phát triển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Tóm tắt văn bản bằng  Deep learning và áp dụng xây dựng ứng dụng Android</dc:title>
  <dc:creator>Nam Anh Nguyễn</dc:creator>
  <cp:lastModifiedBy>Nam Anh Nguyễn</cp:lastModifiedBy>
  <cp:revision>91</cp:revision>
  <dcterms:created xsi:type="dcterms:W3CDTF">2018-05-31T18:15:22Z</dcterms:created>
  <dcterms:modified xsi:type="dcterms:W3CDTF">2018-06-06T18:18:08Z</dcterms:modified>
</cp:coreProperties>
</file>