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360" y="208158"/>
            <a:ext cx="10572524" cy="12031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475" y="1619476"/>
            <a:ext cx="8402829" cy="630429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2800" b="1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THÔNG TIN NHÀ TRỌ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0" y="4700623"/>
            <a:ext cx="5390147" cy="971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sz="2800" b="1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b="1" dirty="0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Cao </a:t>
            </a:r>
            <a:r>
              <a:rPr lang="en-US" sz="2800" b="1" dirty="0" err="1" smtClean="0">
                <a:solidFill>
                  <a:srgbClr val="C20EA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Đệ</a:t>
            </a:r>
            <a:endParaRPr lang="en-US" sz="2800" b="1" dirty="0" smtClean="0">
              <a:solidFill>
                <a:srgbClr val="C20EA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01853" y="3289306"/>
            <a:ext cx="5390147" cy="356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	1111325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Vương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1111349</a:t>
            </a:r>
          </a:p>
          <a:p>
            <a:pPr algn="r"/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1111345</a:t>
            </a:r>
            <a:endParaRPr lang="en-US" sz="2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5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5383"/>
            <a:ext cx="12192000" cy="472261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QTP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477"/>
            <a:ext cx="12192000" cy="523852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Times New Roman" panose="02020603050405020304" pitchFamily="18" charset="0"/>
              <a:buChar char="‾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477"/>
            <a:ext cx="12192000" cy="523852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Times New Roman" panose="02020603050405020304" pitchFamily="18" charset="0"/>
              <a:buChar char="‾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8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1"/>
            <a:ext cx="8001000" cy="62564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19477"/>
            <a:ext cx="12192000" cy="5238524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l">
              <a:buFont typeface="Times New Roman" panose="02020603050405020304" pitchFamily="18" charset="0"/>
              <a:buChar char="‾"/>
            </a:pP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47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9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155</TotalTime>
  <Words>239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Times New Roman</vt:lpstr>
      <vt:lpstr>Wingdings</vt:lpstr>
      <vt:lpstr>Wingdings 3</vt:lpstr>
      <vt:lpstr>Slice</vt:lpstr>
      <vt:lpstr>Báo cáo đảm bảo chất lượng phần mềm</vt:lpstr>
      <vt:lpstr>NỘI DUNG</vt:lpstr>
      <vt:lpstr>Kết quả đạt được</vt:lpstr>
      <vt:lpstr>Mặt hạn chế chưa hoàn thành tốt</vt:lpstr>
      <vt:lpstr>Hướng phát triển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SECRET</dc:creator>
  <cp:lastModifiedBy>SECRET</cp:lastModifiedBy>
  <cp:revision>20</cp:revision>
  <dcterms:created xsi:type="dcterms:W3CDTF">2014-11-13T12:39:28Z</dcterms:created>
  <dcterms:modified xsi:type="dcterms:W3CDTF">2014-11-13T15:14:36Z</dcterms:modified>
</cp:coreProperties>
</file>