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6360" y="208158"/>
            <a:ext cx="10572524" cy="12031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475" y="1619476"/>
            <a:ext cx="8402829" cy="630429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2800" b="1" dirty="0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THÔNG TIN NHÀ TRỌ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76" cy="161947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0" y="4700623"/>
            <a:ext cx="5390147" cy="971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en-US" sz="2800" b="1" dirty="0" err="1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800" b="1" dirty="0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2800" b="1" dirty="0" err="1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en-US" sz="2800" b="1" dirty="0" smtClean="0">
              <a:solidFill>
                <a:srgbClr val="C20E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01853" y="3289306"/>
            <a:ext cx="5390147" cy="3568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	1111325</a:t>
            </a:r>
          </a:p>
          <a:p>
            <a:pPr algn="r"/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1111</a:t>
            </a:r>
          </a:p>
          <a:p>
            <a:pPr algn="r"/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1111</a:t>
            </a:r>
          </a:p>
          <a:p>
            <a:pPr algn="r"/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Thúy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1111</a:t>
            </a:r>
          </a:p>
          <a:p>
            <a:pPr algn="r"/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Vương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1111</a:t>
            </a:r>
          </a:p>
          <a:p>
            <a:pPr algn="r"/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1111349</a:t>
            </a:r>
          </a:p>
          <a:p>
            <a:pPr algn="r"/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1111345</a:t>
            </a:r>
          </a:p>
        </p:txBody>
      </p:sp>
    </p:spTree>
    <p:extLst>
      <p:ext uri="{BB962C8B-B14F-4D97-AF65-F5344CB8AC3E}">
        <p14:creationId xmlns:p14="http://schemas.microsoft.com/office/powerpoint/2010/main" val="405945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8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1"/>
            <a:ext cx="8001000" cy="625642"/>
          </a:xfrm>
        </p:spPr>
        <p:txBody>
          <a:bodyPr>
            <a:noAutofit/>
          </a:bodyPr>
          <a:lstStyle/>
          <a:p>
            <a:pPr algn="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5383"/>
            <a:ext cx="12192000" cy="472261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QTP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7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8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1"/>
            <a:ext cx="8001000" cy="625642"/>
          </a:xfrm>
        </p:spPr>
        <p:txBody>
          <a:bodyPr>
            <a:noAutofit/>
          </a:bodyPr>
          <a:lstStyle/>
          <a:p>
            <a:pPr algn="r"/>
            <a:r>
              <a:rPr 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ết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19477"/>
            <a:ext cx="12192000" cy="5238524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Times New Roman" panose="02020603050405020304" pitchFamily="18" charset="0"/>
              <a:buChar char="‾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7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8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1"/>
            <a:ext cx="8001000" cy="625642"/>
          </a:xfrm>
        </p:spPr>
        <p:txBody>
          <a:bodyPr>
            <a:noAutofit/>
          </a:bodyPr>
          <a:lstStyle/>
          <a:p>
            <a:pPr algn="r"/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19477"/>
            <a:ext cx="12192000" cy="5238524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Times New Roman" panose="02020603050405020304" pitchFamily="18" charset="0"/>
              <a:buChar char="‾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7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8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1"/>
            <a:ext cx="8001000" cy="625642"/>
          </a:xfrm>
        </p:spPr>
        <p:txBody>
          <a:bodyPr>
            <a:noAutofit/>
          </a:bodyPr>
          <a:lstStyle/>
          <a:p>
            <a:pPr algn="r"/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19477"/>
            <a:ext cx="12192000" cy="5238524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7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8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1"/>
            <a:ext cx="8001000" cy="625642"/>
          </a:xfrm>
        </p:spPr>
        <p:txBody>
          <a:bodyPr>
            <a:noAutofit/>
          </a:bodyPr>
          <a:lstStyle/>
          <a:p>
            <a:pPr algn="r"/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19477"/>
            <a:ext cx="12192000" cy="5238524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l"/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76" cy="1619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31" y="2881312"/>
            <a:ext cx="6227847" cy="38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8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1"/>
            <a:ext cx="8001000" cy="625642"/>
          </a:xfrm>
        </p:spPr>
        <p:txBody>
          <a:bodyPr>
            <a:noAutofit/>
          </a:bodyPr>
          <a:lstStyle/>
          <a:p>
            <a:pPr algn="r"/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19477"/>
            <a:ext cx="12192000" cy="5238524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l"/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76" cy="1619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42" y="3022934"/>
            <a:ext cx="5597091" cy="34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8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1"/>
            <a:ext cx="8001000" cy="625642"/>
          </a:xfrm>
        </p:spPr>
        <p:txBody>
          <a:bodyPr>
            <a:noAutofit/>
          </a:bodyPr>
          <a:lstStyle/>
          <a:p>
            <a:pPr algn="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5383"/>
            <a:ext cx="12192000" cy="472261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QTP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7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</TotalTime>
  <Words>285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Times New Roman</vt:lpstr>
      <vt:lpstr>Wingdings</vt:lpstr>
      <vt:lpstr>Wingdings 3</vt:lpstr>
      <vt:lpstr>Slice</vt:lpstr>
      <vt:lpstr>Báo cáo đảm bảo chất lượng phần mềm</vt:lpstr>
      <vt:lpstr>NỘI DUNG</vt:lpstr>
      <vt:lpstr>Kết quả đạt được</vt:lpstr>
      <vt:lpstr>Mặt hạn chế chưa hoàn thành tốt</vt:lpstr>
      <vt:lpstr>Hướng phát triển</vt:lpstr>
      <vt:lpstr>Hướng phát triển</vt:lpstr>
      <vt:lpstr>Hướng phát triển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SECRET</dc:creator>
  <cp:lastModifiedBy>SECRET</cp:lastModifiedBy>
  <cp:revision>24</cp:revision>
  <dcterms:created xsi:type="dcterms:W3CDTF">2014-11-13T12:39:28Z</dcterms:created>
  <dcterms:modified xsi:type="dcterms:W3CDTF">2014-11-14T00:36:38Z</dcterms:modified>
</cp:coreProperties>
</file>