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D9E148-D0E3-4E9B-8BFF-644FDFFFAE06}" type="doc">
      <dgm:prSet loTypeId="urn:microsoft.com/office/officeart/2005/8/layout/pyramid2" loCatId="pyramid" qsTypeId="urn:microsoft.com/office/officeart/2005/8/quickstyle/simple1#3" qsCatId="simple" csTypeId="urn:microsoft.com/office/officeart/2005/8/colors/accent1_2" csCatId="accent1" phldr="1"/>
      <dgm:spPr/>
    </dgm:pt>
    <dgm:pt modelId="{81E3F441-EC22-4314-ABAA-5B99F469F0A7}">
      <dgm:prSet phldrT="[Text]"/>
      <dgm:spPr/>
      <dgm:t>
        <a:bodyPr/>
        <a:lstStyle/>
        <a:p>
          <a:endParaRPr lang="en-US" dirty="0"/>
        </a:p>
      </dgm:t>
    </dgm:pt>
    <dgm:pt modelId="{BE377A27-3C8E-427D-85C3-10FDB2B1ED19}" type="parTrans" cxnId="{39881FB4-75BD-406A-AB3C-11EC803091E7}">
      <dgm:prSet/>
      <dgm:spPr/>
      <dgm:t>
        <a:bodyPr/>
        <a:lstStyle/>
        <a:p>
          <a:endParaRPr lang="en-US"/>
        </a:p>
      </dgm:t>
    </dgm:pt>
    <dgm:pt modelId="{EE0914FA-B2F5-46DC-9D58-DA9BD3441DE6}" type="sibTrans" cxnId="{39881FB4-75BD-406A-AB3C-11EC803091E7}">
      <dgm:prSet/>
      <dgm:spPr/>
      <dgm:t>
        <a:bodyPr/>
        <a:lstStyle/>
        <a:p>
          <a:endParaRPr lang="en-US"/>
        </a:p>
      </dgm:t>
    </dgm:pt>
    <dgm:pt modelId="{3CBF26C4-2274-46D9-8105-AC74DF919430}">
      <dgm:prSet phldrT="[Text]"/>
      <dgm:spPr/>
      <dgm:t>
        <a:bodyPr/>
        <a:lstStyle/>
        <a:p>
          <a:endParaRPr lang="en-US" dirty="0"/>
        </a:p>
      </dgm:t>
    </dgm:pt>
    <dgm:pt modelId="{F5968602-DAD3-47BB-9105-B37F39BD482E}" type="parTrans" cxnId="{D472BFD3-103D-41F0-B956-9A7DBE2A9025}">
      <dgm:prSet/>
      <dgm:spPr/>
      <dgm:t>
        <a:bodyPr/>
        <a:lstStyle/>
        <a:p>
          <a:endParaRPr lang="en-US"/>
        </a:p>
      </dgm:t>
    </dgm:pt>
    <dgm:pt modelId="{F5F39B98-01B1-4A10-9A2F-523BBA2434AE}" type="sibTrans" cxnId="{D472BFD3-103D-41F0-B956-9A7DBE2A9025}">
      <dgm:prSet/>
      <dgm:spPr/>
      <dgm:t>
        <a:bodyPr/>
        <a:lstStyle/>
        <a:p>
          <a:endParaRPr lang="en-US"/>
        </a:p>
      </dgm:t>
    </dgm:pt>
    <dgm:pt modelId="{FA5B3AFB-1409-4D31-8F97-08CDE2803ED0}">
      <dgm:prSet phldrT="[Text]"/>
      <dgm:spPr/>
      <dgm:t>
        <a:bodyPr/>
        <a:lstStyle/>
        <a:p>
          <a:endParaRPr lang="en-US" dirty="0"/>
        </a:p>
      </dgm:t>
    </dgm:pt>
    <dgm:pt modelId="{C519C82A-B1BB-4218-8159-37075D7A778D}" type="parTrans" cxnId="{5FBAC415-238E-42D6-ABD5-70252D5DE5DF}">
      <dgm:prSet/>
      <dgm:spPr/>
      <dgm:t>
        <a:bodyPr/>
        <a:lstStyle/>
        <a:p>
          <a:endParaRPr lang="en-US"/>
        </a:p>
      </dgm:t>
    </dgm:pt>
    <dgm:pt modelId="{3ABB8CF2-43E3-4622-ABD3-B9247ADE2229}" type="sibTrans" cxnId="{5FBAC415-238E-42D6-ABD5-70252D5DE5DF}">
      <dgm:prSet/>
      <dgm:spPr/>
      <dgm:t>
        <a:bodyPr/>
        <a:lstStyle/>
        <a:p>
          <a:endParaRPr lang="en-US"/>
        </a:p>
      </dgm:t>
    </dgm:pt>
    <dgm:pt modelId="{637AE88C-D7D7-46FF-81C5-83B5D6C6F57C}">
      <dgm:prSet phldrT="[Text]"/>
      <dgm:spPr/>
      <dgm:t>
        <a:bodyPr/>
        <a:lstStyle/>
        <a:p>
          <a:endParaRPr lang="en-US" dirty="0"/>
        </a:p>
      </dgm:t>
    </dgm:pt>
    <dgm:pt modelId="{288CE871-85F3-4BAD-B55E-D5E151479BAE}" type="parTrans" cxnId="{F799F0E1-1DF3-42EE-86D9-DE43FF00C33E}">
      <dgm:prSet/>
      <dgm:spPr/>
      <dgm:t>
        <a:bodyPr/>
        <a:lstStyle/>
        <a:p>
          <a:endParaRPr lang="en-US"/>
        </a:p>
      </dgm:t>
    </dgm:pt>
    <dgm:pt modelId="{AC0B458B-EA65-471C-91D8-D83C2383DA94}" type="sibTrans" cxnId="{F799F0E1-1DF3-42EE-86D9-DE43FF00C33E}">
      <dgm:prSet/>
      <dgm:spPr/>
      <dgm:t>
        <a:bodyPr/>
        <a:lstStyle/>
        <a:p>
          <a:endParaRPr lang="en-US"/>
        </a:p>
      </dgm:t>
    </dgm:pt>
    <dgm:pt modelId="{34B623F8-4840-42D2-9944-9782AE9D665A}" type="pres">
      <dgm:prSet presAssocID="{4AD9E148-D0E3-4E9B-8BFF-644FDFFFAE06}" presName="compositeShape" presStyleCnt="0">
        <dgm:presLayoutVars>
          <dgm:dir/>
          <dgm:resizeHandles/>
        </dgm:presLayoutVars>
      </dgm:prSet>
      <dgm:spPr/>
    </dgm:pt>
    <dgm:pt modelId="{3DD47DA1-DFC8-4906-B920-C0935D608990}" type="pres">
      <dgm:prSet presAssocID="{4AD9E148-D0E3-4E9B-8BFF-644FDFFFAE06}" presName="pyramid" presStyleLbl="node1" presStyleIdx="0" presStyleCnt="1" custFlipVert="1"/>
      <dgm:spPr/>
    </dgm:pt>
    <dgm:pt modelId="{0283470B-9461-488F-89B4-EE5DDCDCCCB5}" type="pres">
      <dgm:prSet presAssocID="{4AD9E148-D0E3-4E9B-8BFF-644FDFFFAE06}" presName="theList" presStyleCnt="0"/>
      <dgm:spPr/>
    </dgm:pt>
    <dgm:pt modelId="{E4617F01-E386-40A8-B410-A33F322DF477}" type="pres">
      <dgm:prSet presAssocID="{81E3F441-EC22-4314-ABAA-5B99F469F0A7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EC92DF-8028-43A5-9C39-93BA07628245}" type="pres">
      <dgm:prSet presAssocID="{81E3F441-EC22-4314-ABAA-5B99F469F0A7}" presName="aSpace" presStyleCnt="0"/>
      <dgm:spPr/>
    </dgm:pt>
    <dgm:pt modelId="{0FF4C811-DA62-4E83-A53A-3D4E471B319A}" type="pres">
      <dgm:prSet presAssocID="{3CBF26C4-2274-46D9-8105-AC74DF919430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C4C945-94F7-40BC-A5BA-42628901194A}" type="pres">
      <dgm:prSet presAssocID="{3CBF26C4-2274-46D9-8105-AC74DF919430}" presName="aSpace" presStyleCnt="0"/>
      <dgm:spPr/>
    </dgm:pt>
    <dgm:pt modelId="{C69A1388-3A7F-4A7D-92CE-475FC16BF27C}" type="pres">
      <dgm:prSet presAssocID="{FA5B3AFB-1409-4D31-8F97-08CDE2803ED0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B2D46-F7AB-49C2-BC3A-B7BC01FA4338}" type="pres">
      <dgm:prSet presAssocID="{FA5B3AFB-1409-4D31-8F97-08CDE2803ED0}" presName="aSpace" presStyleCnt="0"/>
      <dgm:spPr/>
    </dgm:pt>
    <dgm:pt modelId="{8E3E0F14-986D-4E1A-8CCE-EF2ADEAF4292}" type="pres">
      <dgm:prSet presAssocID="{637AE88C-D7D7-46FF-81C5-83B5D6C6F57C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B8E09-FDDD-4256-883C-FFE8C3E370C6}" type="pres">
      <dgm:prSet presAssocID="{637AE88C-D7D7-46FF-81C5-83B5D6C6F57C}" presName="aSpace" presStyleCnt="0"/>
      <dgm:spPr/>
    </dgm:pt>
  </dgm:ptLst>
  <dgm:cxnLst>
    <dgm:cxn modelId="{5FBAC415-238E-42D6-ABD5-70252D5DE5DF}" srcId="{4AD9E148-D0E3-4E9B-8BFF-644FDFFFAE06}" destId="{FA5B3AFB-1409-4D31-8F97-08CDE2803ED0}" srcOrd="2" destOrd="0" parTransId="{C519C82A-B1BB-4218-8159-37075D7A778D}" sibTransId="{3ABB8CF2-43E3-4622-ABD3-B9247ADE2229}"/>
    <dgm:cxn modelId="{3048828F-164C-49F5-BBFC-958A3874416B}" type="presOf" srcId="{4AD9E148-D0E3-4E9B-8BFF-644FDFFFAE06}" destId="{34B623F8-4840-42D2-9944-9782AE9D665A}" srcOrd="0" destOrd="0" presId="urn:microsoft.com/office/officeart/2005/8/layout/pyramid2"/>
    <dgm:cxn modelId="{D472BFD3-103D-41F0-B956-9A7DBE2A9025}" srcId="{4AD9E148-D0E3-4E9B-8BFF-644FDFFFAE06}" destId="{3CBF26C4-2274-46D9-8105-AC74DF919430}" srcOrd="1" destOrd="0" parTransId="{F5968602-DAD3-47BB-9105-B37F39BD482E}" sibTransId="{F5F39B98-01B1-4A10-9A2F-523BBA2434AE}"/>
    <dgm:cxn modelId="{0B4A6151-7434-4334-94C9-E23D0AF8EDB0}" type="presOf" srcId="{637AE88C-D7D7-46FF-81C5-83B5D6C6F57C}" destId="{8E3E0F14-986D-4E1A-8CCE-EF2ADEAF4292}" srcOrd="0" destOrd="0" presId="urn:microsoft.com/office/officeart/2005/8/layout/pyramid2"/>
    <dgm:cxn modelId="{1B678376-7ADC-4F86-A115-9ACEF1DCDAFD}" type="presOf" srcId="{3CBF26C4-2274-46D9-8105-AC74DF919430}" destId="{0FF4C811-DA62-4E83-A53A-3D4E471B319A}" srcOrd="0" destOrd="0" presId="urn:microsoft.com/office/officeart/2005/8/layout/pyramid2"/>
    <dgm:cxn modelId="{F799F0E1-1DF3-42EE-86D9-DE43FF00C33E}" srcId="{4AD9E148-D0E3-4E9B-8BFF-644FDFFFAE06}" destId="{637AE88C-D7D7-46FF-81C5-83B5D6C6F57C}" srcOrd="3" destOrd="0" parTransId="{288CE871-85F3-4BAD-B55E-D5E151479BAE}" sibTransId="{AC0B458B-EA65-471C-91D8-D83C2383DA94}"/>
    <dgm:cxn modelId="{6A4AA5B1-890E-4E49-B76F-D2A62C516C15}" type="presOf" srcId="{FA5B3AFB-1409-4D31-8F97-08CDE2803ED0}" destId="{C69A1388-3A7F-4A7D-92CE-475FC16BF27C}" srcOrd="0" destOrd="0" presId="urn:microsoft.com/office/officeart/2005/8/layout/pyramid2"/>
    <dgm:cxn modelId="{39881FB4-75BD-406A-AB3C-11EC803091E7}" srcId="{4AD9E148-D0E3-4E9B-8BFF-644FDFFFAE06}" destId="{81E3F441-EC22-4314-ABAA-5B99F469F0A7}" srcOrd="0" destOrd="0" parTransId="{BE377A27-3C8E-427D-85C3-10FDB2B1ED19}" sibTransId="{EE0914FA-B2F5-46DC-9D58-DA9BD3441DE6}"/>
    <dgm:cxn modelId="{6D1125B8-90EE-4A62-A695-DFB7E64D0371}" type="presOf" srcId="{81E3F441-EC22-4314-ABAA-5B99F469F0A7}" destId="{E4617F01-E386-40A8-B410-A33F322DF477}" srcOrd="0" destOrd="0" presId="urn:microsoft.com/office/officeart/2005/8/layout/pyramid2"/>
    <dgm:cxn modelId="{6FA4FC02-D557-4FDC-A2B1-3771C7BEFA2E}" type="presParOf" srcId="{34B623F8-4840-42D2-9944-9782AE9D665A}" destId="{3DD47DA1-DFC8-4906-B920-C0935D608990}" srcOrd="0" destOrd="0" presId="urn:microsoft.com/office/officeart/2005/8/layout/pyramid2"/>
    <dgm:cxn modelId="{A0141784-9E74-47F9-95FA-03904263BF62}" type="presParOf" srcId="{34B623F8-4840-42D2-9944-9782AE9D665A}" destId="{0283470B-9461-488F-89B4-EE5DDCDCCCB5}" srcOrd="1" destOrd="0" presId="urn:microsoft.com/office/officeart/2005/8/layout/pyramid2"/>
    <dgm:cxn modelId="{0A9AC89B-DF4D-4711-A3E1-5B8CE209AEB6}" type="presParOf" srcId="{0283470B-9461-488F-89B4-EE5DDCDCCCB5}" destId="{E4617F01-E386-40A8-B410-A33F322DF477}" srcOrd="0" destOrd="0" presId="urn:microsoft.com/office/officeart/2005/8/layout/pyramid2"/>
    <dgm:cxn modelId="{91A16AF4-FBC3-4F53-A89D-76C0FE1F8224}" type="presParOf" srcId="{0283470B-9461-488F-89B4-EE5DDCDCCCB5}" destId="{71EC92DF-8028-43A5-9C39-93BA07628245}" srcOrd="1" destOrd="0" presId="urn:microsoft.com/office/officeart/2005/8/layout/pyramid2"/>
    <dgm:cxn modelId="{C8A62E2E-E9C5-4A8A-B98B-3F54C54ADE49}" type="presParOf" srcId="{0283470B-9461-488F-89B4-EE5DDCDCCCB5}" destId="{0FF4C811-DA62-4E83-A53A-3D4E471B319A}" srcOrd="2" destOrd="0" presId="urn:microsoft.com/office/officeart/2005/8/layout/pyramid2"/>
    <dgm:cxn modelId="{B0B7D577-35CC-4B2A-82AF-629903355B7B}" type="presParOf" srcId="{0283470B-9461-488F-89B4-EE5DDCDCCCB5}" destId="{2DC4C945-94F7-40BC-A5BA-42628901194A}" srcOrd="3" destOrd="0" presId="urn:microsoft.com/office/officeart/2005/8/layout/pyramid2"/>
    <dgm:cxn modelId="{1177C887-C276-449A-A20A-7A72924D0D87}" type="presParOf" srcId="{0283470B-9461-488F-89B4-EE5DDCDCCCB5}" destId="{C69A1388-3A7F-4A7D-92CE-475FC16BF27C}" srcOrd="4" destOrd="0" presId="urn:microsoft.com/office/officeart/2005/8/layout/pyramid2"/>
    <dgm:cxn modelId="{243E49D6-3660-4769-BC6E-370622A227FD}" type="presParOf" srcId="{0283470B-9461-488F-89B4-EE5DDCDCCCB5}" destId="{784B2D46-F7AB-49C2-BC3A-B7BC01FA4338}" srcOrd="5" destOrd="0" presId="urn:microsoft.com/office/officeart/2005/8/layout/pyramid2"/>
    <dgm:cxn modelId="{FD17BCBF-382C-488C-82C0-62D0F6FE411D}" type="presParOf" srcId="{0283470B-9461-488F-89B4-EE5DDCDCCCB5}" destId="{8E3E0F14-986D-4E1A-8CCE-EF2ADEAF4292}" srcOrd="6" destOrd="0" presId="urn:microsoft.com/office/officeart/2005/8/layout/pyramid2"/>
    <dgm:cxn modelId="{2DE66C43-0736-451B-B578-FA225C6F048F}" type="presParOf" srcId="{0283470B-9461-488F-89B4-EE5DDCDCCCB5}" destId="{734B8E09-FDDD-4256-883C-FFE8C3E370C6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47DA1-DFC8-4906-B920-C0935D608990}">
      <dsp:nvSpPr>
        <dsp:cNvPr id="0" name=""/>
        <dsp:cNvSpPr/>
      </dsp:nvSpPr>
      <dsp:spPr>
        <a:xfrm flipV="1">
          <a:off x="1485899" y="0"/>
          <a:ext cx="4572000" cy="45720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17F01-E386-40A8-B410-A33F322DF477}">
      <dsp:nvSpPr>
        <dsp:cNvPr id="0" name=""/>
        <dsp:cNvSpPr/>
      </dsp:nvSpPr>
      <dsp:spPr>
        <a:xfrm>
          <a:off x="3771900" y="457646"/>
          <a:ext cx="2971800" cy="81260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dirty="0"/>
        </a:p>
      </dsp:txBody>
      <dsp:txXfrm>
        <a:off x="3811568" y="497314"/>
        <a:ext cx="2892464" cy="733265"/>
      </dsp:txXfrm>
    </dsp:sp>
    <dsp:sp modelId="{0FF4C811-DA62-4E83-A53A-3D4E471B319A}">
      <dsp:nvSpPr>
        <dsp:cNvPr id="0" name=""/>
        <dsp:cNvSpPr/>
      </dsp:nvSpPr>
      <dsp:spPr>
        <a:xfrm>
          <a:off x="3771900" y="1371823"/>
          <a:ext cx="2971800" cy="81260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dirty="0"/>
        </a:p>
      </dsp:txBody>
      <dsp:txXfrm>
        <a:off x="3811568" y="1411491"/>
        <a:ext cx="2892464" cy="733265"/>
      </dsp:txXfrm>
    </dsp:sp>
    <dsp:sp modelId="{C69A1388-3A7F-4A7D-92CE-475FC16BF27C}">
      <dsp:nvSpPr>
        <dsp:cNvPr id="0" name=""/>
        <dsp:cNvSpPr/>
      </dsp:nvSpPr>
      <dsp:spPr>
        <a:xfrm>
          <a:off x="3771900" y="2286000"/>
          <a:ext cx="2971800" cy="81260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dirty="0"/>
        </a:p>
      </dsp:txBody>
      <dsp:txXfrm>
        <a:off x="3811568" y="2325668"/>
        <a:ext cx="2892464" cy="733265"/>
      </dsp:txXfrm>
    </dsp:sp>
    <dsp:sp modelId="{8E3E0F14-986D-4E1A-8CCE-EF2ADEAF4292}">
      <dsp:nvSpPr>
        <dsp:cNvPr id="0" name=""/>
        <dsp:cNvSpPr/>
      </dsp:nvSpPr>
      <dsp:spPr>
        <a:xfrm>
          <a:off x="3771900" y="3200176"/>
          <a:ext cx="2971800" cy="81260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dirty="0"/>
        </a:p>
      </dsp:txBody>
      <dsp:txXfrm>
        <a:off x="3811568" y="3239844"/>
        <a:ext cx="2892464" cy="733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054F9-1BA7-40C7-B442-2AD49204C710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F436D-8113-49EF-88B4-D4BB59F44D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80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F436D-8113-49EF-88B4-D4BB59F44D9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40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/>
          <a:lstStyle>
            <a:lvl1pPr algn="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76C4ECFB-57FA-4F0F-811C-7637BA3E67BD}" type="datetimeFigureOut">
              <a:rPr lang="en-US" smtClean="0"/>
              <a:pPr algn="r"/>
              <a:t>2/3/2015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pPr algn="ctr"/>
            <a:fld id="{3F9559C1-0364-4DFE-93F2-0645D4D231C9}" type="slidenum">
              <a:rPr lang="en-US" smtClean="0"/>
              <a:pPr algn="ctr"/>
              <a:t>‹#›</a:t>
            </a:fld>
            <a:endParaRPr lang="en-US" sz="13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4ECFB-57FA-4F0F-811C-7637BA3E67BD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59C1-0364-4DFE-93F2-0645D4D231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4ECFB-57FA-4F0F-811C-7637BA3E67BD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59C1-0364-4DFE-93F2-0645D4D231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6C4ECFB-57FA-4F0F-811C-7637BA3E67BD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59C1-0364-4DFE-93F2-0645D4D231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1">
                  <a:tint val="95000"/>
                  <a:satMod val="200000"/>
                  <a:alpha val="10000"/>
                </a:schemeClr>
              </a:gs>
              <a:gs pos="70000">
                <a:schemeClr val="tx1">
                  <a:tint val="80000"/>
                  <a:satMod val="200000"/>
                  <a:alpha val="8000"/>
                </a:schemeClr>
              </a:gs>
              <a:gs pos="100000">
                <a:schemeClr val="tx1">
                  <a:tint val="50000"/>
                  <a:satMod val="175000"/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6C4ECFB-57FA-4F0F-811C-7637BA3E67BD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F9559C1-0364-4DFE-93F2-0645D4D231C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6C4ECFB-57FA-4F0F-811C-7637BA3E67BD}" type="datetimeFigureOut">
              <a:rPr lang="en-US" smtClean="0"/>
              <a:pPr/>
              <a:t>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F9559C1-0364-4DFE-93F2-0645D4D231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" y="352044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1576" y="35204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171576" y="3488436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828800" y="352044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" y="3488436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6C4ECFB-57FA-4F0F-811C-7637BA3E67BD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pPr algn="ctr"/>
            <a:fld id="{3F9559C1-0364-4DFE-93F2-0645D4D231C9}" type="slidenum">
              <a:rPr lang="en-US" smtClean="0"/>
              <a:pPr algn="ctr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4ECFB-57FA-4F0F-811C-7637BA3E67BD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59C1-0364-4DFE-93F2-0645D4D231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6C4ECFB-57FA-4F0F-811C-7637BA3E67BD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F9559C1-0364-4DFE-93F2-0645D4D231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6C4ECFB-57FA-4F0F-811C-7637BA3E67BD}" type="datetimeFigureOut">
              <a:rPr lang="en-US" smtClean="0"/>
              <a:pPr/>
              <a:t>2/3/2015</a:t>
            </a:fld>
            <a:endParaRPr lang="en-US" sz="9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sz="9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F9559C1-0364-4DFE-93F2-0645D4D231C9}" type="slidenum">
              <a:rPr lang="en-US" smtClean="0"/>
              <a:pPr/>
              <a:t>‹#›</a:t>
            </a:fld>
            <a:endParaRPr lang="en-US" sz="9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07168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6C4ECFB-57FA-4F0F-811C-7637BA3E67BD}" type="datetimeFigureOut">
              <a:rPr lang="en-US" smtClean="0"/>
              <a:pPr/>
              <a:t>2/3/2015</a:t>
            </a:fld>
            <a:endParaRPr lang="en-US" sz="9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sz="9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pPr algn="ctr"/>
            <a:fld id="{3F9559C1-0364-4DFE-93F2-0645D4D231C9}" type="slidenum">
              <a:rPr lang="en-US" smtClean="0"/>
              <a:pPr algn="ctr"/>
              <a:t>‹#›</a:t>
            </a:fld>
            <a:endParaRPr lang="en-US" sz="9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1">
                  <a:tint val="95000"/>
                  <a:satMod val="200000"/>
                  <a:alpha val="10000"/>
                </a:schemeClr>
              </a:gs>
              <a:gs pos="70000">
                <a:schemeClr val="tx1">
                  <a:tint val="80000"/>
                  <a:satMod val="200000"/>
                  <a:alpha val="8000"/>
                </a:schemeClr>
              </a:gs>
              <a:gs pos="100000">
                <a:schemeClr val="tx1">
                  <a:tint val="50000"/>
                  <a:satMod val="175000"/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>
              <a:defRPr sz="1000" b="0">
                <a:solidFill>
                  <a:schemeClr val="tx1"/>
                </a:solidFill>
              </a:defRPr>
            </a:lvl1pPr>
          </a:lstStyle>
          <a:p>
            <a:fld id="{76C4ECFB-57FA-4F0F-811C-7637BA3E67BD}" type="datetimeFigureOut">
              <a:rPr lang="en-US" smtClean="0"/>
              <a:pPr/>
              <a:t>2/3/2015</a:t>
            </a:fld>
            <a:endParaRPr lang="en-US" sz="1000" b="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algn="ctr"/>
            <a:fld id="{3F9559C1-0364-4DFE-93F2-0645D4D231C9}" type="slidenum">
              <a:rPr lang="en-US" smtClean="0"/>
              <a:pPr algn="ctr"/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4572000" cy="1399032"/>
          </a:xfrm>
        </p:spPr>
        <p:txBody>
          <a:bodyPr/>
          <a:lstStyle/>
          <a:p>
            <a:pPr algn="ctr"/>
            <a:r>
              <a:rPr lang="en-US" dirty="0" smtClean="0"/>
              <a:t>Tower of Hanoi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934282"/>
              </p:ext>
            </p:extLst>
          </p:nvPr>
        </p:nvGraphicFramePr>
        <p:xfrm>
          <a:off x="838200" y="1752600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FAA7E66-1A02-428F-BB79-512EDE8B8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Pyramid diagram</Template>
  <TotalTime>0</TotalTime>
  <Words>4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Century Gothic</vt:lpstr>
      <vt:lpstr>Verdana</vt:lpstr>
      <vt:lpstr>Wingdings 2</vt:lpstr>
      <vt:lpstr>Verve</vt:lpstr>
      <vt:lpstr>Tower of Hanoi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2015-02-03T02:45:56Z</dcterms:created>
  <dcterms:modified xsi:type="dcterms:W3CDTF">2015-02-03T02:47:28Z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TC101743309990</vt:lpwstr>
  </property>
</Properties>
</file>