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8" r:id="rId3"/>
    <p:sldId id="262" r:id="rId4"/>
    <p:sldId id="259" r:id="rId5"/>
    <p:sldId id="260" r:id="rId6"/>
    <p:sldId id="293" r:id="rId7"/>
    <p:sldId id="294" r:id="rId8"/>
    <p:sldId id="295" r:id="rId9"/>
    <p:sldId id="261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68" r:id="rId18"/>
    <p:sldId id="303" r:id="rId19"/>
    <p:sldId id="285" r:id="rId20"/>
    <p:sldId id="304" r:id="rId21"/>
    <p:sldId id="278" r:id="rId22"/>
  </p:sldIdLst>
  <p:sldSz cx="9144000" cy="5143500" type="screen16x9"/>
  <p:notesSz cx="6858000" cy="9144000"/>
  <p:embeddedFontLs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  <p:embeddedFont>
      <p:font typeface="Raleway Thin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986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3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04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81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2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860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971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253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93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5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12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43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098185" y="937671"/>
            <a:ext cx="3045815" cy="326815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23547" y="2130498"/>
            <a:ext cx="5308421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/>
              <a:t>QUẢN LÝ </a:t>
            </a:r>
            <a:br>
              <a:rPr lang="en-US" sz="4000"/>
            </a:br>
            <a:r>
              <a:rPr lang="en-US" sz="4000"/>
              <a:t>THÔNG TIN NHÀ TRỌ</a:t>
            </a:r>
            <a:br>
              <a:rPr lang="en-US" sz="4000"/>
            </a:b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Thêm/Xóa phòng trọ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11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/>
              <a:t>Áp dụng ph</a:t>
            </a:r>
            <a:r>
              <a:rPr lang="vi-VN"/>
              <a:t>ư</a:t>
            </a:r>
            <a:r>
              <a:rPr lang="en-US"/>
              <a:t>ơng pháp vòng để thêm phòng trọ vào Queue hoặc xóa phòng trọ khỏi Queue</a:t>
            </a:r>
            <a:endParaRPr lang="vi-VN"/>
          </a:p>
        </p:txBody>
      </p:sp>
      <p:grpSp>
        <p:nvGrpSpPr>
          <p:cNvPr id="6" name="Google Shape;861;p19">
            <a:extLst>
              <a:ext uri="{FF2B5EF4-FFF2-40B4-BE49-F238E27FC236}">
                <a16:creationId xmlns:a16="http://schemas.microsoft.com/office/drawing/2014/main" id="{1033606A-26C7-4BB6-8FC8-9CAC7BB449EF}"/>
              </a:ext>
            </a:extLst>
          </p:cNvPr>
          <p:cNvGrpSpPr/>
          <p:nvPr/>
        </p:nvGrpSpPr>
        <p:grpSpPr>
          <a:xfrm>
            <a:off x="5954290" y="1047234"/>
            <a:ext cx="2694735" cy="3049031"/>
            <a:chOff x="2533225" y="322726"/>
            <a:chExt cx="3925890" cy="4762523"/>
          </a:xfrm>
        </p:grpSpPr>
        <p:sp>
          <p:nvSpPr>
            <p:cNvPr id="7" name="Google Shape;862;p19">
              <a:extLst>
                <a:ext uri="{FF2B5EF4-FFF2-40B4-BE49-F238E27FC236}">
                  <a16:creationId xmlns:a16="http://schemas.microsoft.com/office/drawing/2014/main" id="{0258CD19-C51D-4EBD-AB08-E6C849A58DD0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3;p19">
              <a:extLst>
                <a:ext uri="{FF2B5EF4-FFF2-40B4-BE49-F238E27FC236}">
                  <a16:creationId xmlns:a16="http://schemas.microsoft.com/office/drawing/2014/main" id="{A2DF77C8-7BE3-44B9-8E46-8441927D9725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64;p19">
              <a:extLst>
                <a:ext uri="{FF2B5EF4-FFF2-40B4-BE49-F238E27FC236}">
                  <a16:creationId xmlns:a16="http://schemas.microsoft.com/office/drawing/2014/main" id="{5D09C113-8454-4016-8790-84C43D189B40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65;p19">
              <a:extLst>
                <a:ext uri="{FF2B5EF4-FFF2-40B4-BE49-F238E27FC236}">
                  <a16:creationId xmlns:a16="http://schemas.microsoft.com/office/drawing/2014/main" id="{BDEE098F-21DB-497B-B3C3-FA898D30DA8A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66;p19">
              <a:extLst>
                <a:ext uri="{FF2B5EF4-FFF2-40B4-BE49-F238E27FC236}">
                  <a16:creationId xmlns:a16="http://schemas.microsoft.com/office/drawing/2014/main" id="{86646B71-C5E5-4B00-AEF4-79CFAB2822E9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67;p19">
              <a:extLst>
                <a:ext uri="{FF2B5EF4-FFF2-40B4-BE49-F238E27FC236}">
                  <a16:creationId xmlns:a16="http://schemas.microsoft.com/office/drawing/2014/main" id="{7FCEEE58-E497-4DEE-9579-DB94CBA175F2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68;p19">
              <a:extLst>
                <a:ext uri="{FF2B5EF4-FFF2-40B4-BE49-F238E27FC236}">
                  <a16:creationId xmlns:a16="http://schemas.microsoft.com/office/drawing/2014/main" id="{3E80B6B4-42D9-4D4D-871D-C040072679D4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69;p19">
              <a:extLst>
                <a:ext uri="{FF2B5EF4-FFF2-40B4-BE49-F238E27FC236}">
                  <a16:creationId xmlns:a16="http://schemas.microsoft.com/office/drawing/2014/main" id="{0A71069C-5247-49DB-92A4-2FA0DD1809B5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70;p19">
              <a:extLst>
                <a:ext uri="{FF2B5EF4-FFF2-40B4-BE49-F238E27FC236}">
                  <a16:creationId xmlns:a16="http://schemas.microsoft.com/office/drawing/2014/main" id="{FBBCC005-896A-45EB-A837-A87FFC616C3F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871;p19">
              <a:extLst>
                <a:ext uri="{FF2B5EF4-FFF2-40B4-BE49-F238E27FC236}">
                  <a16:creationId xmlns:a16="http://schemas.microsoft.com/office/drawing/2014/main" id="{8A772270-CAE1-4677-88FA-AD2543B9A712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872;p19">
              <a:extLst>
                <a:ext uri="{FF2B5EF4-FFF2-40B4-BE49-F238E27FC236}">
                  <a16:creationId xmlns:a16="http://schemas.microsoft.com/office/drawing/2014/main" id="{0385FE11-5C27-46BE-BAF7-0A23E2CB4608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73;p19">
              <a:extLst>
                <a:ext uri="{FF2B5EF4-FFF2-40B4-BE49-F238E27FC236}">
                  <a16:creationId xmlns:a16="http://schemas.microsoft.com/office/drawing/2014/main" id="{C93841AC-2539-47E6-B3E4-E5A0AC2913E8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874;p19">
              <a:extLst>
                <a:ext uri="{FF2B5EF4-FFF2-40B4-BE49-F238E27FC236}">
                  <a16:creationId xmlns:a16="http://schemas.microsoft.com/office/drawing/2014/main" id="{6ED1C370-37D0-4F5F-AA7E-861A2BA97E4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875;p19">
              <a:extLst>
                <a:ext uri="{FF2B5EF4-FFF2-40B4-BE49-F238E27FC236}">
                  <a16:creationId xmlns:a16="http://schemas.microsoft.com/office/drawing/2014/main" id="{36E72988-E146-4473-8796-3919B802FBA5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876;p19">
              <a:extLst>
                <a:ext uri="{FF2B5EF4-FFF2-40B4-BE49-F238E27FC236}">
                  <a16:creationId xmlns:a16="http://schemas.microsoft.com/office/drawing/2014/main" id="{FC99E44D-CD48-42E8-9B20-A334CB115B90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877;p19">
              <a:extLst>
                <a:ext uri="{FF2B5EF4-FFF2-40B4-BE49-F238E27FC236}">
                  <a16:creationId xmlns:a16="http://schemas.microsoft.com/office/drawing/2014/main" id="{17A2D7D8-3569-4ABC-A622-1D1F216AC159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878;p19">
              <a:extLst>
                <a:ext uri="{FF2B5EF4-FFF2-40B4-BE49-F238E27FC236}">
                  <a16:creationId xmlns:a16="http://schemas.microsoft.com/office/drawing/2014/main" id="{3516AB2A-04F8-4B60-B8F3-12416361DA33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879;p19">
              <a:extLst>
                <a:ext uri="{FF2B5EF4-FFF2-40B4-BE49-F238E27FC236}">
                  <a16:creationId xmlns:a16="http://schemas.microsoft.com/office/drawing/2014/main" id="{B63A0E39-6FDD-48BD-8EB1-4E856D2F71ED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880;p19">
              <a:extLst>
                <a:ext uri="{FF2B5EF4-FFF2-40B4-BE49-F238E27FC236}">
                  <a16:creationId xmlns:a16="http://schemas.microsoft.com/office/drawing/2014/main" id="{09204F8F-0E64-4781-8AFF-389D2781429B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881;p19">
              <a:extLst>
                <a:ext uri="{FF2B5EF4-FFF2-40B4-BE49-F238E27FC236}">
                  <a16:creationId xmlns:a16="http://schemas.microsoft.com/office/drawing/2014/main" id="{76CB8377-5268-4CC4-ACE3-5FBBE3D5AFD0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882;p19">
              <a:extLst>
                <a:ext uri="{FF2B5EF4-FFF2-40B4-BE49-F238E27FC236}">
                  <a16:creationId xmlns:a16="http://schemas.microsoft.com/office/drawing/2014/main" id="{36528FD3-BF31-4998-978E-F609C26AC4DF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883;p19">
              <a:extLst>
                <a:ext uri="{FF2B5EF4-FFF2-40B4-BE49-F238E27FC236}">
                  <a16:creationId xmlns:a16="http://schemas.microsoft.com/office/drawing/2014/main" id="{D0263F5F-9C2E-4362-917E-8B263EE029C1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884;p19">
              <a:extLst>
                <a:ext uri="{FF2B5EF4-FFF2-40B4-BE49-F238E27FC236}">
                  <a16:creationId xmlns:a16="http://schemas.microsoft.com/office/drawing/2014/main" id="{A3B4B2BE-3077-4AAF-B18F-DFC32FCA31C5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885;p19">
              <a:extLst>
                <a:ext uri="{FF2B5EF4-FFF2-40B4-BE49-F238E27FC236}">
                  <a16:creationId xmlns:a16="http://schemas.microsoft.com/office/drawing/2014/main" id="{E418956D-F1FD-47F8-A26D-7CA46243D85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86;p19">
              <a:extLst>
                <a:ext uri="{FF2B5EF4-FFF2-40B4-BE49-F238E27FC236}">
                  <a16:creationId xmlns:a16="http://schemas.microsoft.com/office/drawing/2014/main" id="{03571473-811E-466E-B602-B70609634F34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87;p19">
              <a:extLst>
                <a:ext uri="{FF2B5EF4-FFF2-40B4-BE49-F238E27FC236}">
                  <a16:creationId xmlns:a16="http://schemas.microsoft.com/office/drawing/2014/main" id="{5A607A22-23BF-4636-A8EE-792E17B97944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88;p19">
              <a:extLst>
                <a:ext uri="{FF2B5EF4-FFF2-40B4-BE49-F238E27FC236}">
                  <a16:creationId xmlns:a16="http://schemas.microsoft.com/office/drawing/2014/main" id="{E81A75DB-F028-43FD-A8EE-8FF503DCF551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89;p19">
              <a:extLst>
                <a:ext uri="{FF2B5EF4-FFF2-40B4-BE49-F238E27FC236}">
                  <a16:creationId xmlns:a16="http://schemas.microsoft.com/office/drawing/2014/main" id="{F32E1138-C1AF-4BED-A21E-E027E933D99C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90;p19">
              <a:extLst>
                <a:ext uri="{FF2B5EF4-FFF2-40B4-BE49-F238E27FC236}">
                  <a16:creationId xmlns:a16="http://schemas.microsoft.com/office/drawing/2014/main" id="{2C30A495-F03F-459F-A167-86D98E089250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91;p19">
              <a:extLst>
                <a:ext uri="{FF2B5EF4-FFF2-40B4-BE49-F238E27FC236}">
                  <a16:creationId xmlns:a16="http://schemas.microsoft.com/office/drawing/2014/main" id="{6C97DA31-7C75-4E82-8377-0160194C66C8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92;p19">
              <a:extLst>
                <a:ext uri="{FF2B5EF4-FFF2-40B4-BE49-F238E27FC236}">
                  <a16:creationId xmlns:a16="http://schemas.microsoft.com/office/drawing/2014/main" id="{FFD884B1-1A1F-443F-A472-52D1A49BB0DB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93;p19">
              <a:extLst>
                <a:ext uri="{FF2B5EF4-FFF2-40B4-BE49-F238E27FC236}">
                  <a16:creationId xmlns:a16="http://schemas.microsoft.com/office/drawing/2014/main" id="{6392480B-F996-442A-AD1C-FE0BEFD2E663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94;p19">
              <a:extLst>
                <a:ext uri="{FF2B5EF4-FFF2-40B4-BE49-F238E27FC236}">
                  <a16:creationId xmlns:a16="http://schemas.microsoft.com/office/drawing/2014/main" id="{187713E5-00DC-4851-A15A-EA2416B17467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95;p19">
              <a:extLst>
                <a:ext uri="{FF2B5EF4-FFF2-40B4-BE49-F238E27FC236}">
                  <a16:creationId xmlns:a16="http://schemas.microsoft.com/office/drawing/2014/main" id="{2B653B25-FAE1-42E5-A437-C2446C8F1479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96;p19">
              <a:extLst>
                <a:ext uri="{FF2B5EF4-FFF2-40B4-BE49-F238E27FC236}">
                  <a16:creationId xmlns:a16="http://schemas.microsoft.com/office/drawing/2014/main" id="{4B8E6C6F-FB46-49D2-BACA-119B81A23F1D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97;p19">
              <a:extLst>
                <a:ext uri="{FF2B5EF4-FFF2-40B4-BE49-F238E27FC236}">
                  <a16:creationId xmlns:a16="http://schemas.microsoft.com/office/drawing/2014/main" id="{FD0F206E-4AB0-406B-9231-D77111928285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98;p19">
              <a:extLst>
                <a:ext uri="{FF2B5EF4-FFF2-40B4-BE49-F238E27FC236}">
                  <a16:creationId xmlns:a16="http://schemas.microsoft.com/office/drawing/2014/main" id="{AB99DBD3-364A-4111-BA23-5C5C26BBA66F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99;p19">
              <a:extLst>
                <a:ext uri="{FF2B5EF4-FFF2-40B4-BE49-F238E27FC236}">
                  <a16:creationId xmlns:a16="http://schemas.microsoft.com/office/drawing/2014/main" id="{745ED2FC-A936-4CA4-B98A-A8F308CA1FF6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00;p19">
              <a:extLst>
                <a:ext uri="{FF2B5EF4-FFF2-40B4-BE49-F238E27FC236}">
                  <a16:creationId xmlns:a16="http://schemas.microsoft.com/office/drawing/2014/main" id="{DE682E21-5AD8-4C8B-813D-2FECE9D2FDFA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01;p19">
              <a:extLst>
                <a:ext uri="{FF2B5EF4-FFF2-40B4-BE49-F238E27FC236}">
                  <a16:creationId xmlns:a16="http://schemas.microsoft.com/office/drawing/2014/main" id="{976C29EE-6D3F-4609-9AD2-3E56918CA5F7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02;p19">
              <a:extLst>
                <a:ext uri="{FF2B5EF4-FFF2-40B4-BE49-F238E27FC236}">
                  <a16:creationId xmlns:a16="http://schemas.microsoft.com/office/drawing/2014/main" id="{69488A8B-62AB-4BE8-AB0D-A860824B081A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03;p19">
              <a:extLst>
                <a:ext uri="{FF2B5EF4-FFF2-40B4-BE49-F238E27FC236}">
                  <a16:creationId xmlns:a16="http://schemas.microsoft.com/office/drawing/2014/main" id="{EB1FB41E-7CB5-4334-A7A1-FBDB4256713B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04;p19">
              <a:extLst>
                <a:ext uri="{FF2B5EF4-FFF2-40B4-BE49-F238E27FC236}">
                  <a16:creationId xmlns:a16="http://schemas.microsoft.com/office/drawing/2014/main" id="{3468689A-EFC7-4124-9397-A0CAD5B31A8E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905;p19">
              <a:extLst>
                <a:ext uri="{FF2B5EF4-FFF2-40B4-BE49-F238E27FC236}">
                  <a16:creationId xmlns:a16="http://schemas.microsoft.com/office/drawing/2014/main" id="{3B2C06C7-085F-438D-95BA-9FC86E9CCEFE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30" name="Google Shape;906;p19">
                <a:extLst>
                  <a:ext uri="{FF2B5EF4-FFF2-40B4-BE49-F238E27FC236}">
                    <a16:creationId xmlns:a16="http://schemas.microsoft.com/office/drawing/2014/main" id="{7902ED82-A28F-48C8-AA9C-A1D6DAC37F92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07;p19">
                <a:extLst>
                  <a:ext uri="{FF2B5EF4-FFF2-40B4-BE49-F238E27FC236}">
                    <a16:creationId xmlns:a16="http://schemas.microsoft.com/office/drawing/2014/main" id="{A475FEC5-B3D4-477A-BFB0-E0817130BDD1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08;p19">
                <a:extLst>
                  <a:ext uri="{FF2B5EF4-FFF2-40B4-BE49-F238E27FC236}">
                    <a16:creationId xmlns:a16="http://schemas.microsoft.com/office/drawing/2014/main" id="{05C2EDED-BAB1-4B03-B467-269AA8A77BDA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09;p19">
                <a:extLst>
                  <a:ext uri="{FF2B5EF4-FFF2-40B4-BE49-F238E27FC236}">
                    <a16:creationId xmlns:a16="http://schemas.microsoft.com/office/drawing/2014/main" id="{CF1CE0F4-CF5B-4C3A-8B90-F5AA37A86E85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910;p19">
                <a:extLst>
                  <a:ext uri="{FF2B5EF4-FFF2-40B4-BE49-F238E27FC236}">
                    <a16:creationId xmlns:a16="http://schemas.microsoft.com/office/drawing/2014/main" id="{B801EE73-D562-46A7-A59A-330C3D2F88F0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911;p19">
                <a:extLst>
                  <a:ext uri="{FF2B5EF4-FFF2-40B4-BE49-F238E27FC236}">
                    <a16:creationId xmlns:a16="http://schemas.microsoft.com/office/drawing/2014/main" id="{60F8D45E-A67E-4861-AB80-EABA95FCA30E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912;p19">
                <a:extLst>
                  <a:ext uri="{FF2B5EF4-FFF2-40B4-BE49-F238E27FC236}">
                    <a16:creationId xmlns:a16="http://schemas.microsoft.com/office/drawing/2014/main" id="{547044DE-A95F-4208-ACA1-FED4A83694B0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913;p19">
                <a:extLst>
                  <a:ext uri="{FF2B5EF4-FFF2-40B4-BE49-F238E27FC236}">
                    <a16:creationId xmlns:a16="http://schemas.microsoft.com/office/drawing/2014/main" id="{B9DCD467-5A7B-4F4C-867A-3D812BD8E9BE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914;p19">
              <a:extLst>
                <a:ext uri="{FF2B5EF4-FFF2-40B4-BE49-F238E27FC236}">
                  <a16:creationId xmlns:a16="http://schemas.microsoft.com/office/drawing/2014/main" id="{A8D119DA-57D2-46F5-870A-C80FB01115DD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15;p19">
              <a:extLst>
                <a:ext uri="{FF2B5EF4-FFF2-40B4-BE49-F238E27FC236}">
                  <a16:creationId xmlns:a16="http://schemas.microsoft.com/office/drawing/2014/main" id="{EAD3FD68-EF57-4857-81EE-80BD35B34B63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16;p19">
              <a:extLst>
                <a:ext uri="{FF2B5EF4-FFF2-40B4-BE49-F238E27FC236}">
                  <a16:creationId xmlns:a16="http://schemas.microsoft.com/office/drawing/2014/main" id="{39A6D8A2-E604-47B5-9E9E-63DE5DBE8AA0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17;p19">
              <a:extLst>
                <a:ext uri="{FF2B5EF4-FFF2-40B4-BE49-F238E27FC236}">
                  <a16:creationId xmlns:a16="http://schemas.microsoft.com/office/drawing/2014/main" id="{663D5DF3-4F31-4EB7-BFD3-3F670DF1CB0C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18;p19">
              <a:extLst>
                <a:ext uri="{FF2B5EF4-FFF2-40B4-BE49-F238E27FC236}">
                  <a16:creationId xmlns:a16="http://schemas.microsoft.com/office/drawing/2014/main" id="{5D7B5BBA-E751-4E81-BD68-C689F1EE5671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19;p19">
              <a:extLst>
                <a:ext uri="{FF2B5EF4-FFF2-40B4-BE49-F238E27FC236}">
                  <a16:creationId xmlns:a16="http://schemas.microsoft.com/office/drawing/2014/main" id="{3461F672-0080-4884-9C40-4650DE7284D8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0;p19">
              <a:extLst>
                <a:ext uri="{FF2B5EF4-FFF2-40B4-BE49-F238E27FC236}">
                  <a16:creationId xmlns:a16="http://schemas.microsoft.com/office/drawing/2014/main" id="{BFC5D92A-1AE5-4208-9087-7B37209B84BA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21;p19">
              <a:extLst>
                <a:ext uri="{FF2B5EF4-FFF2-40B4-BE49-F238E27FC236}">
                  <a16:creationId xmlns:a16="http://schemas.microsoft.com/office/drawing/2014/main" id="{6D840BBC-1E8A-481E-879B-7DEDB4F6BEFB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22;p19">
              <a:extLst>
                <a:ext uri="{FF2B5EF4-FFF2-40B4-BE49-F238E27FC236}">
                  <a16:creationId xmlns:a16="http://schemas.microsoft.com/office/drawing/2014/main" id="{BF7D3561-DF85-47DA-AC59-0DDDDD50A574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23;p19">
              <a:extLst>
                <a:ext uri="{FF2B5EF4-FFF2-40B4-BE49-F238E27FC236}">
                  <a16:creationId xmlns:a16="http://schemas.microsoft.com/office/drawing/2014/main" id="{32F206A8-30B0-45B5-A4F9-4916A390A1FD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24;p19">
              <a:extLst>
                <a:ext uri="{FF2B5EF4-FFF2-40B4-BE49-F238E27FC236}">
                  <a16:creationId xmlns:a16="http://schemas.microsoft.com/office/drawing/2014/main" id="{26AD77D8-66E5-45E7-9907-7477C025C0E0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25;p19">
              <a:extLst>
                <a:ext uri="{FF2B5EF4-FFF2-40B4-BE49-F238E27FC236}">
                  <a16:creationId xmlns:a16="http://schemas.microsoft.com/office/drawing/2014/main" id="{0607539B-5BF8-44C0-9932-17021753B991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26;p19">
              <a:extLst>
                <a:ext uri="{FF2B5EF4-FFF2-40B4-BE49-F238E27FC236}">
                  <a16:creationId xmlns:a16="http://schemas.microsoft.com/office/drawing/2014/main" id="{B5BB2603-59AF-413D-9470-2ACFEC08E5AD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27;p19">
              <a:extLst>
                <a:ext uri="{FF2B5EF4-FFF2-40B4-BE49-F238E27FC236}">
                  <a16:creationId xmlns:a16="http://schemas.microsoft.com/office/drawing/2014/main" id="{5F9FEE63-83CC-44AF-8D36-155B4D31FBB6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28;p19">
              <a:extLst>
                <a:ext uri="{FF2B5EF4-FFF2-40B4-BE49-F238E27FC236}">
                  <a16:creationId xmlns:a16="http://schemas.microsoft.com/office/drawing/2014/main" id="{5C8A4112-76D8-4108-B69B-3407942D44BC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29;p19">
              <a:extLst>
                <a:ext uri="{FF2B5EF4-FFF2-40B4-BE49-F238E27FC236}">
                  <a16:creationId xmlns:a16="http://schemas.microsoft.com/office/drawing/2014/main" id="{E7F1C265-D6E8-4D65-AB10-49C61A12EFD1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30;p19">
              <a:extLst>
                <a:ext uri="{FF2B5EF4-FFF2-40B4-BE49-F238E27FC236}">
                  <a16:creationId xmlns:a16="http://schemas.microsoft.com/office/drawing/2014/main" id="{3AECB0F4-C9EE-4FF1-9EB4-1CDEF91E42CC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31;p19">
              <a:extLst>
                <a:ext uri="{FF2B5EF4-FFF2-40B4-BE49-F238E27FC236}">
                  <a16:creationId xmlns:a16="http://schemas.microsoft.com/office/drawing/2014/main" id="{972D4498-3709-4CFB-AF74-6841F3DB20A4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32;p19">
              <a:extLst>
                <a:ext uri="{FF2B5EF4-FFF2-40B4-BE49-F238E27FC236}">
                  <a16:creationId xmlns:a16="http://schemas.microsoft.com/office/drawing/2014/main" id="{9297E109-9E5D-4EF6-B27F-106D30F1ECE1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33;p19">
              <a:extLst>
                <a:ext uri="{FF2B5EF4-FFF2-40B4-BE49-F238E27FC236}">
                  <a16:creationId xmlns:a16="http://schemas.microsoft.com/office/drawing/2014/main" id="{90EF2FA8-84FC-40A7-89E7-9DFAED4B1539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34;p19">
              <a:extLst>
                <a:ext uri="{FF2B5EF4-FFF2-40B4-BE49-F238E27FC236}">
                  <a16:creationId xmlns:a16="http://schemas.microsoft.com/office/drawing/2014/main" id="{7C061A80-FE9C-4FED-85E8-4836EEBA3864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35;p19">
              <a:extLst>
                <a:ext uri="{FF2B5EF4-FFF2-40B4-BE49-F238E27FC236}">
                  <a16:creationId xmlns:a16="http://schemas.microsoft.com/office/drawing/2014/main" id="{81374530-44BE-4FF8-A250-9002680EC5B6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36;p19">
              <a:extLst>
                <a:ext uri="{FF2B5EF4-FFF2-40B4-BE49-F238E27FC236}">
                  <a16:creationId xmlns:a16="http://schemas.microsoft.com/office/drawing/2014/main" id="{434E2D7F-560D-43FB-A7F1-EC8A5E2B7B9E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37;p19">
              <a:extLst>
                <a:ext uri="{FF2B5EF4-FFF2-40B4-BE49-F238E27FC236}">
                  <a16:creationId xmlns:a16="http://schemas.microsoft.com/office/drawing/2014/main" id="{446A8083-CC35-4391-AFD8-DF2B54401E60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38;p19">
              <a:extLst>
                <a:ext uri="{FF2B5EF4-FFF2-40B4-BE49-F238E27FC236}">
                  <a16:creationId xmlns:a16="http://schemas.microsoft.com/office/drawing/2014/main" id="{461C76FC-2A1C-4F1A-A0FB-736E759F2A8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39;p19">
              <a:extLst>
                <a:ext uri="{FF2B5EF4-FFF2-40B4-BE49-F238E27FC236}">
                  <a16:creationId xmlns:a16="http://schemas.microsoft.com/office/drawing/2014/main" id="{E8E42B2F-EAA2-4F39-8725-6C18D98E21D7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40;p19">
              <a:extLst>
                <a:ext uri="{FF2B5EF4-FFF2-40B4-BE49-F238E27FC236}">
                  <a16:creationId xmlns:a16="http://schemas.microsoft.com/office/drawing/2014/main" id="{346D3B75-50AE-4908-A6B3-0D9553417A8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41;p19">
              <a:extLst>
                <a:ext uri="{FF2B5EF4-FFF2-40B4-BE49-F238E27FC236}">
                  <a16:creationId xmlns:a16="http://schemas.microsoft.com/office/drawing/2014/main" id="{9FDF599C-0EBF-4B07-AE37-A83733AF8FC8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42;p19">
              <a:extLst>
                <a:ext uri="{FF2B5EF4-FFF2-40B4-BE49-F238E27FC236}">
                  <a16:creationId xmlns:a16="http://schemas.microsoft.com/office/drawing/2014/main" id="{92C35DEE-B098-459D-83AF-8FF7387978BC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43;p19">
              <a:extLst>
                <a:ext uri="{FF2B5EF4-FFF2-40B4-BE49-F238E27FC236}">
                  <a16:creationId xmlns:a16="http://schemas.microsoft.com/office/drawing/2014/main" id="{D163A2E7-B776-45DF-87F2-7FF1FC9D9E0F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44;p19">
              <a:extLst>
                <a:ext uri="{FF2B5EF4-FFF2-40B4-BE49-F238E27FC236}">
                  <a16:creationId xmlns:a16="http://schemas.microsoft.com/office/drawing/2014/main" id="{8F9F1FD7-607D-434F-9B2D-9A9702372A37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45;p19">
              <a:extLst>
                <a:ext uri="{FF2B5EF4-FFF2-40B4-BE49-F238E27FC236}">
                  <a16:creationId xmlns:a16="http://schemas.microsoft.com/office/drawing/2014/main" id="{529B5568-8756-4274-AA7F-57EF8F74517D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946;p19">
              <a:extLst>
                <a:ext uri="{FF2B5EF4-FFF2-40B4-BE49-F238E27FC236}">
                  <a16:creationId xmlns:a16="http://schemas.microsoft.com/office/drawing/2014/main" id="{5D27ABBB-C180-4A03-88FC-32CA6D365B85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947;p19">
              <a:extLst>
                <a:ext uri="{FF2B5EF4-FFF2-40B4-BE49-F238E27FC236}">
                  <a16:creationId xmlns:a16="http://schemas.microsoft.com/office/drawing/2014/main" id="{5C02FEA2-B200-474A-A089-0543BFB375A6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948;p19">
              <a:extLst>
                <a:ext uri="{FF2B5EF4-FFF2-40B4-BE49-F238E27FC236}">
                  <a16:creationId xmlns:a16="http://schemas.microsoft.com/office/drawing/2014/main" id="{EDCE8685-3D67-488D-B3F8-4E6E0BDA873B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949;p19">
              <a:extLst>
                <a:ext uri="{FF2B5EF4-FFF2-40B4-BE49-F238E27FC236}">
                  <a16:creationId xmlns:a16="http://schemas.microsoft.com/office/drawing/2014/main" id="{24CCA856-6F64-48A7-961D-7ABE876F8D3D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950;p19">
              <a:extLst>
                <a:ext uri="{FF2B5EF4-FFF2-40B4-BE49-F238E27FC236}">
                  <a16:creationId xmlns:a16="http://schemas.microsoft.com/office/drawing/2014/main" id="{051F4FA0-1042-42C9-A59D-38C697D5E228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951;p19">
              <a:extLst>
                <a:ext uri="{FF2B5EF4-FFF2-40B4-BE49-F238E27FC236}">
                  <a16:creationId xmlns:a16="http://schemas.microsoft.com/office/drawing/2014/main" id="{2ABF9639-D41A-49E1-B4E3-BDDF777500EE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952;p19">
              <a:extLst>
                <a:ext uri="{FF2B5EF4-FFF2-40B4-BE49-F238E27FC236}">
                  <a16:creationId xmlns:a16="http://schemas.microsoft.com/office/drawing/2014/main" id="{8B67A17B-706E-406A-9689-6D871F1BB6BF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53;p19">
              <a:extLst>
                <a:ext uri="{FF2B5EF4-FFF2-40B4-BE49-F238E27FC236}">
                  <a16:creationId xmlns:a16="http://schemas.microsoft.com/office/drawing/2014/main" id="{0527B31A-BE2A-42FE-9491-64556675A5AD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54;p19">
              <a:extLst>
                <a:ext uri="{FF2B5EF4-FFF2-40B4-BE49-F238E27FC236}">
                  <a16:creationId xmlns:a16="http://schemas.microsoft.com/office/drawing/2014/main" id="{1D88DA58-CA76-4F16-9F6C-8E48B250E5B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55;p19">
              <a:extLst>
                <a:ext uri="{FF2B5EF4-FFF2-40B4-BE49-F238E27FC236}">
                  <a16:creationId xmlns:a16="http://schemas.microsoft.com/office/drawing/2014/main" id="{B515E01A-5092-41B5-93EA-60F76CF5C8E5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56;p19">
              <a:extLst>
                <a:ext uri="{FF2B5EF4-FFF2-40B4-BE49-F238E27FC236}">
                  <a16:creationId xmlns:a16="http://schemas.microsoft.com/office/drawing/2014/main" id="{1DF379A9-8E83-4EA9-A349-14D8F8D39407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57;p19">
              <a:extLst>
                <a:ext uri="{FF2B5EF4-FFF2-40B4-BE49-F238E27FC236}">
                  <a16:creationId xmlns:a16="http://schemas.microsoft.com/office/drawing/2014/main" id="{6F8E9D28-00BF-4227-B844-684E54809FB0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8;p19">
              <a:extLst>
                <a:ext uri="{FF2B5EF4-FFF2-40B4-BE49-F238E27FC236}">
                  <a16:creationId xmlns:a16="http://schemas.microsoft.com/office/drawing/2014/main" id="{404F56A9-3BA9-436A-BEAC-11097F2761B5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59;p19">
              <a:extLst>
                <a:ext uri="{FF2B5EF4-FFF2-40B4-BE49-F238E27FC236}">
                  <a16:creationId xmlns:a16="http://schemas.microsoft.com/office/drawing/2014/main" id="{64FCFDE8-1928-46CD-866A-BFC41ED75260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60;p19">
              <a:extLst>
                <a:ext uri="{FF2B5EF4-FFF2-40B4-BE49-F238E27FC236}">
                  <a16:creationId xmlns:a16="http://schemas.microsoft.com/office/drawing/2014/main" id="{FDFF5F42-8902-48FB-8D31-5B012720E936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61;p19">
              <a:extLst>
                <a:ext uri="{FF2B5EF4-FFF2-40B4-BE49-F238E27FC236}">
                  <a16:creationId xmlns:a16="http://schemas.microsoft.com/office/drawing/2014/main" id="{640A8255-20BF-48BF-83F7-7B5F672D6A1B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62;p19">
              <a:extLst>
                <a:ext uri="{FF2B5EF4-FFF2-40B4-BE49-F238E27FC236}">
                  <a16:creationId xmlns:a16="http://schemas.microsoft.com/office/drawing/2014/main" id="{E74053A6-F166-43A0-BFC5-DFDECDDBBF6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963;p19">
              <a:extLst>
                <a:ext uri="{FF2B5EF4-FFF2-40B4-BE49-F238E27FC236}">
                  <a16:creationId xmlns:a16="http://schemas.microsoft.com/office/drawing/2014/main" id="{3F054628-803C-4CB1-98A8-1B70047C502D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964;p19">
              <a:extLst>
                <a:ext uri="{FF2B5EF4-FFF2-40B4-BE49-F238E27FC236}">
                  <a16:creationId xmlns:a16="http://schemas.microsoft.com/office/drawing/2014/main" id="{2589BDDF-8C13-4D61-89BB-EB6B2BD96E0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965;p19">
              <a:extLst>
                <a:ext uri="{FF2B5EF4-FFF2-40B4-BE49-F238E27FC236}">
                  <a16:creationId xmlns:a16="http://schemas.microsoft.com/office/drawing/2014/main" id="{EC1AE2BA-19F7-4F7C-9439-1D06FF5A1B43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10" name="Google Shape;966;p19">
                <a:extLst>
                  <a:ext uri="{FF2B5EF4-FFF2-40B4-BE49-F238E27FC236}">
                    <a16:creationId xmlns:a16="http://schemas.microsoft.com/office/drawing/2014/main" id="{31E6C6BB-C5E2-4B44-A9F7-80D996E1B8B5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967;p19">
                <a:extLst>
                  <a:ext uri="{FF2B5EF4-FFF2-40B4-BE49-F238E27FC236}">
                    <a16:creationId xmlns:a16="http://schemas.microsoft.com/office/drawing/2014/main" id="{86D39A39-DBED-48E2-A0E3-6E089CD9102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68;p19">
                <a:extLst>
                  <a:ext uri="{FF2B5EF4-FFF2-40B4-BE49-F238E27FC236}">
                    <a16:creationId xmlns:a16="http://schemas.microsoft.com/office/drawing/2014/main" id="{CD007921-16A2-4CDF-939B-7B5785F40E89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69;p19">
                <a:extLst>
                  <a:ext uri="{FF2B5EF4-FFF2-40B4-BE49-F238E27FC236}">
                    <a16:creationId xmlns:a16="http://schemas.microsoft.com/office/drawing/2014/main" id="{D5F3721F-83DE-4715-97D7-539C5CB39BAB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70;p19">
                <a:extLst>
                  <a:ext uri="{FF2B5EF4-FFF2-40B4-BE49-F238E27FC236}">
                    <a16:creationId xmlns:a16="http://schemas.microsoft.com/office/drawing/2014/main" id="{96460704-0270-427E-8FBC-7D91826B10D2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71;p19">
                <a:extLst>
                  <a:ext uri="{FF2B5EF4-FFF2-40B4-BE49-F238E27FC236}">
                    <a16:creationId xmlns:a16="http://schemas.microsoft.com/office/drawing/2014/main" id="{42E0FC0D-0FB6-45E5-91CD-842529D38377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72;p19">
                <a:extLst>
                  <a:ext uri="{FF2B5EF4-FFF2-40B4-BE49-F238E27FC236}">
                    <a16:creationId xmlns:a16="http://schemas.microsoft.com/office/drawing/2014/main" id="{18F02E2B-2A54-42F5-B8BF-791CB34C54EB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73;p19">
                <a:extLst>
                  <a:ext uri="{FF2B5EF4-FFF2-40B4-BE49-F238E27FC236}">
                    <a16:creationId xmlns:a16="http://schemas.microsoft.com/office/drawing/2014/main" id="{F5368F8F-D752-4550-A19F-353FC64ABF02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74;p19">
                <a:extLst>
                  <a:ext uri="{FF2B5EF4-FFF2-40B4-BE49-F238E27FC236}">
                    <a16:creationId xmlns:a16="http://schemas.microsoft.com/office/drawing/2014/main" id="{B1500144-181D-4202-B4B0-5D0A5C790C06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75;p19">
                <a:extLst>
                  <a:ext uri="{FF2B5EF4-FFF2-40B4-BE49-F238E27FC236}">
                    <a16:creationId xmlns:a16="http://schemas.microsoft.com/office/drawing/2014/main" id="{4E0E692C-7C81-465F-8BD4-098180C0E1E3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76;p19">
                <a:extLst>
                  <a:ext uri="{FF2B5EF4-FFF2-40B4-BE49-F238E27FC236}">
                    <a16:creationId xmlns:a16="http://schemas.microsoft.com/office/drawing/2014/main" id="{C29A7B21-5D39-47A7-BF96-B252BAB036C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77;p19">
                <a:extLst>
                  <a:ext uri="{FF2B5EF4-FFF2-40B4-BE49-F238E27FC236}">
                    <a16:creationId xmlns:a16="http://schemas.microsoft.com/office/drawing/2014/main" id="{A1F3538C-946A-44E1-AB03-D98D0D708AA7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78;p19">
                <a:extLst>
                  <a:ext uri="{FF2B5EF4-FFF2-40B4-BE49-F238E27FC236}">
                    <a16:creationId xmlns:a16="http://schemas.microsoft.com/office/drawing/2014/main" id="{D62EE016-C30D-4A88-9330-5665DE234B57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79;p19">
                <a:extLst>
                  <a:ext uri="{FF2B5EF4-FFF2-40B4-BE49-F238E27FC236}">
                    <a16:creationId xmlns:a16="http://schemas.microsoft.com/office/drawing/2014/main" id="{D705DA50-1CB5-4559-BF46-6F1FCC59AF55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80;p19">
                <a:extLst>
                  <a:ext uri="{FF2B5EF4-FFF2-40B4-BE49-F238E27FC236}">
                    <a16:creationId xmlns:a16="http://schemas.microsoft.com/office/drawing/2014/main" id="{55ADF302-D49C-4E0D-9A79-9300C552EAC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81;p19">
                <a:extLst>
                  <a:ext uri="{FF2B5EF4-FFF2-40B4-BE49-F238E27FC236}">
                    <a16:creationId xmlns:a16="http://schemas.microsoft.com/office/drawing/2014/main" id="{54A21025-CB69-4711-BFDD-1F688A4116ED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82;p19">
                <a:extLst>
                  <a:ext uri="{FF2B5EF4-FFF2-40B4-BE49-F238E27FC236}">
                    <a16:creationId xmlns:a16="http://schemas.microsoft.com/office/drawing/2014/main" id="{E47DC14E-FD0D-4A0F-AFD7-2424787C9724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83;p19">
                <a:extLst>
                  <a:ext uri="{FF2B5EF4-FFF2-40B4-BE49-F238E27FC236}">
                    <a16:creationId xmlns:a16="http://schemas.microsoft.com/office/drawing/2014/main" id="{0BB1974C-DF15-4671-B430-1EC8459F4A55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84;p19">
                <a:extLst>
                  <a:ext uri="{FF2B5EF4-FFF2-40B4-BE49-F238E27FC236}">
                    <a16:creationId xmlns:a16="http://schemas.microsoft.com/office/drawing/2014/main" id="{529D4A02-BA7E-4107-A0C1-1C89D0CBD095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85;p19">
                <a:extLst>
                  <a:ext uri="{FF2B5EF4-FFF2-40B4-BE49-F238E27FC236}">
                    <a16:creationId xmlns:a16="http://schemas.microsoft.com/office/drawing/2014/main" id="{5ED43A65-4A44-42D1-8CE9-3310B9211009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" name="Google Shape;986;p19">
              <a:extLst>
                <a:ext uri="{FF2B5EF4-FFF2-40B4-BE49-F238E27FC236}">
                  <a16:creationId xmlns:a16="http://schemas.microsoft.com/office/drawing/2014/main" id="{8C3A7F6A-E199-471A-A5FE-C73BAAA36612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987;p19">
              <a:extLst>
                <a:ext uri="{FF2B5EF4-FFF2-40B4-BE49-F238E27FC236}">
                  <a16:creationId xmlns:a16="http://schemas.microsoft.com/office/drawing/2014/main" id="{0374C49A-F077-4392-99D7-CED0A556CC8D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988;p19">
              <a:extLst>
                <a:ext uri="{FF2B5EF4-FFF2-40B4-BE49-F238E27FC236}">
                  <a16:creationId xmlns:a16="http://schemas.microsoft.com/office/drawing/2014/main" id="{15B15288-AE8F-4408-A940-D8D61A80F4A6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989;p19">
              <a:extLst>
                <a:ext uri="{FF2B5EF4-FFF2-40B4-BE49-F238E27FC236}">
                  <a16:creationId xmlns:a16="http://schemas.microsoft.com/office/drawing/2014/main" id="{7C511684-A079-4934-8D6B-068E8F6F42A4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990;p19">
              <a:extLst>
                <a:ext uri="{FF2B5EF4-FFF2-40B4-BE49-F238E27FC236}">
                  <a16:creationId xmlns:a16="http://schemas.microsoft.com/office/drawing/2014/main" id="{DBE4D4ED-C9D4-4E14-B706-359272E621FB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991;p19">
              <a:extLst>
                <a:ext uri="{FF2B5EF4-FFF2-40B4-BE49-F238E27FC236}">
                  <a16:creationId xmlns:a16="http://schemas.microsoft.com/office/drawing/2014/main" id="{C2D65F3F-AC70-40AF-9FD1-380974538DA0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992;p19">
              <a:extLst>
                <a:ext uri="{FF2B5EF4-FFF2-40B4-BE49-F238E27FC236}">
                  <a16:creationId xmlns:a16="http://schemas.microsoft.com/office/drawing/2014/main" id="{E851FD19-F8EB-45E4-8BAB-21CD24207DAC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1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/>
              <a:t>Tìm phòng trọ có chỉ số điện cao nhất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238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/>
              <a:t>Áp dụng thuật toán tìm kiếm tuần tự để duyệt từng phòng trọ</a:t>
            </a:r>
          </a:p>
          <a:p>
            <a:pPr algn="just"/>
            <a:r>
              <a:rPr lang="en-US"/>
              <a:t>So sánh từng phòng trọ để tìm ra chỉ số điện lớn nhất</a:t>
            </a:r>
          </a:p>
          <a:p>
            <a:pPr algn="just"/>
            <a:r>
              <a:rPr lang="en-US"/>
              <a:t>Thêm các phòng trọ có cùng chỉ số điện vào Queue và xuất</a:t>
            </a:r>
          </a:p>
          <a:p>
            <a:pPr algn="just"/>
            <a:endParaRPr lang="vi-VN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AE9A1853-E02D-45C8-A1CC-7F1EE721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9" y="1762186"/>
            <a:ext cx="3607206" cy="28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/>
              <a:t>Tìm tên ng</a:t>
            </a:r>
            <a:r>
              <a:rPr lang="vi-VN" sz="4000"/>
              <a:t>ư</a:t>
            </a:r>
            <a:r>
              <a:rPr lang="en-US" sz="4000"/>
              <a:t>ời thuê trọ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238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/>
              <a:t>Vận dụng thuật toán tìm kiếm tuần tự để duyệt từng phòng trọ</a:t>
            </a:r>
          </a:p>
          <a:p>
            <a:pPr algn="just"/>
            <a:r>
              <a:rPr lang="en-US"/>
              <a:t>Cho ng</a:t>
            </a:r>
            <a:r>
              <a:rPr lang="vi-VN"/>
              <a:t>ư</a:t>
            </a:r>
            <a:r>
              <a:rPr lang="en-US"/>
              <a:t>ời dùng nhập tên cần tìm và so sánh từng phòng trọ </a:t>
            </a:r>
          </a:p>
          <a:p>
            <a:pPr algn="just"/>
            <a:r>
              <a:rPr lang="en-US"/>
              <a:t>Thêm các phòng trọ có ng</a:t>
            </a:r>
            <a:r>
              <a:rPr lang="vi-VN"/>
              <a:t>ư</a:t>
            </a:r>
            <a:r>
              <a:rPr lang="en-US"/>
              <a:t>ời cùng tên vào Queue và xuất</a:t>
            </a:r>
          </a:p>
          <a:p>
            <a:pPr algn="just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101B3C-388C-4711-82D9-DA093AAB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1737346"/>
            <a:ext cx="3617480" cy="26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/>
              <a:t>Đếm phòng trọ có </a:t>
            </a:r>
            <a:r>
              <a:rPr lang="vi-VN" sz="4000"/>
              <a:t>đơn giá phòng cao nhất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4205918" cy="14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/>
              <a:t>Dựa vào thông tin ng</a:t>
            </a:r>
            <a:r>
              <a:rPr lang="vi-VN"/>
              <a:t>ư</a:t>
            </a:r>
            <a:r>
              <a:rPr lang="en-US"/>
              <a:t>ời dùng đã cung cấp, hệ thống sẽ tìm và đếm </a:t>
            </a:r>
            <a:r>
              <a:rPr lang="vi-VN"/>
              <a:t>số lượng phòng trọ có đơn giá cao nhất và xuất</a:t>
            </a:r>
            <a:r>
              <a:rPr lang="en-US"/>
              <a:t> kết quả</a:t>
            </a:r>
          </a:p>
          <a:p>
            <a:pPr marL="114300" indent="0" algn="just">
              <a:buNone/>
            </a:pPr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7C9031-AD63-4F53-B281-598A776C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00" y="2033991"/>
            <a:ext cx="38766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/>
              <a:t>Đếm </a:t>
            </a:r>
            <a:r>
              <a:rPr lang="vi-VN" sz="4000"/>
              <a:t>số người thuê</a:t>
            </a:r>
            <a:r>
              <a:rPr lang="en-US" sz="4000"/>
              <a:t> trọ</a:t>
            </a:r>
            <a:r>
              <a:rPr lang="vi-VN" sz="4000"/>
              <a:t> </a:t>
            </a:r>
            <a:r>
              <a:rPr lang="en-US" sz="4000"/>
              <a:t>có </a:t>
            </a:r>
            <a:r>
              <a:rPr lang="vi-VN" sz="4000"/>
              <a:t>năm sinh </a:t>
            </a:r>
            <a:r>
              <a:rPr lang="en-US" sz="4000"/>
              <a:t>&lt; X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0"/>
            <a:ext cx="4205918" cy="26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/>
              <a:t>Dựa vào thông tin ng</a:t>
            </a:r>
            <a:r>
              <a:rPr lang="vi-VN"/>
              <a:t>ư</a:t>
            </a:r>
            <a:r>
              <a:rPr lang="en-US"/>
              <a:t>ời dùng đã cung cấp, hệ thống c</a:t>
            </a:r>
            <a:r>
              <a:rPr lang="vi-VN"/>
              <a:t>ho người dùng nhập </a:t>
            </a:r>
            <a:r>
              <a:rPr lang="en-US"/>
              <a:t>năm sinh </a:t>
            </a:r>
            <a:r>
              <a:rPr lang="vi-VN"/>
              <a:t>và so sánh từng phòng trọ </a:t>
            </a:r>
            <a:endParaRPr lang="en-US"/>
          </a:p>
          <a:p>
            <a:pPr algn="just"/>
            <a:r>
              <a:rPr lang="en-US"/>
              <a:t>Thêm các phòng trọ có ng</a:t>
            </a:r>
            <a:r>
              <a:rPr lang="vi-VN"/>
              <a:t>ư</a:t>
            </a:r>
            <a:r>
              <a:rPr lang="en-US"/>
              <a:t>ời thuê có năm sinh &lt; X vào Queue</a:t>
            </a:r>
          </a:p>
          <a:p>
            <a:pPr algn="just"/>
            <a:r>
              <a:rPr lang="en-US"/>
              <a:t>Xuất thông tin các phòng trọ trên</a:t>
            </a:r>
          </a:p>
          <a:p>
            <a:pPr algn="just"/>
            <a:endParaRPr lang="vi-VN"/>
          </a:p>
          <a:p>
            <a:pPr marL="114300" indent="0" algn="just">
              <a:buNone/>
            </a:pPr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8C574-9743-4DB3-AFAA-539B00BA5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65" y="2289156"/>
            <a:ext cx="4297680" cy="20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1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/>
              <a:t>Tính tổng chỉ số điện của tất cả phòng trọ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0"/>
            <a:ext cx="4205918" cy="26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/>
              <a:t>Duyệt tất cả phòng trọ trong Queue, cộng dồn chỉ số điện của các phòng và trả về kết quả tổng</a:t>
            </a:r>
          </a:p>
          <a:p>
            <a:pPr algn="just"/>
            <a:endParaRPr lang="vi-VN"/>
          </a:p>
          <a:p>
            <a:pPr marL="114300" indent="0" algn="just">
              <a:buNone/>
            </a:pPr>
            <a:endParaRPr lang="vi-VN"/>
          </a:p>
        </p:txBody>
      </p:sp>
      <p:grpSp>
        <p:nvGrpSpPr>
          <p:cNvPr id="6" name="Google Shape;3159;p47">
            <a:extLst>
              <a:ext uri="{FF2B5EF4-FFF2-40B4-BE49-F238E27FC236}">
                <a16:creationId xmlns:a16="http://schemas.microsoft.com/office/drawing/2014/main" id="{E363690A-F3DB-4CB3-8D5A-1A2F198D1AEA}"/>
              </a:ext>
            </a:extLst>
          </p:cNvPr>
          <p:cNvGrpSpPr/>
          <p:nvPr/>
        </p:nvGrpSpPr>
        <p:grpSpPr>
          <a:xfrm>
            <a:off x="5879640" y="1508033"/>
            <a:ext cx="2769385" cy="3128717"/>
            <a:chOff x="2152775" y="305709"/>
            <a:chExt cx="4264823" cy="4762415"/>
          </a:xfrm>
        </p:grpSpPr>
        <p:grpSp>
          <p:nvGrpSpPr>
            <p:cNvPr id="7" name="Google Shape;3160;p47">
              <a:extLst>
                <a:ext uri="{FF2B5EF4-FFF2-40B4-BE49-F238E27FC236}">
                  <a16:creationId xmlns:a16="http://schemas.microsoft.com/office/drawing/2014/main" id="{30DBEEB6-7160-45C6-B398-109985B95568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511" name="Google Shape;3161;p47">
                <a:extLst>
                  <a:ext uri="{FF2B5EF4-FFF2-40B4-BE49-F238E27FC236}">
                    <a16:creationId xmlns:a16="http://schemas.microsoft.com/office/drawing/2014/main" id="{E96864BC-21C9-49F2-9891-C64BE8F0CAA1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3162;p47">
                <a:extLst>
                  <a:ext uri="{FF2B5EF4-FFF2-40B4-BE49-F238E27FC236}">
                    <a16:creationId xmlns:a16="http://schemas.microsoft.com/office/drawing/2014/main" id="{EF787F83-3A24-4786-B105-B07534FC0039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163;p47">
                <a:extLst>
                  <a:ext uri="{FF2B5EF4-FFF2-40B4-BE49-F238E27FC236}">
                    <a16:creationId xmlns:a16="http://schemas.microsoft.com/office/drawing/2014/main" id="{B882EF55-0AE3-4CD3-9BC7-658C9ED0ADCD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164;p47">
                <a:extLst>
                  <a:ext uri="{FF2B5EF4-FFF2-40B4-BE49-F238E27FC236}">
                    <a16:creationId xmlns:a16="http://schemas.microsoft.com/office/drawing/2014/main" id="{02A9CDA6-D1D6-44EF-80D7-16AB2A6383D8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165;p47">
                <a:extLst>
                  <a:ext uri="{FF2B5EF4-FFF2-40B4-BE49-F238E27FC236}">
                    <a16:creationId xmlns:a16="http://schemas.microsoft.com/office/drawing/2014/main" id="{3049A3CA-7852-4491-A751-4B31BCBB70C9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166;p47">
                <a:extLst>
                  <a:ext uri="{FF2B5EF4-FFF2-40B4-BE49-F238E27FC236}">
                    <a16:creationId xmlns:a16="http://schemas.microsoft.com/office/drawing/2014/main" id="{310EAA09-417D-413A-B1C5-65A5E2967C82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167;p47">
                <a:extLst>
                  <a:ext uri="{FF2B5EF4-FFF2-40B4-BE49-F238E27FC236}">
                    <a16:creationId xmlns:a16="http://schemas.microsoft.com/office/drawing/2014/main" id="{D76D418F-E6C6-4189-A6CE-589843CE71AD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168;p47">
                <a:extLst>
                  <a:ext uri="{FF2B5EF4-FFF2-40B4-BE49-F238E27FC236}">
                    <a16:creationId xmlns:a16="http://schemas.microsoft.com/office/drawing/2014/main" id="{348E268F-9E35-432E-A4EB-A9E88DF0771D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169;p47">
                <a:extLst>
                  <a:ext uri="{FF2B5EF4-FFF2-40B4-BE49-F238E27FC236}">
                    <a16:creationId xmlns:a16="http://schemas.microsoft.com/office/drawing/2014/main" id="{F8AB175C-61DB-4B1F-BBC6-FAB04C65B148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170;p47">
                <a:extLst>
                  <a:ext uri="{FF2B5EF4-FFF2-40B4-BE49-F238E27FC236}">
                    <a16:creationId xmlns:a16="http://schemas.microsoft.com/office/drawing/2014/main" id="{D473AA7B-2F64-4967-BBFC-50D874152C21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171;p47">
                <a:extLst>
                  <a:ext uri="{FF2B5EF4-FFF2-40B4-BE49-F238E27FC236}">
                    <a16:creationId xmlns:a16="http://schemas.microsoft.com/office/drawing/2014/main" id="{0BD46074-D3F9-4F30-9A07-80059EEFD7ED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172;p47">
                <a:extLst>
                  <a:ext uri="{FF2B5EF4-FFF2-40B4-BE49-F238E27FC236}">
                    <a16:creationId xmlns:a16="http://schemas.microsoft.com/office/drawing/2014/main" id="{46A98AB8-0E38-4FC8-9E98-8C5E40EF56BF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173;p47">
                <a:extLst>
                  <a:ext uri="{FF2B5EF4-FFF2-40B4-BE49-F238E27FC236}">
                    <a16:creationId xmlns:a16="http://schemas.microsoft.com/office/drawing/2014/main" id="{D7339F95-6ADE-484C-A12A-126F5B208097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174;p47">
                <a:extLst>
                  <a:ext uri="{FF2B5EF4-FFF2-40B4-BE49-F238E27FC236}">
                    <a16:creationId xmlns:a16="http://schemas.microsoft.com/office/drawing/2014/main" id="{106770DD-3EC4-493E-AC64-DEDABD49EE47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175;p47">
                <a:extLst>
                  <a:ext uri="{FF2B5EF4-FFF2-40B4-BE49-F238E27FC236}">
                    <a16:creationId xmlns:a16="http://schemas.microsoft.com/office/drawing/2014/main" id="{B6DCEE89-7ACE-4775-8645-101AF79EBA34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176;p47">
                <a:extLst>
                  <a:ext uri="{FF2B5EF4-FFF2-40B4-BE49-F238E27FC236}">
                    <a16:creationId xmlns:a16="http://schemas.microsoft.com/office/drawing/2014/main" id="{1533A478-D497-47BD-9B1F-A82B4C4F9A27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3177;p47">
                <a:extLst>
                  <a:ext uri="{FF2B5EF4-FFF2-40B4-BE49-F238E27FC236}">
                    <a16:creationId xmlns:a16="http://schemas.microsoft.com/office/drawing/2014/main" id="{1F3FA2BF-DA2B-48E5-BC2A-B3D1CC56DA1D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3178;p47">
              <a:extLst>
                <a:ext uri="{FF2B5EF4-FFF2-40B4-BE49-F238E27FC236}">
                  <a16:creationId xmlns:a16="http://schemas.microsoft.com/office/drawing/2014/main" id="{8D553991-E544-4CF6-B425-0CF634BBDD0F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495" name="Google Shape;3179;p47">
                <a:extLst>
                  <a:ext uri="{FF2B5EF4-FFF2-40B4-BE49-F238E27FC236}">
                    <a16:creationId xmlns:a16="http://schemas.microsoft.com/office/drawing/2014/main" id="{522E1C76-E2A1-49BE-B1B4-BA2BF7B5E96C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3180;p47">
                <a:extLst>
                  <a:ext uri="{FF2B5EF4-FFF2-40B4-BE49-F238E27FC236}">
                    <a16:creationId xmlns:a16="http://schemas.microsoft.com/office/drawing/2014/main" id="{27A4F76C-BF31-455C-8341-8FF070EC1ACD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181;p47">
                <a:extLst>
                  <a:ext uri="{FF2B5EF4-FFF2-40B4-BE49-F238E27FC236}">
                    <a16:creationId xmlns:a16="http://schemas.microsoft.com/office/drawing/2014/main" id="{2C676400-1CED-4232-AE0C-B46A272D43D2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182;p47">
                <a:extLst>
                  <a:ext uri="{FF2B5EF4-FFF2-40B4-BE49-F238E27FC236}">
                    <a16:creationId xmlns:a16="http://schemas.microsoft.com/office/drawing/2014/main" id="{F6FCB126-7521-402C-AEE0-35245C7CE99E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183;p47">
                <a:extLst>
                  <a:ext uri="{FF2B5EF4-FFF2-40B4-BE49-F238E27FC236}">
                    <a16:creationId xmlns:a16="http://schemas.microsoft.com/office/drawing/2014/main" id="{0276803C-6FDB-45D4-9DA0-FF8920D7F1E8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184;p47">
                <a:extLst>
                  <a:ext uri="{FF2B5EF4-FFF2-40B4-BE49-F238E27FC236}">
                    <a16:creationId xmlns:a16="http://schemas.microsoft.com/office/drawing/2014/main" id="{AC731B7E-5F98-46D7-B38A-0DC6CBDA59C3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185;p47">
                <a:extLst>
                  <a:ext uri="{FF2B5EF4-FFF2-40B4-BE49-F238E27FC236}">
                    <a16:creationId xmlns:a16="http://schemas.microsoft.com/office/drawing/2014/main" id="{2930AFEC-5B98-4F46-9BAE-7DFF896DCB53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186;p47">
                <a:extLst>
                  <a:ext uri="{FF2B5EF4-FFF2-40B4-BE49-F238E27FC236}">
                    <a16:creationId xmlns:a16="http://schemas.microsoft.com/office/drawing/2014/main" id="{2C80193C-5927-4A87-8EA5-23E6DCC13913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187;p47">
                <a:extLst>
                  <a:ext uri="{FF2B5EF4-FFF2-40B4-BE49-F238E27FC236}">
                    <a16:creationId xmlns:a16="http://schemas.microsoft.com/office/drawing/2014/main" id="{923E1E85-C009-4118-982D-B05A37BD394D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188;p47">
                <a:extLst>
                  <a:ext uri="{FF2B5EF4-FFF2-40B4-BE49-F238E27FC236}">
                    <a16:creationId xmlns:a16="http://schemas.microsoft.com/office/drawing/2014/main" id="{A61499F0-5EAC-465B-9EC6-97D8AE395B9B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189;p47">
                <a:extLst>
                  <a:ext uri="{FF2B5EF4-FFF2-40B4-BE49-F238E27FC236}">
                    <a16:creationId xmlns:a16="http://schemas.microsoft.com/office/drawing/2014/main" id="{5D5698F1-DFE9-4F9A-85C8-F4A768B492FC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190;p47">
                <a:extLst>
                  <a:ext uri="{FF2B5EF4-FFF2-40B4-BE49-F238E27FC236}">
                    <a16:creationId xmlns:a16="http://schemas.microsoft.com/office/drawing/2014/main" id="{F49B16BB-CF4F-4875-9C95-63409A329692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191;p47">
                <a:extLst>
                  <a:ext uri="{FF2B5EF4-FFF2-40B4-BE49-F238E27FC236}">
                    <a16:creationId xmlns:a16="http://schemas.microsoft.com/office/drawing/2014/main" id="{5DB9CEA8-D2E6-4371-9DB1-5F01DBF2D005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192;p47">
                <a:extLst>
                  <a:ext uri="{FF2B5EF4-FFF2-40B4-BE49-F238E27FC236}">
                    <a16:creationId xmlns:a16="http://schemas.microsoft.com/office/drawing/2014/main" id="{A83813CE-C4A7-4CD1-9A28-C75F80521FDB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193;p47">
                <a:extLst>
                  <a:ext uri="{FF2B5EF4-FFF2-40B4-BE49-F238E27FC236}">
                    <a16:creationId xmlns:a16="http://schemas.microsoft.com/office/drawing/2014/main" id="{804ACA67-29EE-4CFE-841C-8B69C46EF782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194;p47">
                <a:extLst>
                  <a:ext uri="{FF2B5EF4-FFF2-40B4-BE49-F238E27FC236}">
                    <a16:creationId xmlns:a16="http://schemas.microsoft.com/office/drawing/2014/main" id="{B0F657D8-990A-4CF6-BB10-7196BDD262E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3195;p47">
              <a:extLst>
                <a:ext uri="{FF2B5EF4-FFF2-40B4-BE49-F238E27FC236}">
                  <a16:creationId xmlns:a16="http://schemas.microsoft.com/office/drawing/2014/main" id="{061DF4ED-D57F-4A41-986C-130349FBD815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479" name="Google Shape;3196;p47">
                <a:extLst>
                  <a:ext uri="{FF2B5EF4-FFF2-40B4-BE49-F238E27FC236}">
                    <a16:creationId xmlns:a16="http://schemas.microsoft.com/office/drawing/2014/main" id="{B8632CD2-3F23-4DEA-ADAC-C67CE6DBDC63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3197;p47">
                <a:extLst>
                  <a:ext uri="{FF2B5EF4-FFF2-40B4-BE49-F238E27FC236}">
                    <a16:creationId xmlns:a16="http://schemas.microsoft.com/office/drawing/2014/main" id="{F2A20E47-8F59-43D3-BF63-FFBCCCC38EA2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198;p47">
                <a:extLst>
                  <a:ext uri="{FF2B5EF4-FFF2-40B4-BE49-F238E27FC236}">
                    <a16:creationId xmlns:a16="http://schemas.microsoft.com/office/drawing/2014/main" id="{78CAF3B0-5E9F-4A75-ACCD-89EA87784F0E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199;p47">
                <a:extLst>
                  <a:ext uri="{FF2B5EF4-FFF2-40B4-BE49-F238E27FC236}">
                    <a16:creationId xmlns:a16="http://schemas.microsoft.com/office/drawing/2014/main" id="{586DE02C-3DBC-43DE-8879-0818D91A8C4C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200;p47">
                <a:extLst>
                  <a:ext uri="{FF2B5EF4-FFF2-40B4-BE49-F238E27FC236}">
                    <a16:creationId xmlns:a16="http://schemas.microsoft.com/office/drawing/2014/main" id="{6E6164EC-7B2F-4DD6-BEDD-FBFFE5251870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201;p47">
                <a:extLst>
                  <a:ext uri="{FF2B5EF4-FFF2-40B4-BE49-F238E27FC236}">
                    <a16:creationId xmlns:a16="http://schemas.microsoft.com/office/drawing/2014/main" id="{E7302CA1-D84D-40B0-92D4-50220A4CC266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202;p47">
                <a:extLst>
                  <a:ext uri="{FF2B5EF4-FFF2-40B4-BE49-F238E27FC236}">
                    <a16:creationId xmlns:a16="http://schemas.microsoft.com/office/drawing/2014/main" id="{C82279E7-555D-40D8-8726-D914AFFB2924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203;p47">
                <a:extLst>
                  <a:ext uri="{FF2B5EF4-FFF2-40B4-BE49-F238E27FC236}">
                    <a16:creationId xmlns:a16="http://schemas.microsoft.com/office/drawing/2014/main" id="{FFF18C34-DD60-4E1F-9AC7-83E28E4060D5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204;p47">
                <a:extLst>
                  <a:ext uri="{FF2B5EF4-FFF2-40B4-BE49-F238E27FC236}">
                    <a16:creationId xmlns:a16="http://schemas.microsoft.com/office/drawing/2014/main" id="{075E283D-9F24-4B7B-9314-A8479BEF450A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205;p47">
                <a:extLst>
                  <a:ext uri="{FF2B5EF4-FFF2-40B4-BE49-F238E27FC236}">
                    <a16:creationId xmlns:a16="http://schemas.microsoft.com/office/drawing/2014/main" id="{FBD12ECA-058F-493B-9C3D-041F34FE9FA0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206;p47">
                <a:extLst>
                  <a:ext uri="{FF2B5EF4-FFF2-40B4-BE49-F238E27FC236}">
                    <a16:creationId xmlns:a16="http://schemas.microsoft.com/office/drawing/2014/main" id="{F8BA05BE-16E4-4342-B156-8A2B875D7F00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207;p47">
                <a:extLst>
                  <a:ext uri="{FF2B5EF4-FFF2-40B4-BE49-F238E27FC236}">
                    <a16:creationId xmlns:a16="http://schemas.microsoft.com/office/drawing/2014/main" id="{2C3693DF-18D4-471D-ACCB-EAE0E0C7D114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208;p47">
                <a:extLst>
                  <a:ext uri="{FF2B5EF4-FFF2-40B4-BE49-F238E27FC236}">
                    <a16:creationId xmlns:a16="http://schemas.microsoft.com/office/drawing/2014/main" id="{9425F664-149B-472C-9AD9-B99B948C3BA4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209;p47">
                <a:extLst>
                  <a:ext uri="{FF2B5EF4-FFF2-40B4-BE49-F238E27FC236}">
                    <a16:creationId xmlns:a16="http://schemas.microsoft.com/office/drawing/2014/main" id="{B2FE3566-D95B-44D8-864A-25DF71583A3A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210;p47">
                <a:extLst>
                  <a:ext uri="{FF2B5EF4-FFF2-40B4-BE49-F238E27FC236}">
                    <a16:creationId xmlns:a16="http://schemas.microsoft.com/office/drawing/2014/main" id="{ED8EC469-7529-4D4B-B964-D1788163A0FD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211;p47">
                <a:extLst>
                  <a:ext uri="{FF2B5EF4-FFF2-40B4-BE49-F238E27FC236}">
                    <a16:creationId xmlns:a16="http://schemas.microsoft.com/office/drawing/2014/main" id="{4B05AA07-1D8F-4E28-8EC2-2C29C6CFC79A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212;p47">
              <a:extLst>
                <a:ext uri="{FF2B5EF4-FFF2-40B4-BE49-F238E27FC236}">
                  <a16:creationId xmlns:a16="http://schemas.microsoft.com/office/drawing/2014/main" id="{7287B60B-6C1A-4EB5-B224-9505142EFCFB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463" name="Google Shape;3213;p47">
                <a:extLst>
                  <a:ext uri="{FF2B5EF4-FFF2-40B4-BE49-F238E27FC236}">
                    <a16:creationId xmlns:a16="http://schemas.microsoft.com/office/drawing/2014/main" id="{F0F7B331-D2A2-4768-BB99-22DAACDE1336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214;p47">
                <a:extLst>
                  <a:ext uri="{FF2B5EF4-FFF2-40B4-BE49-F238E27FC236}">
                    <a16:creationId xmlns:a16="http://schemas.microsoft.com/office/drawing/2014/main" id="{0ECA5B8F-3915-4B84-9917-B25EBE1D022F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215;p47">
                <a:extLst>
                  <a:ext uri="{FF2B5EF4-FFF2-40B4-BE49-F238E27FC236}">
                    <a16:creationId xmlns:a16="http://schemas.microsoft.com/office/drawing/2014/main" id="{7EDE3241-0EA9-4826-845C-3312A17EE294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216;p47">
                <a:extLst>
                  <a:ext uri="{FF2B5EF4-FFF2-40B4-BE49-F238E27FC236}">
                    <a16:creationId xmlns:a16="http://schemas.microsoft.com/office/drawing/2014/main" id="{40DEEC00-318B-467D-8D3D-7288BDF803D9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217;p47">
                <a:extLst>
                  <a:ext uri="{FF2B5EF4-FFF2-40B4-BE49-F238E27FC236}">
                    <a16:creationId xmlns:a16="http://schemas.microsoft.com/office/drawing/2014/main" id="{856E4309-5562-4451-BDC3-834B8477C059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218;p47">
                <a:extLst>
                  <a:ext uri="{FF2B5EF4-FFF2-40B4-BE49-F238E27FC236}">
                    <a16:creationId xmlns:a16="http://schemas.microsoft.com/office/drawing/2014/main" id="{632259D3-38FD-407B-A059-4773DF515C32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219;p47">
                <a:extLst>
                  <a:ext uri="{FF2B5EF4-FFF2-40B4-BE49-F238E27FC236}">
                    <a16:creationId xmlns:a16="http://schemas.microsoft.com/office/drawing/2014/main" id="{58ADCDB1-624D-4314-8C6C-78E2810760C8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220;p47">
                <a:extLst>
                  <a:ext uri="{FF2B5EF4-FFF2-40B4-BE49-F238E27FC236}">
                    <a16:creationId xmlns:a16="http://schemas.microsoft.com/office/drawing/2014/main" id="{00855948-81E9-40F1-8829-663EE110F6C3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221;p47">
                <a:extLst>
                  <a:ext uri="{FF2B5EF4-FFF2-40B4-BE49-F238E27FC236}">
                    <a16:creationId xmlns:a16="http://schemas.microsoft.com/office/drawing/2014/main" id="{0419312B-3250-4F27-A3A8-63F8A6821FD0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222;p47">
                <a:extLst>
                  <a:ext uri="{FF2B5EF4-FFF2-40B4-BE49-F238E27FC236}">
                    <a16:creationId xmlns:a16="http://schemas.microsoft.com/office/drawing/2014/main" id="{FE9EA3A9-07DF-4F50-B07E-8239FE615786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223;p47">
                <a:extLst>
                  <a:ext uri="{FF2B5EF4-FFF2-40B4-BE49-F238E27FC236}">
                    <a16:creationId xmlns:a16="http://schemas.microsoft.com/office/drawing/2014/main" id="{E34A5C3F-A74A-4A09-BCF2-0EDFBD61A036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224;p47">
                <a:extLst>
                  <a:ext uri="{FF2B5EF4-FFF2-40B4-BE49-F238E27FC236}">
                    <a16:creationId xmlns:a16="http://schemas.microsoft.com/office/drawing/2014/main" id="{F3456524-159E-4CFF-BF05-DE6B2FD94F03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225;p47">
                <a:extLst>
                  <a:ext uri="{FF2B5EF4-FFF2-40B4-BE49-F238E27FC236}">
                    <a16:creationId xmlns:a16="http://schemas.microsoft.com/office/drawing/2014/main" id="{CA0D0D69-D169-466D-827A-982D4115688E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226;p47">
                <a:extLst>
                  <a:ext uri="{FF2B5EF4-FFF2-40B4-BE49-F238E27FC236}">
                    <a16:creationId xmlns:a16="http://schemas.microsoft.com/office/drawing/2014/main" id="{B3ABDB87-04E2-44C8-8F6C-9FB829DEA526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227;p47">
                <a:extLst>
                  <a:ext uri="{FF2B5EF4-FFF2-40B4-BE49-F238E27FC236}">
                    <a16:creationId xmlns:a16="http://schemas.microsoft.com/office/drawing/2014/main" id="{5FFAEB5C-16F4-46BA-93A5-7CE48F42CD12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228;p47">
                <a:extLst>
                  <a:ext uri="{FF2B5EF4-FFF2-40B4-BE49-F238E27FC236}">
                    <a16:creationId xmlns:a16="http://schemas.microsoft.com/office/drawing/2014/main" id="{EE192BB3-C4B0-4BC5-812F-6D804B255F04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3229;p47">
              <a:extLst>
                <a:ext uri="{FF2B5EF4-FFF2-40B4-BE49-F238E27FC236}">
                  <a16:creationId xmlns:a16="http://schemas.microsoft.com/office/drawing/2014/main" id="{4BA80616-557D-42F6-A6B8-78427AD8042F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447" name="Google Shape;3230;p47">
                <a:extLst>
                  <a:ext uri="{FF2B5EF4-FFF2-40B4-BE49-F238E27FC236}">
                    <a16:creationId xmlns:a16="http://schemas.microsoft.com/office/drawing/2014/main" id="{C6CEA3E0-BF04-41D4-8AFE-6DC9D9D8495E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3231;p47">
                <a:extLst>
                  <a:ext uri="{FF2B5EF4-FFF2-40B4-BE49-F238E27FC236}">
                    <a16:creationId xmlns:a16="http://schemas.microsoft.com/office/drawing/2014/main" id="{31ECA5A3-F6AC-4867-82C4-CAA119C862F3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232;p47">
                <a:extLst>
                  <a:ext uri="{FF2B5EF4-FFF2-40B4-BE49-F238E27FC236}">
                    <a16:creationId xmlns:a16="http://schemas.microsoft.com/office/drawing/2014/main" id="{D0177F8E-EA3A-48AE-8D50-840143495E18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233;p47">
                <a:extLst>
                  <a:ext uri="{FF2B5EF4-FFF2-40B4-BE49-F238E27FC236}">
                    <a16:creationId xmlns:a16="http://schemas.microsoft.com/office/drawing/2014/main" id="{F822EB9B-2FAD-4597-91CE-4DA10DA8F29D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234;p47">
                <a:extLst>
                  <a:ext uri="{FF2B5EF4-FFF2-40B4-BE49-F238E27FC236}">
                    <a16:creationId xmlns:a16="http://schemas.microsoft.com/office/drawing/2014/main" id="{FDC6A1C5-F806-45A0-A4AA-4D278955B7B7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235;p47">
                <a:extLst>
                  <a:ext uri="{FF2B5EF4-FFF2-40B4-BE49-F238E27FC236}">
                    <a16:creationId xmlns:a16="http://schemas.microsoft.com/office/drawing/2014/main" id="{ECA2D31C-890D-4CAD-817F-A22A50E346C2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236;p47">
                <a:extLst>
                  <a:ext uri="{FF2B5EF4-FFF2-40B4-BE49-F238E27FC236}">
                    <a16:creationId xmlns:a16="http://schemas.microsoft.com/office/drawing/2014/main" id="{A9B362F7-468E-4D2B-8B56-4DBA7B1B9833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237;p47">
                <a:extLst>
                  <a:ext uri="{FF2B5EF4-FFF2-40B4-BE49-F238E27FC236}">
                    <a16:creationId xmlns:a16="http://schemas.microsoft.com/office/drawing/2014/main" id="{1ABD71D1-106B-4BEE-8337-70F3FB2DD3F9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238;p47">
                <a:extLst>
                  <a:ext uri="{FF2B5EF4-FFF2-40B4-BE49-F238E27FC236}">
                    <a16:creationId xmlns:a16="http://schemas.microsoft.com/office/drawing/2014/main" id="{09CBF86F-46F7-4B58-A1DA-0D3909D0439E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239;p47">
                <a:extLst>
                  <a:ext uri="{FF2B5EF4-FFF2-40B4-BE49-F238E27FC236}">
                    <a16:creationId xmlns:a16="http://schemas.microsoft.com/office/drawing/2014/main" id="{4631945C-DD58-433D-A20F-67E536E34670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240;p47">
                <a:extLst>
                  <a:ext uri="{FF2B5EF4-FFF2-40B4-BE49-F238E27FC236}">
                    <a16:creationId xmlns:a16="http://schemas.microsoft.com/office/drawing/2014/main" id="{A10A40E1-5CDE-45BA-9F70-31246C695CF3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241;p47">
                <a:extLst>
                  <a:ext uri="{FF2B5EF4-FFF2-40B4-BE49-F238E27FC236}">
                    <a16:creationId xmlns:a16="http://schemas.microsoft.com/office/drawing/2014/main" id="{586774AF-3D68-429C-BB58-B1B830FBC043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242;p47">
                <a:extLst>
                  <a:ext uri="{FF2B5EF4-FFF2-40B4-BE49-F238E27FC236}">
                    <a16:creationId xmlns:a16="http://schemas.microsoft.com/office/drawing/2014/main" id="{2514A268-354D-4C4A-8CDA-6421B2646176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243;p47">
                <a:extLst>
                  <a:ext uri="{FF2B5EF4-FFF2-40B4-BE49-F238E27FC236}">
                    <a16:creationId xmlns:a16="http://schemas.microsoft.com/office/drawing/2014/main" id="{C8BA571D-1772-4181-A63A-7BE25B6F9891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244;p47">
                <a:extLst>
                  <a:ext uri="{FF2B5EF4-FFF2-40B4-BE49-F238E27FC236}">
                    <a16:creationId xmlns:a16="http://schemas.microsoft.com/office/drawing/2014/main" id="{AC20D13D-B505-4A33-A0C3-D2E14B66ED33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245;p47">
                <a:extLst>
                  <a:ext uri="{FF2B5EF4-FFF2-40B4-BE49-F238E27FC236}">
                    <a16:creationId xmlns:a16="http://schemas.microsoft.com/office/drawing/2014/main" id="{992782DA-9863-43C3-AAAC-37A571B6B2AF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246;p47">
              <a:extLst>
                <a:ext uri="{FF2B5EF4-FFF2-40B4-BE49-F238E27FC236}">
                  <a16:creationId xmlns:a16="http://schemas.microsoft.com/office/drawing/2014/main" id="{4824E2B7-EDF4-4316-B59D-F462FDD56514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431" name="Google Shape;3247;p47">
                <a:extLst>
                  <a:ext uri="{FF2B5EF4-FFF2-40B4-BE49-F238E27FC236}">
                    <a16:creationId xmlns:a16="http://schemas.microsoft.com/office/drawing/2014/main" id="{3BBF366D-3257-43B6-87B2-D7F1718090FA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3248;p47">
                <a:extLst>
                  <a:ext uri="{FF2B5EF4-FFF2-40B4-BE49-F238E27FC236}">
                    <a16:creationId xmlns:a16="http://schemas.microsoft.com/office/drawing/2014/main" id="{B39AAA4C-7A04-4B2F-8492-DFC4289B46DD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249;p47">
                <a:extLst>
                  <a:ext uri="{FF2B5EF4-FFF2-40B4-BE49-F238E27FC236}">
                    <a16:creationId xmlns:a16="http://schemas.microsoft.com/office/drawing/2014/main" id="{81D21C2E-8763-4005-A3C7-2DB634AC628C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250;p47">
                <a:extLst>
                  <a:ext uri="{FF2B5EF4-FFF2-40B4-BE49-F238E27FC236}">
                    <a16:creationId xmlns:a16="http://schemas.microsoft.com/office/drawing/2014/main" id="{A8432AEC-E888-4B4E-A55A-951A99584553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251;p47">
                <a:extLst>
                  <a:ext uri="{FF2B5EF4-FFF2-40B4-BE49-F238E27FC236}">
                    <a16:creationId xmlns:a16="http://schemas.microsoft.com/office/drawing/2014/main" id="{FF1F1511-0926-433D-A18E-DFEB8E51C42C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252;p47">
                <a:extLst>
                  <a:ext uri="{FF2B5EF4-FFF2-40B4-BE49-F238E27FC236}">
                    <a16:creationId xmlns:a16="http://schemas.microsoft.com/office/drawing/2014/main" id="{5001833D-88BF-4D9C-A23F-9DDBF04AA464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253;p47">
                <a:extLst>
                  <a:ext uri="{FF2B5EF4-FFF2-40B4-BE49-F238E27FC236}">
                    <a16:creationId xmlns:a16="http://schemas.microsoft.com/office/drawing/2014/main" id="{6D87F716-05AD-4349-B725-7D5C79A8ECE4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254;p47">
                <a:extLst>
                  <a:ext uri="{FF2B5EF4-FFF2-40B4-BE49-F238E27FC236}">
                    <a16:creationId xmlns:a16="http://schemas.microsoft.com/office/drawing/2014/main" id="{7D06A0E0-1E3D-48FA-BC81-121560EBDD76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255;p47">
                <a:extLst>
                  <a:ext uri="{FF2B5EF4-FFF2-40B4-BE49-F238E27FC236}">
                    <a16:creationId xmlns:a16="http://schemas.microsoft.com/office/drawing/2014/main" id="{23941918-F5B0-4A2E-8EE2-D132EED1C2BE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256;p47">
                <a:extLst>
                  <a:ext uri="{FF2B5EF4-FFF2-40B4-BE49-F238E27FC236}">
                    <a16:creationId xmlns:a16="http://schemas.microsoft.com/office/drawing/2014/main" id="{0295066B-4E0C-4C93-8B8D-CE597DF5984E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257;p47">
                <a:extLst>
                  <a:ext uri="{FF2B5EF4-FFF2-40B4-BE49-F238E27FC236}">
                    <a16:creationId xmlns:a16="http://schemas.microsoft.com/office/drawing/2014/main" id="{F38D42A6-333C-4ABD-8FBC-AF64872944ED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258;p47">
                <a:extLst>
                  <a:ext uri="{FF2B5EF4-FFF2-40B4-BE49-F238E27FC236}">
                    <a16:creationId xmlns:a16="http://schemas.microsoft.com/office/drawing/2014/main" id="{96FF34BA-C267-4CFD-89AE-FEEBEAD0BBE4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259;p47">
                <a:extLst>
                  <a:ext uri="{FF2B5EF4-FFF2-40B4-BE49-F238E27FC236}">
                    <a16:creationId xmlns:a16="http://schemas.microsoft.com/office/drawing/2014/main" id="{FBB30CD6-BB94-43BC-B799-EFFC9405014D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260;p47">
                <a:extLst>
                  <a:ext uri="{FF2B5EF4-FFF2-40B4-BE49-F238E27FC236}">
                    <a16:creationId xmlns:a16="http://schemas.microsoft.com/office/drawing/2014/main" id="{8D4FFBAE-5EC6-4E52-A1D6-F9E90E00E25F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261;p47">
                <a:extLst>
                  <a:ext uri="{FF2B5EF4-FFF2-40B4-BE49-F238E27FC236}">
                    <a16:creationId xmlns:a16="http://schemas.microsoft.com/office/drawing/2014/main" id="{3CD47C72-E443-43B9-B7F6-FA12F973F1BC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262;p47">
                <a:extLst>
                  <a:ext uri="{FF2B5EF4-FFF2-40B4-BE49-F238E27FC236}">
                    <a16:creationId xmlns:a16="http://schemas.microsoft.com/office/drawing/2014/main" id="{365DBDFE-F585-4218-B7B0-E3811DBB6241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263;p47">
              <a:extLst>
                <a:ext uri="{FF2B5EF4-FFF2-40B4-BE49-F238E27FC236}">
                  <a16:creationId xmlns:a16="http://schemas.microsoft.com/office/drawing/2014/main" id="{1B6BC212-EB3E-4CD9-9E18-6BB088DA19E4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415" name="Google Shape;3264;p47">
                <a:extLst>
                  <a:ext uri="{FF2B5EF4-FFF2-40B4-BE49-F238E27FC236}">
                    <a16:creationId xmlns:a16="http://schemas.microsoft.com/office/drawing/2014/main" id="{86644ACA-4F14-4829-8742-F13647DE8246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3265;p47">
                <a:extLst>
                  <a:ext uri="{FF2B5EF4-FFF2-40B4-BE49-F238E27FC236}">
                    <a16:creationId xmlns:a16="http://schemas.microsoft.com/office/drawing/2014/main" id="{71908F0E-739B-4BF0-AF43-D97F435AB9DF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266;p47">
                <a:extLst>
                  <a:ext uri="{FF2B5EF4-FFF2-40B4-BE49-F238E27FC236}">
                    <a16:creationId xmlns:a16="http://schemas.microsoft.com/office/drawing/2014/main" id="{FC2A1047-F882-41D6-8D88-4DDBF8E0AC9D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267;p47">
                <a:extLst>
                  <a:ext uri="{FF2B5EF4-FFF2-40B4-BE49-F238E27FC236}">
                    <a16:creationId xmlns:a16="http://schemas.microsoft.com/office/drawing/2014/main" id="{232921AD-74A0-462F-8278-F51DC82C205D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268;p47">
                <a:extLst>
                  <a:ext uri="{FF2B5EF4-FFF2-40B4-BE49-F238E27FC236}">
                    <a16:creationId xmlns:a16="http://schemas.microsoft.com/office/drawing/2014/main" id="{F75806CD-6681-4F86-9E38-A8300F5E5542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269;p47">
                <a:extLst>
                  <a:ext uri="{FF2B5EF4-FFF2-40B4-BE49-F238E27FC236}">
                    <a16:creationId xmlns:a16="http://schemas.microsoft.com/office/drawing/2014/main" id="{FF469513-6386-453C-901D-DEC841A7BBAB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270;p47">
                <a:extLst>
                  <a:ext uri="{FF2B5EF4-FFF2-40B4-BE49-F238E27FC236}">
                    <a16:creationId xmlns:a16="http://schemas.microsoft.com/office/drawing/2014/main" id="{92CD57E7-0A2A-4922-8972-F0E67AA84DD0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271;p47">
                <a:extLst>
                  <a:ext uri="{FF2B5EF4-FFF2-40B4-BE49-F238E27FC236}">
                    <a16:creationId xmlns:a16="http://schemas.microsoft.com/office/drawing/2014/main" id="{6A41C2C3-90B3-4C5A-ADD1-B3D83A2BAA1C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272;p47">
                <a:extLst>
                  <a:ext uri="{FF2B5EF4-FFF2-40B4-BE49-F238E27FC236}">
                    <a16:creationId xmlns:a16="http://schemas.microsoft.com/office/drawing/2014/main" id="{C29DB273-D120-48EE-B4D1-8705A93C8812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273;p47">
                <a:extLst>
                  <a:ext uri="{FF2B5EF4-FFF2-40B4-BE49-F238E27FC236}">
                    <a16:creationId xmlns:a16="http://schemas.microsoft.com/office/drawing/2014/main" id="{74EFC238-A15A-45BF-A785-E5165852F36F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274;p47">
                <a:extLst>
                  <a:ext uri="{FF2B5EF4-FFF2-40B4-BE49-F238E27FC236}">
                    <a16:creationId xmlns:a16="http://schemas.microsoft.com/office/drawing/2014/main" id="{E7F0A017-2D8A-4826-98C5-40C38527F636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275;p47">
                <a:extLst>
                  <a:ext uri="{FF2B5EF4-FFF2-40B4-BE49-F238E27FC236}">
                    <a16:creationId xmlns:a16="http://schemas.microsoft.com/office/drawing/2014/main" id="{DA542C89-BCBF-4110-989E-1B112EA076D7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276;p47">
                <a:extLst>
                  <a:ext uri="{FF2B5EF4-FFF2-40B4-BE49-F238E27FC236}">
                    <a16:creationId xmlns:a16="http://schemas.microsoft.com/office/drawing/2014/main" id="{A32A0AC6-7330-40A1-A23E-D0CEB657FD02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277;p47">
                <a:extLst>
                  <a:ext uri="{FF2B5EF4-FFF2-40B4-BE49-F238E27FC236}">
                    <a16:creationId xmlns:a16="http://schemas.microsoft.com/office/drawing/2014/main" id="{489090CA-1CE2-421A-A144-AF88F39F0625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278;p47">
                <a:extLst>
                  <a:ext uri="{FF2B5EF4-FFF2-40B4-BE49-F238E27FC236}">
                    <a16:creationId xmlns:a16="http://schemas.microsoft.com/office/drawing/2014/main" id="{8059911E-459D-4374-81C8-3EFA1A454641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279;p47">
                <a:extLst>
                  <a:ext uri="{FF2B5EF4-FFF2-40B4-BE49-F238E27FC236}">
                    <a16:creationId xmlns:a16="http://schemas.microsoft.com/office/drawing/2014/main" id="{90068244-B082-43B5-8DA9-218223AD506F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" name="Google Shape;3280;p47">
              <a:extLst>
                <a:ext uri="{FF2B5EF4-FFF2-40B4-BE49-F238E27FC236}">
                  <a16:creationId xmlns:a16="http://schemas.microsoft.com/office/drawing/2014/main" id="{55076CDC-36CC-40B5-BEB2-6DA85C8BA597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281;p47">
              <a:extLst>
                <a:ext uri="{FF2B5EF4-FFF2-40B4-BE49-F238E27FC236}">
                  <a16:creationId xmlns:a16="http://schemas.microsoft.com/office/drawing/2014/main" id="{1EB19199-5AEB-4F4E-9E1F-4E5F9607B1AB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282;p47">
              <a:extLst>
                <a:ext uri="{FF2B5EF4-FFF2-40B4-BE49-F238E27FC236}">
                  <a16:creationId xmlns:a16="http://schemas.microsoft.com/office/drawing/2014/main" id="{1A936638-3234-4CBF-AA7A-0FAD7E43AAD1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283;p47">
              <a:extLst>
                <a:ext uri="{FF2B5EF4-FFF2-40B4-BE49-F238E27FC236}">
                  <a16:creationId xmlns:a16="http://schemas.microsoft.com/office/drawing/2014/main" id="{54026EDF-FDE1-4DC0-A56F-34840FBEA11F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284;p47">
              <a:extLst>
                <a:ext uri="{FF2B5EF4-FFF2-40B4-BE49-F238E27FC236}">
                  <a16:creationId xmlns:a16="http://schemas.microsoft.com/office/drawing/2014/main" id="{AB191F6E-226D-4C96-9198-7A7F03E03FAA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" name="Google Shape;3285;p47">
              <a:extLst>
                <a:ext uri="{FF2B5EF4-FFF2-40B4-BE49-F238E27FC236}">
                  <a16:creationId xmlns:a16="http://schemas.microsoft.com/office/drawing/2014/main" id="{D64B1917-B768-4EA4-810E-7EAAD8506E8F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399" name="Google Shape;3286;p47">
                <a:extLst>
                  <a:ext uri="{FF2B5EF4-FFF2-40B4-BE49-F238E27FC236}">
                    <a16:creationId xmlns:a16="http://schemas.microsoft.com/office/drawing/2014/main" id="{A0C63324-ADDC-4DB4-9203-50C053443455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287;p47">
                <a:extLst>
                  <a:ext uri="{FF2B5EF4-FFF2-40B4-BE49-F238E27FC236}">
                    <a16:creationId xmlns:a16="http://schemas.microsoft.com/office/drawing/2014/main" id="{5A8F5C3E-C736-4AEB-B5C9-84B663856CC4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288;p47">
                <a:extLst>
                  <a:ext uri="{FF2B5EF4-FFF2-40B4-BE49-F238E27FC236}">
                    <a16:creationId xmlns:a16="http://schemas.microsoft.com/office/drawing/2014/main" id="{721C4678-D96F-4555-B971-7C05D0D0871A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289;p47">
                <a:extLst>
                  <a:ext uri="{FF2B5EF4-FFF2-40B4-BE49-F238E27FC236}">
                    <a16:creationId xmlns:a16="http://schemas.microsoft.com/office/drawing/2014/main" id="{25CE0B9C-2C85-4BE5-BEDA-9F567B6A14C5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290;p47">
                <a:extLst>
                  <a:ext uri="{FF2B5EF4-FFF2-40B4-BE49-F238E27FC236}">
                    <a16:creationId xmlns:a16="http://schemas.microsoft.com/office/drawing/2014/main" id="{A858FB23-7C06-44AA-B0FD-588E99FBB645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291;p47">
                <a:extLst>
                  <a:ext uri="{FF2B5EF4-FFF2-40B4-BE49-F238E27FC236}">
                    <a16:creationId xmlns:a16="http://schemas.microsoft.com/office/drawing/2014/main" id="{1BF6586D-81E5-4F35-9910-A3064741747E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292;p47">
                <a:extLst>
                  <a:ext uri="{FF2B5EF4-FFF2-40B4-BE49-F238E27FC236}">
                    <a16:creationId xmlns:a16="http://schemas.microsoft.com/office/drawing/2014/main" id="{34498053-0B9F-436F-9C4A-DC0193CB9CCD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293;p47">
                <a:extLst>
                  <a:ext uri="{FF2B5EF4-FFF2-40B4-BE49-F238E27FC236}">
                    <a16:creationId xmlns:a16="http://schemas.microsoft.com/office/drawing/2014/main" id="{4C9641C6-1F4F-4881-A037-0DA52A55C524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294;p47">
                <a:extLst>
                  <a:ext uri="{FF2B5EF4-FFF2-40B4-BE49-F238E27FC236}">
                    <a16:creationId xmlns:a16="http://schemas.microsoft.com/office/drawing/2014/main" id="{1B27B0F7-9504-460F-89A4-5133728262C6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295;p47">
                <a:extLst>
                  <a:ext uri="{FF2B5EF4-FFF2-40B4-BE49-F238E27FC236}">
                    <a16:creationId xmlns:a16="http://schemas.microsoft.com/office/drawing/2014/main" id="{BB94E9AB-06F2-4DCE-AD8E-3AE9F3A08BF8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296;p47">
                <a:extLst>
                  <a:ext uri="{FF2B5EF4-FFF2-40B4-BE49-F238E27FC236}">
                    <a16:creationId xmlns:a16="http://schemas.microsoft.com/office/drawing/2014/main" id="{E5D5F7FE-38D1-4890-887C-A4F167080158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297;p47">
                <a:extLst>
                  <a:ext uri="{FF2B5EF4-FFF2-40B4-BE49-F238E27FC236}">
                    <a16:creationId xmlns:a16="http://schemas.microsoft.com/office/drawing/2014/main" id="{0B9A20A2-E5F5-403A-8F0B-ADBA8D6BDE86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298;p47">
                <a:extLst>
                  <a:ext uri="{FF2B5EF4-FFF2-40B4-BE49-F238E27FC236}">
                    <a16:creationId xmlns:a16="http://schemas.microsoft.com/office/drawing/2014/main" id="{C600AED4-C2E8-4821-89F5-9D46ABFEE0E3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299;p47">
                <a:extLst>
                  <a:ext uri="{FF2B5EF4-FFF2-40B4-BE49-F238E27FC236}">
                    <a16:creationId xmlns:a16="http://schemas.microsoft.com/office/drawing/2014/main" id="{030A9C31-D2C3-4CE4-AA91-B7D2DCCE7253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300;p47">
                <a:extLst>
                  <a:ext uri="{FF2B5EF4-FFF2-40B4-BE49-F238E27FC236}">
                    <a16:creationId xmlns:a16="http://schemas.microsoft.com/office/drawing/2014/main" id="{8F38EC8B-D9AD-457A-AC54-596DBD9ED59D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301;p47">
                <a:extLst>
                  <a:ext uri="{FF2B5EF4-FFF2-40B4-BE49-F238E27FC236}">
                    <a16:creationId xmlns:a16="http://schemas.microsoft.com/office/drawing/2014/main" id="{5D0EBFCB-B8B4-4C5C-B843-040072D24E23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302;p47">
              <a:extLst>
                <a:ext uri="{FF2B5EF4-FFF2-40B4-BE49-F238E27FC236}">
                  <a16:creationId xmlns:a16="http://schemas.microsoft.com/office/drawing/2014/main" id="{FED761DD-51D5-44F2-A5B7-A1D8DCE0DD5B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83" name="Google Shape;3303;p47">
                <a:extLst>
                  <a:ext uri="{FF2B5EF4-FFF2-40B4-BE49-F238E27FC236}">
                    <a16:creationId xmlns:a16="http://schemas.microsoft.com/office/drawing/2014/main" id="{44992767-F9B8-46C3-9236-C06A026CC579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304;p47">
                <a:extLst>
                  <a:ext uri="{FF2B5EF4-FFF2-40B4-BE49-F238E27FC236}">
                    <a16:creationId xmlns:a16="http://schemas.microsoft.com/office/drawing/2014/main" id="{7E1794C6-8620-458B-B357-BC35E804813D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305;p47">
                <a:extLst>
                  <a:ext uri="{FF2B5EF4-FFF2-40B4-BE49-F238E27FC236}">
                    <a16:creationId xmlns:a16="http://schemas.microsoft.com/office/drawing/2014/main" id="{6C550855-4290-47D1-B201-4021E579D599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306;p47">
                <a:extLst>
                  <a:ext uri="{FF2B5EF4-FFF2-40B4-BE49-F238E27FC236}">
                    <a16:creationId xmlns:a16="http://schemas.microsoft.com/office/drawing/2014/main" id="{A7D052AA-E71D-43AD-858B-53E13FBB457E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307;p47">
                <a:extLst>
                  <a:ext uri="{FF2B5EF4-FFF2-40B4-BE49-F238E27FC236}">
                    <a16:creationId xmlns:a16="http://schemas.microsoft.com/office/drawing/2014/main" id="{6EB88901-8438-43D9-8430-4B1BD47B585C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308;p47">
                <a:extLst>
                  <a:ext uri="{FF2B5EF4-FFF2-40B4-BE49-F238E27FC236}">
                    <a16:creationId xmlns:a16="http://schemas.microsoft.com/office/drawing/2014/main" id="{09258DF8-2476-43AC-AD04-4FFE25091BB7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309;p47">
                <a:extLst>
                  <a:ext uri="{FF2B5EF4-FFF2-40B4-BE49-F238E27FC236}">
                    <a16:creationId xmlns:a16="http://schemas.microsoft.com/office/drawing/2014/main" id="{3456D6CB-2DA6-437C-851E-7329A1137D01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310;p47">
                <a:extLst>
                  <a:ext uri="{FF2B5EF4-FFF2-40B4-BE49-F238E27FC236}">
                    <a16:creationId xmlns:a16="http://schemas.microsoft.com/office/drawing/2014/main" id="{15A06CCC-FE00-4B9B-922C-7853F734DD21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311;p47">
                <a:extLst>
                  <a:ext uri="{FF2B5EF4-FFF2-40B4-BE49-F238E27FC236}">
                    <a16:creationId xmlns:a16="http://schemas.microsoft.com/office/drawing/2014/main" id="{88519AFC-A836-45C0-8BA8-7ECA22F1B6DD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312;p47">
                <a:extLst>
                  <a:ext uri="{FF2B5EF4-FFF2-40B4-BE49-F238E27FC236}">
                    <a16:creationId xmlns:a16="http://schemas.microsoft.com/office/drawing/2014/main" id="{3E45E369-FBD6-4A37-82E7-C32087CB32A0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313;p47">
                <a:extLst>
                  <a:ext uri="{FF2B5EF4-FFF2-40B4-BE49-F238E27FC236}">
                    <a16:creationId xmlns:a16="http://schemas.microsoft.com/office/drawing/2014/main" id="{B98DC977-29DD-4616-9130-AE6DB9409DEF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314;p47">
                <a:extLst>
                  <a:ext uri="{FF2B5EF4-FFF2-40B4-BE49-F238E27FC236}">
                    <a16:creationId xmlns:a16="http://schemas.microsoft.com/office/drawing/2014/main" id="{923164B6-D13C-42EB-872B-0E5EBC06E06B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315;p47">
                <a:extLst>
                  <a:ext uri="{FF2B5EF4-FFF2-40B4-BE49-F238E27FC236}">
                    <a16:creationId xmlns:a16="http://schemas.microsoft.com/office/drawing/2014/main" id="{68CDC6C6-2735-483C-90BF-6D3E003FD39C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316;p47">
                <a:extLst>
                  <a:ext uri="{FF2B5EF4-FFF2-40B4-BE49-F238E27FC236}">
                    <a16:creationId xmlns:a16="http://schemas.microsoft.com/office/drawing/2014/main" id="{D4E1D610-385F-4ED6-9D6B-81CDFC62C939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317;p47">
                <a:extLst>
                  <a:ext uri="{FF2B5EF4-FFF2-40B4-BE49-F238E27FC236}">
                    <a16:creationId xmlns:a16="http://schemas.microsoft.com/office/drawing/2014/main" id="{E8602759-7DFF-4247-8733-1DB7AEF34483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318;p47">
                <a:extLst>
                  <a:ext uri="{FF2B5EF4-FFF2-40B4-BE49-F238E27FC236}">
                    <a16:creationId xmlns:a16="http://schemas.microsoft.com/office/drawing/2014/main" id="{8A1A5416-6D02-4171-A6D0-7DA4A4606DBB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319;p47">
              <a:extLst>
                <a:ext uri="{FF2B5EF4-FFF2-40B4-BE49-F238E27FC236}">
                  <a16:creationId xmlns:a16="http://schemas.microsoft.com/office/drawing/2014/main" id="{C7C7B15A-4E13-4E80-80BC-17EDD430938F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67" name="Google Shape;3320;p47">
                <a:extLst>
                  <a:ext uri="{FF2B5EF4-FFF2-40B4-BE49-F238E27FC236}">
                    <a16:creationId xmlns:a16="http://schemas.microsoft.com/office/drawing/2014/main" id="{D8568260-C97B-432C-84FF-3DC42EEC5B3B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321;p47">
                <a:extLst>
                  <a:ext uri="{FF2B5EF4-FFF2-40B4-BE49-F238E27FC236}">
                    <a16:creationId xmlns:a16="http://schemas.microsoft.com/office/drawing/2014/main" id="{82DA8588-8343-4B53-A925-B1E1C21DA60E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322;p47">
                <a:extLst>
                  <a:ext uri="{FF2B5EF4-FFF2-40B4-BE49-F238E27FC236}">
                    <a16:creationId xmlns:a16="http://schemas.microsoft.com/office/drawing/2014/main" id="{653C2BEE-B137-4940-A8AA-FF9C43370A47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323;p47">
                <a:extLst>
                  <a:ext uri="{FF2B5EF4-FFF2-40B4-BE49-F238E27FC236}">
                    <a16:creationId xmlns:a16="http://schemas.microsoft.com/office/drawing/2014/main" id="{1A2AD341-54E1-40DA-BD66-E1B2A8FCE041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324;p47">
                <a:extLst>
                  <a:ext uri="{FF2B5EF4-FFF2-40B4-BE49-F238E27FC236}">
                    <a16:creationId xmlns:a16="http://schemas.microsoft.com/office/drawing/2014/main" id="{13F3522B-48DF-4CF8-9955-E73BFFE10EF0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325;p47">
                <a:extLst>
                  <a:ext uri="{FF2B5EF4-FFF2-40B4-BE49-F238E27FC236}">
                    <a16:creationId xmlns:a16="http://schemas.microsoft.com/office/drawing/2014/main" id="{AC7E0CBA-04F6-4DA4-BC12-8DEB4179E9C3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326;p47">
                <a:extLst>
                  <a:ext uri="{FF2B5EF4-FFF2-40B4-BE49-F238E27FC236}">
                    <a16:creationId xmlns:a16="http://schemas.microsoft.com/office/drawing/2014/main" id="{D7F9697E-437B-4FF2-9A70-4CA9122841E2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327;p47">
                <a:extLst>
                  <a:ext uri="{FF2B5EF4-FFF2-40B4-BE49-F238E27FC236}">
                    <a16:creationId xmlns:a16="http://schemas.microsoft.com/office/drawing/2014/main" id="{8A8098E8-7F95-41D9-AEB4-D3DC7882CCB1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328;p47">
                <a:extLst>
                  <a:ext uri="{FF2B5EF4-FFF2-40B4-BE49-F238E27FC236}">
                    <a16:creationId xmlns:a16="http://schemas.microsoft.com/office/drawing/2014/main" id="{4441EB58-645D-4A1B-9D3B-83EA540E6525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329;p47">
                <a:extLst>
                  <a:ext uri="{FF2B5EF4-FFF2-40B4-BE49-F238E27FC236}">
                    <a16:creationId xmlns:a16="http://schemas.microsoft.com/office/drawing/2014/main" id="{1BA50BC6-330B-48A3-B5F5-F3997249E48E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330;p47">
                <a:extLst>
                  <a:ext uri="{FF2B5EF4-FFF2-40B4-BE49-F238E27FC236}">
                    <a16:creationId xmlns:a16="http://schemas.microsoft.com/office/drawing/2014/main" id="{2383EDAA-5263-4264-ADB7-FE378B6B7204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331;p47">
                <a:extLst>
                  <a:ext uri="{FF2B5EF4-FFF2-40B4-BE49-F238E27FC236}">
                    <a16:creationId xmlns:a16="http://schemas.microsoft.com/office/drawing/2014/main" id="{9FEFD782-383F-429C-96EB-F96B302F7023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332;p47">
                <a:extLst>
                  <a:ext uri="{FF2B5EF4-FFF2-40B4-BE49-F238E27FC236}">
                    <a16:creationId xmlns:a16="http://schemas.microsoft.com/office/drawing/2014/main" id="{D03CEE2F-6C5B-4B93-80AD-553426E297C4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333;p47">
                <a:extLst>
                  <a:ext uri="{FF2B5EF4-FFF2-40B4-BE49-F238E27FC236}">
                    <a16:creationId xmlns:a16="http://schemas.microsoft.com/office/drawing/2014/main" id="{F3E0E6FB-63B1-4065-96E3-F28E638EC7D8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334;p47">
                <a:extLst>
                  <a:ext uri="{FF2B5EF4-FFF2-40B4-BE49-F238E27FC236}">
                    <a16:creationId xmlns:a16="http://schemas.microsoft.com/office/drawing/2014/main" id="{F716FF60-F18E-4063-B86D-16885D4E870D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335;p47">
                <a:extLst>
                  <a:ext uri="{FF2B5EF4-FFF2-40B4-BE49-F238E27FC236}">
                    <a16:creationId xmlns:a16="http://schemas.microsoft.com/office/drawing/2014/main" id="{032B83F3-68CC-4620-9529-E06B2BDA50AC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336;p47">
              <a:extLst>
                <a:ext uri="{FF2B5EF4-FFF2-40B4-BE49-F238E27FC236}">
                  <a16:creationId xmlns:a16="http://schemas.microsoft.com/office/drawing/2014/main" id="{969EB792-7F99-4D74-BD7F-43051272489F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51" name="Google Shape;3337;p47">
                <a:extLst>
                  <a:ext uri="{FF2B5EF4-FFF2-40B4-BE49-F238E27FC236}">
                    <a16:creationId xmlns:a16="http://schemas.microsoft.com/office/drawing/2014/main" id="{BD46029E-7BD0-4A61-85DF-D2BD54DAD278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338;p47">
                <a:extLst>
                  <a:ext uri="{FF2B5EF4-FFF2-40B4-BE49-F238E27FC236}">
                    <a16:creationId xmlns:a16="http://schemas.microsoft.com/office/drawing/2014/main" id="{C28A0771-5023-44D6-A9FF-F17479AEAE85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339;p47">
                <a:extLst>
                  <a:ext uri="{FF2B5EF4-FFF2-40B4-BE49-F238E27FC236}">
                    <a16:creationId xmlns:a16="http://schemas.microsoft.com/office/drawing/2014/main" id="{949C85A8-868E-4F0B-87A8-81D7DFE9EB23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340;p47">
                <a:extLst>
                  <a:ext uri="{FF2B5EF4-FFF2-40B4-BE49-F238E27FC236}">
                    <a16:creationId xmlns:a16="http://schemas.microsoft.com/office/drawing/2014/main" id="{F4BF25C3-D758-4A8B-BB9C-8E7C9206F12C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341;p47">
                <a:extLst>
                  <a:ext uri="{FF2B5EF4-FFF2-40B4-BE49-F238E27FC236}">
                    <a16:creationId xmlns:a16="http://schemas.microsoft.com/office/drawing/2014/main" id="{584AA95E-BF67-4F99-B301-DBCAD41790D8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342;p47">
                <a:extLst>
                  <a:ext uri="{FF2B5EF4-FFF2-40B4-BE49-F238E27FC236}">
                    <a16:creationId xmlns:a16="http://schemas.microsoft.com/office/drawing/2014/main" id="{08128B23-7EFD-407B-A769-A7916DAA93E8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343;p47">
                <a:extLst>
                  <a:ext uri="{FF2B5EF4-FFF2-40B4-BE49-F238E27FC236}">
                    <a16:creationId xmlns:a16="http://schemas.microsoft.com/office/drawing/2014/main" id="{AE1386FA-13DE-450D-9D2F-33F2D05B9D66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344;p47">
                <a:extLst>
                  <a:ext uri="{FF2B5EF4-FFF2-40B4-BE49-F238E27FC236}">
                    <a16:creationId xmlns:a16="http://schemas.microsoft.com/office/drawing/2014/main" id="{7B091240-CAEC-42CB-93E3-0C5520336C21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345;p47">
                <a:extLst>
                  <a:ext uri="{FF2B5EF4-FFF2-40B4-BE49-F238E27FC236}">
                    <a16:creationId xmlns:a16="http://schemas.microsoft.com/office/drawing/2014/main" id="{BAD6DDB4-6E50-45F1-AE17-A0348E4E354F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346;p47">
                <a:extLst>
                  <a:ext uri="{FF2B5EF4-FFF2-40B4-BE49-F238E27FC236}">
                    <a16:creationId xmlns:a16="http://schemas.microsoft.com/office/drawing/2014/main" id="{D6A7F8F3-444F-4E87-A974-17E9028C41FF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347;p47">
                <a:extLst>
                  <a:ext uri="{FF2B5EF4-FFF2-40B4-BE49-F238E27FC236}">
                    <a16:creationId xmlns:a16="http://schemas.microsoft.com/office/drawing/2014/main" id="{EE707472-4A6C-4C30-A67A-6B0E85F1164B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348;p47">
                <a:extLst>
                  <a:ext uri="{FF2B5EF4-FFF2-40B4-BE49-F238E27FC236}">
                    <a16:creationId xmlns:a16="http://schemas.microsoft.com/office/drawing/2014/main" id="{DE319147-D2DC-46E6-9526-8BB4A3D3DA7C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349;p47">
                <a:extLst>
                  <a:ext uri="{FF2B5EF4-FFF2-40B4-BE49-F238E27FC236}">
                    <a16:creationId xmlns:a16="http://schemas.microsoft.com/office/drawing/2014/main" id="{93E144CA-091A-452F-9172-2CB7D74241DE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350;p47">
                <a:extLst>
                  <a:ext uri="{FF2B5EF4-FFF2-40B4-BE49-F238E27FC236}">
                    <a16:creationId xmlns:a16="http://schemas.microsoft.com/office/drawing/2014/main" id="{AB76B0D3-6FB7-4080-AEF0-6FB6951C78DE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351;p47">
                <a:extLst>
                  <a:ext uri="{FF2B5EF4-FFF2-40B4-BE49-F238E27FC236}">
                    <a16:creationId xmlns:a16="http://schemas.microsoft.com/office/drawing/2014/main" id="{33BCEBF8-082B-4E98-82EE-26119F47AD88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352;p47">
                <a:extLst>
                  <a:ext uri="{FF2B5EF4-FFF2-40B4-BE49-F238E27FC236}">
                    <a16:creationId xmlns:a16="http://schemas.microsoft.com/office/drawing/2014/main" id="{4F5FC44B-8D0D-41AC-ADD5-4A7A671F38A6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353;p47">
              <a:extLst>
                <a:ext uri="{FF2B5EF4-FFF2-40B4-BE49-F238E27FC236}">
                  <a16:creationId xmlns:a16="http://schemas.microsoft.com/office/drawing/2014/main" id="{5D2D7703-2ED6-4BE3-90B2-A6707E28ECD9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35" name="Google Shape;3354;p47">
                <a:extLst>
                  <a:ext uri="{FF2B5EF4-FFF2-40B4-BE49-F238E27FC236}">
                    <a16:creationId xmlns:a16="http://schemas.microsoft.com/office/drawing/2014/main" id="{244F293F-7781-4581-81F5-A93D8E67173B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55;p47">
                <a:extLst>
                  <a:ext uri="{FF2B5EF4-FFF2-40B4-BE49-F238E27FC236}">
                    <a16:creationId xmlns:a16="http://schemas.microsoft.com/office/drawing/2014/main" id="{793F0A34-A687-486C-B703-3E7E88E09F70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56;p47">
                <a:extLst>
                  <a:ext uri="{FF2B5EF4-FFF2-40B4-BE49-F238E27FC236}">
                    <a16:creationId xmlns:a16="http://schemas.microsoft.com/office/drawing/2014/main" id="{19C45FE5-5B76-44F4-8ED7-510DFE9FD403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57;p47">
                <a:extLst>
                  <a:ext uri="{FF2B5EF4-FFF2-40B4-BE49-F238E27FC236}">
                    <a16:creationId xmlns:a16="http://schemas.microsoft.com/office/drawing/2014/main" id="{7590FDAD-3E8B-4298-92F0-8B13899B4105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58;p47">
                <a:extLst>
                  <a:ext uri="{FF2B5EF4-FFF2-40B4-BE49-F238E27FC236}">
                    <a16:creationId xmlns:a16="http://schemas.microsoft.com/office/drawing/2014/main" id="{E54837D5-FEA0-4B9E-992C-8C7424A38167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359;p47">
                <a:extLst>
                  <a:ext uri="{FF2B5EF4-FFF2-40B4-BE49-F238E27FC236}">
                    <a16:creationId xmlns:a16="http://schemas.microsoft.com/office/drawing/2014/main" id="{AEA17B55-81F8-4EC2-8AB2-6A5D8CEB6757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360;p47">
                <a:extLst>
                  <a:ext uri="{FF2B5EF4-FFF2-40B4-BE49-F238E27FC236}">
                    <a16:creationId xmlns:a16="http://schemas.microsoft.com/office/drawing/2014/main" id="{CC521E74-2344-4296-B059-14888AB4E3A3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361;p47">
                <a:extLst>
                  <a:ext uri="{FF2B5EF4-FFF2-40B4-BE49-F238E27FC236}">
                    <a16:creationId xmlns:a16="http://schemas.microsoft.com/office/drawing/2014/main" id="{377B5740-8AB8-4187-8DCF-4D48ABABAB40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362;p47">
                <a:extLst>
                  <a:ext uri="{FF2B5EF4-FFF2-40B4-BE49-F238E27FC236}">
                    <a16:creationId xmlns:a16="http://schemas.microsoft.com/office/drawing/2014/main" id="{234AE0BD-AB90-41A7-99FE-9A5717FC0823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363;p47">
                <a:extLst>
                  <a:ext uri="{FF2B5EF4-FFF2-40B4-BE49-F238E27FC236}">
                    <a16:creationId xmlns:a16="http://schemas.microsoft.com/office/drawing/2014/main" id="{4CB102DB-1EC3-408B-913C-CFF8B0FCC9AB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364;p47">
                <a:extLst>
                  <a:ext uri="{FF2B5EF4-FFF2-40B4-BE49-F238E27FC236}">
                    <a16:creationId xmlns:a16="http://schemas.microsoft.com/office/drawing/2014/main" id="{52C7794C-F075-4508-A360-38ADF5CB25ED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365;p47">
                <a:extLst>
                  <a:ext uri="{FF2B5EF4-FFF2-40B4-BE49-F238E27FC236}">
                    <a16:creationId xmlns:a16="http://schemas.microsoft.com/office/drawing/2014/main" id="{85A49A19-E9C7-466F-A6D4-15245EE2CC11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366;p47">
                <a:extLst>
                  <a:ext uri="{FF2B5EF4-FFF2-40B4-BE49-F238E27FC236}">
                    <a16:creationId xmlns:a16="http://schemas.microsoft.com/office/drawing/2014/main" id="{03A0BDD0-7B32-4BF5-AA03-41E96E09A99C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367;p47">
                <a:extLst>
                  <a:ext uri="{FF2B5EF4-FFF2-40B4-BE49-F238E27FC236}">
                    <a16:creationId xmlns:a16="http://schemas.microsoft.com/office/drawing/2014/main" id="{6A629DA5-807D-4F14-8B15-9A4587A1A226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368;p47">
                <a:extLst>
                  <a:ext uri="{FF2B5EF4-FFF2-40B4-BE49-F238E27FC236}">
                    <a16:creationId xmlns:a16="http://schemas.microsoft.com/office/drawing/2014/main" id="{5ED0041B-AD1B-4927-A1DE-963A874EB206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369;p47">
                <a:extLst>
                  <a:ext uri="{FF2B5EF4-FFF2-40B4-BE49-F238E27FC236}">
                    <a16:creationId xmlns:a16="http://schemas.microsoft.com/office/drawing/2014/main" id="{3FEBBA54-86D1-4224-9B5F-F7498A4CF435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370;p47">
              <a:extLst>
                <a:ext uri="{FF2B5EF4-FFF2-40B4-BE49-F238E27FC236}">
                  <a16:creationId xmlns:a16="http://schemas.microsoft.com/office/drawing/2014/main" id="{088E9AD8-80DC-488A-B417-7AD70038B0F6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19" name="Google Shape;3371;p47">
                <a:extLst>
                  <a:ext uri="{FF2B5EF4-FFF2-40B4-BE49-F238E27FC236}">
                    <a16:creationId xmlns:a16="http://schemas.microsoft.com/office/drawing/2014/main" id="{748E3580-FDA6-4596-BAA8-D19170F22752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372;p47">
                <a:extLst>
                  <a:ext uri="{FF2B5EF4-FFF2-40B4-BE49-F238E27FC236}">
                    <a16:creationId xmlns:a16="http://schemas.microsoft.com/office/drawing/2014/main" id="{77D32297-8A73-446E-8319-3C3B86193F61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373;p47">
                <a:extLst>
                  <a:ext uri="{FF2B5EF4-FFF2-40B4-BE49-F238E27FC236}">
                    <a16:creationId xmlns:a16="http://schemas.microsoft.com/office/drawing/2014/main" id="{A05CA788-AFAD-4814-8B57-324F406040D1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374;p47">
                <a:extLst>
                  <a:ext uri="{FF2B5EF4-FFF2-40B4-BE49-F238E27FC236}">
                    <a16:creationId xmlns:a16="http://schemas.microsoft.com/office/drawing/2014/main" id="{4FEA5E5B-012F-44E6-B1DC-86485EA60A53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375;p47">
                <a:extLst>
                  <a:ext uri="{FF2B5EF4-FFF2-40B4-BE49-F238E27FC236}">
                    <a16:creationId xmlns:a16="http://schemas.microsoft.com/office/drawing/2014/main" id="{D52DBCAD-D6AE-4F4E-B242-860B3588C858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376;p47">
                <a:extLst>
                  <a:ext uri="{FF2B5EF4-FFF2-40B4-BE49-F238E27FC236}">
                    <a16:creationId xmlns:a16="http://schemas.microsoft.com/office/drawing/2014/main" id="{D049C4DC-B9A7-449F-932A-9EED82D970A7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377;p47">
                <a:extLst>
                  <a:ext uri="{FF2B5EF4-FFF2-40B4-BE49-F238E27FC236}">
                    <a16:creationId xmlns:a16="http://schemas.microsoft.com/office/drawing/2014/main" id="{F5B873AB-BA53-4F42-AD69-A548D376FBAC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378;p47">
                <a:extLst>
                  <a:ext uri="{FF2B5EF4-FFF2-40B4-BE49-F238E27FC236}">
                    <a16:creationId xmlns:a16="http://schemas.microsoft.com/office/drawing/2014/main" id="{20537E96-89A7-4570-86F7-97B51CE2617C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379;p47">
                <a:extLst>
                  <a:ext uri="{FF2B5EF4-FFF2-40B4-BE49-F238E27FC236}">
                    <a16:creationId xmlns:a16="http://schemas.microsoft.com/office/drawing/2014/main" id="{88AC887F-02C8-4096-A287-D0094FA889B8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380;p47">
                <a:extLst>
                  <a:ext uri="{FF2B5EF4-FFF2-40B4-BE49-F238E27FC236}">
                    <a16:creationId xmlns:a16="http://schemas.microsoft.com/office/drawing/2014/main" id="{34DF229C-ACEA-468E-9F35-B4860691BEE6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381;p47">
                <a:extLst>
                  <a:ext uri="{FF2B5EF4-FFF2-40B4-BE49-F238E27FC236}">
                    <a16:creationId xmlns:a16="http://schemas.microsoft.com/office/drawing/2014/main" id="{1AD7B689-71B4-4BE7-9747-4553759890B6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82;p47">
                <a:extLst>
                  <a:ext uri="{FF2B5EF4-FFF2-40B4-BE49-F238E27FC236}">
                    <a16:creationId xmlns:a16="http://schemas.microsoft.com/office/drawing/2014/main" id="{1A8C99AD-14DF-45E0-BB8D-6CCD47A5AF4D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83;p47">
                <a:extLst>
                  <a:ext uri="{FF2B5EF4-FFF2-40B4-BE49-F238E27FC236}">
                    <a16:creationId xmlns:a16="http://schemas.microsoft.com/office/drawing/2014/main" id="{29552F49-3AD7-4092-923A-61124405D092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84;p47">
                <a:extLst>
                  <a:ext uri="{FF2B5EF4-FFF2-40B4-BE49-F238E27FC236}">
                    <a16:creationId xmlns:a16="http://schemas.microsoft.com/office/drawing/2014/main" id="{D214FF21-14B6-4C08-8497-00C93ADB8650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85;p47">
                <a:extLst>
                  <a:ext uri="{FF2B5EF4-FFF2-40B4-BE49-F238E27FC236}">
                    <a16:creationId xmlns:a16="http://schemas.microsoft.com/office/drawing/2014/main" id="{B679568A-5BBD-46F9-9281-DF72EB1E014E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86;p47">
                <a:extLst>
                  <a:ext uri="{FF2B5EF4-FFF2-40B4-BE49-F238E27FC236}">
                    <a16:creationId xmlns:a16="http://schemas.microsoft.com/office/drawing/2014/main" id="{F8CA5237-5FEA-4324-8CC0-CC55621EDB65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387;p47">
              <a:extLst>
                <a:ext uri="{FF2B5EF4-FFF2-40B4-BE49-F238E27FC236}">
                  <a16:creationId xmlns:a16="http://schemas.microsoft.com/office/drawing/2014/main" id="{AFC15614-A755-42C3-9488-77521FE02CE6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3" name="Google Shape;3388;p47">
                <a:extLst>
                  <a:ext uri="{FF2B5EF4-FFF2-40B4-BE49-F238E27FC236}">
                    <a16:creationId xmlns:a16="http://schemas.microsoft.com/office/drawing/2014/main" id="{CC8EF677-46BD-4486-B7E4-0BC9E66071C4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389;p47">
                <a:extLst>
                  <a:ext uri="{FF2B5EF4-FFF2-40B4-BE49-F238E27FC236}">
                    <a16:creationId xmlns:a16="http://schemas.microsoft.com/office/drawing/2014/main" id="{651E7B9A-A709-4267-B109-BCB7D31F9C1E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390;p47">
                <a:extLst>
                  <a:ext uri="{FF2B5EF4-FFF2-40B4-BE49-F238E27FC236}">
                    <a16:creationId xmlns:a16="http://schemas.microsoft.com/office/drawing/2014/main" id="{63FD7A03-5D50-40B0-BFB2-319A9A6B56CD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391;p47">
                <a:extLst>
                  <a:ext uri="{FF2B5EF4-FFF2-40B4-BE49-F238E27FC236}">
                    <a16:creationId xmlns:a16="http://schemas.microsoft.com/office/drawing/2014/main" id="{6BCFC35A-E0BD-4E3A-8CA6-4DE6E1EE0145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392;p47">
                <a:extLst>
                  <a:ext uri="{FF2B5EF4-FFF2-40B4-BE49-F238E27FC236}">
                    <a16:creationId xmlns:a16="http://schemas.microsoft.com/office/drawing/2014/main" id="{85AAC6FD-11E1-42AC-85A4-275F193A164D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393;p47">
                <a:extLst>
                  <a:ext uri="{FF2B5EF4-FFF2-40B4-BE49-F238E27FC236}">
                    <a16:creationId xmlns:a16="http://schemas.microsoft.com/office/drawing/2014/main" id="{90301B62-A72C-4A56-A987-8270E0DD399A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394;p47">
                <a:extLst>
                  <a:ext uri="{FF2B5EF4-FFF2-40B4-BE49-F238E27FC236}">
                    <a16:creationId xmlns:a16="http://schemas.microsoft.com/office/drawing/2014/main" id="{E3CD8965-94CB-42C7-BB80-D55B88D8F36E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395;p47">
                <a:extLst>
                  <a:ext uri="{FF2B5EF4-FFF2-40B4-BE49-F238E27FC236}">
                    <a16:creationId xmlns:a16="http://schemas.microsoft.com/office/drawing/2014/main" id="{81DD3242-BAE4-4617-8689-EA32D1864539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396;p47">
                <a:extLst>
                  <a:ext uri="{FF2B5EF4-FFF2-40B4-BE49-F238E27FC236}">
                    <a16:creationId xmlns:a16="http://schemas.microsoft.com/office/drawing/2014/main" id="{51D4F61C-05F6-4D46-A1BA-9B394758BFB3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397;p47">
                <a:extLst>
                  <a:ext uri="{FF2B5EF4-FFF2-40B4-BE49-F238E27FC236}">
                    <a16:creationId xmlns:a16="http://schemas.microsoft.com/office/drawing/2014/main" id="{8A5EC45A-63B4-4CD7-A57D-27C20854B5F2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398;p47">
                <a:extLst>
                  <a:ext uri="{FF2B5EF4-FFF2-40B4-BE49-F238E27FC236}">
                    <a16:creationId xmlns:a16="http://schemas.microsoft.com/office/drawing/2014/main" id="{62075F5C-D27A-4209-A25E-C051BA643A71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399;p47">
                <a:extLst>
                  <a:ext uri="{FF2B5EF4-FFF2-40B4-BE49-F238E27FC236}">
                    <a16:creationId xmlns:a16="http://schemas.microsoft.com/office/drawing/2014/main" id="{2FF6562D-1690-4A58-8381-7AA7C25BFA93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400;p47">
                <a:extLst>
                  <a:ext uri="{FF2B5EF4-FFF2-40B4-BE49-F238E27FC236}">
                    <a16:creationId xmlns:a16="http://schemas.microsoft.com/office/drawing/2014/main" id="{A5179DA9-0849-4887-A4C8-63634DF7818B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401;p47">
                <a:extLst>
                  <a:ext uri="{FF2B5EF4-FFF2-40B4-BE49-F238E27FC236}">
                    <a16:creationId xmlns:a16="http://schemas.microsoft.com/office/drawing/2014/main" id="{6B2BE184-1040-4653-82B3-D6181A31E05F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402;p47">
                <a:extLst>
                  <a:ext uri="{FF2B5EF4-FFF2-40B4-BE49-F238E27FC236}">
                    <a16:creationId xmlns:a16="http://schemas.microsoft.com/office/drawing/2014/main" id="{D8C94F8E-5DE8-4795-A74E-982AAD2C0971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403;p47">
                <a:extLst>
                  <a:ext uri="{FF2B5EF4-FFF2-40B4-BE49-F238E27FC236}">
                    <a16:creationId xmlns:a16="http://schemas.microsoft.com/office/drawing/2014/main" id="{6460E35E-32B1-40A9-830E-A7E2AE9E5685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404;p47">
              <a:extLst>
                <a:ext uri="{FF2B5EF4-FFF2-40B4-BE49-F238E27FC236}">
                  <a16:creationId xmlns:a16="http://schemas.microsoft.com/office/drawing/2014/main" id="{21021D3C-AA59-4F25-80D0-56404A6956DA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287" name="Google Shape;3405;p47">
                <a:extLst>
                  <a:ext uri="{FF2B5EF4-FFF2-40B4-BE49-F238E27FC236}">
                    <a16:creationId xmlns:a16="http://schemas.microsoft.com/office/drawing/2014/main" id="{81683308-7E51-418C-8613-53958ED6794E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406;p47">
                <a:extLst>
                  <a:ext uri="{FF2B5EF4-FFF2-40B4-BE49-F238E27FC236}">
                    <a16:creationId xmlns:a16="http://schemas.microsoft.com/office/drawing/2014/main" id="{3877BDF3-26F9-4A53-B778-31AB9222AC24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407;p47">
                <a:extLst>
                  <a:ext uri="{FF2B5EF4-FFF2-40B4-BE49-F238E27FC236}">
                    <a16:creationId xmlns:a16="http://schemas.microsoft.com/office/drawing/2014/main" id="{6F61B3E8-B712-4F57-9A96-ADA430C1B23B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408;p47">
                <a:extLst>
                  <a:ext uri="{FF2B5EF4-FFF2-40B4-BE49-F238E27FC236}">
                    <a16:creationId xmlns:a16="http://schemas.microsoft.com/office/drawing/2014/main" id="{E4067EDC-8E84-417A-AE6A-37C54BD2BE1D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409;p47">
                <a:extLst>
                  <a:ext uri="{FF2B5EF4-FFF2-40B4-BE49-F238E27FC236}">
                    <a16:creationId xmlns:a16="http://schemas.microsoft.com/office/drawing/2014/main" id="{D1A3792A-2D08-4FA9-9A41-084E3A3C4238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410;p47">
                <a:extLst>
                  <a:ext uri="{FF2B5EF4-FFF2-40B4-BE49-F238E27FC236}">
                    <a16:creationId xmlns:a16="http://schemas.microsoft.com/office/drawing/2014/main" id="{A6A3DFD9-F823-4E69-87DC-EAD5CB7C1AB3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411;p47">
                <a:extLst>
                  <a:ext uri="{FF2B5EF4-FFF2-40B4-BE49-F238E27FC236}">
                    <a16:creationId xmlns:a16="http://schemas.microsoft.com/office/drawing/2014/main" id="{A0829D15-80D1-45FC-A96F-3CBD3DF654C1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412;p47">
                <a:extLst>
                  <a:ext uri="{FF2B5EF4-FFF2-40B4-BE49-F238E27FC236}">
                    <a16:creationId xmlns:a16="http://schemas.microsoft.com/office/drawing/2014/main" id="{C4E3E961-B5B5-45B8-BC73-B7E5D4391E1F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413;p47">
                <a:extLst>
                  <a:ext uri="{FF2B5EF4-FFF2-40B4-BE49-F238E27FC236}">
                    <a16:creationId xmlns:a16="http://schemas.microsoft.com/office/drawing/2014/main" id="{83B09A6D-D34B-4474-8A41-508C46D2FB36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414;p47">
                <a:extLst>
                  <a:ext uri="{FF2B5EF4-FFF2-40B4-BE49-F238E27FC236}">
                    <a16:creationId xmlns:a16="http://schemas.microsoft.com/office/drawing/2014/main" id="{AB0D3FAA-0A61-4BFB-9693-71C52151719F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415;p47">
                <a:extLst>
                  <a:ext uri="{FF2B5EF4-FFF2-40B4-BE49-F238E27FC236}">
                    <a16:creationId xmlns:a16="http://schemas.microsoft.com/office/drawing/2014/main" id="{7A8A4D3D-C079-4A47-9C83-0B0D1480D5AB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416;p47">
                <a:extLst>
                  <a:ext uri="{FF2B5EF4-FFF2-40B4-BE49-F238E27FC236}">
                    <a16:creationId xmlns:a16="http://schemas.microsoft.com/office/drawing/2014/main" id="{6003D6DE-AF9C-4F63-A265-D9FD57191E07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417;p47">
                <a:extLst>
                  <a:ext uri="{FF2B5EF4-FFF2-40B4-BE49-F238E27FC236}">
                    <a16:creationId xmlns:a16="http://schemas.microsoft.com/office/drawing/2014/main" id="{68AFF080-5BE9-497D-9BE5-BF5C2F26D478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418;p47">
                <a:extLst>
                  <a:ext uri="{FF2B5EF4-FFF2-40B4-BE49-F238E27FC236}">
                    <a16:creationId xmlns:a16="http://schemas.microsoft.com/office/drawing/2014/main" id="{82C6323B-9D53-4C8C-85B3-2929D3E03BD5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419;p47">
                <a:extLst>
                  <a:ext uri="{FF2B5EF4-FFF2-40B4-BE49-F238E27FC236}">
                    <a16:creationId xmlns:a16="http://schemas.microsoft.com/office/drawing/2014/main" id="{610A809F-C687-4A8F-B58E-5CC1723AD368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420;p47">
                <a:extLst>
                  <a:ext uri="{FF2B5EF4-FFF2-40B4-BE49-F238E27FC236}">
                    <a16:creationId xmlns:a16="http://schemas.microsoft.com/office/drawing/2014/main" id="{0ECCE1C1-274F-4535-82BE-2FCE34A068CC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421;p47">
              <a:extLst>
                <a:ext uri="{FF2B5EF4-FFF2-40B4-BE49-F238E27FC236}">
                  <a16:creationId xmlns:a16="http://schemas.microsoft.com/office/drawing/2014/main" id="{D4AF729A-652D-4DB3-8517-F1DE99048FAB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271" name="Google Shape;3422;p47">
                <a:extLst>
                  <a:ext uri="{FF2B5EF4-FFF2-40B4-BE49-F238E27FC236}">
                    <a16:creationId xmlns:a16="http://schemas.microsoft.com/office/drawing/2014/main" id="{A79B3C70-23D0-4D47-A6FA-8451776A19F2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423;p47">
                <a:extLst>
                  <a:ext uri="{FF2B5EF4-FFF2-40B4-BE49-F238E27FC236}">
                    <a16:creationId xmlns:a16="http://schemas.microsoft.com/office/drawing/2014/main" id="{D21E570E-F34B-4758-8B34-BC2EB15FFCC1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424;p47">
                <a:extLst>
                  <a:ext uri="{FF2B5EF4-FFF2-40B4-BE49-F238E27FC236}">
                    <a16:creationId xmlns:a16="http://schemas.microsoft.com/office/drawing/2014/main" id="{5D79830F-E22C-4D5D-8474-AC84968E4A66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425;p47">
                <a:extLst>
                  <a:ext uri="{FF2B5EF4-FFF2-40B4-BE49-F238E27FC236}">
                    <a16:creationId xmlns:a16="http://schemas.microsoft.com/office/drawing/2014/main" id="{018FBD7A-29FB-4F22-B5F5-081DBBE9B8AB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426;p47">
                <a:extLst>
                  <a:ext uri="{FF2B5EF4-FFF2-40B4-BE49-F238E27FC236}">
                    <a16:creationId xmlns:a16="http://schemas.microsoft.com/office/drawing/2014/main" id="{1001B38B-58FD-4D6F-87AB-33809E7C34D8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427;p47">
                <a:extLst>
                  <a:ext uri="{FF2B5EF4-FFF2-40B4-BE49-F238E27FC236}">
                    <a16:creationId xmlns:a16="http://schemas.microsoft.com/office/drawing/2014/main" id="{A7EA07E4-1A48-4A90-A12C-381AD789C219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428;p47">
                <a:extLst>
                  <a:ext uri="{FF2B5EF4-FFF2-40B4-BE49-F238E27FC236}">
                    <a16:creationId xmlns:a16="http://schemas.microsoft.com/office/drawing/2014/main" id="{4739B756-0C58-4F6B-BC6E-7C67323188BC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429;p47">
                <a:extLst>
                  <a:ext uri="{FF2B5EF4-FFF2-40B4-BE49-F238E27FC236}">
                    <a16:creationId xmlns:a16="http://schemas.microsoft.com/office/drawing/2014/main" id="{37F0A23F-02F8-4751-A3CB-29342AAD2237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430;p47">
                <a:extLst>
                  <a:ext uri="{FF2B5EF4-FFF2-40B4-BE49-F238E27FC236}">
                    <a16:creationId xmlns:a16="http://schemas.microsoft.com/office/drawing/2014/main" id="{D0B752A4-B6E7-4F1A-A809-769722284BCB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431;p47">
                <a:extLst>
                  <a:ext uri="{FF2B5EF4-FFF2-40B4-BE49-F238E27FC236}">
                    <a16:creationId xmlns:a16="http://schemas.microsoft.com/office/drawing/2014/main" id="{822A301B-CD79-40DE-9EE1-5668EFEF264A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432;p47">
                <a:extLst>
                  <a:ext uri="{FF2B5EF4-FFF2-40B4-BE49-F238E27FC236}">
                    <a16:creationId xmlns:a16="http://schemas.microsoft.com/office/drawing/2014/main" id="{D018FD82-C81D-4A1A-B171-9D564ACF3355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433;p47">
                <a:extLst>
                  <a:ext uri="{FF2B5EF4-FFF2-40B4-BE49-F238E27FC236}">
                    <a16:creationId xmlns:a16="http://schemas.microsoft.com/office/drawing/2014/main" id="{42FFD76F-A729-4E72-A525-E1C836F2877B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434;p47">
                <a:extLst>
                  <a:ext uri="{FF2B5EF4-FFF2-40B4-BE49-F238E27FC236}">
                    <a16:creationId xmlns:a16="http://schemas.microsoft.com/office/drawing/2014/main" id="{BE87A317-D084-479B-B490-67670E42E7BD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435;p47">
                <a:extLst>
                  <a:ext uri="{FF2B5EF4-FFF2-40B4-BE49-F238E27FC236}">
                    <a16:creationId xmlns:a16="http://schemas.microsoft.com/office/drawing/2014/main" id="{BA376571-2AE3-47BB-884A-2A4688F9A219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436;p47">
                <a:extLst>
                  <a:ext uri="{FF2B5EF4-FFF2-40B4-BE49-F238E27FC236}">
                    <a16:creationId xmlns:a16="http://schemas.microsoft.com/office/drawing/2014/main" id="{87C6CF03-5FB1-48E7-8D7F-5DEDC4338EAD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437;p47">
                <a:extLst>
                  <a:ext uri="{FF2B5EF4-FFF2-40B4-BE49-F238E27FC236}">
                    <a16:creationId xmlns:a16="http://schemas.microsoft.com/office/drawing/2014/main" id="{91C0EB46-EAF2-4B7C-A03E-73306ECB48FD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438;p47">
              <a:extLst>
                <a:ext uri="{FF2B5EF4-FFF2-40B4-BE49-F238E27FC236}">
                  <a16:creationId xmlns:a16="http://schemas.microsoft.com/office/drawing/2014/main" id="{6BABC724-B3D0-4CBB-8692-F8125845A4B2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255" name="Google Shape;3439;p47">
                <a:extLst>
                  <a:ext uri="{FF2B5EF4-FFF2-40B4-BE49-F238E27FC236}">
                    <a16:creationId xmlns:a16="http://schemas.microsoft.com/office/drawing/2014/main" id="{9DEED39B-B732-44BA-B784-8EBEE1318A14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440;p47">
                <a:extLst>
                  <a:ext uri="{FF2B5EF4-FFF2-40B4-BE49-F238E27FC236}">
                    <a16:creationId xmlns:a16="http://schemas.microsoft.com/office/drawing/2014/main" id="{F1B95C25-498E-4464-8874-195C1B68AF27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441;p47">
                <a:extLst>
                  <a:ext uri="{FF2B5EF4-FFF2-40B4-BE49-F238E27FC236}">
                    <a16:creationId xmlns:a16="http://schemas.microsoft.com/office/drawing/2014/main" id="{7CE53B1A-C889-4EE9-9FF4-F19A0C31008B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442;p47">
                <a:extLst>
                  <a:ext uri="{FF2B5EF4-FFF2-40B4-BE49-F238E27FC236}">
                    <a16:creationId xmlns:a16="http://schemas.microsoft.com/office/drawing/2014/main" id="{4CDE421D-DABA-40C5-94B9-C0471B91CD06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443;p47">
                <a:extLst>
                  <a:ext uri="{FF2B5EF4-FFF2-40B4-BE49-F238E27FC236}">
                    <a16:creationId xmlns:a16="http://schemas.microsoft.com/office/drawing/2014/main" id="{2A06D625-BB26-4BEB-8536-6AD8E34979AF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444;p47">
                <a:extLst>
                  <a:ext uri="{FF2B5EF4-FFF2-40B4-BE49-F238E27FC236}">
                    <a16:creationId xmlns:a16="http://schemas.microsoft.com/office/drawing/2014/main" id="{477E3295-11D1-47BF-B299-AA092E30B91C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445;p47">
                <a:extLst>
                  <a:ext uri="{FF2B5EF4-FFF2-40B4-BE49-F238E27FC236}">
                    <a16:creationId xmlns:a16="http://schemas.microsoft.com/office/drawing/2014/main" id="{9975FFFC-D35F-4617-99F6-7E87AB56F8CD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446;p47">
                <a:extLst>
                  <a:ext uri="{FF2B5EF4-FFF2-40B4-BE49-F238E27FC236}">
                    <a16:creationId xmlns:a16="http://schemas.microsoft.com/office/drawing/2014/main" id="{8C5AB262-4146-4544-8C47-187E98E7104F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447;p47">
                <a:extLst>
                  <a:ext uri="{FF2B5EF4-FFF2-40B4-BE49-F238E27FC236}">
                    <a16:creationId xmlns:a16="http://schemas.microsoft.com/office/drawing/2014/main" id="{490084A6-94B2-4390-A3CF-164CE2B2151B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448;p47">
                <a:extLst>
                  <a:ext uri="{FF2B5EF4-FFF2-40B4-BE49-F238E27FC236}">
                    <a16:creationId xmlns:a16="http://schemas.microsoft.com/office/drawing/2014/main" id="{89D262E2-3810-460D-8DBA-45887A2E3394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449;p47">
                <a:extLst>
                  <a:ext uri="{FF2B5EF4-FFF2-40B4-BE49-F238E27FC236}">
                    <a16:creationId xmlns:a16="http://schemas.microsoft.com/office/drawing/2014/main" id="{88B8E5AC-FE0C-4B01-BDD5-615B18911516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450;p47">
                <a:extLst>
                  <a:ext uri="{FF2B5EF4-FFF2-40B4-BE49-F238E27FC236}">
                    <a16:creationId xmlns:a16="http://schemas.microsoft.com/office/drawing/2014/main" id="{2867BEAE-701D-4532-8BC4-532FA8EC2147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451;p47">
                <a:extLst>
                  <a:ext uri="{FF2B5EF4-FFF2-40B4-BE49-F238E27FC236}">
                    <a16:creationId xmlns:a16="http://schemas.microsoft.com/office/drawing/2014/main" id="{44A1008C-BD0B-48AB-9014-FC364E575C32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452;p47">
                <a:extLst>
                  <a:ext uri="{FF2B5EF4-FFF2-40B4-BE49-F238E27FC236}">
                    <a16:creationId xmlns:a16="http://schemas.microsoft.com/office/drawing/2014/main" id="{6EB59824-6F04-492B-A964-9ED0438497F9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453;p47">
                <a:extLst>
                  <a:ext uri="{FF2B5EF4-FFF2-40B4-BE49-F238E27FC236}">
                    <a16:creationId xmlns:a16="http://schemas.microsoft.com/office/drawing/2014/main" id="{1674CEE2-1553-4902-8DAB-04C72A6A8429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454;p47">
                <a:extLst>
                  <a:ext uri="{FF2B5EF4-FFF2-40B4-BE49-F238E27FC236}">
                    <a16:creationId xmlns:a16="http://schemas.microsoft.com/office/drawing/2014/main" id="{4534DD5A-3A85-4E7A-9896-98CC2A38DD2C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455;p47">
              <a:extLst>
                <a:ext uri="{FF2B5EF4-FFF2-40B4-BE49-F238E27FC236}">
                  <a16:creationId xmlns:a16="http://schemas.microsoft.com/office/drawing/2014/main" id="{F4F091B7-B27A-4198-8216-1D0386F0A5F7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239" name="Google Shape;3456;p47">
                <a:extLst>
                  <a:ext uri="{FF2B5EF4-FFF2-40B4-BE49-F238E27FC236}">
                    <a16:creationId xmlns:a16="http://schemas.microsoft.com/office/drawing/2014/main" id="{F6FD51A8-410A-43EC-A9C6-41984E98AACD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457;p47">
                <a:extLst>
                  <a:ext uri="{FF2B5EF4-FFF2-40B4-BE49-F238E27FC236}">
                    <a16:creationId xmlns:a16="http://schemas.microsoft.com/office/drawing/2014/main" id="{FB163F79-4D39-4471-B3B3-628778FD258B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458;p47">
                <a:extLst>
                  <a:ext uri="{FF2B5EF4-FFF2-40B4-BE49-F238E27FC236}">
                    <a16:creationId xmlns:a16="http://schemas.microsoft.com/office/drawing/2014/main" id="{4680869B-9C43-4C1F-90F1-593ABBE7C0F7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459;p47">
                <a:extLst>
                  <a:ext uri="{FF2B5EF4-FFF2-40B4-BE49-F238E27FC236}">
                    <a16:creationId xmlns:a16="http://schemas.microsoft.com/office/drawing/2014/main" id="{F401F62A-1523-47C8-8D3D-824E2037F8EF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460;p47">
                <a:extLst>
                  <a:ext uri="{FF2B5EF4-FFF2-40B4-BE49-F238E27FC236}">
                    <a16:creationId xmlns:a16="http://schemas.microsoft.com/office/drawing/2014/main" id="{85674018-4800-4C2A-94EB-D2A8115BE4DB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461;p47">
                <a:extLst>
                  <a:ext uri="{FF2B5EF4-FFF2-40B4-BE49-F238E27FC236}">
                    <a16:creationId xmlns:a16="http://schemas.microsoft.com/office/drawing/2014/main" id="{7451B25F-A9F8-4950-B7F6-A382B1AEBB96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462;p47">
                <a:extLst>
                  <a:ext uri="{FF2B5EF4-FFF2-40B4-BE49-F238E27FC236}">
                    <a16:creationId xmlns:a16="http://schemas.microsoft.com/office/drawing/2014/main" id="{5DD59C98-9AA3-4BEB-BC14-85A0BBB14F1B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463;p47">
                <a:extLst>
                  <a:ext uri="{FF2B5EF4-FFF2-40B4-BE49-F238E27FC236}">
                    <a16:creationId xmlns:a16="http://schemas.microsoft.com/office/drawing/2014/main" id="{651F0949-D2A1-4F30-B344-074DD747611C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464;p47">
                <a:extLst>
                  <a:ext uri="{FF2B5EF4-FFF2-40B4-BE49-F238E27FC236}">
                    <a16:creationId xmlns:a16="http://schemas.microsoft.com/office/drawing/2014/main" id="{98EDA0EF-F0AD-4D60-8B6B-F6BFA3DEB298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465;p47">
                <a:extLst>
                  <a:ext uri="{FF2B5EF4-FFF2-40B4-BE49-F238E27FC236}">
                    <a16:creationId xmlns:a16="http://schemas.microsoft.com/office/drawing/2014/main" id="{150056DE-FE6B-4720-932D-1C260668B082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466;p47">
                <a:extLst>
                  <a:ext uri="{FF2B5EF4-FFF2-40B4-BE49-F238E27FC236}">
                    <a16:creationId xmlns:a16="http://schemas.microsoft.com/office/drawing/2014/main" id="{EF3C9FF6-95DA-4A42-9EAE-8D621FEA857E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467;p47">
                <a:extLst>
                  <a:ext uri="{FF2B5EF4-FFF2-40B4-BE49-F238E27FC236}">
                    <a16:creationId xmlns:a16="http://schemas.microsoft.com/office/drawing/2014/main" id="{A779D230-0065-4BC1-B9C8-1C86FE5E737A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468;p47">
                <a:extLst>
                  <a:ext uri="{FF2B5EF4-FFF2-40B4-BE49-F238E27FC236}">
                    <a16:creationId xmlns:a16="http://schemas.microsoft.com/office/drawing/2014/main" id="{2A28D534-0B71-455F-A94F-D93330D2500D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469;p47">
                <a:extLst>
                  <a:ext uri="{FF2B5EF4-FFF2-40B4-BE49-F238E27FC236}">
                    <a16:creationId xmlns:a16="http://schemas.microsoft.com/office/drawing/2014/main" id="{383B248C-D080-4E60-B8A8-BBA9FC577C50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470;p47">
                <a:extLst>
                  <a:ext uri="{FF2B5EF4-FFF2-40B4-BE49-F238E27FC236}">
                    <a16:creationId xmlns:a16="http://schemas.microsoft.com/office/drawing/2014/main" id="{1BC4E097-1F80-40FE-A3E9-057EA527D96A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471;p47">
                <a:extLst>
                  <a:ext uri="{FF2B5EF4-FFF2-40B4-BE49-F238E27FC236}">
                    <a16:creationId xmlns:a16="http://schemas.microsoft.com/office/drawing/2014/main" id="{F4783577-D2EB-441C-ADAC-079EB9554CF2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472;p47">
              <a:extLst>
                <a:ext uri="{FF2B5EF4-FFF2-40B4-BE49-F238E27FC236}">
                  <a16:creationId xmlns:a16="http://schemas.microsoft.com/office/drawing/2014/main" id="{FBD28629-45EB-4458-967A-5F1241414465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223" name="Google Shape;3473;p47">
                <a:extLst>
                  <a:ext uri="{FF2B5EF4-FFF2-40B4-BE49-F238E27FC236}">
                    <a16:creationId xmlns:a16="http://schemas.microsoft.com/office/drawing/2014/main" id="{654F5998-1B03-4092-8717-06A0081A6FC9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474;p47">
                <a:extLst>
                  <a:ext uri="{FF2B5EF4-FFF2-40B4-BE49-F238E27FC236}">
                    <a16:creationId xmlns:a16="http://schemas.microsoft.com/office/drawing/2014/main" id="{1FC21319-A32F-4EEA-B7C5-91AD8A96A88F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475;p47">
                <a:extLst>
                  <a:ext uri="{FF2B5EF4-FFF2-40B4-BE49-F238E27FC236}">
                    <a16:creationId xmlns:a16="http://schemas.microsoft.com/office/drawing/2014/main" id="{3C09114B-6992-48A7-8177-821DDEE0A4C6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476;p47">
                <a:extLst>
                  <a:ext uri="{FF2B5EF4-FFF2-40B4-BE49-F238E27FC236}">
                    <a16:creationId xmlns:a16="http://schemas.microsoft.com/office/drawing/2014/main" id="{9BB04C56-6E07-4714-B1C1-47E5A8FA4FA1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477;p47">
                <a:extLst>
                  <a:ext uri="{FF2B5EF4-FFF2-40B4-BE49-F238E27FC236}">
                    <a16:creationId xmlns:a16="http://schemas.microsoft.com/office/drawing/2014/main" id="{A97A1D7B-3EDC-4A58-A223-C327E9BD32AA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478;p47">
                <a:extLst>
                  <a:ext uri="{FF2B5EF4-FFF2-40B4-BE49-F238E27FC236}">
                    <a16:creationId xmlns:a16="http://schemas.microsoft.com/office/drawing/2014/main" id="{80ACB381-C501-4B3A-B7CB-7EB571F23393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479;p47">
                <a:extLst>
                  <a:ext uri="{FF2B5EF4-FFF2-40B4-BE49-F238E27FC236}">
                    <a16:creationId xmlns:a16="http://schemas.microsoft.com/office/drawing/2014/main" id="{E93C17BD-70AF-4CA1-8A2E-24DF0C7F5CBB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480;p47">
                <a:extLst>
                  <a:ext uri="{FF2B5EF4-FFF2-40B4-BE49-F238E27FC236}">
                    <a16:creationId xmlns:a16="http://schemas.microsoft.com/office/drawing/2014/main" id="{53F798F0-667D-4BC6-AA87-834F579BB30E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481;p47">
                <a:extLst>
                  <a:ext uri="{FF2B5EF4-FFF2-40B4-BE49-F238E27FC236}">
                    <a16:creationId xmlns:a16="http://schemas.microsoft.com/office/drawing/2014/main" id="{DCA4031A-6588-455C-9083-783F7BEA8952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482;p47">
                <a:extLst>
                  <a:ext uri="{FF2B5EF4-FFF2-40B4-BE49-F238E27FC236}">
                    <a16:creationId xmlns:a16="http://schemas.microsoft.com/office/drawing/2014/main" id="{4726FB2D-9EEC-4247-8139-BA7C077E2536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483;p47">
                <a:extLst>
                  <a:ext uri="{FF2B5EF4-FFF2-40B4-BE49-F238E27FC236}">
                    <a16:creationId xmlns:a16="http://schemas.microsoft.com/office/drawing/2014/main" id="{65637942-9A16-46A0-A0EE-978C0AF0AC85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484;p47">
                <a:extLst>
                  <a:ext uri="{FF2B5EF4-FFF2-40B4-BE49-F238E27FC236}">
                    <a16:creationId xmlns:a16="http://schemas.microsoft.com/office/drawing/2014/main" id="{69DFF6BB-6226-4925-8EB3-2C73B945014E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485;p47">
                <a:extLst>
                  <a:ext uri="{FF2B5EF4-FFF2-40B4-BE49-F238E27FC236}">
                    <a16:creationId xmlns:a16="http://schemas.microsoft.com/office/drawing/2014/main" id="{336411F1-474F-4935-8AFF-EFCC1FCDCC50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486;p47">
                <a:extLst>
                  <a:ext uri="{FF2B5EF4-FFF2-40B4-BE49-F238E27FC236}">
                    <a16:creationId xmlns:a16="http://schemas.microsoft.com/office/drawing/2014/main" id="{9E4441AA-D899-41DC-8F8F-13090A59D815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487;p47">
                <a:extLst>
                  <a:ext uri="{FF2B5EF4-FFF2-40B4-BE49-F238E27FC236}">
                    <a16:creationId xmlns:a16="http://schemas.microsoft.com/office/drawing/2014/main" id="{B2E6F1E6-F65A-422D-9F9F-0A029CD2FC84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488;p47">
                <a:extLst>
                  <a:ext uri="{FF2B5EF4-FFF2-40B4-BE49-F238E27FC236}">
                    <a16:creationId xmlns:a16="http://schemas.microsoft.com/office/drawing/2014/main" id="{F50EC904-F3D7-4A73-8A96-C8E7288E61B5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489;p47">
              <a:extLst>
                <a:ext uri="{FF2B5EF4-FFF2-40B4-BE49-F238E27FC236}">
                  <a16:creationId xmlns:a16="http://schemas.microsoft.com/office/drawing/2014/main" id="{E1070CEB-E74B-4792-B46B-4EF3FDBB7BD2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207" name="Google Shape;3490;p47">
                <a:extLst>
                  <a:ext uri="{FF2B5EF4-FFF2-40B4-BE49-F238E27FC236}">
                    <a16:creationId xmlns:a16="http://schemas.microsoft.com/office/drawing/2014/main" id="{E669F15F-247D-47AA-96C7-ED28D034F85A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491;p47">
                <a:extLst>
                  <a:ext uri="{FF2B5EF4-FFF2-40B4-BE49-F238E27FC236}">
                    <a16:creationId xmlns:a16="http://schemas.microsoft.com/office/drawing/2014/main" id="{0247D358-A4E3-4A78-A6A8-134CCF09314A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492;p47">
                <a:extLst>
                  <a:ext uri="{FF2B5EF4-FFF2-40B4-BE49-F238E27FC236}">
                    <a16:creationId xmlns:a16="http://schemas.microsoft.com/office/drawing/2014/main" id="{6396B160-1FB5-4733-AE9F-37C906876DB9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493;p47">
                <a:extLst>
                  <a:ext uri="{FF2B5EF4-FFF2-40B4-BE49-F238E27FC236}">
                    <a16:creationId xmlns:a16="http://schemas.microsoft.com/office/drawing/2014/main" id="{21B74C5D-A729-4471-AEE2-81048A064476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494;p47">
                <a:extLst>
                  <a:ext uri="{FF2B5EF4-FFF2-40B4-BE49-F238E27FC236}">
                    <a16:creationId xmlns:a16="http://schemas.microsoft.com/office/drawing/2014/main" id="{E7EB5B7B-7329-4F12-92C1-D9DEDF0153AB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495;p47">
                <a:extLst>
                  <a:ext uri="{FF2B5EF4-FFF2-40B4-BE49-F238E27FC236}">
                    <a16:creationId xmlns:a16="http://schemas.microsoft.com/office/drawing/2014/main" id="{EE8921E4-4D75-4F32-B2BC-3E019FF29EBC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496;p47">
                <a:extLst>
                  <a:ext uri="{FF2B5EF4-FFF2-40B4-BE49-F238E27FC236}">
                    <a16:creationId xmlns:a16="http://schemas.microsoft.com/office/drawing/2014/main" id="{EE3C18EB-B99F-418F-B214-2AFFCF41A1EA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497;p47">
                <a:extLst>
                  <a:ext uri="{FF2B5EF4-FFF2-40B4-BE49-F238E27FC236}">
                    <a16:creationId xmlns:a16="http://schemas.microsoft.com/office/drawing/2014/main" id="{AFA3CE24-6F43-4DFF-B934-FF83866EF9B8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498;p47">
                <a:extLst>
                  <a:ext uri="{FF2B5EF4-FFF2-40B4-BE49-F238E27FC236}">
                    <a16:creationId xmlns:a16="http://schemas.microsoft.com/office/drawing/2014/main" id="{67744C5E-56AF-4D0C-B1E8-79D5288A88F7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499;p47">
                <a:extLst>
                  <a:ext uri="{FF2B5EF4-FFF2-40B4-BE49-F238E27FC236}">
                    <a16:creationId xmlns:a16="http://schemas.microsoft.com/office/drawing/2014/main" id="{E416406D-029E-4A78-80FE-673D33C1EA48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500;p47">
                <a:extLst>
                  <a:ext uri="{FF2B5EF4-FFF2-40B4-BE49-F238E27FC236}">
                    <a16:creationId xmlns:a16="http://schemas.microsoft.com/office/drawing/2014/main" id="{EAEBA81E-04E1-4307-BEB1-C2DADCDB101C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501;p47">
                <a:extLst>
                  <a:ext uri="{FF2B5EF4-FFF2-40B4-BE49-F238E27FC236}">
                    <a16:creationId xmlns:a16="http://schemas.microsoft.com/office/drawing/2014/main" id="{42494BDF-BE34-475F-9800-93AB78C91704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502;p47">
                <a:extLst>
                  <a:ext uri="{FF2B5EF4-FFF2-40B4-BE49-F238E27FC236}">
                    <a16:creationId xmlns:a16="http://schemas.microsoft.com/office/drawing/2014/main" id="{638AF045-A3E7-480B-A7CD-0AF82DA2FE71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503;p47">
                <a:extLst>
                  <a:ext uri="{FF2B5EF4-FFF2-40B4-BE49-F238E27FC236}">
                    <a16:creationId xmlns:a16="http://schemas.microsoft.com/office/drawing/2014/main" id="{71F4E363-BA31-4632-BCB4-73F43D708C22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504;p47">
                <a:extLst>
                  <a:ext uri="{FF2B5EF4-FFF2-40B4-BE49-F238E27FC236}">
                    <a16:creationId xmlns:a16="http://schemas.microsoft.com/office/drawing/2014/main" id="{A94ECEA7-3E78-4DBA-9D0C-DA2119C50581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505;p47">
                <a:extLst>
                  <a:ext uri="{FF2B5EF4-FFF2-40B4-BE49-F238E27FC236}">
                    <a16:creationId xmlns:a16="http://schemas.microsoft.com/office/drawing/2014/main" id="{0A570399-0B9F-47E6-8887-4E78496B3C75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506;p47">
              <a:extLst>
                <a:ext uri="{FF2B5EF4-FFF2-40B4-BE49-F238E27FC236}">
                  <a16:creationId xmlns:a16="http://schemas.microsoft.com/office/drawing/2014/main" id="{777C2D90-EB57-4AE1-BC08-A3C886D2B486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91" name="Google Shape;3507;p47">
                <a:extLst>
                  <a:ext uri="{FF2B5EF4-FFF2-40B4-BE49-F238E27FC236}">
                    <a16:creationId xmlns:a16="http://schemas.microsoft.com/office/drawing/2014/main" id="{E9C4D405-BA75-4E51-B717-2ABFBAE378EB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508;p47">
                <a:extLst>
                  <a:ext uri="{FF2B5EF4-FFF2-40B4-BE49-F238E27FC236}">
                    <a16:creationId xmlns:a16="http://schemas.microsoft.com/office/drawing/2014/main" id="{2DD42BBC-593C-46AF-B6FB-E2811CADB590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509;p47">
                <a:extLst>
                  <a:ext uri="{FF2B5EF4-FFF2-40B4-BE49-F238E27FC236}">
                    <a16:creationId xmlns:a16="http://schemas.microsoft.com/office/drawing/2014/main" id="{BA2CD13F-2BDF-4DD7-A2C1-B8264B4EBB67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510;p47">
                <a:extLst>
                  <a:ext uri="{FF2B5EF4-FFF2-40B4-BE49-F238E27FC236}">
                    <a16:creationId xmlns:a16="http://schemas.microsoft.com/office/drawing/2014/main" id="{DB623BB4-D404-424B-9A96-C7E44D3AE38D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511;p47">
                <a:extLst>
                  <a:ext uri="{FF2B5EF4-FFF2-40B4-BE49-F238E27FC236}">
                    <a16:creationId xmlns:a16="http://schemas.microsoft.com/office/drawing/2014/main" id="{DB59012F-1299-4BAA-AF46-96F0F1F2FA4D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512;p47">
                <a:extLst>
                  <a:ext uri="{FF2B5EF4-FFF2-40B4-BE49-F238E27FC236}">
                    <a16:creationId xmlns:a16="http://schemas.microsoft.com/office/drawing/2014/main" id="{F7922619-6B32-4645-AE09-FBE3A802B5D1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513;p47">
                <a:extLst>
                  <a:ext uri="{FF2B5EF4-FFF2-40B4-BE49-F238E27FC236}">
                    <a16:creationId xmlns:a16="http://schemas.microsoft.com/office/drawing/2014/main" id="{7DCF5761-BD6A-4669-AAA2-BD0694A7DBE5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514;p47">
                <a:extLst>
                  <a:ext uri="{FF2B5EF4-FFF2-40B4-BE49-F238E27FC236}">
                    <a16:creationId xmlns:a16="http://schemas.microsoft.com/office/drawing/2014/main" id="{9A60FCB6-DFA1-4DB2-9EE3-0F1F59996264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515;p47">
                <a:extLst>
                  <a:ext uri="{FF2B5EF4-FFF2-40B4-BE49-F238E27FC236}">
                    <a16:creationId xmlns:a16="http://schemas.microsoft.com/office/drawing/2014/main" id="{2AEE427A-8526-4EDA-8E9D-4730D422D9BF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516;p47">
                <a:extLst>
                  <a:ext uri="{FF2B5EF4-FFF2-40B4-BE49-F238E27FC236}">
                    <a16:creationId xmlns:a16="http://schemas.microsoft.com/office/drawing/2014/main" id="{A1D0AF7C-8871-4BD0-BA3E-5E3DA115FE0E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517;p47">
                <a:extLst>
                  <a:ext uri="{FF2B5EF4-FFF2-40B4-BE49-F238E27FC236}">
                    <a16:creationId xmlns:a16="http://schemas.microsoft.com/office/drawing/2014/main" id="{0D4ABC1F-1AFC-46EE-A365-BB050AB710FC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518;p47">
                <a:extLst>
                  <a:ext uri="{FF2B5EF4-FFF2-40B4-BE49-F238E27FC236}">
                    <a16:creationId xmlns:a16="http://schemas.microsoft.com/office/drawing/2014/main" id="{95C87AA3-CA92-40E6-AA23-0E19F9BCACEB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519;p47">
                <a:extLst>
                  <a:ext uri="{FF2B5EF4-FFF2-40B4-BE49-F238E27FC236}">
                    <a16:creationId xmlns:a16="http://schemas.microsoft.com/office/drawing/2014/main" id="{CFF9DCF1-0590-419C-A437-9F2F7E6D31FC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520;p47">
                <a:extLst>
                  <a:ext uri="{FF2B5EF4-FFF2-40B4-BE49-F238E27FC236}">
                    <a16:creationId xmlns:a16="http://schemas.microsoft.com/office/drawing/2014/main" id="{41A6312A-544D-4988-81EF-FCFE37DFD4B1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521;p47">
                <a:extLst>
                  <a:ext uri="{FF2B5EF4-FFF2-40B4-BE49-F238E27FC236}">
                    <a16:creationId xmlns:a16="http://schemas.microsoft.com/office/drawing/2014/main" id="{A853707C-AEC9-4160-B513-C190D0F6B59B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522;p47">
                <a:extLst>
                  <a:ext uri="{FF2B5EF4-FFF2-40B4-BE49-F238E27FC236}">
                    <a16:creationId xmlns:a16="http://schemas.microsoft.com/office/drawing/2014/main" id="{0989AE4E-C846-459F-8F63-83B915C60925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523;p47">
              <a:extLst>
                <a:ext uri="{FF2B5EF4-FFF2-40B4-BE49-F238E27FC236}">
                  <a16:creationId xmlns:a16="http://schemas.microsoft.com/office/drawing/2014/main" id="{B6F79AB3-B3EF-498C-A018-7F28D433B386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75" name="Google Shape;3524;p47">
                <a:extLst>
                  <a:ext uri="{FF2B5EF4-FFF2-40B4-BE49-F238E27FC236}">
                    <a16:creationId xmlns:a16="http://schemas.microsoft.com/office/drawing/2014/main" id="{DC2525F4-B16D-4793-B110-487DB5DDCA79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525;p47">
                <a:extLst>
                  <a:ext uri="{FF2B5EF4-FFF2-40B4-BE49-F238E27FC236}">
                    <a16:creationId xmlns:a16="http://schemas.microsoft.com/office/drawing/2014/main" id="{4634184B-B283-4A72-8C14-812A10320A78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526;p47">
                <a:extLst>
                  <a:ext uri="{FF2B5EF4-FFF2-40B4-BE49-F238E27FC236}">
                    <a16:creationId xmlns:a16="http://schemas.microsoft.com/office/drawing/2014/main" id="{1C290FC3-09D8-4F9C-96A5-E6365D0AE920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527;p47">
                <a:extLst>
                  <a:ext uri="{FF2B5EF4-FFF2-40B4-BE49-F238E27FC236}">
                    <a16:creationId xmlns:a16="http://schemas.microsoft.com/office/drawing/2014/main" id="{6B1AEFBF-BDFC-436C-A4F9-F5493E819F1C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528;p47">
                <a:extLst>
                  <a:ext uri="{FF2B5EF4-FFF2-40B4-BE49-F238E27FC236}">
                    <a16:creationId xmlns:a16="http://schemas.microsoft.com/office/drawing/2014/main" id="{3F09C9D0-4F81-405D-BAA8-76E6F6FA2917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529;p47">
                <a:extLst>
                  <a:ext uri="{FF2B5EF4-FFF2-40B4-BE49-F238E27FC236}">
                    <a16:creationId xmlns:a16="http://schemas.microsoft.com/office/drawing/2014/main" id="{9E68742E-8B7C-4F70-9869-6558CCAF541D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530;p47">
                <a:extLst>
                  <a:ext uri="{FF2B5EF4-FFF2-40B4-BE49-F238E27FC236}">
                    <a16:creationId xmlns:a16="http://schemas.microsoft.com/office/drawing/2014/main" id="{5A506560-D70F-40A5-91AE-89DAFC59930A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531;p47">
                <a:extLst>
                  <a:ext uri="{FF2B5EF4-FFF2-40B4-BE49-F238E27FC236}">
                    <a16:creationId xmlns:a16="http://schemas.microsoft.com/office/drawing/2014/main" id="{AD94AC10-2794-452F-BD78-E61B47DC4FF6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532;p47">
                <a:extLst>
                  <a:ext uri="{FF2B5EF4-FFF2-40B4-BE49-F238E27FC236}">
                    <a16:creationId xmlns:a16="http://schemas.microsoft.com/office/drawing/2014/main" id="{913656A1-B142-4063-A2C3-372C70D95E46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533;p47">
                <a:extLst>
                  <a:ext uri="{FF2B5EF4-FFF2-40B4-BE49-F238E27FC236}">
                    <a16:creationId xmlns:a16="http://schemas.microsoft.com/office/drawing/2014/main" id="{42316567-FFCE-4F62-B2FF-728511C59DC8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534;p47">
                <a:extLst>
                  <a:ext uri="{FF2B5EF4-FFF2-40B4-BE49-F238E27FC236}">
                    <a16:creationId xmlns:a16="http://schemas.microsoft.com/office/drawing/2014/main" id="{9D49E065-10D2-494D-BFB2-D5F28725BE4F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535;p47">
                <a:extLst>
                  <a:ext uri="{FF2B5EF4-FFF2-40B4-BE49-F238E27FC236}">
                    <a16:creationId xmlns:a16="http://schemas.microsoft.com/office/drawing/2014/main" id="{4BA2B406-7F81-4238-ACB9-65E348589F32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536;p47">
                <a:extLst>
                  <a:ext uri="{FF2B5EF4-FFF2-40B4-BE49-F238E27FC236}">
                    <a16:creationId xmlns:a16="http://schemas.microsoft.com/office/drawing/2014/main" id="{822E3058-F86F-4A3F-8396-C93173EE2A65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537;p47">
                <a:extLst>
                  <a:ext uri="{FF2B5EF4-FFF2-40B4-BE49-F238E27FC236}">
                    <a16:creationId xmlns:a16="http://schemas.microsoft.com/office/drawing/2014/main" id="{B481CD3E-E1CA-4FD8-BD55-5386A4315523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538;p47">
                <a:extLst>
                  <a:ext uri="{FF2B5EF4-FFF2-40B4-BE49-F238E27FC236}">
                    <a16:creationId xmlns:a16="http://schemas.microsoft.com/office/drawing/2014/main" id="{BAF71326-15D3-4425-AB00-DCCC39780FE5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539;p47">
                <a:extLst>
                  <a:ext uri="{FF2B5EF4-FFF2-40B4-BE49-F238E27FC236}">
                    <a16:creationId xmlns:a16="http://schemas.microsoft.com/office/drawing/2014/main" id="{88C78F10-8940-44F4-A0D6-0ABAAFF91AD1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540;p47">
              <a:extLst>
                <a:ext uri="{FF2B5EF4-FFF2-40B4-BE49-F238E27FC236}">
                  <a16:creationId xmlns:a16="http://schemas.microsoft.com/office/drawing/2014/main" id="{082AD65C-1F62-4478-B71A-1511BB7E056C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9" name="Google Shape;3541;p47">
                <a:extLst>
                  <a:ext uri="{FF2B5EF4-FFF2-40B4-BE49-F238E27FC236}">
                    <a16:creationId xmlns:a16="http://schemas.microsoft.com/office/drawing/2014/main" id="{35566C1C-A07B-49E1-AF15-66CDCB4934C6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42;p47">
                <a:extLst>
                  <a:ext uri="{FF2B5EF4-FFF2-40B4-BE49-F238E27FC236}">
                    <a16:creationId xmlns:a16="http://schemas.microsoft.com/office/drawing/2014/main" id="{CD42B7CD-D387-4DA3-83C9-6EF8E05D7B7F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3;p47">
                <a:extLst>
                  <a:ext uri="{FF2B5EF4-FFF2-40B4-BE49-F238E27FC236}">
                    <a16:creationId xmlns:a16="http://schemas.microsoft.com/office/drawing/2014/main" id="{415672BC-BD3F-4DE3-A956-7172790FB1BA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44;p47">
                <a:extLst>
                  <a:ext uri="{FF2B5EF4-FFF2-40B4-BE49-F238E27FC236}">
                    <a16:creationId xmlns:a16="http://schemas.microsoft.com/office/drawing/2014/main" id="{B9455516-A686-4932-8FD4-4F8D22DD0382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45;p47">
                <a:extLst>
                  <a:ext uri="{FF2B5EF4-FFF2-40B4-BE49-F238E27FC236}">
                    <a16:creationId xmlns:a16="http://schemas.microsoft.com/office/drawing/2014/main" id="{CE2173F9-AC12-4826-80F2-24A895C7B894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46;p47">
                <a:extLst>
                  <a:ext uri="{FF2B5EF4-FFF2-40B4-BE49-F238E27FC236}">
                    <a16:creationId xmlns:a16="http://schemas.microsoft.com/office/drawing/2014/main" id="{1DA68F75-3A04-4DA9-A30E-75C3EBFC233B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547;p47">
                <a:extLst>
                  <a:ext uri="{FF2B5EF4-FFF2-40B4-BE49-F238E27FC236}">
                    <a16:creationId xmlns:a16="http://schemas.microsoft.com/office/drawing/2014/main" id="{A2D7FC00-6F8C-47D7-9BA7-31AB48495A70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548;p47">
                <a:extLst>
                  <a:ext uri="{FF2B5EF4-FFF2-40B4-BE49-F238E27FC236}">
                    <a16:creationId xmlns:a16="http://schemas.microsoft.com/office/drawing/2014/main" id="{E7622FF9-8FC8-46CD-BDCC-E9E31F034737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549;p47">
                <a:extLst>
                  <a:ext uri="{FF2B5EF4-FFF2-40B4-BE49-F238E27FC236}">
                    <a16:creationId xmlns:a16="http://schemas.microsoft.com/office/drawing/2014/main" id="{AC52746B-54DB-4BD0-86AD-E47EACDDD065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550;p47">
                <a:extLst>
                  <a:ext uri="{FF2B5EF4-FFF2-40B4-BE49-F238E27FC236}">
                    <a16:creationId xmlns:a16="http://schemas.microsoft.com/office/drawing/2014/main" id="{1949D211-9E42-4ED3-907F-D5FFDD99DEC9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551;p47">
                <a:extLst>
                  <a:ext uri="{FF2B5EF4-FFF2-40B4-BE49-F238E27FC236}">
                    <a16:creationId xmlns:a16="http://schemas.microsoft.com/office/drawing/2014/main" id="{B6246BB4-C6A1-4BB7-9F23-7386C74EC05E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552;p47">
                <a:extLst>
                  <a:ext uri="{FF2B5EF4-FFF2-40B4-BE49-F238E27FC236}">
                    <a16:creationId xmlns:a16="http://schemas.microsoft.com/office/drawing/2014/main" id="{C4AF334A-7C95-48FC-819C-62EB965BE4E9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553;p47">
                <a:extLst>
                  <a:ext uri="{FF2B5EF4-FFF2-40B4-BE49-F238E27FC236}">
                    <a16:creationId xmlns:a16="http://schemas.microsoft.com/office/drawing/2014/main" id="{05A9326E-BA0E-4C4E-8F43-0503496BD25D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554;p47">
                <a:extLst>
                  <a:ext uri="{FF2B5EF4-FFF2-40B4-BE49-F238E27FC236}">
                    <a16:creationId xmlns:a16="http://schemas.microsoft.com/office/drawing/2014/main" id="{D173DC7A-0AF9-4475-8219-429483348E4D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555;p47">
                <a:extLst>
                  <a:ext uri="{FF2B5EF4-FFF2-40B4-BE49-F238E27FC236}">
                    <a16:creationId xmlns:a16="http://schemas.microsoft.com/office/drawing/2014/main" id="{3FBB65D4-B5A0-430F-89A7-669FBE21CD37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556;p47">
                <a:extLst>
                  <a:ext uri="{FF2B5EF4-FFF2-40B4-BE49-F238E27FC236}">
                    <a16:creationId xmlns:a16="http://schemas.microsoft.com/office/drawing/2014/main" id="{35E59C81-FB20-4E6C-B455-EA30C6942D47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57;p47">
              <a:extLst>
                <a:ext uri="{FF2B5EF4-FFF2-40B4-BE49-F238E27FC236}">
                  <a16:creationId xmlns:a16="http://schemas.microsoft.com/office/drawing/2014/main" id="{DA0984E7-B744-4888-8FDB-9762AB7FF14E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42" name="Google Shape;3558;p47">
                <a:extLst>
                  <a:ext uri="{FF2B5EF4-FFF2-40B4-BE49-F238E27FC236}">
                    <a16:creationId xmlns:a16="http://schemas.microsoft.com/office/drawing/2014/main" id="{ECC59DAB-27F5-4845-A9E8-1358BE9531DE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559;p47">
                <a:extLst>
                  <a:ext uri="{FF2B5EF4-FFF2-40B4-BE49-F238E27FC236}">
                    <a16:creationId xmlns:a16="http://schemas.microsoft.com/office/drawing/2014/main" id="{BF07899C-E214-48E3-94B5-40361EB38209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560;p47">
                <a:extLst>
                  <a:ext uri="{FF2B5EF4-FFF2-40B4-BE49-F238E27FC236}">
                    <a16:creationId xmlns:a16="http://schemas.microsoft.com/office/drawing/2014/main" id="{9C8F318D-2A30-40DE-B59D-DBDC849A699E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561;p47">
                <a:extLst>
                  <a:ext uri="{FF2B5EF4-FFF2-40B4-BE49-F238E27FC236}">
                    <a16:creationId xmlns:a16="http://schemas.microsoft.com/office/drawing/2014/main" id="{42B837C6-AD79-48FF-A8BC-CB4CBC92B751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562;p47">
                <a:extLst>
                  <a:ext uri="{FF2B5EF4-FFF2-40B4-BE49-F238E27FC236}">
                    <a16:creationId xmlns:a16="http://schemas.microsoft.com/office/drawing/2014/main" id="{315A59EA-C575-416D-A34F-EE08533EFECE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563;p47">
                <a:extLst>
                  <a:ext uri="{FF2B5EF4-FFF2-40B4-BE49-F238E27FC236}">
                    <a16:creationId xmlns:a16="http://schemas.microsoft.com/office/drawing/2014/main" id="{0564901E-0E41-4B0A-816D-14438046D37F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564;p47">
                <a:extLst>
                  <a:ext uri="{FF2B5EF4-FFF2-40B4-BE49-F238E27FC236}">
                    <a16:creationId xmlns:a16="http://schemas.microsoft.com/office/drawing/2014/main" id="{2A21E69E-82CA-424F-BD85-8A5D8B5F6E8E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65;p47">
                <a:extLst>
                  <a:ext uri="{FF2B5EF4-FFF2-40B4-BE49-F238E27FC236}">
                    <a16:creationId xmlns:a16="http://schemas.microsoft.com/office/drawing/2014/main" id="{11978C92-7DEE-40B9-8F15-67736605AC8E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66;p47">
                <a:extLst>
                  <a:ext uri="{FF2B5EF4-FFF2-40B4-BE49-F238E27FC236}">
                    <a16:creationId xmlns:a16="http://schemas.microsoft.com/office/drawing/2014/main" id="{1653D055-488B-4685-B583-8264DA4FE170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67;p47">
                <a:extLst>
                  <a:ext uri="{FF2B5EF4-FFF2-40B4-BE49-F238E27FC236}">
                    <a16:creationId xmlns:a16="http://schemas.microsoft.com/office/drawing/2014/main" id="{4214D0A8-DD15-4BC3-9E11-A557C7D57F82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68;p47">
                <a:extLst>
                  <a:ext uri="{FF2B5EF4-FFF2-40B4-BE49-F238E27FC236}">
                    <a16:creationId xmlns:a16="http://schemas.microsoft.com/office/drawing/2014/main" id="{3D6E9C82-7F7E-447E-9356-E525388DF6AD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69;p47">
                <a:extLst>
                  <a:ext uri="{FF2B5EF4-FFF2-40B4-BE49-F238E27FC236}">
                    <a16:creationId xmlns:a16="http://schemas.microsoft.com/office/drawing/2014/main" id="{97AF5267-0FCF-4DDE-A860-AD00DD0217BE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70;p47">
                <a:extLst>
                  <a:ext uri="{FF2B5EF4-FFF2-40B4-BE49-F238E27FC236}">
                    <a16:creationId xmlns:a16="http://schemas.microsoft.com/office/drawing/2014/main" id="{DEAC92D3-6840-46F3-9DD6-0AB590F2C102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71;p47">
                <a:extLst>
                  <a:ext uri="{FF2B5EF4-FFF2-40B4-BE49-F238E27FC236}">
                    <a16:creationId xmlns:a16="http://schemas.microsoft.com/office/drawing/2014/main" id="{3D763D45-E017-4D69-ABA8-0F2F63B0A529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2;p47">
                <a:extLst>
                  <a:ext uri="{FF2B5EF4-FFF2-40B4-BE49-F238E27FC236}">
                    <a16:creationId xmlns:a16="http://schemas.microsoft.com/office/drawing/2014/main" id="{2EFE5F24-1AE7-4F05-99A3-91E06B608470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73;p47">
                <a:extLst>
                  <a:ext uri="{FF2B5EF4-FFF2-40B4-BE49-F238E27FC236}">
                    <a16:creationId xmlns:a16="http://schemas.microsoft.com/office/drawing/2014/main" id="{11A938C1-36FB-4385-98CF-DEF1CEBB9F39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574;p47">
              <a:extLst>
                <a:ext uri="{FF2B5EF4-FFF2-40B4-BE49-F238E27FC236}">
                  <a16:creationId xmlns:a16="http://schemas.microsoft.com/office/drawing/2014/main" id="{510EBFEE-085E-4C65-97C5-E3A6FB4A3436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26" name="Google Shape;3575;p47">
                <a:extLst>
                  <a:ext uri="{FF2B5EF4-FFF2-40B4-BE49-F238E27FC236}">
                    <a16:creationId xmlns:a16="http://schemas.microsoft.com/office/drawing/2014/main" id="{9A877272-F0F0-4805-B721-D4778EAD92B3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576;p47">
                <a:extLst>
                  <a:ext uri="{FF2B5EF4-FFF2-40B4-BE49-F238E27FC236}">
                    <a16:creationId xmlns:a16="http://schemas.microsoft.com/office/drawing/2014/main" id="{EC39F83D-3AB8-4083-9F24-EEE3294CF03C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577;p47">
                <a:extLst>
                  <a:ext uri="{FF2B5EF4-FFF2-40B4-BE49-F238E27FC236}">
                    <a16:creationId xmlns:a16="http://schemas.microsoft.com/office/drawing/2014/main" id="{0035B4BF-88AD-41AA-9601-0115CA703459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578;p47">
                <a:extLst>
                  <a:ext uri="{FF2B5EF4-FFF2-40B4-BE49-F238E27FC236}">
                    <a16:creationId xmlns:a16="http://schemas.microsoft.com/office/drawing/2014/main" id="{7019E85E-1EBD-40D8-8783-0376CE71FDA0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579;p47">
                <a:extLst>
                  <a:ext uri="{FF2B5EF4-FFF2-40B4-BE49-F238E27FC236}">
                    <a16:creationId xmlns:a16="http://schemas.microsoft.com/office/drawing/2014/main" id="{658DD499-28D2-462C-A26D-3E0B4E6AC1D6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580;p47">
                <a:extLst>
                  <a:ext uri="{FF2B5EF4-FFF2-40B4-BE49-F238E27FC236}">
                    <a16:creationId xmlns:a16="http://schemas.microsoft.com/office/drawing/2014/main" id="{818B6237-B535-4CAE-8CC1-65D6B6D33FBF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581;p47">
                <a:extLst>
                  <a:ext uri="{FF2B5EF4-FFF2-40B4-BE49-F238E27FC236}">
                    <a16:creationId xmlns:a16="http://schemas.microsoft.com/office/drawing/2014/main" id="{D5B52F30-EAB9-440A-81CB-864B170A4BF4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582;p47">
                <a:extLst>
                  <a:ext uri="{FF2B5EF4-FFF2-40B4-BE49-F238E27FC236}">
                    <a16:creationId xmlns:a16="http://schemas.microsoft.com/office/drawing/2014/main" id="{A2866D73-6003-44A0-9989-91685A92A981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583;p47">
                <a:extLst>
                  <a:ext uri="{FF2B5EF4-FFF2-40B4-BE49-F238E27FC236}">
                    <a16:creationId xmlns:a16="http://schemas.microsoft.com/office/drawing/2014/main" id="{FA75082E-2D43-4DC1-9D2C-FE32F9D79D1B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584;p47">
                <a:extLst>
                  <a:ext uri="{FF2B5EF4-FFF2-40B4-BE49-F238E27FC236}">
                    <a16:creationId xmlns:a16="http://schemas.microsoft.com/office/drawing/2014/main" id="{0F0FD6B9-0B40-4DEE-9AA5-966CE28A3C8B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585;p47">
                <a:extLst>
                  <a:ext uri="{FF2B5EF4-FFF2-40B4-BE49-F238E27FC236}">
                    <a16:creationId xmlns:a16="http://schemas.microsoft.com/office/drawing/2014/main" id="{CE01EE31-029C-470F-B4CF-A2D98D28D7B9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586;p47">
                <a:extLst>
                  <a:ext uri="{FF2B5EF4-FFF2-40B4-BE49-F238E27FC236}">
                    <a16:creationId xmlns:a16="http://schemas.microsoft.com/office/drawing/2014/main" id="{9BEA726C-CF29-4B9A-B880-B1AB1A9F9FC3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587;p47">
                <a:extLst>
                  <a:ext uri="{FF2B5EF4-FFF2-40B4-BE49-F238E27FC236}">
                    <a16:creationId xmlns:a16="http://schemas.microsoft.com/office/drawing/2014/main" id="{A7569A30-4E7B-4BBA-8843-C342975D7C75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588;p47">
                <a:extLst>
                  <a:ext uri="{FF2B5EF4-FFF2-40B4-BE49-F238E27FC236}">
                    <a16:creationId xmlns:a16="http://schemas.microsoft.com/office/drawing/2014/main" id="{62B92985-DD31-4169-9E6C-139FBD56B642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589;p47">
                <a:extLst>
                  <a:ext uri="{FF2B5EF4-FFF2-40B4-BE49-F238E27FC236}">
                    <a16:creationId xmlns:a16="http://schemas.microsoft.com/office/drawing/2014/main" id="{5B089A07-29AF-4889-92BF-4B638792F2F9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590;p47">
                <a:extLst>
                  <a:ext uri="{FF2B5EF4-FFF2-40B4-BE49-F238E27FC236}">
                    <a16:creationId xmlns:a16="http://schemas.microsoft.com/office/drawing/2014/main" id="{8E29FE90-1EC3-4D40-9BFD-9988972639BA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3591;p47">
              <a:extLst>
                <a:ext uri="{FF2B5EF4-FFF2-40B4-BE49-F238E27FC236}">
                  <a16:creationId xmlns:a16="http://schemas.microsoft.com/office/drawing/2014/main" id="{B12975C7-917B-4B15-A65D-E96AC3EFA2F0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92;p47">
              <a:extLst>
                <a:ext uri="{FF2B5EF4-FFF2-40B4-BE49-F238E27FC236}">
                  <a16:creationId xmlns:a16="http://schemas.microsoft.com/office/drawing/2014/main" id="{9D05C9F3-215F-4C48-86E7-27B388E9550B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93;p47">
              <a:extLst>
                <a:ext uri="{FF2B5EF4-FFF2-40B4-BE49-F238E27FC236}">
                  <a16:creationId xmlns:a16="http://schemas.microsoft.com/office/drawing/2014/main" id="{99C754F6-00AA-4AAA-858F-5E422A307501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94;p47">
              <a:extLst>
                <a:ext uri="{FF2B5EF4-FFF2-40B4-BE49-F238E27FC236}">
                  <a16:creationId xmlns:a16="http://schemas.microsoft.com/office/drawing/2014/main" id="{9A80EB1C-2C97-44FF-BFEC-B85AD8543ADE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95;p47">
              <a:extLst>
                <a:ext uri="{FF2B5EF4-FFF2-40B4-BE49-F238E27FC236}">
                  <a16:creationId xmlns:a16="http://schemas.microsoft.com/office/drawing/2014/main" id="{E994148B-58F1-4D04-ACC1-AE30B8D68867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96;p47">
              <a:extLst>
                <a:ext uri="{FF2B5EF4-FFF2-40B4-BE49-F238E27FC236}">
                  <a16:creationId xmlns:a16="http://schemas.microsoft.com/office/drawing/2014/main" id="{13FFDC54-F48E-4C10-A518-E851523BDF79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597;p47">
              <a:extLst>
                <a:ext uri="{FF2B5EF4-FFF2-40B4-BE49-F238E27FC236}">
                  <a16:creationId xmlns:a16="http://schemas.microsoft.com/office/drawing/2014/main" id="{831459DF-D4A7-404F-9B19-CA25F1497697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598;p47">
              <a:extLst>
                <a:ext uri="{FF2B5EF4-FFF2-40B4-BE49-F238E27FC236}">
                  <a16:creationId xmlns:a16="http://schemas.microsoft.com/office/drawing/2014/main" id="{24CAF32B-F497-4771-B87C-000496CE1510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599;p47">
              <a:extLst>
                <a:ext uri="{FF2B5EF4-FFF2-40B4-BE49-F238E27FC236}">
                  <a16:creationId xmlns:a16="http://schemas.microsoft.com/office/drawing/2014/main" id="{C1CFE978-CEBA-4621-9832-78D4482824E9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600;p47">
              <a:extLst>
                <a:ext uri="{FF2B5EF4-FFF2-40B4-BE49-F238E27FC236}">
                  <a16:creationId xmlns:a16="http://schemas.microsoft.com/office/drawing/2014/main" id="{43C79FA8-7BAE-445F-A038-2A8914CE04E2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601;p47">
              <a:extLst>
                <a:ext uri="{FF2B5EF4-FFF2-40B4-BE49-F238E27FC236}">
                  <a16:creationId xmlns:a16="http://schemas.microsoft.com/office/drawing/2014/main" id="{464FF80C-5922-40E1-9232-03FF6384260D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602;p47">
              <a:extLst>
                <a:ext uri="{FF2B5EF4-FFF2-40B4-BE49-F238E27FC236}">
                  <a16:creationId xmlns:a16="http://schemas.microsoft.com/office/drawing/2014/main" id="{7B7B703A-F5D1-4F93-B717-A7E4E7983CD5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603;p47">
              <a:extLst>
                <a:ext uri="{FF2B5EF4-FFF2-40B4-BE49-F238E27FC236}">
                  <a16:creationId xmlns:a16="http://schemas.microsoft.com/office/drawing/2014/main" id="{A8E25EFD-FF58-40AC-AB14-5C5CF2041C84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604;p47">
              <a:extLst>
                <a:ext uri="{FF2B5EF4-FFF2-40B4-BE49-F238E27FC236}">
                  <a16:creationId xmlns:a16="http://schemas.microsoft.com/office/drawing/2014/main" id="{C038F5CE-378C-41E6-A319-A25B4AC9A678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605;p47">
              <a:extLst>
                <a:ext uri="{FF2B5EF4-FFF2-40B4-BE49-F238E27FC236}">
                  <a16:creationId xmlns:a16="http://schemas.microsoft.com/office/drawing/2014/main" id="{0DC0B2BE-F7ED-4CE8-A530-4EC7ADBF1DE9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606;p47">
              <a:extLst>
                <a:ext uri="{FF2B5EF4-FFF2-40B4-BE49-F238E27FC236}">
                  <a16:creationId xmlns:a16="http://schemas.microsoft.com/office/drawing/2014/main" id="{A9E0FD05-5193-405A-8E19-B6B6BD28E6B9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607;p47">
              <a:extLst>
                <a:ext uri="{FF2B5EF4-FFF2-40B4-BE49-F238E27FC236}">
                  <a16:creationId xmlns:a16="http://schemas.microsoft.com/office/drawing/2014/main" id="{915046A7-4B90-48B7-AFB1-598F4799E3AA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608;p47">
              <a:extLst>
                <a:ext uri="{FF2B5EF4-FFF2-40B4-BE49-F238E27FC236}">
                  <a16:creationId xmlns:a16="http://schemas.microsoft.com/office/drawing/2014/main" id="{42267769-9C96-47A7-A6BB-FBD341E19F36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609;p47">
              <a:extLst>
                <a:ext uri="{FF2B5EF4-FFF2-40B4-BE49-F238E27FC236}">
                  <a16:creationId xmlns:a16="http://schemas.microsoft.com/office/drawing/2014/main" id="{70D389F7-D123-4B5D-ABF4-B87F326F5006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10;p47">
              <a:extLst>
                <a:ext uri="{FF2B5EF4-FFF2-40B4-BE49-F238E27FC236}">
                  <a16:creationId xmlns:a16="http://schemas.microsoft.com/office/drawing/2014/main" id="{95095703-08DA-4F9D-B2DE-56E33EF7BED7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11;p47">
              <a:extLst>
                <a:ext uri="{FF2B5EF4-FFF2-40B4-BE49-F238E27FC236}">
                  <a16:creationId xmlns:a16="http://schemas.microsoft.com/office/drawing/2014/main" id="{7C130CCA-DF7A-45CF-91C3-C6D0E7108C8F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12;p47">
              <a:extLst>
                <a:ext uri="{FF2B5EF4-FFF2-40B4-BE49-F238E27FC236}">
                  <a16:creationId xmlns:a16="http://schemas.microsoft.com/office/drawing/2014/main" id="{559F7486-6162-4F22-A9DD-C06ABA6627A3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13;p47">
              <a:extLst>
                <a:ext uri="{FF2B5EF4-FFF2-40B4-BE49-F238E27FC236}">
                  <a16:creationId xmlns:a16="http://schemas.microsoft.com/office/drawing/2014/main" id="{4B8E6E67-CA8F-4BB8-A3C2-6F0A3F211349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14;p47">
              <a:extLst>
                <a:ext uri="{FF2B5EF4-FFF2-40B4-BE49-F238E27FC236}">
                  <a16:creationId xmlns:a16="http://schemas.microsoft.com/office/drawing/2014/main" id="{C7048713-D6C3-44B1-97E9-89CE34D3F0DA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15;p47">
              <a:extLst>
                <a:ext uri="{FF2B5EF4-FFF2-40B4-BE49-F238E27FC236}">
                  <a16:creationId xmlns:a16="http://schemas.microsoft.com/office/drawing/2014/main" id="{0F4F3690-133B-458D-B9BC-A3A1324368E0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16;p47">
              <a:extLst>
                <a:ext uri="{FF2B5EF4-FFF2-40B4-BE49-F238E27FC236}">
                  <a16:creationId xmlns:a16="http://schemas.microsoft.com/office/drawing/2014/main" id="{7E57FB32-AFCC-42F1-83BA-B48BA533FC6B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617;p47">
              <a:extLst>
                <a:ext uri="{FF2B5EF4-FFF2-40B4-BE49-F238E27FC236}">
                  <a16:creationId xmlns:a16="http://schemas.microsoft.com/office/drawing/2014/main" id="{83ED7D99-4B20-4BC4-9532-D620906131F4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618;p47">
              <a:extLst>
                <a:ext uri="{FF2B5EF4-FFF2-40B4-BE49-F238E27FC236}">
                  <a16:creationId xmlns:a16="http://schemas.microsoft.com/office/drawing/2014/main" id="{D4F60BCC-7315-445F-A291-100AB3506582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619;p47">
              <a:extLst>
                <a:ext uri="{FF2B5EF4-FFF2-40B4-BE49-F238E27FC236}">
                  <a16:creationId xmlns:a16="http://schemas.microsoft.com/office/drawing/2014/main" id="{BB968B10-39FB-4157-BE91-721ECEB40E5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620;p47">
              <a:extLst>
                <a:ext uri="{FF2B5EF4-FFF2-40B4-BE49-F238E27FC236}">
                  <a16:creationId xmlns:a16="http://schemas.microsoft.com/office/drawing/2014/main" id="{BC843D10-8F10-41AF-80F9-A6075C87A798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621;p47">
              <a:extLst>
                <a:ext uri="{FF2B5EF4-FFF2-40B4-BE49-F238E27FC236}">
                  <a16:creationId xmlns:a16="http://schemas.microsoft.com/office/drawing/2014/main" id="{98F2C12D-42F6-4BDB-8CDD-1AC39D679A67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622;p47">
              <a:extLst>
                <a:ext uri="{FF2B5EF4-FFF2-40B4-BE49-F238E27FC236}">
                  <a16:creationId xmlns:a16="http://schemas.microsoft.com/office/drawing/2014/main" id="{84CF1231-EF98-4232-B153-87954BD355BF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623;p47">
              <a:extLst>
                <a:ext uri="{FF2B5EF4-FFF2-40B4-BE49-F238E27FC236}">
                  <a16:creationId xmlns:a16="http://schemas.microsoft.com/office/drawing/2014/main" id="{2B9E59A3-C335-40E8-B66D-F437F858ECF0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624;p47">
              <a:extLst>
                <a:ext uri="{FF2B5EF4-FFF2-40B4-BE49-F238E27FC236}">
                  <a16:creationId xmlns:a16="http://schemas.microsoft.com/office/drawing/2014/main" id="{7E6CCA34-4978-4ABB-9F16-BD65B74A4D17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625;p47">
              <a:extLst>
                <a:ext uri="{FF2B5EF4-FFF2-40B4-BE49-F238E27FC236}">
                  <a16:creationId xmlns:a16="http://schemas.microsoft.com/office/drawing/2014/main" id="{CB52958C-6D82-4677-B2FD-835C2FD04A73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626;p47">
              <a:extLst>
                <a:ext uri="{FF2B5EF4-FFF2-40B4-BE49-F238E27FC236}">
                  <a16:creationId xmlns:a16="http://schemas.microsoft.com/office/drawing/2014/main" id="{5E434AD1-D6D2-4477-9E97-BB4E24AB9D70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627;p47">
              <a:extLst>
                <a:ext uri="{FF2B5EF4-FFF2-40B4-BE49-F238E27FC236}">
                  <a16:creationId xmlns:a16="http://schemas.microsoft.com/office/drawing/2014/main" id="{C92D6521-359D-46D7-9589-0B8D2E9CE3FF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628;p47">
              <a:extLst>
                <a:ext uri="{FF2B5EF4-FFF2-40B4-BE49-F238E27FC236}">
                  <a16:creationId xmlns:a16="http://schemas.microsoft.com/office/drawing/2014/main" id="{34A700BD-3A2D-448F-906D-1405A245546B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629;p47">
              <a:extLst>
                <a:ext uri="{FF2B5EF4-FFF2-40B4-BE49-F238E27FC236}">
                  <a16:creationId xmlns:a16="http://schemas.microsoft.com/office/drawing/2014/main" id="{4F3AB799-C33C-4D25-B955-AD0DB6161D93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630;p47">
              <a:extLst>
                <a:ext uri="{FF2B5EF4-FFF2-40B4-BE49-F238E27FC236}">
                  <a16:creationId xmlns:a16="http://schemas.microsoft.com/office/drawing/2014/main" id="{1B85DD03-80A6-47E4-A146-004B8BE507EC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31;p47">
              <a:extLst>
                <a:ext uri="{FF2B5EF4-FFF2-40B4-BE49-F238E27FC236}">
                  <a16:creationId xmlns:a16="http://schemas.microsoft.com/office/drawing/2014/main" id="{FA3DDCF0-D963-4FBC-A129-3D1ECBB4652D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32;p47">
              <a:extLst>
                <a:ext uri="{FF2B5EF4-FFF2-40B4-BE49-F238E27FC236}">
                  <a16:creationId xmlns:a16="http://schemas.microsoft.com/office/drawing/2014/main" id="{14BF146A-F6FE-40A6-A4EF-8442AD7126D8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33;p47">
              <a:extLst>
                <a:ext uri="{FF2B5EF4-FFF2-40B4-BE49-F238E27FC236}">
                  <a16:creationId xmlns:a16="http://schemas.microsoft.com/office/drawing/2014/main" id="{937AB66C-3414-483E-8E19-53A1C381ACF2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34;p47">
              <a:extLst>
                <a:ext uri="{FF2B5EF4-FFF2-40B4-BE49-F238E27FC236}">
                  <a16:creationId xmlns:a16="http://schemas.microsoft.com/office/drawing/2014/main" id="{B7BDDBBD-2904-43C3-B6AF-1C85FDC86116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35;p47">
              <a:extLst>
                <a:ext uri="{FF2B5EF4-FFF2-40B4-BE49-F238E27FC236}">
                  <a16:creationId xmlns:a16="http://schemas.microsoft.com/office/drawing/2014/main" id="{28668601-C05D-444B-9DFA-A8ECE01772D3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36;p47">
              <a:extLst>
                <a:ext uri="{FF2B5EF4-FFF2-40B4-BE49-F238E27FC236}">
                  <a16:creationId xmlns:a16="http://schemas.microsoft.com/office/drawing/2014/main" id="{116D0E0D-6A64-4515-AA5A-1A11124E907C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37;p47">
              <a:extLst>
                <a:ext uri="{FF2B5EF4-FFF2-40B4-BE49-F238E27FC236}">
                  <a16:creationId xmlns:a16="http://schemas.microsoft.com/office/drawing/2014/main" id="{F3F87E0B-26E5-471D-A203-8ED7235984E1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38;p47">
              <a:extLst>
                <a:ext uri="{FF2B5EF4-FFF2-40B4-BE49-F238E27FC236}">
                  <a16:creationId xmlns:a16="http://schemas.microsoft.com/office/drawing/2014/main" id="{E9A4D6A7-A97D-47BC-B807-FA27AB1E2929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39;p47">
              <a:extLst>
                <a:ext uri="{FF2B5EF4-FFF2-40B4-BE49-F238E27FC236}">
                  <a16:creationId xmlns:a16="http://schemas.microsoft.com/office/drawing/2014/main" id="{BCDFCF70-CA0E-44E9-8DB5-5E1FD4C35A74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40;p47">
              <a:extLst>
                <a:ext uri="{FF2B5EF4-FFF2-40B4-BE49-F238E27FC236}">
                  <a16:creationId xmlns:a16="http://schemas.microsoft.com/office/drawing/2014/main" id="{1B736745-0030-45BD-95EB-9F9907BFB134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641;p47">
              <a:extLst>
                <a:ext uri="{FF2B5EF4-FFF2-40B4-BE49-F238E27FC236}">
                  <a16:creationId xmlns:a16="http://schemas.microsoft.com/office/drawing/2014/main" id="{BEB0237B-2649-4FED-82D3-C4E9C18D5623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642;p47">
              <a:extLst>
                <a:ext uri="{FF2B5EF4-FFF2-40B4-BE49-F238E27FC236}">
                  <a16:creationId xmlns:a16="http://schemas.microsoft.com/office/drawing/2014/main" id="{8B07F82C-B503-4967-9BBD-EB3E70DE887B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643;p47">
              <a:extLst>
                <a:ext uri="{FF2B5EF4-FFF2-40B4-BE49-F238E27FC236}">
                  <a16:creationId xmlns:a16="http://schemas.microsoft.com/office/drawing/2014/main" id="{0E07F64C-0F00-45E4-AC5B-07060DE1C324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644;p47">
              <a:extLst>
                <a:ext uri="{FF2B5EF4-FFF2-40B4-BE49-F238E27FC236}">
                  <a16:creationId xmlns:a16="http://schemas.microsoft.com/office/drawing/2014/main" id="{6FE0922C-9D13-45D6-AFC6-9BC0140DC290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645;p47">
              <a:extLst>
                <a:ext uri="{FF2B5EF4-FFF2-40B4-BE49-F238E27FC236}">
                  <a16:creationId xmlns:a16="http://schemas.microsoft.com/office/drawing/2014/main" id="{8148FE31-8F50-495A-978B-C71337A53E9A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646;p47">
              <a:extLst>
                <a:ext uri="{FF2B5EF4-FFF2-40B4-BE49-F238E27FC236}">
                  <a16:creationId xmlns:a16="http://schemas.microsoft.com/office/drawing/2014/main" id="{E68F8D50-D679-40D1-B611-4FC3DC56FEE6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647;p47">
              <a:extLst>
                <a:ext uri="{FF2B5EF4-FFF2-40B4-BE49-F238E27FC236}">
                  <a16:creationId xmlns:a16="http://schemas.microsoft.com/office/drawing/2014/main" id="{04DD52F4-9ABC-47FA-988E-3411F7463EE2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648;p47">
              <a:extLst>
                <a:ext uri="{FF2B5EF4-FFF2-40B4-BE49-F238E27FC236}">
                  <a16:creationId xmlns:a16="http://schemas.microsoft.com/office/drawing/2014/main" id="{F7232C1B-0296-4AB4-A1F2-8C4309B543E5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649;p47">
              <a:extLst>
                <a:ext uri="{FF2B5EF4-FFF2-40B4-BE49-F238E27FC236}">
                  <a16:creationId xmlns:a16="http://schemas.microsoft.com/office/drawing/2014/main" id="{FE3D702C-4C7C-493A-BDCF-060FAECF5DE6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650;p47">
              <a:extLst>
                <a:ext uri="{FF2B5EF4-FFF2-40B4-BE49-F238E27FC236}">
                  <a16:creationId xmlns:a16="http://schemas.microsoft.com/office/drawing/2014/main" id="{4295588B-9BAB-4C64-A250-E95446EEE853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651;p47">
              <a:extLst>
                <a:ext uri="{FF2B5EF4-FFF2-40B4-BE49-F238E27FC236}">
                  <a16:creationId xmlns:a16="http://schemas.microsoft.com/office/drawing/2014/main" id="{183A6F95-9F5B-4198-875F-EE12540B55BE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652;p47">
              <a:extLst>
                <a:ext uri="{FF2B5EF4-FFF2-40B4-BE49-F238E27FC236}">
                  <a16:creationId xmlns:a16="http://schemas.microsoft.com/office/drawing/2014/main" id="{2E86C809-E8DA-4DCD-A602-66F7038238CD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653;p47">
              <a:extLst>
                <a:ext uri="{FF2B5EF4-FFF2-40B4-BE49-F238E27FC236}">
                  <a16:creationId xmlns:a16="http://schemas.microsoft.com/office/drawing/2014/main" id="{A96E7F3E-8B3D-4D91-84C6-15605AEFFE8D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654;p47">
              <a:extLst>
                <a:ext uri="{FF2B5EF4-FFF2-40B4-BE49-F238E27FC236}">
                  <a16:creationId xmlns:a16="http://schemas.microsoft.com/office/drawing/2014/main" id="{D92103E3-BB6D-45EE-98D9-79DA1B2BD153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655;p47">
              <a:extLst>
                <a:ext uri="{FF2B5EF4-FFF2-40B4-BE49-F238E27FC236}">
                  <a16:creationId xmlns:a16="http://schemas.microsoft.com/office/drawing/2014/main" id="{33B8A55E-A6C0-43CF-A88E-52759B327B52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656;p47">
              <a:extLst>
                <a:ext uri="{FF2B5EF4-FFF2-40B4-BE49-F238E27FC236}">
                  <a16:creationId xmlns:a16="http://schemas.microsoft.com/office/drawing/2014/main" id="{4ADB0E62-BE0A-42AF-8E73-C8B7239B82ED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657;p47">
              <a:extLst>
                <a:ext uri="{FF2B5EF4-FFF2-40B4-BE49-F238E27FC236}">
                  <a16:creationId xmlns:a16="http://schemas.microsoft.com/office/drawing/2014/main" id="{62B78CB2-9B2A-45E7-A7DA-BFCD9E85C2B8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658;p47">
              <a:extLst>
                <a:ext uri="{FF2B5EF4-FFF2-40B4-BE49-F238E27FC236}">
                  <a16:creationId xmlns:a16="http://schemas.microsoft.com/office/drawing/2014/main" id="{D36F492A-9F8D-41AF-8D0B-B662F151CBE0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659;p47">
              <a:extLst>
                <a:ext uri="{FF2B5EF4-FFF2-40B4-BE49-F238E27FC236}">
                  <a16:creationId xmlns:a16="http://schemas.microsoft.com/office/drawing/2014/main" id="{0B8F67E9-D7ED-4282-BAF0-60E6A48533AA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3660;p47">
              <a:extLst>
                <a:ext uri="{FF2B5EF4-FFF2-40B4-BE49-F238E27FC236}">
                  <a16:creationId xmlns:a16="http://schemas.microsoft.com/office/drawing/2014/main" id="{396605D5-112C-4179-B796-0D973AF969CB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3661;p47">
              <a:extLst>
                <a:ext uri="{FF2B5EF4-FFF2-40B4-BE49-F238E27FC236}">
                  <a16:creationId xmlns:a16="http://schemas.microsoft.com/office/drawing/2014/main" id="{20545CAD-D313-4D4E-B80B-4597D0F44797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3662;p47">
              <a:extLst>
                <a:ext uri="{FF2B5EF4-FFF2-40B4-BE49-F238E27FC236}">
                  <a16:creationId xmlns:a16="http://schemas.microsoft.com/office/drawing/2014/main" id="{050C93BA-90CD-4B0B-9A75-93A5A8E1DC3C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663;p47">
              <a:extLst>
                <a:ext uri="{FF2B5EF4-FFF2-40B4-BE49-F238E27FC236}">
                  <a16:creationId xmlns:a16="http://schemas.microsoft.com/office/drawing/2014/main" id="{E9DF4B3C-90A4-4F17-8E0D-D3A2AB5049E8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664;p47">
              <a:extLst>
                <a:ext uri="{FF2B5EF4-FFF2-40B4-BE49-F238E27FC236}">
                  <a16:creationId xmlns:a16="http://schemas.microsoft.com/office/drawing/2014/main" id="{92BCFFF8-9F97-459B-9A2D-88C19F2F65FC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665;p47">
              <a:extLst>
                <a:ext uri="{FF2B5EF4-FFF2-40B4-BE49-F238E27FC236}">
                  <a16:creationId xmlns:a16="http://schemas.microsoft.com/office/drawing/2014/main" id="{341FD92D-9CE8-4A2B-B384-277676E74DB5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" name="Google Shape;3666;p47">
              <a:extLst>
                <a:ext uri="{FF2B5EF4-FFF2-40B4-BE49-F238E27FC236}">
                  <a16:creationId xmlns:a16="http://schemas.microsoft.com/office/drawing/2014/main" id="{FF8B2533-81D3-4A55-B169-E22A68A721D2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21" name="Google Shape;3667;p47">
                <a:extLst>
                  <a:ext uri="{FF2B5EF4-FFF2-40B4-BE49-F238E27FC236}">
                    <a16:creationId xmlns:a16="http://schemas.microsoft.com/office/drawing/2014/main" id="{1F593F93-6BD9-48C1-8BCD-1E45E00C3A3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668;p47">
                <a:extLst>
                  <a:ext uri="{FF2B5EF4-FFF2-40B4-BE49-F238E27FC236}">
                    <a16:creationId xmlns:a16="http://schemas.microsoft.com/office/drawing/2014/main" id="{BEA97BFE-0091-4320-87D9-F7F9536DF36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669;p47">
                <a:extLst>
                  <a:ext uri="{FF2B5EF4-FFF2-40B4-BE49-F238E27FC236}">
                    <a16:creationId xmlns:a16="http://schemas.microsoft.com/office/drawing/2014/main" id="{3DE4F1AA-1804-47B9-BD01-7CD4B045E7F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670;p47">
                <a:extLst>
                  <a:ext uri="{FF2B5EF4-FFF2-40B4-BE49-F238E27FC236}">
                    <a16:creationId xmlns:a16="http://schemas.microsoft.com/office/drawing/2014/main" id="{FC015F92-7F40-455E-96A0-AD860DFF15F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671;p47">
                <a:extLst>
                  <a:ext uri="{FF2B5EF4-FFF2-40B4-BE49-F238E27FC236}">
                    <a16:creationId xmlns:a16="http://schemas.microsoft.com/office/drawing/2014/main" id="{E4E9A76F-852C-4AB0-A46E-916D8FB45C1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3672;p47">
              <a:extLst>
                <a:ext uri="{FF2B5EF4-FFF2-40B4-BE49-F238E27FC236}">
                  <a16:creationId xmlns:a16="http://schemas.microsoft.com/office/drawing/2014/main" id="{03173B3A-A420-4428-AC72-EAA6B4E92019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16" name="Google Shape;3673;p47">
                <a:extLst>
                  <a:ext uri="{FF2B5EF4-FFF2-40B4-BE49-F238E27FC236}">
                    <a16:creationId xmlns:a16="http://schemas.microsoft.com/office/drawing/2014/main" id="{77776980-DE73-4949-9A45-BC705270811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674;p47">
                <a:extLst>
                  <a:ext uri="{FF2B5EF4-FFF2-40B4-BE49-F238E27FC236}">
                    <a16:creationId xmlns:a16="http://schemas.microsoft.com/office/drawing/2014/main" id="{75A1F732-5D01-4CBF-9135-D9E46E727F6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675;p47">
                <a:extLst>
                  <a:ext uri="{FF2B5EF4-FFF2-40B4-BE49-F238E27FC236}">
                    <a16:creationId xmlns:a16="http://schemas.microsoft.com/office/drawing/2014/main" id="{965A2029-3B65-4F14-8A2F-A80EAF88824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676;p47">
                <a:extLst>
                  <a:ext uri="{FF2B5EF4-FFF2-40B4-BE49-F238E27FC236}">
                    <a16:creationId xmlns:a16="http://schemas.microsoft.com/office/drawing/2014/main" id="{1550BD53-1823-4C01-B5E9-A331C6975B99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677;p47">
                <a:extLst>
                  <a:ext uri="{FF2B5EF4-FFF2-40B4-BE49-F238E27FC236}">
                    <a16:creationId xmlns:a16="http://schemas.microsoft.com/office/drawing/2014/main" id="{80884208-AFCF-4034-8641-5813A8182DF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3678;p47">
              <a:extLst>
                <a:ext uri="{FF2B5EF4-FFF2-40B4-BE49-F238E27FC236}">
                  <a16:creationId xmlns:a16="http://schemas.microsoft.com/office/drawing/2014/main" id="{80F9EE66-61FF-4B16-8706-AAE3C2196DFF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679;p47">
              <a:extLst>
                <a:ext uri="{FF2B5EF4-FFF2-40B4-BE49-F238E27FC236}">
                  <a16:creationId xmlns:a16="http://schemas.microsoft.com/office/drawing/2014/main" id="{C5AA9B6B-0F50-4BA0-B7CA-3029C15A5B53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40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vi-VN" sz="4000"/>
              <a:t>Tìm đường đi </a:t>
            </a:r>
            <a:br>
              <a:rPr lang="vi-VN" sz="4000"/>
            </a:br>
            <a:r>
              <a:rPr lang="vi-VN" sz="4000"/>
              <a:t>bằng thuật giải BFS</a:t>
            </a:r>
            <a:endParaRPr sz="400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573116" y="1516792"/>
            <a:ext cx="3075909" cy="3021108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595;p17">
            <a:extLst>
              <a:ext uri="{FF2B5EF4-FFF2-40B4-BE49-F238E27FC236}">
                <a16:creationId xmlns:a16="http://schemas.microsoft.com/office/drawing/2014/main" id="{63E0B25E-93BA-43E1-BA54-9943A68FFA64}"/>
              </a:ext>
            </a:extLst>
          </p:cNvPr>
          <p:cNvSpPr txBox="1">
            <a:spLocks/>
          </p:cNvSpPr>
          <p:nvPr/>
        </p:nvSpPr>
        <p:spPr>
          <a:xfrm>
            <a:off x="429325" y="2033990"/>
            <a:ext cx="4205918" cy="26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sz="1800"/>
              <a:t>Khởi t</a:t>
            </a:r>
            <a:r>
              <a:rPr lang="vi-VN" sz="1800"/>
              <a:t>ạo mảng </a:t>
            </a:r>
            <a:r>
              <a:rPr lang="en-US" sz="1800"/>
              <a:t>C </a:t>
            </a:r>
            <a:r>
              <a:rPr lang="vi-VN" sz="1800"/>
              <a:t>chứa đỉnh chưa xét; mảng</a:t>
            </a:r>
            <a:r>
              <a:rPr lang="en-US" sz="1800"/>
              <a:t> D </a:t>
            </a:r>
            <a:r>
              <a:rPr lang="vi-VN" sz="1800"/>
              <a:t>trọng số; mảng bfs</a:t>
            </a:r>
            <a:r>
              <a:rPr lang="en-US" sz="1800"/>
              <a:t> </a:t>
            </a:r>
            <a:r>
              <a:rPr lang="vi-VN" sz="1800"/>
              <a:t>lưu các đỉnh đã duyệt; s là đỉnh bắt đầu và e là đỉnh kết thúc. MAX là số lượng phần tử tối đa của Queue.</a:t>
            </a:r>
            <a:endParaRPr lang="en-US" sz="1800"/>
          </a:p>
          <a:p>
            <a:pPr algn="just"/>
            <a:r>
              <a:rPr lang="en-US" sz="1800"/>
              <a:t>Push(s) vào Queue và xét các đỉnh kề với đỉnh s</a:t>
            </a:r>
          </a:p>
        </p:txBody>
      </p:sp>
    </p:spTree>
    <p:extLst>
      <p:ext uri="{BB962C8B-B14F-4D97-AF65-F5344CB8AC3E}">
        <p14:creationId xmlns:p14="http://schemas.microsoft.com/office/powerpoint/2010/main" val="116010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vi-VN" sz="4000"/>
              <a:t>Tìm đường đi </a:t>
            </a:r>
            <a:br>
              <a:rPr lang="vi-VN" sz="4000"/>
            </a:br>
            <a:r>
              <a:rPr lang="vi-VN" sz="4000"/>
              <a:t>bằng thuật giải BFS</a:t>
            </a:r>
            <a:endParaRPr sz="400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1170571152"/>
              </p:ext>
            </p:extLst>
          </p:nvPr>
        </p:nvGraphicFramePr>
        <p:xfrm>
          <a:off x="457200" y="2087311"/>
          <a:ext cx="4205300" cy="2004100"/>
        </p:xfrm>
        <a:graphic>
          <a:graphicData uri="http://schemas.openxmlformats.org/drawingml/2006/table">
            <a:tbl>
              <a:tblPr>
                <a:noFill/>
                <a:tableStyleId>{11E2214B-EEA6-4F0E-851E-DA328E0D34B4}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C23C0-D04D-48AB-81BC-42941EC8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50" y="2087311"/>
            <a:ext cx="4056525" cy="20040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7263" y="2113080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/>
              <a:t>Nhận xét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9" name="Google Shape;3050;p47">
            <a:extLst>
              <a:ext uri="{FF2B5EF4-FFF2-40B4-BE49-F238E27FC236}">
                <a16:creationId xmlns:a16="http://schemas.microsoft.com/office/drawing/2014/main" id="{5268DEEE-BC47-4480-A89E-239D73A77EF8}"/>
              </a:ext>
            </a:extLst>
          </p:cNvPr>
          <p:cNvGrpSpPr/>
          <p:nvPr/>
        </p:nvGrpSpPr>
        <p:grpSpPr>
          <a:xfrm>
            <a:off x="5090701" y="1090882"/>
            <a:ext cx="3146036" cy="3303284"/>
            <a:chOff x="2152750" y="190500"/>
            <a:chExt cx="4293756" cy="4762499"/>
          </a:xfrm>
        </p:grpSpPr>
        <p:sp>
          <p:nvSpPr>
            <p:cNvPr id="260" name="Google Shape;3051;p47">
              <a:extLst>
                <a:ext uri="{FF2B5EF4-FFF2-40B4-BE49-F238E27FC236}">
                  <a16:creationId xmlns:a16="http://schemas.microsoft.com/office/drawing/2014/main" id="{A4B6884E-1379-4484-92BF-105025BEE132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052;p47">
              <a:extLst>
                <a:ext uri="{FF2B5EF4-FFF2-40B4-BE49-F238E27FC236}">
                  <a16:creationId xmlns:a16="http://schemas.microsoft.com/office/drawing/2014/main" id="{FAFE0835-DDBE-4A68-8645-BE17645873A3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053;p47">
              <a:extLst>
                <a:ext uri="{FF2B5EF4-FFF2-40B4-BE49-F238E27FC236}">
                  <a16:creationId xmlns:a16="http://schemas.microsoft.com/office/drawing/2014/main" id="{96EEFC45-427A-4009-B34E-7C83D75BF949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054;p47">
              <a:extLst>
                <a:ext uri="{FF2B5EF4-FFF2-40B4-BE49-F238E27FC236}">
                  <a16:creationId xmlns:a16="http://schemas.microsoft.com/office/drawing/2014/main" id="{4A752BCD-BA2B-49EE-8519-8E837C42D8C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055;p47">
              <a:extLst>
                <a:ext uri="{FF2B5EF4-FFF2-40B4-BE49-F238E27FC236}">
                  <a16:creationId xmlns:a16="http://schemas.microsoft.com/office/drawing/2014/main" id="{1E483246-4291-487C-BC69-18FCD562813E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056;p47">
              <a:extLst>
                <a:ext uri="{FF2B5EF4-FFF2-40B4-BE49-F238E27FC236}">
                  <a16:creationId xmlns:a16="http://schemas.microsoft.com/office/drawing/2014/main" id="{635BCB78-5B20-4AC7-A3BF-D8638CA728DC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057;p47">
              <a:extLst>
                <a:ext uri="{FF2B5EF4-FFF2-40B4-BE49-F238E27FC236}">
                  <a16:creationId xmlns:a16="http://schemas.microsoft.com/office/drawing/2014/main" id="{D45C2225-2CC4-4DCA-8B13-5C7D6051AFB4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058;p47">
              <a:extLst>
                <a:ext uri="{FF2B5EF4-FFF2-40B4-BE49-F238E27FC236}">
                  <a16:creationId xmlns:a16="http://schemas.microsoft.com/office/drawing/2014/main" id="{109C3122-B179-440D-936C-A4D00222EBA9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059;p47">
              <a:extLst>
                <a:ext uri="{FF2B5EF4-FFF2-40B4-BE49-F238E27FC236}">
                  <a16:creationId xmlns:a16="http://schemas.microsoft.com/office/drawing/2014/main" id="{0B04215B-F366-4967-AFB6-D4AED27074EC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060;p47">
              <a:extLst>
                <a:ext uri="{FF2B5EF4-FFF2-40B4-BE49-F238E27FC236}">
                  <a16:creationId xmlns:a16="http://schemas.microsoft.com/office/drawing/2014/main" id="{52299485-0AAF-4EF3-B51A-2C98068B1B28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061;p47">
              <a:extLst>
                <a:ext uri="{FF2B5EF4-FFF2-40B4-BE49-F238E27FC236}">
                  <a16:creationId xmlns:a16="http://schemas.microsoft.com/office/drawing/2014/main" id="{63DE8BD2-2AEF-4FC7-9DFA-952428C92F2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062;p47">
              <a:extLst>
                <a:ext uri="{FF2B5EF4-FFF2-40B4-BE49-F238E27FC236}">
                  <a16:creationId xmlns:a16="http://schemas.microsoft.com/office/drawing/2014/main" id="{E8269C41-C73C-4675-84BE-0FFDE86BACD4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063;p47">
              <a:extLst>
                <a:ext uri="{FF2B5EF4-FFF2-40B4-BE49-F238E27FC236}">
                  <a16:creationId xmlns:a16="http://schemas.microsoft.com/office/drawing/2014/main" id="{4862C73A-7765-4CDA-8B79-B41E656C6E58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064;p47">
              <a:extLst>
                <a:ext uri="{FF2B5EF4-FFF2-40B4-BE49-F238E27FC236}">
                  <a16:creationId xmlns:a16="http://schemas.microsoft.com/office/drawing/2014/main" id="{1CB8F2F3-0985-4E72-B600-34A13DC4CD53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065;p47">
              <a:extLst>
                <a:ext uri="{FF2B5EF4-FFF2-40B4-BE49-F238E27FC236}">
                  <a16:creationId xmlns:a16="http://schemas.microsoft.com/office/drawing/2014/main" id="{8F67AB62-653F-4637-A417-5F4BA41F93C7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066;p47">
              <a:extLst>
                <a:ext uri="{FF2B5EF4-FFF2-40B4-BE49-F238E27FC236}">
                  <a16:creationId xmlns:a16="http://schemas.microsoft.com/office/drawing/2014/main" id="{83844918-36A4-483C-8178-EF96B44AF1D3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067;p47">
              <a:extLst>
                <a:ext uri="{FF2B5EF4-FFF2-40B4-BE49-F238E27FC236}">
                  <a16:creationId xmlns:a16="http://schemas.microsoft.com/office/drawing/2014/main" id="{7C193C08-AE24-40C4-A0ED-6BF121D69C3B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068;p47">
              <a:extLst>
                <a:ext uri="{FF2B5EF4-FFF2-40B4-BE49-F238E27FC236}">
                  <a16:creationId xmlns:a16="http://schemas.microsoft.com/office/drawing/2014/main" id="{5D4C075E-58F9-47AA-AF63-FD308DC15010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069;p47">
              <a:extLst>
                <a:ext uri="{FF2B5EF4-FFF2-40B4-BE49-F238E27FC236}">
                  <a16:creationId xmlns:a16="http://schemas.microsoft.com/office/drawing/2014/main" id="{7CFB264D-19A4-4505-89C2-F92F1315EB47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070;p47">
              <a:extLst>
                <a:ext uri="{FF2B5EF4-FFF2-40B4-BE49-F238E27FC236}">
                  <a16:creationId xmlns:a16="http://schemas.microsoft.com/office/drawing/2014/main" id="{27523E62-C884-4FCB-9B3E-B46E57AC7975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071;p47">
              <a:extLst>
                <a:ext uri="{FF2B5EF4-FFF2-40B4-BE49-F238E27FC236}">
                  <a16:creationId xmlns:a16="http://schemas.microsoft.com/office/drawing/2014/main" id="{F1970715-1552-4A05-9712-646A775D5F1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072;p47">
              <a:extLst>
                <a:ext uri="{FF2B5EF4-FFF2-40B4-BE49-F238E27FC236}">
                  <a16:creationId xmlns:a16="http://schemas.microsoft.com/office/drawing/2014/main" id="{AB40F6F5-1418-420F-82B6-415EE859BA5C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073;p47">
              <a:extLst>
                <a:ext uri="{FF2B5EF4-FFF2-40B4-BE49-F238E27FC236}">
                  <a16:creationId xmlns:a16="http://schemas.microsoft.com/office/drawing/2014/main" id="{8424A46B-BD67-4A14-877F-6CFAF94DAC87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074;p47">
              <a:extLst>
                <a:ext uri="{FF2B5EF4-FFF2-40B4-BE49-F238E27FC236}">
                  <a16:creationId xmlns:a16="http://schemas.microsoft.com/office/drawing/2014/main" id="{E18F6FB4-6699-498D-A490-7331F9838944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075;p47">
              <a:extLst>
                <a:ext uri="{FF2B5EF4-FFF2-40B4-BE49-F238E27FC236}">
                  <a16:creationId xmlns:a16="http://schemas.microsoft.com/office/drawing/2014/main" id="{4CDDFAD7-0926-4300-AFE0-4406C57BC2B5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076;p47">
              <a:extLst>
                <a:ext uri="{FF2B5EF4-FFF2-40B4-BE49-F238E27FC236}">
                  <a16:creationId xmlns:a16="http://schemas.microsoft.com/office/drawing/2014/main" id="{CA00BC16-65B7-44C0-BA07-B85E304E297F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077;p47">
              <a:extLst>
                <a:ext uri="{FF2B5EF4-FFF2-40B4-BE49-F238E27FC236}">
                  <a16:creationId xmlns:a16="http://schemas.microsoft.com/office/drawing/2014/main" id="{99F4C2E4-24AC-4885-8305-304F95F55E2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078;p47">
              <a:extLst>
                <a:ext uri="{FF2B5EF4-FFF2-40B4-BE49-F238E27FC236}">
                  <a16:creationId xmlns:a16="http://schemas.microsoft.com/office/drawing/2014/main" id="{81FB0C90-AB03-457E-8645-6FE4B1F903BA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079;p47">
              <a:extLst>
                <a:ext uri="{FF2B5EF4-FFF2-40B4-BE49-F238E27FC236}">
                  <a16:creationId xmlns:a16="http://schemas.microsoft.com/office/drawing/2014/main" id="{CA8727E9-CC2E-464B-9161-1DE41450C8D9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080;p47">
              <a:extLst>
                <a:ext uri="{FF2B5EF4-FFF2-40B4-BE49-F238E27FC236}">
                  <a16:creationId xmlns:a16="http://schemas.microsoft.com/office/drawing/2014/main" id="{D98ACDEB-B10B-4AE5-8E94-439326929E56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081;p47">
              <a:extLst>
                <a:ext uri="{FF2B5EF4-FFF2-40B4-BE49-F238E27FC236}">
                  <a16:creationId xmlns:a16="http://schemas.microsoft.com/office/drawing/2014/main" id="{5207A26D-94DC-4262-BB18-7243E4782B72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082;p47">
              <a:extLst>
                <a:ext uri="{FF2B5EF4-FFF2-40B4-BE49-F238E27FC236}">
                  <a16:creationId xmlns:a16="http://schemas.microsoft.com/office/drawing/2014/main" id="{31F4A5C0-2DBA-45A1-BF89-A4C180568C84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083;p47">
              <a:extLst>
                <a:ext uri="{FF2B5EF4-FFF2-40B4-BE49-F238E27FC236}">
                  <a16:creationId xmlns:a16="http://schemas.microsoft.com/office/drawing/2014/main" id="{E953AA2C-57C7-45C2-A555-CAFFC26B3BF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084;p47">
              <a:extLst>
                <a:ext uri="{FF2B5EF4-FFF2-40B4-BE49-F238E27FC236}">
                  <a16:creationId xmlns:a16="http://schemas.microsoft.com/office/drawing/2014/main" id="{42E1EF21-7DCD-4C61-8CEF-65C1B2D58DA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085;p47">
              <a:extLst>
                <a:ext uri="{FF2B5EF4-FFF2-40B4-BE49-F238E27FC236}">
                  <a16:creationId xmlns:a16="http://schemas.microsoft.com/office/drawing/2014/main" id="{4DA7FF72-A7DC-4C2E-9EA5-FFEA3823880D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086;p47">
              <a:extLst>
                <a:ext uri="{FF2B5EF4-FFF2-40B4-BE49-F238E27FC236}">
                  <a16:creationId xmlns:a16="http://schemas.microsoft.com/office/drawing/2014/main" id="{B67295CC-BE95-4FEB-8D38-3928A8ACB3D2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087;p47">
              <a:extLst>
                <a:ext uri="{FF2B5EF4-FFF2-40B4-BE49-F238E27FC236}">
                  <a16:creationId xmlns:a16="http://schemas.microsoft.com/office/drawing/2014/main" id="{E671CCCF-CADB-43CD-9955-B820DD67EF6A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088;p47">
              <a:extLst>
                <a:ext uri="{FF2B5EF4-FFF2-40B4-BE49-F238E27FC236}">
                  <a16:creationId xmlns:a16="http://schemas.microsoft.com/office/drawing/2014/main" id="{96432AC7-307C-45DC-B83D-A8F337D1A74E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089;p47">
              <a:extLst>
                <a:ext uri="{FF2B5EF4-FFF2-40B4-BE49-F238E27FC236}">
                  <a16:creationId xmlns:a16="http://schemas.microsoft.com/office/drawing/2014/main" id="{500E4855-63CF-4F94-A42B-6412C3EF2B38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090;p47">
              <a:extLst>
                <a:ext uri="{FF2B5EF4-FFF2-40B4-BE49-F238E27FC236}">
                  <a16:creationId xmlns:a16="http://schemas.microsoft.com/office/drawing/2014/main" id="{DB7B4008-3A5A-4AE2-8471-77B7916D9ED9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91;p47">
              <a:extLst>
                <a:ext uri="{FF2B5EF4-FFF2-40B4-BE49-F238E27FC236}">
                  <a16:creationId xmlns:a16="http://schemas.microsoft.com/office/drawing/2014/main" id="{A43D6740-E670-479B-8AA4-D99F74312119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92;p47">
              <a:extLst>
                <a:ext uri="{FF2B5EF4-FFF2-40B4-BE49-F238E27FC236}">
                  <a16:creationId xmlns:a16="http://schemas.microsoft.com/office/drawing/2014/main" id="{F6F66479-8DDC-4197-8C43-EAB3B708F4D9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93;p47">
              <a:extLst>
                <a:ext uri="{FF2B5EF4-FFF2-40B4-BE49-F238E27FC236}">
                  <a16:creationId xmlns:a16="http://schemas.microsoft.com/office/drawing/2014/main" id="{3C87D18D-0901-4072-9FF0-F1407CA6C07E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94;p47">
              <a:extLst>
                <a:ext uri="{FF2B5EF4-FFF2-40B4-BE49-F238E27FC236}">
                  <a16:creationId xmlns:a16="http://schemas.microsoft.com/office/drawing/2014/main" id="{22EEE289-BFFF-4B3D-A32C-151B811C6001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95;p47">
              <a:extLst>
                <a:ext uri="{FF2B5EF4-FFF2-40B4-BE49-F238E27FC236}">
                  <a16:creationId xmlns:a16="http://schemas.microsoft.com/office/drawing/2014/main" id="{461F09C6-4EBD-47D7-AF62-0528AD71328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96;p47">
              <a:extLst>
                <a:ext uri="{FF2B5EF4-FFF2-40B4-BE49-F238E27FC236}">
                  <a16:creationId xmlns:a16="http://schemas.microsoft.com/office/drawing/2014/main" id="{E4291B36-4BF7-4F43-B758-C220DA2BCBA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97;p47">
              <a:extLst>
                <a:ext uri="{FF2B5EF4-FFF2-40B4-BE49-F238E27FC236}">
                  <a16:creationId xmlns:a16="http://schemas.microsoft.com/office/drawing/2014/main" id="{0AF33EE7-157C-4D22-A570-E5D23F153AD6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98;p47">
              <a:extLst>
                <a:ext uri="{FF2B5EF4-FFF2-40B4-BE49-F238E27FC236}">
                  <a16:creationId xmlns:a16="http://schemas.microsoft.com/office/drawing/2014/main" id="{7EE9B7AE-9A4A-40A9-AA84-6B20C10F940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99;p47">
              <a:extLst>
                <a:ext uri="{FF2B5EF4-FFF2-40B4-BE49-F238E27FC236}">
                  <a16:creationId xmlns:a16="http://schemas.microsoft.com/office/drawing/2014/main" id="{5834128F-E501-4889-B651-679666206E4F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100;p47">
              <a:extLst>
                <a:ext uri="{FF2B5EF4-FFF2-40B4-BE49-F238E27FC236}">
                  <a16:creationId xmlns:a16="http://schemas.microsoft.com/office/drawing/2014/main" id="{94A26CB3-AAD5-466D-98F5-B9364FD36353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1;p47">
              <a:extLst>
                <a:ext uri="{FF2B5EF4-FFF2-40B4-BE49-F238E27FC236}">
                  <a16:creationId xmlns:a16="http://schemas.microsoft.com/office/drawing/2014/main" id="{A013D3FF-397F-4DB3-A6C5-9D5418D775FD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02;p47">
              <a:extLst>
                <a:ext uri="{FF2B5EF4-FFF2-40B4-BE49-F238E27FC236}">
                  <a16:creationId xmlns:a16="http://schemas.microsoft.com/office/drawing/2014/main" id="{971B3B3F-232E-4B97-9AD7-A59BDC7FC235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03;p47">
              <a:extLst>
                <a:ext uri="{FF2B5EF4-FFF2-40B4-BE49-F238E27FC236}">
                  <a16:creationId xmlns:a16="http://schemas.microsoft.com/office/drawing/2014/main" id="{E8DE74B3-7C22-4062-8729-2EC5FB33CBEA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04;p47">
              <a:extLst>
                <a:ext uri="{FF2B5EF4-FFF2-40B4-BE49-F238E27FC236}">
                  <a16:creationId xmlns:a16="http://schemas.microsoft.com/office/drawing/2014/main" id="{A47F760A-BEBE-4459-9730-FEB245A0C64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05;p47">
              <a:extLst>
                <a:ext uri="{FF2B5EF4-FFF2-40B4-BE49-F238E27FC236}">
                  <a16:creationId xmlns:a16="http://schemas.microsoft.com/office/drawing/2014/main" id="{04365667-1E30-4A6F-9BBC-DD0D0ABB7B8D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06;p47">
              <a:extLst>
                <a:ext uri="{FF2B5EF4-FFF2-40B4-BE49-F238E27FC236}">
                  <a16:creationId xmlns:a16="http://schemas.microsoft.com/office/drawing/2014/main" id="{18374045-DDC2-4F29-9640-B50CE5EA65C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07;p47">
              <a:extLst>
                <a:ext uri="{FF2B5EF4-FFF2-40B4-BE49-F238E27FC236}">
                  <a16:creationId xmlns:a16="http://schemas.microsoft.com/office/drawing/2014/main" id="{E1D12E15-3770-42D0-B0EF-A3BC3E904F6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08;p47">
              <a:extLst>
                <a:ext uri="{FF2B5EF4-FFF2-40B4-BE49-F238E27FC236}">
                  <a16:creationId xmlns:a16="http://schemas.microsoft.com/office/drawing/2014/main" id="{33D0D23F-355B-4645-BC12-BA4E0B2EB788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09;p47">
              <a:extLst>
                <a:ext uri="{FF2B5EF4-FFF2-40B4-BE49-F238E27FC236}">
                  <a16:creationId xmlns:a16="http://schemas.microsoft.com/office/drawing/2014/main" id="{82188E8C-26B5-4677-944B-F3F2F598430B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10;p47">
              <a:extLst>
                <a:ext uri="{FF2B5EF4-FFF2-40B4-BE49-F238E27FC236}">
                  <a16:creationId xmlns:a16="http://schemas.microsoft.com/office/drawing/2014/main" id="{271A87E9-1CBB-4216-BA6A-8273EE313ECC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111;p47">
              <a:extLst>
                <a:ext uri="{FF2B5EF4-FFF2-40B4-BE49-F238E27FC236}">
                  <a16:creationId xmlns:a16="http://schemas.microsoft.com/office/drawing/2014/main" id="{B6FCB884-2FF4-464A-9225-9335B483A0C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112;p47">
              <a:extLst>
                <a:ext uri="{FF2B5EF4-FFF2-40B4-BE49-F238E27FC236}">
                  <a16:creationId xmlns:a16="http://schemas.microsoft.com/office/drawing/2014/main" id="{9CD8AE90-9BA0-44A8-800E-979740298A09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113;p47">
              <a:extLst>
                <a:ext uri="{FF2B5EF4-FFF2-40B4-BE49-F238E27FC236}">
                  <a16:creationId xmlns:a16="http://schemas.microsoft.com/office/drawing/2014/main" id="{9B93D2C8-8A12-4EF3-8C97-7037C4B5F279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114;p47">
              <a:extLst>
                <a:ext uri="{FF2B5EF4-FFF2-40B4-BE49-F238E27FC236}">
                  <a16:creationId xmlns:a16="http://schemas.microsoft.com/office/drawing/2014/main" id="{6C9C0A46-575A-4A4B-99CE-F06CC1926A14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115;p47">
              <a:extLst>
                <a:ext uri="{FF2B5EF4-FFF2-40B4-BE49-F238E27FC236}">
                  <a16:creationId xmlns:a16="http://schemas.microsoft.com/office/drawing/2014/main" id="{FF06760C-467C-41C8-8364-39C05BB9DB49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116;p47">
              <a:extLst>
                <a:ext uri="{FF2B5EF4-FFF2-40B4-BE49-F238E27FC236}">
                  <a16:creationId xmlns:a16="http://schemas.microsoft.com/office/drawing/2014/main" id="{F6930D67-F7FD-4625-9DC7-7956065F1997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117;p47">
              <a:extLst>
                <a:ext uri="{FF2B5EF4-FFF2-40B4-BE49-F238E27FC236}">
                  <a16:creationId xmlns:a16="http://schemas.microsoft.com/office/drawing/2014/main" id="{B14890EA-3998-42FC-B6E0-F004D15707CF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118;p47">
              <a:extLst>
                <a:ext uri="{FF2B5EF4-FFF2-40B4-BE49-F238E27FC236}">
                  <a16:creationId xmlns:a16="http://schemas.microsoft.com/office/drawing/2014/main" id="{EB49BD83-8D7C-4B62-A208-6DEF23BC8911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119;p47">
              <a:extLst>
                <a:ext uri="{FF2B5EF4-FFF2-40B4-BE49-F238E27FC236}">
                  <a16:creationId xmlns:a16="http://schemas.microsoft.com/office/drawing/2014/main" id="{3E8DBBCB-FB0D-440B-A150-9CE13EDE1C14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120;p47">
              <a:extLst>
                <a:ext uri="{FF2B5EF4-FFF2-40B4-BE49-F238E27FC236}">
                  <a16:creationId xmlns:a16="http://schemas.microsoft.com/office/drawing/2014/main" id="{1B20C33E-200E-4866-98BD-7636DA7FEB1F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121;p47">
              <a:extLst>
                <a:ext uri="{FF2B5EF4-FFF2-40B4-BE49-F238E27FC236}">
                  <a16:creationId xmlns:a16="http://schemas.microsoft.com/office/drawing/2014/main" id="{409628AE-71E7-4908-8EA4-AAC67AA8C794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122;p47">
              <a:extLst>
                <a:ext uri="{FF2B5EF4-FFF2-40B4-BE49-F238E27FC236}">
                  <a16:creationId xmlns:a16="http://schemas.microsoft.com/office/drawing/2014/main" id="{189E0297-FF08-4036-88A4-8DF24F831DC6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123;p47">
              <a:extLst>
                <a:ext uri="{FF2B5EF4-FFF2-40B4-BE49-F238E27FC236}">
                  <a16:creationId xmlns:a16="http://schemas.microsoft.com/office/drawing/2014/main" id="{8464F86A-6B60-4EA9-8044-E31C17883BFF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124;p47">
              <a:extLst>
                <a:ext uri="{FF2B5EF4-FFF2-40B4-BE49-F238E27FC236}">
                  <a16:creationId xmlns:a16="http://schemas.microsoft.com/office/drawing/2014/main" id="{72492A42-BE55-4820-BB37-530E4D2C8687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125;p47">
              <a:extLst>
                <a:ext uri="{FF2B5EF4-FFF2-40B4-BE49-F238E27FC236}">
                  <a16:creationId xmlns:a16="http://schemas.microsoft.com/office/drawing/2014/main" id="{1559B058-6AA8-4434-A408-1C393C41A58E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59" name="Google Shape;3126;p47">
                <a:extLst>
                  <a:ext uri="{FF2B5EF4-FFF2-40B4-BE49-F238E27FC236}">
                    <a16:creationId xmlns:a16="http://schemas.microsoft.com/office/drawing/2014/main" id="{6EA90007-E4CB-467C-8D4A-DA8261FDDDF9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127;p47">
                <a:extLst>
                  <a:ext uri="{FF2B5EF4-FFF2-40B4-BE49-F238E27FC236}">
                    <a16:creationId xmlns:a16="http://schemas.microsoft.com/office/drawing/2014/main" id="{5A33EC2C-2407-45CD-81AB-E1834989329F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128;p47">
                <a:extLst>
                  <a:ext uri="{FF2B5EF4-FFF2-40B4-BE49-F238E27FC236}">
                    <a16:creationId xmlns:a16="http://schemas.microsoft.com/office/drawing/2014/main" id="{6B8498EF-F8B7-4C11-BFDB-AF2D51036CE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129;p47">
                <a:extLst>
                  <a:ext uri="{FF2B5EF4-FFF2-40B4-BE49-F238E27FC236}">
                    <a16:creationId xmlns:a16="http://schemas.microsoft.com/office/drawing/2014/main" id="{77C35BE9-6153-4260-9924-BA38ED0FC229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130;p47">
                <a:extLst>
                  <a:ext uri="{FF2B5EF4-FFF2-40B4-BE49-F238E27FC236}">
                    <a16:creationId xmlns:a16="http://schemas.microsoft.com/office/drawing/2014/main" id="{82BB1E52-314C-4C6D-98FD-043AC05A9901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131;p47">
                <a:extLst>
                  <a:ext uri="{FF2B5EF4-FFF2-40B4-BE49-F238E27FC236}">
                    <a16:creationId xmlns:a16="http://schemas.microsoft.com/office/drawing/2014/main" id="{102355A0-91AC-456B-95BE-EC9FE56165D3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132;p47">
                <a:extLst>
                  <a:ext uri="{FF2B5EF4-FFF2-40B4-BE49-F238E27FC236}">
                    <a16:creationId xmlns:a16="http://schemas.microsoft.com/office/drawing/2014/main" id="{FFAF4A2B-1105-479F-AD1F-25768B2F68ED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133;p47">
                <a:extLst>
                  <a:ext uri="{FF2B5EF4-FFF2-40B4-BE49-F238E27FC236}">
                    <a16:creationId xmlns:a16="http://schemas.microsoft.com/office/drawing/2014/main" id="{670C27E1-1EB0-44AA-B884-A58CC1B1D575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134;p47">
                <a:extLst>
                  <a:ext uri="{FF2B5EF4-FFF2-40B4-BE49-F238E27FC236}">
                    <a16:creationId xmlns:a16="http://schemas.microsoft.com/office/drawing/2014/main" id="{0F6A603E-1FDC-4C6F-B2BD-23ACF6F51438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135;p47">
              <a:extLst>
                <a:ext uri="{FF2B5EF4-FFF2-40B4-BE49-F238E27FC236}">
                  <a16:creationId xmlns:a16="http://schemas.microsoft.com/office/drawing/2014/main" id="{DCC25C2B-EC24-4273-BE68-AB74FECCBB4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4" name="Google Shape;3136;p47">
                <a:extLst>
                  <a:ext uri="{FF2B5EF4-FFF2-40B4-BE49-F238E27FC236}">
                    <a16:creationId xmlns:a16="http://schemas.microsoft.com/office/drawing/2014/main" id="{80CAB24A-95EC-4459-99BB-5E8260E7294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137;p47">
                <a:extLst>
                  <a:ext uri="{FF2B5EF4-FFF2-40B4-BE49-F238E27FC236}">
                    <a16:creationId xmlns:a16="http://schemas.microsoft.com/office/drawing/2014/main" id="{1EF5DD97-AFC8-489B-B241-FBE18CD94BB3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138;p47">
                <a:extLst>
                  <a:ext uri="{FF2B5EF4-FFF2-40B4-BE49-F238E27FC236}">
                    <a16:creationId xmlns:a16="http://schemas.microsoft.com/office/drawing/2014/main" id="{505E400C-7A13-4E38-9EB9-985020C64E7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139;p47">
                <a:extLst>
                  <a:ext uri="{FF2B5EF4-FFF2-40B4-BE49-F238E27FC236}">
                    <a16:creationId xmlns:a16="http://schemas.microsoft.com/office/drawing/2014/main" id="{E4B7A109-A7F6-4DB2-9087-4E87839BFEB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140;p47">
                <a:extLst>
                  <a:ext uri="{FF2B5EF4-FFF2-40B4-BE49-F238E27FC236}">
                    <a16:creationId xmlns:a16="http://schemas.microsoft.com/office/drawing/2014/main" id="{A845AFC8-79E2-4E5D-95D3-79EF8B1C2A35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141;p47">
              <a:extLst>
                <a:ext uri="{FF2B5EF4-FFF2-40B4-BE49-F238E27FC236}">
                  <a16:creationId xmlns:a16="http://schemas.microsoft.com/office/drawing/2014/main" id="{2B8B7DE1-0AF0-4B5D-B429-5EF48C3471BB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142;p47">
              <a:extLst>
                <a:ext uri="{FF2B5EF4-FFF2-40B4-BE49-F238E27FC236}">
                  <a16:creationId xmlns:a16="http://schemas.microsoft.com/office/drawing/2014/main" id="{5223668A-F671-4E4E-8B53-36F298B5B377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143;p47">
              <a:extLst>
                <a:ext uri="{FF2B5EF4-FFF2-40B4-BE49-F238E27FC236}">
                  <a16:creationId xmlns:a16="http://schemas.microsoft.com/office/drawing/2014/main" id="{2702BAA3-45DB-49B8-9BBF-15073DB64B0C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144;p47">
              <a:extLst>
                <a:ext uri="{FF2B5EF4-FFF2-40B4-BE49-F238E27FC236}">
                  <a16:creationId xmlns:a16="http://schemas.microsoft.com/office/drawing/2014/main" id="{1CF4CBBB-0099-4DFC-92A2-6F1E091E3EF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145;p47">
              <a:extLst>
                <a:ext uri="{FF2B5EF4-FFF2-40B4-BE49-F238E27FC236}">
                  <a16:creationId xmlns:a16="http://schemas.microsoft.com/office/drawing/2014/main" id="{A1DE371D-BE45-4E10-B2CF-D96D26A25748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146;p47">
              <a:extLst>
                <a:ext uri="{FF2B5EF4-FFF2-40B4-BE49-F238E27FC236}">
                  <a16:creationId xmlns:a16="http://schemas.microsoft.com/office/drawing/2014/main" id="{EDF4B277-6985-47FE-B611-2014BB9CA1A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147;p47">
              <a:extLst>
                <a:ext uri="{FF2B5EF4-FFF2-40B4-BE49-F238E27FC236}">
                  <a16:creationId xmlns:a16="http://schemas.microsoft.com/office/drawing/2014/main" id="{E828A291-0EA3-4617-A856-B9B6CEF44E8B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148;p47">
              <a:extLst>
                <a:ext uri="{FF2B5EF4-FFF2-40B4-BE49-F238E27FC236}">
                  <a16:creationId xmlns:a16="http://schemas.microsoft.com/office/drawing/2014/main" id="{F55C4F10-A8FD-4E2A-A9AC-455C89DD542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149;p47">
              <a:extLst>
                <a:ext uri="{FF2B5EF4-FFF2-40B4-BE49-F238E27FC236}">
                  <a16:creationId xmlns:a16="http://schemas.microsoft.com/office/drawing/2014/main" id="{80349244-10F5-4105-95FC-585212B7C286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150;p47">
              <a:extLst>
                <a:ext uri="{FF2B5EF4-FFF2-40B4-BE49-F238E27FC236}">
                  <a16:creationId xmlns:a16="http://schemas.microsoft.com/office/drawing/2014/main" id="{39EAD47F-C1F1-4C23-BC27-4B849D4654BB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151;p47">
              <a:extLst>
                <a:ext uri="{FF2B5EF4-FFF2-40B4-BE49-F238E27FC236}">
                  <a16:creationId xmlns:a16="http://schemas.microsoft.com/office/drawing/2014/main" id="{2E60980A-9E33-4231-A018-0C4C59A08F95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152;p47">
              <a:extLst>
                <a:ext uri="{FF2B5EF4-FFF2-40B4-BE49-F238E27FC236}">
                  <a16:creationId xmlns:a16="http://schemas.microsoft.com/office/drawing/2014/main" id="{B0BB7460-8D06-40CD-8790-DFF6D9D15C37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153;p47">
              <a:extLst>
                <a:ext uri="{FF2B5EF4-FFF2-40B4-BE49-F238E27FC236}">
                  <a16:creationId xmlns:a16="http://schemas.microsoft.com/office/drawing/2014/main" id="{781B5199-5DDB-49D9-B2B3-392BB5D6CC3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154;p47">
              <a:extLst>
                <a:ext uri="{FF2B5EF4-FFF2-40B4-BE49-F238E27FC236}">
                  <a16:creationId xmlns:a16="http://schemas.microsoft.com/office/drawing/2014/main" id="{DF1D178A-E5DC-4838-AC80-FD1749267500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155;p47">
              <a:extLst>
                <a:ext uri="{FF2B5EF4-FFF2-40B4-BE49-F238E27FC236}">
                  <a16:creationId xmlns:a16="http://schemas.microsoft.com/office/drawing/2014/main" id="{F11315A1-9662-4DB3-AB10-20BA58FBFD5E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156;p47">
              <a:extLst>
                <a:ext uri="{FF2B5EF4-FFF2-40B4-BE49-F238E27FC236}">
                  <a16:creationId xmlns:a16="http://schemas.microsoft.com/office/drawing/2014/main" id="{6B546E11-EBB1-4CFB-BEAA-759C1E5E3D3A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157;p47">
              <a:extLst>
                <a:ext uri="{FF2B5EF4-FFF2-40B4-BE49-F238E27FC236}">
                  <a16:creationId xmlns:a16="http://schemas.microsoft.com/office/drawing/2014/main" id="{5D6DA4F1-F813-4AC5-B79C-C3C8B54B4679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158;p47">
              <a:extLst>
                <a:ext uri="{FF2B5EF4-FFF2-40B4-BE49-F238E27FC236}">
                  <a16:creationId xmlns:a16="http://schemas.microsoft.com/office/drawing/2014/main" id="{E0F729D8-CFDC-4844-B206-EB53099C6CC7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/>
              <a:t>Nhận xét</a:t>
            </a:r>
            <a:endParaRPr sz="4000"/>
          </a:p>
        </p:txBody>
      </p:sp>
      <p:sp>
        <p:nvSpPr>
          <p:cNvPr id="2334" name="Google Shape;2334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ƯU ĐIỂM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Hỗ trợ người dùng quản lý phòng trọ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nhanh chóng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Giao diện đơn giản, dễ sử dụng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</a:t>
            </a:r>
            <a:r>
              <a:rPr lang="vi-V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ỢC ĐIỂM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Giao diện thô s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ơ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ch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đẹp mắt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Mã phòng có thể bị trùng lắp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Tối 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 thuật giải BFS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Tránh trùng lắp mã phòng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Cải thiện giao diện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Phát triển thêm nhiều chức năng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lang="vi-V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ỚNG PHÁT TRIỂN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Thuật toán tìm đ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ờng đi BFS</a:t>
            </a:r>
            <a:b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còn sai sót, ch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tối </a:t>
            </a:r>
            <a:r>
              <a:rPr lang="vi-V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ư</a:t>
            </a:r>
            <a:r>
              <a:rPr lang="en-U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RỦI RO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523701" y="67727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Nhóm thuyết trình</a:t>
            </a:r>
            <a:endParaRPr sz="4000"/>
          </a:p>
        </p:txBody>
      </p:sp>
      <p:sp>
        <p:nvSpPr>
          <p:cNvPr id="2418" name="Google Shape;24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20" name="Google Shape;2420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Nguyễn Trà My 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1951012074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2" name="Google Shape;2422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Liên Tú Nhi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1951012086</a:t>
            </a:r>
            <a:endParaRPr lang="en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4" name="Google Shape;2424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Nguyễn Võ </a:t>
            </a:r>
            <a:b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Văn Thiện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1951012130</a:t>
            </a:r>
            <a:endParaRPr lang="en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6" name="Google Shape;2426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Phạm Hoàng </a:t>
            </a:r>
            <a:b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Nhật Thanh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2051012108</a:t>
            </a:r>
            <a:endParaRPr lang="en"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" name="Google Shape;449;p42">
            <a:extLst>
              <a:ext uri="{FF2B5EF4-FFF2-40B4-BE49-F238E27FC236}">
                <a16:creationId xmlns:a16="http://schemas.microsoft.com/office/drawing/2014/main" id="{370EEEA1-5297-449C-BDB9-450E4EBF3A7D}"/>
              </a:ext>
            </a:extLst>
          </p:cNvPr>
          <p:cNvPicPr preferRelativeResize="0"/>
          <p:nvPr/>
        </p:nvPicPr>
        <p:blipFill>
          <a:blip r:embed="rId3"/>
          <a:srcRect t="448" b="448"/>
          <a:stretch/>
        </p:blipFill>
        <p:spPr>
          <a:xfrm>
            <a:off x="860325" y="1642830"/>
            <a:ext cx="1561209" cy="160946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449;p42">
            <a:extLst>
              <a:ext uri="{FF2B5EF4-FFF2-40B4-BE49-F238E27FC236}">
                <a16:creationId xmlns:a16="http://schemas.microsoft.com/office/drawing/2014/main" id="{7B10068E-9F4B-4376-9555-3F6307770DF3}"/>
              </a:ext>
            </a:extLst>
          </p:cNvPr>
          <p:cNvPicPr preferRelativeResize="0"/>
          <p:nvPr/>
        </p:nvPicPr>
        <p:blipFill>
          <a:blip r:embed="rId4"/>
          <a:srcRect l="1499" r="1499"/>
          <a:stretch/>
        </p:blipFill>
        <p:spPr>
          <a:xfrm>
            <a:off x="2837537" y="1642830"/>
            <a:ext cx="1561209" cy="160946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" name="Google Shape;449;p42">
            <a:extLst>
              <a:ext uri="{FF2B5EF4-FFF2-40B4-BE49-F238E27FC236}">
                <a16:creationId xmlns:a16="http://schemas.microsoft.com/office/drawing/2014/main" id="{811CE3E2-A33B-4A8D-AFF0-1B4B934B8247}"/>
              </a:ext>
            </a:extLst>
          </p:cNvPr>
          <p:cNvPicPr preferRelativeResize="0"/>
          <p:nvPr/>
        </p:nvPicPr>
        <p:blipFill>
          <a:blip r:embed="rId5"/>
          <a:srcRect t="3651" b="3651"/>
          <a:stretch/>
        </p:blipFill>
        <p:spPr>
          <a:xfrm>
            <a:off x="4686331" y="1583007"/>
            <a:ext cx="1686271" cy="16661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" name="Google Shape;449;p42">
            <a:extLst>
              <a:ext uri="{FF2B5EF4-FFF2-40B4-BE49-F238E27FC236}">
                <a16:creationId xmlns:a16="http://schemas.microsoft.com/office/drawing/2014/main" id="{8CBCB9B8-1645-4EA7-B3BC-3B0AFF229804}"/>
              </a:ext>
            </a:extLst>
          </p:cNvPr>
          <p:cNvPicPr preferRelativeResize="0"/>
          <p:nvPr/>
        </p:nvPicPr>
        <p:blipFill>
          <a:blip r:embed="rId6"/>
          <a:srcRect t="2278" b="2278"/>
          <a:stretch/>
        </p:blipFill>
        <p:spPr>
          <a:xfrm>
            <a:off x="6700964" y="1642830"/>
            <a:ext cx="1686271" cy="160946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31148" y="2113080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/>
              <a:t>Demo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9" name="Google Shape;2623;p47">
            <a:extLst>
              <a:ext uri="{FF2B5EF4-FFF2-40B4-BE49-F238E27FC236}">
                <a16:creationId xmlns:a16="http://schemas.microsoft.com/office/drawing/2014/main" id="{8457C0E5-FD74-4663-BFB6-C2AAE1A06383}"/>
              </a:ext>
            </a:extLst>
          </p:cNvPr>
          <p:cNvGrpSpPr/>
          <p:nvPr/>
        </p:nvGrpSpPr>
        <p:grpSpPr>
          <a:xfrm>
            <a:off x="4763192" y="761107"/>
            <a:ext cx="3751796" cy="3621285"/>
            <a:chOff x="1926580" y="602477"/>
            <a:chExt cx="4456273" cy="4762466"/>
          </a:xfrm>
        </p:grpSpPr>
        <p:sp>
          <p:nvSpPr>
            <p:cNvPr id="260" name="Google Shape;2624;p47">
              <a:extLst>
                <a:ext uri="{FF2B5EF4-FFF2-40B4-BE49-F238E27FC236}">
                  <a16:creationId xmlns:a16="http://schemas.microsoft.com/office/drawing/2014/main" id="{F3F53907-BCF7-412C-ACD4-6B8409916B60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25;p47">
              <a:extLst>
                <a:ext uri="{FF2B5EF4-FFF2-40B4-BE49-F238E27FC236}">
                  <a16:creationId xmlns:a16="http://schemas.microsoft.com/office/drawing/2014/main" id="{DB2A50E4-6936-4FCB-8307-794CAB28919E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6;p47">
              <a:extLst>
                <a:ext uri="{FF2B5EF4-FFF2-40B4-BE49-F238E27FC236}">
                  <a16:creationId xmlns:a16="http://schemas.microsoft.com/office/drawing/2014/main" id="{DC5FA3B8-3F2E-4F30-8FBC-B0C39AB33B71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27;p47">
              <a:extLst>
                <a:ext uri="{FF2B5EF4-FFF2-40B4-BE49-F238E27FC236}">
                  <a16:creationId xmlns:a16="http://schemas.microsoft.com/office/drawing/2014/main" id="{3EC2A6AB-206E-4C8A-BB80-60D5D9BD40C5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28;p47">
              <a:extLst>
                <a:ext uri="{FF2B5EF4-FFF2-40B4-BE49-F238E27FC236}">
                  <a16:creationId xmlns:a16="http://schemas.microsoft.com/office/drawing/2014/main" id="{D8636D22-2283-4386-BF84-293A08443C23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29;p47">
              <a:extLst>
                <a:ext uri="{FF2B5EF4-FFF2-40B4-BE49-F238E27FC236}">
                  <a16:creationId xmlns:a16="http://schemas.microsoft.com/office/drawing/2014/main" id="{5E8C1F1D-8404-406A-8D6B-16D0CB975A65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30;p47">
              <a:extLst>
                <a:ext uri="{FF2B5EF4-FFF2-40B4-BE49-F238E27FC236}">
                  <a16:creationId xmlns:a16="http://schemas.microsoft.com/office/drawing/2014/main" id="{4A016EC7-7779-45D3-8D50-3DD749DB3E05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31;p47">
              <a:extLst>
                <a:ext uri="{FF2B5EF4-FFF2-40B4-BE49-F238E27FC236}">
                  <a16:creationId xmlns:a16="http://schemas.microsoft.com/office/drawing/2014/main" id="{AC46C405-69F9-444A-86D9-DA8FCABA66C9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32;p47">
              <a:extLst>
                <a:ext uri="{FF2B5EF4-FFF2-40B4-BE49-F238E27FC236}">
                  <a16:creationId xmlns:a16="http://schemas.microsoft.com/office/drawing/2014/main" id="{1B0ED4A0-E6A5-4625-BD43-79EA0F63A773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33;p47">
              <a:extLst>
                <a:ext uri="{FF2B5EF4-FFF2-40B4-BE49-F238E27FC236}">
                  <a16:creationId xmlns:a16="http://schemas.microsoft.com/office/drawing/2014/main" id="{02E64B68-2EF4-4CB5-AE19-BDEE0FFA0762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634;p47">
              <a:extLst>
                <a:ext uri="{FF2B5EF4-FFF2-40B4-BE49-F238E27FC236}">
                  <a16:creationId xmlns:a16="http://schemas.microsoft.com/office/drawing/2014/main" id="{E5EEA15F-F0B0-456C-B70E-C3118CA94B21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635;p47">
              <a:extLst>
                <a:ext uri="{FF2B5EF4-FFF2-40B4-BE49-F238E27FC236}">
                  <a16:creationId xmlns:a16="http://schemas.microsoft.com/office/drawing/2014/main" id="{9F4EB3C6-4A90-43F7-9B1A-E09E1CE2E066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636;p47">
              <a:extLst>
                <a:ext uri="{FF2B5EF4-FFF2-40B4-BE49-F238E27FC236}">
                  <a16:creationId xmlns:a16="http://schemas.microsoft.com/office/drawing/2014/main" id="{C80B9BAC-EBBE-44DA-9494-3EDC7917DF67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637;p47">
              <a:extLst>
                <a:ext uri="{FF2B5EF4-FFF2-40B4-BE49-F238E27FC236}">
                  <a16:creationId xmlns:a16="http://schemas.microsoft.com/office/drawing/2014/main" id="{E938757C-639B-4449-9FE7-B0F171C55AB9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638;p47">
              <a:extLst>
                <a:ext uri="{FF2B5EF4-FFF2-40B4-BE49-F238E27FC236}">
                  <a16:creationId xmlns:a16="http://schemas.microsoft.com/office/drawing/2014/main" id="{41226F45-D534-4BAE-A018-9E7D7EC524E3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639;p47">
              <a:extLst>
                <a:ext uri="{FF2B5EF4-FFF2-40B4-BE49-F238E27FC236}">
                  <a16:creationId xmlns:a16="http://schemas.microsoft.com/office/drawing/2014/main" id="{2759E5D3-BEBF-4895-86C0-5B7859E7BA1D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640;p47">
              <a:extLst>
                <a:ext uri="{FF2B5EF4-FFF2-40B4-BE49-F238E27FC236}">
                  <a16:creationId xmlns:a16="http://schemas.microsoft.com/office/drawing/2014/main" id="{4DA94588-B661-484B-8F86-4A4EB9AD0A34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641;p47">
              <a:extLst>
                <a:ext uri="{FF2B5EF4-FFF2-40B4-BE49-F238E27FC236}">
                  <a16:creationId xmlns:a16="http://schemas.microsoft.com/office/drawing/2014/main" id="{C923E720-D406-4C54-83E3-1E492650CC26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642;p47">
              <a:extLst>
                <a:ext uri="{FF2B5EF4-FFF2-40B4-BE49-F238E27FC236}">
                  <a16:creationId xmlns:a16="http://schemas.microsoft.com/office/drawing/2014/main" id="{B0BD390A-DB72-410B-BA6F-F484D8046FFA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643;p47">
              <a:extLst>
                <a:ext uri="{FF2B5EF4-FFF2-40B4-BE49-F238E27FC236}">
                  <a16:creationId xmlns:a16="http://schemas.microsoft.com/office/drawing/2014/main" id="{853CB7E3-6A34-43EC-855E-A7A4ACE30674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644;p47">
              <a:extLst>
                <a:ext uri="{FF2B5EF4-FFF2-40B4-BE49-F238E27FC236}">
                  <a16:creationId xmlns:a16="http://schemas.microsoft.com/office/drawing/2014/main" id="{71B22F90-6BE2-438D-BCBD-35C1501BFE44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645;p47">
              <a:extLst>
                <a:ext uri="{FF2B5EF4-FFF2-40B4-BE49-F238E27FC236}">
                  <a16:creationId xmlns:a16="http://schemas.microsoft.com/office/drawing/2014/main" id="{4E5D9E11-5B61-4DB6-B36E-FD1E7374961C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646;p47">
              <a:extLst>
                <a:ext uri="{FF2B5EF4-FFF2-40B4-BE49-F238E27FC236}">
                  <a16:creationId xmlns:a16="http://schemas.microsoft.com/office/drawing/2014/main" id="{03D9DC5F-6A98-4068-ADEF-50C7F58DF8E3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647;p47">
              <a:extLst>
                <a:ext uri="{FF2B5EF4-FFF2-40B4-BE49-F238E27FC236}">
                  <a16:creationId xmlns:a16="http://schemas.microsoft.com/office/drawing/2014/main" id="{B288F033-25C1-490F-BFDF-37EE46C66A64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648;p47">
              <a:extLst>
                <a:ext uri="{FF2B5EF4-FFF2-40B4-BE49-F238E27FC236}">
                  <a16:creationId xmlns:a16="http://schemas.microsoft.com/office/drawing/2014/main" id="{A50A5D25-F048-4F6A-A1EA-37EA76DAF319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649;p47">
              <a:extLst>
                <a:ext uri="{FF2B5EF4-FFF2-40B4-BE49-F238E27FC236}">
                  <a16:creationId xmlns:a16="http://schemas.microsoft.com/office/drawing/2014/main" id="{CF0BA4FE-2497-4032-93CB-60FC5A7B6316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650;p47">
              <a:extLst>
                <a:ext uri="{FF2B5EF4-FFF2-40B4-BE49-F238E27FC236}">
                  <a16:creationId xmlns:a16="http://schemas.microsoft.com/office/drawing/2014/main" id="{9E6B7549-31EB-4BA3-B393-AB1F2C4455C7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651;p47">
              <a:extLst>
                <a:ext uri="{FF2B5EF4-FFF2-40B4-BE49-F238E27FC236}">
                  <a16:creationId xmlns:a16="http://schemas.microsoft.com/office/drawing/2014/main" id="{BA8D43E1-5894-42C5-A021-5C1FBB676167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652;p47">
              <a:extLst>
                <a:ext uri="{FF2B5EF4-FFF2-40B4-BE49-F238E27FC236}">
                  <a16:creationId xmlns:a16="http://schemas.microsoft.com/office/drawing/2014/main" id="{AAD64A84-403A-4453-A167-75AFD290D82E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653;p47">
              <a:extLst>
                <a:ext uri="{FF2B5EF4-FFF2-40B4-BE49-F238E27FC236}">
                  <a16:creationId xmlns:a16="http://schemas.microsoft.com/office/drawing/2014/main" id="{45A41055-27D5-423E-B1D1-577CCC131E79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654;p47">
              <a:extLst>
                <a:ext uri="{FF2B5EF4-FFF2-40B4-BE49-F238E27FC236}">
                  <a16:creationId xmlns:a16="http://schemas.microsoft.com/office/drawing/2014/main" id="{435BD627-0470-491B-8B2D-6BDBF4104369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655;p47">
              <a:extLst>
                <a:ext uri="{FF2B5EF4-FFF2-40B4-BE49-F238E27FC236}">
                  <a16:creationId xmlns:a16="http://schemas.microsoft.com/office/drawing/2014/main" id="{B1EA2A8C-C7A9-4306-9985-A73BF3C39FCE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656;p47">
              <a:extLst>
                <a:ext uri="{FF2B5EF4-FFF2-40B4-BE49-F238E27FC236}">
                  <a16:creationId xmlns:a16="http://schemas.microsoft.com/office/drawing/2014/main" id="{12D6B64B-F53A-4919-8086-2B5A628C9E77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657;p47">
              <a:extLst>
                <a:ext uri="{FF2B5EF4-FFF2-40B4-BE49-F238E27FC236}">
                  <a16:creationId xmlns:a16="http://schemas.microsoft.com/office/drawing/2014/main" id="{874E1CF1-53AF-4F71-889A-DEBD73BDABCE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658;p47">
              <a:extLst>
                <a:ext uri="{FF2B5EF4-FFF2-40B4-BE49-F238E27FC236}">
                  <a16:creationId xmlns:a16="http://schemas.microsoft.com/office/drawing/2014/main" id="{38135728-24B0-4B89-A666-EB38FD60911F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659;p47">
              <a:extLst>
                <a:ext uri="{FF2B5EF4-FFF2-40B4-BE49-F238E27FC236}">
                  <a16:creationId xmlns:a16="http://schemas.microsoft.com/office/drawing/2014/main" id="{329F23E4-1BFB-4A4D-850D-23835AE5459C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660;p47">
              <a:extLst>
                <a:ext uri="{FF2B5EF4-FFF2-40B4-BE49-F238E27FC236}">
                  <a16:creationId xmlns:a16="http://schemas.microsoft.com/office/drawing/2014/main" id="{1A0BF440-80BC-4055-A876-005848546B0E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661;p47">
              <a:extLst>
                <a:ext uri="{FF2B5EF4-FFF2-40B4-BE49-F238E27FC236}">
                  <a16:creationId xmlns:a16="http://schemas.microsoft.com/office/drawing/2014/main" id="{78A876FB-07E8-4118-9774-AE5B1FF922B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662;p47">
              <a:extLst>
                <a:ext uri="{FF2B5EF4-FFF2-40B4-BE49-F238E27FC236}">
                  <a16:creationId xmlns:a16="http://schemas.microsoft.com/office/drawing/2014/main" id="{08BB895D-F476-4769-97B0-1B6A5239B7E1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663;p47">
              <a:extLst>
                <a:ext uri="{FF2B5EF4-FFF2-40B4-BE49-F238E27FC236}">
                  <a16:creationId xmlns:a16="http://schemas.microsoft.com/office/drawing/2014/main" id="{F6F093AC-E1C0-4C9A-A4EF-044B159793B6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664;p47">
              <a:extLst>
                <a:ext uri="{FF2B5EF4-FFF2-40B4-BE49-F238E27FC236}">
                  <a16:creationId xmlns:a16="http://schemas.microsoft.com/office/drawing/2014/main" id="{DE676F30-D42C-4140-8CF2-DBE4CCBEB1EA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665;p47">
              <a:extLst>
                <a:ext uri="{FF2B5EF4-FFF2-40B4-BE49-F238E27FC236}">
                  <a16:creationId xmlns:a16="http://schemas.microsoft.com/office/drawing/2014/main" id="{152EA896-7771-4489-BFDD-5626A881AE82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2666;p47">
              <a:extLst>
                <a:ext uri="{FF2B5EF4-FFF2-40B4-BE49-F238E27FC236}">
                  <a16:creationId xmlns:a16="http://schemas.microsoft.com/office/drawing/2014/main" id="{DF0E614C-AD10-4725-857B-9FFB1E6DAA17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667;p47">
              <a:extLst>
                <a:ext uri="{FF2B5EF4-FFF2-40B4-BE49-F238E27FC236}">
                  <a16:creationId xmlns:a16="http://schemas.microsoft.com/office/drawing/2014/main" id="{B0A76EED-9147-49C1-8E7B-A891DE5B3ECE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2668;p47">
              <a:extLst>
                <a:ext uri="{FF2B5EF4-FFF2-40B4-BE49-F238E27FC236}">
                  <a16:creationId xmlns:a16="http://schemas.microsoft.com/office/drawing/2014/main" id="{279E8280-8819-47DE-A941-60B71E15A557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2669;p47">
              <a:extLst>
                <a:ext uri="{FF2B5EF4-FFF2-40B4-BE49-F238E27FC236}">
                  <a16:creationId xmlns:a16="http://schemas.microsoft.com/office/drawing/2014/main" id="{8DA9275E-81EC-4B9A-B1DF-8B0A8A8F31D7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2670;p47">
              <a:extLst>
                <a:ext uri="{FF2B5EF4-FFF2-40B4-BE49-F238E27FC236}">
                  <a16:creationId xmlns:a16="http://schemas.microsoft.com/office/drawing/2014/main" id="{0980A40E-FC33-41C4-B330-ED4C414F2E8B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2671;p47">
              <a:extLst>
                <a:ext uri="{FF2B5EF4-FFF2-40B4-BE49-F238E27FC236}">
                  <a16:creationId xmlns:a16="http://schemas.microsoft.com/office/drawing/2014/main" id="{5DA49A20-CF8D-4A70-84E6-C7A68730C48B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2672;p47">
              <a:extLst>
                <a:ext uri="{FF2B5EF4-FFF2-40B4-BE49-F238E27FC236}">
                  <a16:creationId xmlns:a16="http://schemas.microsoft.com/office/drawing/2014/main" id="{EE635B95-B3B1-4F15-86DA-1F50A51EEFB5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2673;p47">
              <a:extLst>
                <a:ext uri="{FF2B5EF4-FFF2-40B4-BE49-F238E27FC236}">
                  <a16:creationId xmlns:a16="http://schemas.microsoft.com/office/drawing/2014/main" id="{14EC2E37-FA11-4569-9B40-0F7082E169A0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2674;p47">
              <a:extLst>
                <a:ext uri="{FF2B5EF4-FFF2-40B4-BE49-F238E27FC236}">
                  <a16:creationId xmlns:a16="http://schemas.microsoft.com/office/drawing/2014/main" id="{1E915172-8461-4475-9FD1-7B8771A4909C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2675;p47">
              <a:extLst>
                <a:ext uri="{FF2B5EF4-FFF2-40B4-BE49-F238E27FC236}">
                  <a16:creationId xmlns:a16="http://schemas.microsoft.com/office/drawing/2014/main" id="{8F3AF087-757B-47CC-978D-2272CB84BD29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2676;p47">
              <a:extLst>
                <a:ext uri="{FF2B5EF4-FFF2-40B4-BE49-F238E27FC236}">
                  <a16:creationId xmlns:a16="http://schemas.microsoft.com/office/drawing/2014/main" id="{E5CD013C-B40D-4549-B006-9496DAC52324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2677;p47">
              <a:extLst>
                <a:ext uri="{FF2B5EF4-FFF2-40B4-BE49-F238E27FC236}">
                  <a16:creationId xmlns:a16="http://schemas.microsoft.com/office/drawing/2014/main" id="{372A1895-6E3C-40E5-A192-3AE192ACD641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2678;p47">
              <a:extLst>
                <a:ext uri="{FF2B5EF4-FFF2-40B4-BE49-F238E27FC236}">
                  <a16:creationId xmlns:a16="http://schemas.microsoft.com/office/drawing/2014/main" id="{3520C112-C548-4888-BA8C-01E30B7C0555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2679;p47">
              <a:extLst>
                <a:ext uri="{FF2B5EF4-FFF2-40B4-BE49-F238E27FC236}">
                  <a16:creationId xmlns:a16="http://schemas.microsoft.com/office/drawing/2014/main" id="{808AB0CD-3ABC-4705-9527-1A1859ED106B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2680;p47">
              <a:extLst>
                <a:ext uri="{FF2B5EF4-FFF2-40B4-BE49-F238E27FC236}">
                  <a16:creationId xmlns:a16="http://schemas.microsoft.com/office/drawing/2014/main" id="{BBC35BFD-4E35-4D41-9C9D-4B10CC56FB7B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2681;p47">
              <a:extLst>
                <a:ext uri="{FF2B5EF4-FFF2-40B4-BE49-F238E27FC236}">
                  <a16:creationId xmlns:a16="http://schemas.microsoft.com/office/drawing/2014/main" id="{92BAD5C1-85F1-4906-8764-4DA407CF7E74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2682;p47">
              <a:extLst>
                <a:ext uri="{FF2B5EF4-FFF2-40B4-BE49-F238E27FC236}">
                  <a16:creationId xmlns:a16="http://schemas.microsoft.com/office/drawing/2014/main" id="{07964B83-5B2E-4FBC-A6A3-361FD28C5063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2683;p47">
              <a:extLst>
                <a:ext uri="{FF2B5EF4-FFF2-40B4-BE49-F238E27FC236}">
                  <a16:creationId xmlns:a16="http://schemas.microsoft.com/office/drawing/2014/main" id="{5CB30893-E9A1-4B14-B065-A1A66AF41965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684;p47">
              <a:extLst>
                <a:ext uri="{FF2B5EF4-FFF2-40B4-BE49-F238E27FC236}">
                  <a16:creationId xmlns:a16="http://schemas.microsoft.com/office/drawing/2014/main" id="{7AB53F9F-C7ED-4050-9626-BB041731F7A1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685;p47">
              <a:extLst>
                <a:ext uri="{FF2B5EF4-FFF2-40B4-BE49-F238E27FC236}">
                  <a16:creationId xmlns:a16="http://schemas.microsoft.com/office/drawing/2014/main" id="{0CD8A6A8-6FB7-4B09-A573-89DBEA97FCBF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686;p47">
              <a:extLst>
                <a:ext uri="{FF2B5EF4-FFF2-40B4-BE49-F238E27FC236}">
                  <a16:creationId xmlns:a16="http://schemas.microsoft.com/office/drawing/2014/main" id="{C7C4329C-5313-427D-8E38-CB945EF561AF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687;p47">
              <a:extLst>
                <a:ext uri="{FF2B5EF4-FFF2-40B4-BE49-F238E27FC236}">
                  <a16:creationId xmlns:a16="http://schemas.microsoft.com/office/drawing/2014/main" id="{759C82D1-8342-4C78-A277-D8E7002C2685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688;p47">
              <a:extLst>
                <a:ext uri="{FF2B5EF4-FFF2-40B4-BE49-F238E27FC236}">
                  <a16:creationId xmlns:a16="http://schemas.microsoft.com/office/drawing/2014/main" id="{1D2844E3-3172-4F59-9CA5-C9F7CB6CD0C0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689;p47">
              <a:extLst>
                <a:ext uri="{FF2B5EF4-FFF2-40B4-BE49-F238E27FC236}">
                  <a16:creationId xmlns:a16="http://schemas.microsoft.com/office/drawing/2014/main" id="{8C5A469C-EB83-439C-B7B9-C95E973C2D6E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690;p47">
              <a:extLst>
                <a:ext uri="{FF2B5EF4-FFF2-40B4-BE49-F238E27FC236}">
                  <a16:creationId xmlns:a16="http://schemas.microsoft.com/office/drawing/2014/main" id="{BF28C82B-916A-4FE2-93CB-C642E314325E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691;p47">
              <a:extLst>
                <a:ext uri="{FF2B5EF4-FFF2-40B4-BE49-F238E27FC236}">
                  <a16:creationId xmlns:a16="http://schemas.microsoft.com/office/drawing/2014/main" id="{74210725-6FF6-4BD4-80DB-FE14CFFEC7EF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692;p47">
              <a:extLst>
                <a:ext uri="{FF2B5EF4-FFF2-40B4-BE49-F238E27FC236}">
                  <a16:creationId xmlns:a16="http://schemas.microsoft.com/office/drawing/2014/main" id="{54E27DB4-1306-45D8-95AC-BA122FB4DE78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693;p47">
              <a:extLst>
                <a:ext uri="{FF2B5EF4-FFF2-40B4-BE49-F238E27FC236}">
                  <a16:creationId xmlns:a16="http://schemas.microsoft.com/office/drawing/2014/main" id="{F6894770-D266-441E-991F-80B29420E5FE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694;p47">
              <a:extLst>
                <a:ext uri="{FF2B5EF4-FFF2-40B4-BE49-F238E27FC236}">
                  <a16:creationId xmlns:a16="http://schemas.microsoft.com/office/drawing/2014/main" id="{98B41985-93D4-4932-A398-10E6361F42EC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695;p47">
              <a:extLst>
                <a:ext uri="{FF2B5EF4-FFF2-40B4-BE49-F238E27FC236}">
                  <a16:creationId xmlns:a16="http://schemas.microsoft.com/office/drawing/2014/main" id="{A18AD900-7B0C-4498-890E-144FC2BE84D8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696;p47">
              <a:extLst>
                <a:ext uri="{FF2B5EF4-FFF2-40B4-BE49-F238E27FC236}">
                  <a16:creationId xmlns:a16="http://schemas.microsoft.com/office/drawing/2014/main" id="{40909238-1156-438E-8EFF-6D109173BC2A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697;p47">
              <a:extLst>
                <a:ext uri="{FF2B5EF4-FFF2-40B4-BE49-F238E27FC236}">
                  <a16:creationId xmlns:a16="http://schemas.microsoft.com/office/drawing/2014/main" id="{B6926298-0126-4CFF-8F3D-C80F758E4B29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698;p47">
              <a:extLst>
                <a:ext uri="{FF2B5EF4-FFF2-40B4-BE49-F238E27FC236}">
                  <a16:creationId xmlns:a16="http://schemas.microsoft.com/office/drawing/2014/main" id="{8E7383C0-9131-4098-8FC4-451B237BF26C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699;p47">
              <a:extLst>
                <a:ext uri="{FF2B5EF4-FFF2-40B4-BE49-F238E27FC236}">
                  <a16:creationId xmlns:a16="http://schemas.microsoft.com/office/drawing/2014/main" id="{C3DCF949-9975-460C-82DE-64871156F8E5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700;p47">
              <a:extLst>
                <a:ext uri="{FF2B5EF4-FFF2-40B4-BE49-F238E27FC236}">
                  <a16:creationId xmlns:a16="http://schemas.microsoft.com/office/drawing/2014/main" id="{D75FE54E-CA5C-438B-AD0D-94B738C7F883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701;p47">
              <a:extLst>
                <a:ext uri="{FF2B5EF4-FFF2-40B4-BE49-F238E27FC236}">
                  <a16:creationId xmlns:a16="http://schemas.microsoft.com/office/drawing/2014/main" id="{600EF8B0-E045-4D01-9078-FB667E90D7CB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702;p47">
              <a:extLst>
                <a:ext uri="{FF2B5EF4-FFF2-40B4-BE49-F238E27FC236}">
                  <a16:creationId xmlns:a16="http://schemas.microsoft.com/office/drawing/2014/main" id="{38AA5023-6059-4EA4-B56C-0DFC61F33345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703;p47">
              <a:extLst>
                <a:ext uri="{FF2B5EF4-FFF2-40B4-BE49-F238E27FC236}">
                  <a16:creationId xmlns:a16="http://schemas.microsoft.com/office/drawing/2014/main" id="{C7015D90-03FE-4AAC-AF42-6A348854D206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704;p47">
              <a:extLst>
                <a:ext uri="{FF2B5EF4-FFF2-40B4-BE49-F238E27FC236}">
                  <a16:creationId xmlns:a16="http://schemas.microsoft.com/office/drawing/2014/main" id="{810B68BC-57F2-4545-AAAA-062864B829F7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2705;p47">
              <a:extLst>
                <a:ext uri="{FF2B5EF4-FFF2-40B4-BE49-F238E27FC236}">
                  <a16:creationId xmlns:a16="http://schemas.microsoft.com/office/drawing/2014/main" id="{135CDB79-DFF5-4ACC-8036-67D4976FCA4B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2706;p47">
              <a:extLst>
                <a:ext uri="{FF2B5EF4-FFF2-40B4-BE49-F238E27FC236}">
                  <a16:creationId xmlns:a16="http://schemas.microsoft.com/office/drawing/2014/main" id="{76404E47-A9B1-4E40-B77E-0D4FBDA1CE2F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2707;p47">
              <a:extLst>
                <a:ext uri="{FF2B5EF4-FFF2-40B4-BE49-F238E27FC236}">
                  <a16:creationId xmlns:a16="http://schemas.microsoft.com/office/drawing/2014/main" id="{92348915-485F-41BD-BF44-5DF9AA5D8735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2708;p47">
              <a:extLst>
                <a:ext uri="{FF2B5EF4-FFF2-40B4-BE49-F238E27FC236}">
                  <a16:creationId xmlns:a16="http://schemas.microsoft.com/office/drawing/2014/main" id="{2E7897F2-8F63-4BC1-AAB7-1C2DCCBE73AD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2709;p47">
              <a:extLst>
                <a:ext uri="{FF2B5EF4-FFF2-40B4-BE49-F238E27FC236}">
                  <a16:creationId xmlns:a16="http://schemas.microsoft.com/office/drawing/2014/main" id="{54C40F1B-2271-409A-ACC8-7EC9B79ADD88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2710;p47">
              <a:extLst>
                <a:ext uri="{FF2B5EF4-FFF2-40B4-BE49-F238E27FC236}">
                  <a16:creationId xmlns:a16="http://schemas.microsoft.com/office/drawing/2014/main" id="{A379DA68-06AB-4E6C-ACB3-5E38C2249209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2711;p47">
              <a:extLst>
                <a:ext uri="{FF2B5EF4-FFF2-40B4-BE49-F238E27FC236}">
                  <a16:creationId xmlns:a16="http://schemas.microsoft.com/office/drawing/2014/main" id="{0EB30853-4EAD-4FE2-852F-2F0C4C6BE46A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2712;p47">
              <a:extLst>
                <a:ext uri="{FF2B5EF4-FFF2-40B4-BE49-F238E27FC236}">
                  <a16:creationId xmlns:a16="http://schemas.microsoft.com/office/drawing/2014/main" id="{71A4B131-24F8-484B-A6A2-4E275B6717F8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2713;p47">
              <a:extLst>
                <a:ext uri="{FF2B5EF4-FFF2-40B4-BE49-F238E27FC236}">
                  <a16:creationId xmlns:a16="http://schemas.microsoft.com/office/drawing/2014/main" id="{2577A76F-600C-474B-BD3A-9EFF0B0A3CCD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2714;p47">
              <a:extLst>
                <a:ext uri="{FF2B5EF4-FFF2-40B4-BE49-F238E27FC236}">
                  <a16:creationId xmlns:a16="http://schemas.microsoft.com/office/drawing/2014/main" id="{FF6AE686-8B3E-4490-8FDD-A87B07750329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2715;p47">
              <a:extLst>
                <a:ext uri="{FF2B5EF4-FFF2-40B4-BE49-F238E27FC236}">
                  <a16:creationId xmlns:a16="http://schemas.microsoft.com/office/drawing/2014/main" id="{9740FB27-FAEE-4D13-B6E9-C13C3E4DC699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2716;p47">
              <a:extLst>
                <a:ext uri="{FF2B5EF4-FFF2-40B4-BE49-F238E27FC236}">
                  <a16:creationId xmlns:a16="http://schemas.microsoft.com/office/drawing/2014/main" id="{1F70080B-A17D-4C46-A974-B62CAF8BAD1A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2717;p47">
              <a:extLst>
                <a:ext uri="{FF2B5EF4-FFF2-40B4-BE49-F238E27FC236}">
                  <a16:creationId xmlns:a16="http://schemas.microsoft.com/office/drawing/2014/main" id="{A76801A0-17D7-4241-9059-DD6F6EC8F589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2718;p47">
              <a:extLst>
                <a:ext uri="{FF2B5EF4-FFF2-40B4-BE49-F238E27FC236}">
                  <a16:creationId xmlns:a16="http://schemas.microsoft.com/office/drawing/2014/main" id="{5998CB22-0A99-42D2-B5DC-E8989314F46B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2719;p47">
              <a:extLst>
                <a:ext uri="{FF2B5EF4-FFF2-40B4-BE49-F238E27FC236}">
                  <a16:creationId xmlns:a16="http://schemas.microsoft.com/office/drawing/2014/main" id="{689A0D33-4E24-4FD8-93C9-8E5791ADADA6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2720;p47">
              <a:extLst>
                <a:ext uri="{FF2B5EF4-FFF2-40B4-BE49-F238E27FC236}">
                  <a16:creationId xmlns:a16="http://schemas.microsoft.com/office/drawing/2014/main" id="{C5337676-E177-4003-8A6C-15752A9E8DC0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2721;p47">
              <a:extLst>
                <a:ext uri="{FF2B5EF4-FFF2-40B4-BE49-F238E27FC236}">
                  <a16:creationId xmlns:a16="http://schemas.microsoft.com/office/drawing/2014/main" id="{23DF4973-5298-4F07-A4B7-82B796F036F5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2722;p47">
              <a:extLst>
                <a:ext uri="{FF2B5EF4-FFF2-40B4-BE49-F238E27FC236}">
                  <a16:creationId xmlns:a16="http://schemas.microsoft.com/office/drawing/2014/main" id="{104A8370-1B7F-4C8E-8770-C4F068CEC7CB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2723;p47">
              <a:extLst>
                <a:ext uri="{FF2B5EF4-FFF2-40B4-BE49-F238E27FC236}">
                  <a16:creationId xmlns:a16="http://schemas.microsoft.com/office/drawing/2014/main" id="{1572A52E-2964-4201-A226-3C66888B0CDF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2724;p47">
              <a:extLst>
                <a:ext uri="{FF2B5EF4-FFF2-40B4-BE49-F238E27FC236}">
                  <a16:creationId xmlns:a16="http://schemas.microsoft.com/office/drawing/2014/main" id="{79FF8547-728C-4A30-8BBA-CD81A9245481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2725;p47">
              <a:extLst>
                <a:ext uri="{FF2B5EF4-FFF2-40B4-BE49-F238E27FC236}">
                  <a16:creationId xmlns:a16="http://schemas.microsoft.com/office/drawing/2014/main" id="{93C4609D-9E80-4FDE-8945-DC0F1DB94BB1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2726;p47">
              <a:extLst>
                <a:ext uri="{FF2B5EF4-FFF2-40B4-BE49-F238E27FC236}">
                  <a16:creationId xmlns:a16="http://schemas.microsoft.com/office/drawing/2014/main" id="{4056446C-A607-4372-B859-43D5ABB47333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2727;p47">
              <a:extLst>
                <a:ext uri="{FF2B5EF4-FFF2-40B4-BE49-F238E27FC236}">
                  <a16:creationId xmlns:a16="http://schemas.microsoft.com/office/drawing/2014/main" id="{DA10E163-F46B-4163-8AD4-DFC22E0FB77B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2728;p47">
              <a:extLst>
                <a:ext uri="{FF2B5EF4-FFF2-40B4-BE49-F238E27FC236}">
                  <a16:creationId xmlns:a16="http://schemas.microsoft.com/office/drawing/2014/main" id="{D8173541-386B-4CEE-86DC-9F23846F61FD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2729;p47">
              <a:extLst>
                <a:ext uri="{FF2B5EF4-FFF2-40B4-BE49-F238E27FC236}">
                  <a16:creationId xmlns:a16="http://schemas.microsoft.com/office/drawing/2014/main" id="{691FB444-0B56-45F9-BA8A-84506388B532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2730;p47">
              <a:extLst>
                <a:ext uri="{FF2B5EF4-FFF2-40B4-BE49-F238E27FC236}">
                  <a16:creationId xmlns:a16="http://schemas.microsoft.com/office/drawing/2014/main" id="{5B74A5A4-5EF1-4C53-B711-398F65D73A6B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2731;p47">
              <a:extLst>
                <a:ext uri="{FF2B5EF4-FFF2-40B4-BE49-F238E27FC236}">
                  <a16:creationId xmlns:a16="http://schemas.microsoft.com/office/drawing/2014/main" id="{FE0C213B-D1A3-42B7-B86C-22EAA874E811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2732;p47">
              <a:extLst>
                <a:ext uri="{FF2B5EF4-FFF2-40B4-BE49-F238E27FC236}">
                  <a16:creationId xmlns:a16="http://schemas.microsoft.com/office/drawing/2014/main" id="{05533391-5E0C-4861-A820-4E05A904DEDB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2733;p47">
              <a:extLst>
                <a:ext uri="{FF2B5EF4-FFF2-40B4-BE49-F238E27FC236}">
                  <a16:creationId xmlns:a16="http://schemas.microsoft.com/office/drawing/2014/main" id="{829F115A-01D3-4B2D-BF5B-823DA5CE1D18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2734;p47">
              <a:extLst>
                <a:ext uri="{FF2B5EF4-FFF2-40B4-BE49-F238E27FC236}">
                  <a16:creationId xmlns:a16="http://schemas.microsoft.com/office/drawing/2014/main" id="{E1028B65-A48F-4BD7-B787-85F8E7C24DEB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2735;p47">
              <a:extLst>
                <a:ext uri="{FF2B5EF4-FFF2-40B4-BE49-F238E27FC236}">
                  <a16:creationId xmlns:a16="http://schemas.microsoft.com/office/drawing/2014/main" id="{F7FC97E4-F3BF-4FF2-A9EE-4E0C76CB3313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2736;p47">
              <a:extLst>
                <a:ext uri="{FF2B5EF4-FFF2-40B4-BE49-F238E27FC236}">
                  <a16:creationId xmlns:a16="http://schemas.microsoft.com/office/drawing/2014/main" id="{E532E86A-2F5D-4D06-8B97-BE5857C61104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2737;p47">
              <a:extLst>
                <a:ext uri="{FF2B5EF4-FFF2-40B4-BE49-F238E27FC236}">
                  <a16:creationId xmlns:a16="http://schemas.microsoft.com/office/drawing/2014/main" id="{8F29B473-FD4D-4C09-B79E-33A33A7DD9F3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2738;p47">
              <a:extLst>
                <a:ext uri="{FF2B5EF4-FFF2-40B4-BE49-F238E27FC236}">
                  <a16:creationId xmlns:a16="http://schemas.microsoft.com/office/drawing/2014/main" id="{F88D1BBB-AC64-4AEA-BB84-6DDACBD4AB68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2739;p47">
              <a:extLst>
                <a:ext uri="{FF2B5EF4-FFF2-40B4-BE49-F238E27FC236}">
                  <a16:creationId xmlns:a16="http://schemas.microsoft.com/office/drawing/2014/main" id="{D892C6C1-9779-4C7F-9EF3-858AACBF8351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2740;p47">
              <a:extLst>
                <a:ext uri="{FF2B5EF4-FFF2-40B4-BE49-F238E27FC236}">
                  <a16:creationId xmlns:a16="http://schemas.microsoft.com/office/drawing/2014/main" id="{E508C5D2-AEFB-4734-AB9C-5BF3DFDAA3B5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2741;p47">
              <a:extLst>
                <a:ext uri="{FF2B5EF4-FFF2-40B4-BE49-F238E27FC236}">
                  <a16:creationId xmlns:a16="http://schemas.microsoft.com/office/drawing/2014/main" id="{45F2A9A6-4F9D-4656-BC0E-03EB1AC7108D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2742;p47">
              <a:extLst>
                <a:ext uri="{FF2B5EF4-FFF2-40B4-BE49-F238E27FC236}">
                  <a16:creationId xmlns:a16="http://schemas.microsoft.com/office/drawing/2014/main" id="{E9971BC8-55C8-48E8-B3F2-1253B53F58B5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2743;p47">
              <a:extLst>
                <a:ext uri="{FF2B5EF4-FFF2-40B4-BE49-F238E27FC236}">
                  <a16:creationId xmlns:a16="http://schemas.microsoft.com/office/drawing/2014/main" id="{33267F6F-5009-4917-BEFC-6332FB417EC6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2744;p47">
              <a:extLst>
                <a:ext uri="{FF2B5EF4-FFF2-40B4-BE49-F238E27FC236}">
                  <a16:creationId xmlns:a16="http://schemas.microsoft.com/office/drawing/2014/main" id="{903B3AE4-0CA2-4AC8-81D2-A9468C480991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2745;p47">
              <a:extLst>
                <a:ext uri="{FF2B5EF4-FFF2-40B4-BE49-F238E27FC236}">
                  <a16:creationId xmlns:a16="http://schemas.microsoft.com/office/drawing/2014/main" id="{DAC8FE2F-826A-4DAB-A577-5B47266E6F1A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2746;p47">
              <a:extLst>
                <a:ext uri="{FF2B5EF4-FFF2-40B4-BE49-F238E27FC236}">
                  <a16:creationId xmlns:a16="http://schemas.microsoft.com/office/drawing/2014/main" id="{4092B8DA-04DC-4413-9980-D15146D3A530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2747;p47">
              <a:extLst>
                <a:ext uri="{FF2B5EF4-FFF2-40B4-BE49-F238E27FC236}">
                  <a16:creationId xmlns:a16="http://schemas.microsoft.com/office/drawing/2014/main" id="{8BE40B0E-C5F9-49A7-AB26-3A4C6346855B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2748;p47">
              <a:extLst>
                <a:ext uri="{FF2B5EF4-FFF2-40B4-BE49-F238E27FC236}">
                  <a16:creationId xmlns:a16="http://schemas.microsoft.com/office/drawing/2014/main" id="{00D08EE4-E09C-42E9-BE5E-C14075A217D2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2749;p47">
              <a:extLst>
                <a:ext uri="{FF2B5EF4-FFF2-40B4-BE49-F238E27FC236}">
                  <a16:creationId xmlns:a16="http://schemas.microsoft.com/office/drawing/2014/main" id="{E5245BDF-BBB5-4EAB-9536-BC20D4001953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2750;p47">
              <a:extLst>
                <a:ext uri="{FF2B5EF4-FFF2-40B4-BE49-F238E27FC236}">
                  <a16:creationId xmlns:a16="http://schemas.microsoft.com/office/drawing/2014/main" id="{E51B201E-A867-43DC-BF34-6E512AC99AA6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2751;p47">
              <a:extLst>
                <a:ext uri="{FF2B5EF4-FFF2-40B4-BE49-F238E27FC236}">
                  <a16:creationId xmlns:a16="http://schemas.microsoft.com/office/drawing/2014/main" id="{22A9F210-8174-4D74-8299-8504631F22D8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2752;p47">
              <a:extLst>
                <a:ext uri="{FF2B5EF4-FFF2-40B4-BE49-F238E27FC236}">
                  <a16:creationId xmlns:a16="http://schemas.microsoft.com/office/drawing/2014/main" id="{76162773-9343-4934-90E3-D4A870480002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2753;p47">
              <a:extLst>
                <a:ext uri="{FF2B5EF4-FFF2-40B4-BE49-F238E27FC236}">
                  <a16:creationId xmlns:a16="http://schemas.microsoft.com/office/drawing/2014/main" id="{B1DC0C2D-119E-44AA-8520-51AC22D1305C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2754;p47">
              <a:extLst>
                <a:ext uri="{FF2B5EF4-FFF2-40B4-BE49-F238E27FC236}">
                  <a16:creationId xmlns:a16="http://schemas.microsoft.com/office/drawing/2014/main" id="{47C58294-B808-4E41-8292-F9F493EECFFB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2755;p47">
              <a:extLst>
                <a:ext uri="{FF2B5EF4-FFF2-40B4-BE49-F238E27FC236}">
                  <a16:creationId xmlns:a16="http://schemas.microsoft.com/office/drawing/2014/main" id="{3CD1C82C-16CD-4957-A502-36B357DA582F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2756;p47">
              <a:extLst>
                <a:ext uri="{FF2B5EF4-FFF2-40B4-BE49-F238E27FC236}">
                  <a16:creationId xmlns:a16="http://schemas.microsoft.com/office/drawing/2014/main" id="{50B11969-BC4F-42B4-B69E-14FC6422EA1D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2757;p47">
              <a:extLst>
                <a:ext uri="{FF2B5EF4-FFF2-40B4-BE49-F238E27FC236}">
                  <a16:creationId xmlns:a16="http://schemas.microsoft.com/office/drawing/2014/main" id="{C8881D8D-74E8-45CE-AEFB-CC63DC0AAB84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2758;p47">
              <a:extLst>
                <a:ext uri="{FF2B5EF4-FFF2-40B4-BE49-F238E27FC236}">
                  <a16:creationId xmlns:a16="http://schemas.microsoft.com/office/drawing/2014/main" id="{F096AB24-C656-48AB-A4C1-327D4BA789EC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2759;p47">
              <a:extLst>
                <a:ext uri="{FF2B5EF4-FFF2-40B4-BE49-F238E27FC236}">
                  <a16:creationId xmlns:a16="http://schemas.microsoft.com/office/drawing/2014/main" id="{7928745F-6307-4A8A-A204-BE4B1C4B17B7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2760;p47">
              <a:extLst>
                <a:ext uri="{FF2B5EF4-FFF2-40B4-BE49-F238E27FC236}">
                  <a16:creationId xmlns:a16="http://schemas.microsoft.com/office/drawing/2014/main" id="{6BABBF59-DCF3-4370-A926-83B4EA0C35F6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2761;p47">
              <a:extLst>
                <a:ext uri="{FF2B5EF4-FFF2-40B4-BE49-F238E27FC236}">
                  <a16:creationId xmlns:a16="http://schemas.microsoft.com/office/drawing/2014/main" id="{C6AE32C7-7422-47A8-A296-BACE5E72347D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2762;p47">
              <a:extLst>
                <a:ext uri="{FF2B5EF4-FFF2-40B4-BE49-F238E27FC236}">
                  <a16:creationId xmlns:a16="http://schemas.microsoft.com/office/drawing/2014/main" id="{EFDCC73C-FD19-4EF4-A30C-AE151946E732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2763;p47">
              <a:extLst>
                <a:ext uri="{FF2B5EF4-FFF2-40B4-BE49-F238E27FC236}">
                  <a16:creationId xmlns:a16="http://schemas.microsoft.com/office/drawing/2014/main" id="{5363138D-DC68-4DE2-A6BF-67243483DDB4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2764;p47">
              <a:extLst>
                <a:ext uri="{FF2B5EF4-FFF2-40B4-BE49-F238E27FC236}">
                  <a16:creationId xmlns:a16="http://schemas.microsoft.com/office/drawing/2014/main" id="{735468B1-A7B1-4166-9497-F73607C1BFA8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2765;p47">
              <a:extLst>
                <a:ext uri="{FF2B5EF4-FFF2-40B4-BE49-F238E27FC236}">
                  <a16:creationId xmlns:a16="http://schemas.microsoft.com/office/drawing/2014/main" id="{A9CAEBDC-EEEB-42B7-8AD9-098D7B0B133F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2766;p47">
              <a:extLst>
                <a:ext uri="{FF2B5EF4-FFF2-40B4-BE49-F238E27FC236}">
                  <a16:creationId xmlns:a16="http://schemas.microsoft.com/office/drawing/2014/main" id="{F16A7ECB-B7A2-4240-9412-A5D2F58B409E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2767;p47">
              <a:extLst>
                <a:ext uri="{FF2B5EF4-FFF2-40B4-BE49-F238E27FC236}">
                  <a16:creationId xmlns:a16="http://schemas.microsoft.com/office/drawing/2014/main" id="{9A967F87-0CC3-4CA5-84C2-CFA144F350D0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2768;p47">
              <a:extLst>
                <a:ext uri="{FF2B5EF4-FFF2-40B4-BE49-F238E27FC236}">
                  <a16:creationId xmlns:a16="http://schemas.microsoft.com/office/drawing/2014/main" id="{B9943BC0-F932-4CFE-9F2C-FC3AECA5EA8D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2769;p47">
              <a:extLst>
                <a:ext uri="{FF2B5EF4-FFF2-40B4-BE49-F238E27FC236}">
                  <a16:creationId xmlns:a16="http://schemas.microsoft.com/office/drawing/2014/main" id="{803A75C7-A388-4215-82B7-45E6C6810B66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" name="Google Shape;2770;p47">
              <a:extLst>
                <a:ext uri="{FF2B5EF4-FFF2-40B4-BE49-F238E27FC236}">
                  <a16:creationId xmlns:a16="http://schemas.microsoft.com/office/drawing/2014/main" id="{262AC737-3F0C-4675-A09E-7760DC9506C1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411" name="Google Shape;2771;p47">
                <a:extLst>
                  <a:ext uri="{FF2B5EF4-FFF2-40B4-BE49-F238E27FC236}">
                    <a16:creationId xmlns:a16="http://schemas.microsoft.com/office/drawing/2014/main" id="{8D73BD88-E67C-4988-91A2-2557F8E1C70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772;p47">
                <a:extLst>
                  <a:ext uri="{FF2B5EF4-FFF2-40B4-BE49-F238E27FC236}">
                    <a16:creationId xmlns:a16="http://schemas.microsoft.com/office/drawing/2014/main" id="{2824A0E8-6CD6-4E0A-8C33-FDDAB5A02FE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773;p47">
                <a:extLst>
                  <a:ext uri="{FF2B5EF4-FFF2-40B4-BE49-F238E27FC236}">
                    <a16:creationId xmlns:a16="http://schemas.microsoft.com/office/drawing/2014/main" id="{D7B7ADB5-244E-43A1-B5B4-B7E18F0A185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774;p47">
                <a:extLst>
                  <a:ext uri="{FF2B5EF4-FFF2-40B4-BE49-F238E27FC236}">
                    <a16:creationId xmlns:a16="http://schemas.microsoft.com/office/drawing/2014/main" id="{8079FD08-01C3-48A7-A37A-514C86AFF90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775;p47">
                <a:extLst>
                  <a:ext uri="{FF2B5EF4-FFF2-40B4-BE49-F238E27FC236}">
                    <a16:creationId xmlns:a16="http://schemas.microsoft.com/office/drawing/2014/main" id="{CF3A2D8C-500F-463E-B93E-56F8549ED66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9" name="Google Shape;2776;p47">
              <a:extLst>
                <a:ext uri="{FF2B5EF4-FFF2-40B4-BE49-F238E27FC236}">
                  <a16:creationId xmlns:a16="http://schemas.microsoft.com/office/drawing/2014/main" id="{A34E603A-6817-4C51-A12B-6A4758F1F139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2777;p47">
              <a:extLst>
                <a:ext uri="{FF2B5EF4-FFF2-40B4-BE49-F238E27FC236}">
                  <a16:creationId xmlns:a16="http://schemas.microsoft.com/office/drawing/2014/main" id="{D3394B2F-0F44-4056-9025-AE14113A54F1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CẢM </a:t>
            </a:r>
            <a:r>
              <a:rPr lang="vi-VN" sz="5400"/>
              <a:t>Ơ</a:t>
            </a:r>
            <a:r>
              <a:rPr lang="en-US" sz="5400"/>
              <a:t>N</a:t>
            </a:r>
            <a:r>
              <a:rPr lang="en" sz="5400"/>
              <a:t>!</a:t>
            </a:r>
            <a:endParaRPr sz="54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Đặt câu hỏi</a:t>
            </a: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5080" indent="0" algn="just">
              <a:lnSpc>
                <a:spcPct val="107800"/>
              </a:lnSpc>
              <a:spcBef>
                <a:spcPts val="95"/>
              </a:spcBef>
              <a:buNone/>
            </a:pPr>
            <a:r>
              <a:rPr lang="vi-VN" spc="7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vi-VN" spc="-15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 thành </a:t>
            </a:r>
            <a:r>
              <a:rPr lang="vi-VN" spc="7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vi-VN" spc="-14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-5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vi-VN" spc="-14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cô và các bạn </a:t>
            </a:r>
            <a:r>
              <a:rPr lang="vi-VN" spc="9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pc="-14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6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vi-VN" spc="-14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9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</a:t>
            </a:r>
            <a:r>
              <a:rPr lang="vi-VN" spc="5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 </a:t>
            </a:r>
            <a:r>
              <a:rPr lang="en-US" spc="5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dõi và </a:t>
            </a:r>
            <a:r>
              <a:rPr lang="vi-VN" spc="114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 </a:t>
            </a:r>
            <a:r>
              <a:rPr lang="vi-VN" spc="7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 </a:t>
            </a:r>
            <a:r>
              <a:rPr lang="vi-VN" spc="8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vi-VN" spc="4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</a:t>
            </a:r>
            <a:r>
              <a:rPr lang="vi-VN" spc="5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pc="-14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pc="25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nhóm!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1" name="Google Shape;3917;p48">
            <a:extLst>
              <a:ext uri="{FF2B5EF4-FFF2-40B4-BE49-F238E27FC236}">
                <a16:creationId xmlns:a16="http://schemas.microsoft.com/office/drawing/2014/main" id="{C00C9B0A-675A-473C-9FA8-96B035EF297B}"/>
              </a:ext>
            </a:extLst>
          </p:cNvPr>
          <p:cNvGrpSpPr/>
          <p:nvPr/>
        </p:nvGrpSpPr>
        <p:grpSpPr>
          <a:xfrm>
            <a:off x="5029500" y="640079"/>
            <a:ext cx="3428700" cy="3906563"/>
            <a:chOff x="2244025" y="145922"/>
            <a:chExt cx="4382832" cy="4762352"/>
          </a:xfrm>
        </p:grpSpPr>
        <p:grpSp>
          <p:nvGrpSpPr>
            <p:cNvPr id="152" name="Google Shape;3918;p48">
              <a:extLst>
                <a:ext uri="{FF2B5EF4-FFF2-40B4-BE49-F238E27FC236}">
                  <a16:creationId xmlns:a16="http://schemas.microsoft.com/office/drawing/2014/main" id="{997F98DE-B02A-41ED-B54B-146B8CC1766F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00" name="Google Shape;3919;p48">
                <a:extLst>
                  <a:ext uri="{FF2B5EF4-FFF2-40B4-BE49-F238E27FC236}">
                    <a16:creationId xmlns:a16="http://schemas.microsoft.com/office/drawing/2014/main" id="{CB49DD7C-DCDD-4BE3-B5E7-8B21D3BE30D0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920;p48">
                <a:extLst>
                  <a:ext uri="{FF2B5EF4-FFF2-40B4-BE49-F238E27FC236}">
                    <a16:creationId xmlns:a16="http://schemas.microsoft.com/office/drawing/2014/main" id="{92EC77C8-B0D1-4C7E-9B21-DB7097078ECC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921;p48">
                <a:extLst>
                  <a:ext uri="{FF2B5EF4-FFF2-40B4-BE49-F238E27FC236}">
                    <a16:creationId xmlns:a16="http://schemas.microsoft.com/office/drawing/2014/main" id="{8A8DEB67-71A4-48D8-B74E-C7FC99C2E05E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922;p48">
                <a:extLst>
                  <a:ext uri="{FF2B5EF4-FFF2-40B4-BE49-F238E27FC236}">
                    <a16:creationId xmlns:a16="http://schemas.microsoft.com/office/drawing/2014/main" id="{65A781A6-7EA7-4C71-8200-D4B75CE5B537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923;p48">
                <a:extLst>
                  <a:ext uri="{FF2B5EF4-FFF2-40B4-BE49-F238E27FC236}">
                    <a16:creationId xmlns:a16="http://schemas.microsoft.com/office/drawing/2014/main" id="{F2CC5CAC-BBF9-4ADF-B7A9-2BE7F86DACC0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924;p48">
                <a:extLst>
                  <a:ext uri="{FF2B5EF4-FFF2-40B4-BE49-F238E27FC236}">
                    <a16:creationId xmlns:a16="http://schemas.microsoft.com/office/drawing/2014/main" id="{CBB1A560-48FA-4FED-A442-D6AA68961471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925;p48">
                <a:extLst>
                  <a:ext uri="{FF2B5EF4-FFF2-40B4-BE49-F238E27FC236}">
                    <a16:creationId xmlns:a16="http://schemas.microsoft.com/office/drawing/2014/main" id="{C032F8FF-4437-46A0-A9E0-19628FB23FB7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926;p48">
                <a:extLst>
                  <a:ext uri="{FF2B5EF4-FFF2-40B4-BE49-F238E27FC236}">
                    <a16:creationId xmlns:a16="http://schemas.microsoft.com/office/drawing/2014/main" id="{E58F3F20-F286-462C-BBDD-86F63F30F859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927;p48">
                <a:extLst>
                  <a:ext uri="{FF2B5EF4-FFF2-40B4-BE49-F238E27FC236}">
                    <a16:creationId xmlns:a16="http://schemas.microsoft.com/office/drawing/2014/main" id="{98E48012-042B-417B-BC73-8C0502DDDC7C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928;p48">
                <a:extLst>
                  <a:ext uri="{FF2B5EF4-FFF2-40B4-BE49-F238E27FC236}">
                    <a16:creationId xmlns:a16="http://schemas.microsoft.com/office/drawing/2014/main" id="{49E59F36-D879-4A19-9286-4B7D16E448C9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929;p48">
                <a:extLst>
                  <a:ext uri="{FF2B5EF4-FFF2-40B4-BE49-F238E27FC236}">
                    <a16:creationId xmlns:a16="http://schemas.microsoft.com/office/drawing/2014/main" id="{393D0659-18AB-420D-A532-FEE913A27B0E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930;p48">
                <a:extLst>
                  <a:ext uri="{FF2B5EF4-FFF2-40B4-BE49-F238E27FC236}">
                    <a16:creationId xmlns:a16="http://schemas.microsoft.com/office/drawing/2014/main" id="{66A971C3-9447-482D-83DD-1B199BBBA114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931;p48">
                <a:extLst>
                  <a:ext uri="{FF2B5EF4-FFF2-40B4-BE49-F238E27FC236}">
                    <a16:creationId xmlns:a16="http://schemas.microsoft.com/office/drawing/2014/main" id="{AC345BF9-2FB9-42E6-AB6C-A2609E7160D1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932;p48">
                <a:extLst>
                  <a:ext uri="{FF2B5EF4-FFF2-40B4-BE49-F238E27FC236}">
                    <a16:creationId xmlns:a16="http://schemas.microsoft.com/office/drawing/2014/main" id="{77F32061-C4FB-4847-90BE-1EE8A6B74F9B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933;p48">
                <a:extLst>
                  <a:ext uri="{FF2B5EF4-FFF2-40B4-BE49-F238E27FC236}">
                    <a16:creationId xmlns:a16="http://schemas.microsoft.com/office/drawing/2014/main" id="{D5B479A3-AFD3-4C27-B917-2A15C4EDA103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934;p48">
                <a:extLst>
                  <a:ext uri="{FF2B5EF4-FFF2-40B4-BE49-F238E27FC236}">
                    <a16:creationId xmlns:a16="http://schemas.microsoft.com/office/drawing/2014/main" id="{448317FF-AFDA-4FB6-A7A4-2E7E4C6EEC58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935;p48">
                <a:extLst>
                  <a:ext uri="{FF2B5EF4-FFF2-40B4-BE49-F238E27FC236}">
                    <a16:creationId xmlns:a16="http://schemas.microsoft.com/office/drawing/2014/main" id="{D03BD19A-5AC4-4341-8279-B518FA9CF6DC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936;p48">
                <a:extLst>
                  <a:ext uri="{FF2B5EF4-FFF2-40B4-BE49-F238E27FC236}">
                    <a16:creationId xmlns:a16="http://schemas.microsoft.com/office/drawing/2014/main" id="{36CBB0C8-23E8-4B65-A231-EB3C76241875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937;p48">
                <a:extLst>
                  <a:ext uri="{FF2B5EF4-FFF2-40B4-BE49-F238E27FC236}">
                    <a16:creationId xmlns:a16="http://schemas.microsoft.com/office/drawing/2014/main" id="{E017798C-E785-4AA1-8EC3-782CD4C53AEB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938;p48">
                <a:extLst>
                  <a:ext uri="{FF2B5EF4-FFF2-40B4-BE49-F238E27FC236}">
                    <a16:creationId xmlns:a16="http://schemas.microsoft.com/office/drawing/2014/main" id="{389B5A23-419E-4C2B-AD78-B16BA271A6CD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939;p48">
                <a:extLst>
                  <a:ext uri="{FF2B5EF4-FFF2-40B4-BE49-F238E27FC236}">
                    <a16:creationId xmlns:a16="http://schemas.microsoft.com/office/drawing/2014/main" id="{6DBBB9BF-38B6-4943-8564-47142D7AAF52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940;p48">
                <a:extLst>
                  <a:ext uri="{FF2B5EF4-FFF2-40B4-BE49-F238E27FC236}">
                    <a16:creationId xmlns:a16="http://schemas.microsoft.com/office/drawing/2014/main" id="{0313643D-1211-4EB5-A617-392E17C55E16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941;p48">
                <a:extLst>
                  <a:ext uri="{FF2B5EF4-FFF2-40B4-BE49-F238E27FC236}">
                    <a16:creationId xmlns:a16="http://schemas.microsoft.com/office/drawing/2014/main" id="{40D459AC-67EE-4500-A2D4-DD0A457EA08B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942;p48">
                <a:extLst>
                  <a:ext uri="{FF2B5EF4-FFF2-40B4-BE49-F238E27FC236}">
                    <a16:creationId xmlns:a16="http://schemas.microsoft.com/office/drawing/2014/main" id="{797430B2-BB92-471B-A524-495920C1FCAF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943;p48">
                <a:extLst>
                  <a:ext uri="{FF2B5EF4-FFF2-40B4-BE49-F238E27FC236}">
                    <a16:creationId xmlns:a16="http://schemas.microsoft.com/office/drawing/2014/main" id="{0013EDD0-BC8A-42C7-B6E6-08FDF3E46310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944;p48">
                <a:extLst>
                  <a:ext uri="{FF2B5EF4-FFF2-40B4-BE49-F238E27FC236}">
                    <a16:creationId xmlns:a16="http://schemas.microsoft.com/office/drawing/2014/main" id="{A40848D2-7DC6-4315-A7CF-589FE7E33DB7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945;p48">
                <a:extLst>
                  <a:ext uri="{FF2B5EF4-FFF2-40B4-BE49-F238E27FC236}">
                    <a16:creationId xmlns:a16="http://schemas.microsoft.com/office/drawing/2014/main" id="{8045B297-FA71-4CE2-B713-502AD1F07FB0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946;p48">
                <a:extLst>
                  <a:ext uri="{FF2B5EF4-FFF2-40B4-BE49-F238E27FC236}">
                    <a16:creationId xmlns:a16="http://schemas.microsoft.com/office/drawing/2014/main" id="{CCFA2A0C-E0E5-4D8C-9660-73B60321BE88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947;p48">
                <a:extLst>
                  <a:ext uri="{FF2B5EF4-FFF2-40B4-BE49-F238E27FC236}">
                    <a16:creationId xmlns:a16="http://schemas.microsoft.com/office/drawing/2014/main" id="{3ADB8C60-FAE5-4320-8BF9-75F8D3A9A6AD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948;p48">
                <a:extLst>
                  <a:ext uri="{FF2B5EF4-FFF2-40B4-BE49-F238E27FC236}">
                    <a16:creationId xmlns:a16="http://schemas.microsoft.com/office/drawing/2014/main" id="{B03F53CE-D8FA-4118-A091-44234ACCE432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949;p48">
                <a:extLst>
                  <a:ext uri="{FF2B5EF4-FFF2-40B4-BE49-F238E27FC236}">
                    <a16:creationId xmlns:a16="http://schemas.microsoft.com/office/drawing/2014/main" id="{17EC22F9-B8C2-440D-98CA-A47F33985E3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950;p48">
                <a:extLst>
                  <a:ext uri="{FF2B5EF4-FFF2-40B4-BE49-F238E27FC236}">
                    <a16:creationId xmlns:a16="http://schemas.microsoft.com/office/drawing/2014/main" id="{4D7128B0-F15E-4B9F-BAFF-9286C7148888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951;p48">
                <a:extLst>
                  <a:ext uri="{FF2B5EF4-FFF2-40B4-BE49-F238E27FC236}">
                    <a16:creationId xmlns:a16="http://schemas.microsoft.com/office/drawing/2014/main" id="{C4AD1357-E891-4CFE-8BAA-CD97A85DCB88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952;p48">
                <a:extLst>
                  <a:ext uri="{FF2B5EF4-FFF2-40B4-BE49-F238E27FC236}">
                    <a16:creationId xmlns:a16="http://schemas.microsoft.com/office/drawing/2014/main" id="{DBC19B94-5E2B-4EBA-9D44-A385C71887DB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953;p48">
                <a:extLst>
                  <a:ext uri="{FF2B5EF4-FFF2-40B4-BE49-F238E27FC236}">
                    <a16:creationId xmlns:a16="http://schemas.microsoft.com/office/drawing/2014/main" id="{04C9E3DF-0343-4FA3-9DA7-A2AD93067945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954;p48">
                <a:extLst>
                  <a:ext uri="{FF2B5EF4-FFF2-40B4-BE49-F238E27FC236}">
                    <a16:creationId xmlns:a16="http://schemas.microsoft.com/office/drawing/2014/main" id="{72142DC1-8C84-49F3-98DF-0C50CC28274C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955;p48">
                <a:extLst>
                  <a:ext uri="{FF2B5EF4-FFF2-40B4-BE49-F238E27FC236}">
                    <a16:creationId xmlns:a16="http://schemas.microsoft.com/office/drawing/2014/main" id="{7A48685C-9B0B-4AE6-A022-6F6A9A610434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3956;p48">
              <a:extLst>
                <a:ext uri="{FF2B5EF4-FFF2-40B4-BE49-F238E27FC236}">
                  <a16:creationId xmlns:a16="http://schemas.microsoft.com/office/drawing/2014/main" id="{3F56A920-FD76-467B-9AB9-DDAD9BDA0693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957;p48">
              <a:extLst>
                <a:ext uri="{FF2B5EF4-FFF2-40B4-BE49-F238E27FC236}">
                  <a16:creationId xmlns:a16="http://schemas.microsoft.com/office/drawing/2014/main" id="{0466D0D2-F2A6-439E-BF78-4238E2FF0EA8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958;p48">
              <a:extLst>
                <a:ext uri="{FF2B5EF4-FFF2-40B4-BE49-F238E27FC236}">
                  <a16:creationId xmlns:a16="http://schemas.microsoft.com/office/drawing/2014/main" id="{0BBF6A57-89FB-4FE5-AF2C-F9C13816F7B6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959;p48">
              <a:extLst>
                <a:ext uri="{FF2B5EF4-FFF2-40B4-BE49-F238E27FC236}">
                  <a16:creationId xmlns:a16="http://schemas.microsoft.com/office/drawing/2014/main" id="{400A6FFB-4E81-4E14-AD9C-501E3DCEE6C5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960;p48">
              <a:extLst>
                <a:ext uri="{FF2B5EF4-FFF2-40B4-BE49-F238E27FC236}">
                  <a16:creationId xmlns:a16="http://schemas.microsoft.com/office/drawing/2014/main" id="{639EDADB-AF54-4062-8DD8-B89006094971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961;p48">
              <a:extLst>
                <a:ext uri="{FF2B5EF4-FFF2-40B4-BE49-F238E27FC236}">
                  <a16:creationId xmlns:a16="http://schemas.microsoft.com/office/drawing/2014/main" id="{36F06AEB-B11E-4021-B652-04D9CA15C7CB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962;p48">
              <a:extLst>
                <a:ext uri="{FF2B5EF4-FFF2-40B4-BE49-F238E27FC236}">
                  <a16:creationId xmlns:a16="http://schemas.microsoft.com/office/drawing/2014/main" id="{5562F580-05B3-4E54-99E9-F373E95AC316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963;p48">
              <a:extLst>
                <a:ext uri="{FF2B5EF4-FFF2-40B4-BE49-F238E27FC236}">
                  <a16:creationId xmlns:a16="http://schemas.microsoft.com/office/drawing/2014/main" id="{B801D63F-807E-475E-8214-45258029F7D0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3964;p48">
              <a:extLst>
                <a:ext uri="{FF2B5EF4-FFF2-40B4-BE49-F238E27FC236}">
                  <a16:creationId xmlns:a16="http://schemas.microsoft.com/office/drawing/2014/main" id="{AFF33FF4-6F19-4342-8AD1-38656DEA59C1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3965;p48">
              <a:extLst>
                <a:ext uri="{FF2B5EF4-FFF2-40B4-BE49-F238E27FC236}">
                  <a16:creationId xmlns:a16="http://schemas.microsoft.com/office/drawing/2014/main" id="{D57A79B1-6D75-4F9C-A202-CDB6CF82205B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966;p48">
              <a:extLst>
                <a:ext uri="{FF2B5EF4-FFF2-40B4-BE49-F238E27FC236}">
                  <a16:creationId xmlns:a16="http://schemas.microsoft.com/office/drawing/2014/main" id="{694DC90A-3C14-4ACC-A248-DBC0E7B2F40F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3967;p48">
              <a:extLst>
                <a:ext uri="{FF2B5EF4-FFF2-40B4-BE49-F238E27FC236}">
                  <a16:creationId xmlns:a16="http://schemas.microsoft.com/office/drawing/2014/main" id="{A519BB22-AFB2-41F3-B739-13AB003A2F29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283" name="Google Shape;3968;p48">
                <a:extLst>
                  <a:ext uri="{FF2B5EF4-FFF2-40B4-BE49-F238E27FC236}">
                    <a16:creationId xmlns:a16="http://schemas.microsoft.com/office/drawing/2014/main" id="{11FB0405-D490-4780-8713-B1DBCD648BB1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969;p48">
                <a:extLst>
                  <a:ext uri="{FF2B5EF4-FFF2-40B4-BE49-F238E27FC236}">
                    <a16:creationId xmlns:a16="http://schemas.microsoft.com/office/drawing/2014/main" id="{61C6FAC7-A53F-4DE3-8FD8-213B96AEC72F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970;p48">
                <a:extLst>
                  <a:ext uri="{FF2B5EF4-FFF2-40B4-BE49-F238E27FC236}">
                    <a16:creationId xmlns:a16="http://schemas.microsoft.com/office/drawing/2014/main" id="{7F668592-B6DC-4287-9CA4-8954DA0991B6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971;p48">
                <a:extLst>
                  <a:ext uri="{FF2B5EF4-FFF2-40B4-BE49-F238E27FC236}">
                    <a16:creationId xmlns:a16="http://schemas.microsoft.com/office/drawing/2014/main" id="{7BF8660C-9EFC-4925-8B76-A54AFD5E715E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972;p48">
                <a:extLst>
                  <a:ext uri="{FF2B5EF4-FFF2-40B4-BE49-F238E27FC236}">
                    <a16:creationId xmlns:a16="http://schemas.microsoft.com/office/drawing/2014/main" id="{BA980301-8CE3-40E8-93D2-CEDAA49A9B80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973;p48">
                <a:extLst>
                  <a:ext uri="{FF2B5EF4-FFF2-40B4-BE49-F238E27FC236}">
                    <a16:creationId xmlns:a16="http://schemas.microsoft.com/office/drawing/2014/main" id="{B2DAE80D-D98E-4128-8733-5F4ACCD950EA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974;p48">
                <a:extLst>
                  <a:ext uri="{FF2B5EF4-FFF2-40B4-BE49-F238E27FC236}">
                    <a16:creationId xmlns:a16="http://schemas.microsoft.com/office/drawing/2014/main" id="{86E0324A-6028-47F4-9F92-51FD23351613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975;p48">
                <a:extLst>
                  <a:ext uri="{FF2B5EF4-FFF2-40B4-BE49-F238E27FC236}">
                    <a16:creationId xmlns:a16="http://schemas.microsoft.com/office/drawing/2014/main" id="{1650AF5D-8F32-44EA-AA01-1914F3385F1A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976;p48">
                <a:extLst>
                  <a:ext uri="{FF2B5EF4-FFF2-40B4-BE49-F238E27FC236}">
                    <a16:creationId xmlns:a16="http://schemas.microsoft.com/office/drawing/2014/main" id="{8656E693-0E44-45FB-B892-511D3E13C71D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977;p48">
                <a:extLst>
                  <a:ext uri="{FF2B5EF4-FFF2-40B4-BE49-F238E27FC236}">
                    <a16:creationId xmlns:a16="http://schemas.microsoft.com/office/drawing/2014/main" id="{B8FD8C72-4661-4FE9-9069-310AB00B7D3F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978;p48">
                <a:extLst>
                  <a:ext uri="{FF2B5EF4-FFF2-40B4-BE49-F238E27FC236}">
                    <a16:creationId xmlns:a16="http://schemas.microsoft.com/office/drawing/2014/main" id="{37DDF2FA-5815-43FE-8977-3A57FE01DC6E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979;p48">
                <a:extLst>
                  <a:ext uri="{FF2B5EF4-FFF2-40B4-BE49-F238E27FC236}">
                    <a16:creationId xmlns:a16="http://schemas.microsoft.com/office/drawing/2014/main" id="{D6B2CE86-1131-4475-832D-9AA1277B597C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980;p48">
                <a:extLst>
                  <a:ext uri="{FF2B5EF4-FFF2-40B4-BE49-F238E27FC236}">
                    <a16:creationId xmlns:a16="http://schemas.microsoft.com/office/drawing/2014/main" id="{C7BF1DEA-DEDF-40FB-9BF0-93952B9C6F3B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981;p48">
                <a:extLst>
                  <a:ext uri="{FF2B5EF4-FFF2-40B4-BE49-F238E27FC236}">
                    <a16:creationId xmlns:a16="http://schemas.microsoft.com/office/drawing/2014/main" id="{AC5BA57E-B69A-4E76-9E70-98D51741CC5D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982;p48">
                <a:extLst>
                  <a:ext uri="{FF2B5EF4-FFF2-40B4-BE49-F238E27FC236}">
                    <a16:creationId xmlns:a16="http://schemas.microsoft.com/office/drawing/2014/main" id="{02887E6B-A04C-4949-A7B9-AF6367E8B845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983;p48">
                <a:extLst>
                  <a:ext uri="{FF2B5EF4-FFF2-40B4-BE49-F238E27FC236}">
                    <a16:creationId xmlns:a16="http://schemas.microsoft.com/office/drawing/2014/main" id="{E9A1960B-23F3-4590-8415-84CCCB701182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984;p48">
                <a:extLst>
                  <a:ext uri="{FF2B5EF4-FFF2-40B4-BE49-F238E27FC236}">
                    <a16:creationId xmlns:a16="http://schemas.microsoft.com/office/drawing/2014/main" id="{AEECF872-D5C8-4751-A94B-395D6FFB7AC1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3985;p48">
              <a:extLst>
                <a:ext uri="{FF2B5EF4-FFF2-40B4-BE49-F238E27FC236}">
                  <a16:creationId xmlns:a16="http://schemas.microsoft.com/office/drawing/2014/main" id="{C7A1736A-0979-4212-8D14-AFEE81254DBB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267" name="Google Shape;3986;p48">
                <a:extLst>
                  <a:ext uri="{FF2B5EF4-FFF2-40B4-BE49-F238E27FC236}">
                    <a16:creationId xmlns:a16="http://schemas.microsoft.com/office/drawing/2014/main" id="{454B7331-FF0F-437A-81AD-27423D69919E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987;p48">
                <a:extLst>
                  <a:ext uri="{FF2B5EF4-FFF2-40B4-BE49-F238E27FC236}">
                    <a16:creationId xmlns:a16="http://schemas.microsoft.com/office/drawing/2014/main" id="{6E3E9A7F-0F5C-49A0-BC70-957309845471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988;p48">
                <a:extLst>
                  <a:ext uri="{FF2B5EF4-FFF2-40B4-BE49-F238E27FC236}">
                    <a16:creationId xmlns:a16="http://schemas.microsoft.com/office/drawing/2014/main" id="{D6527B7F-C62D-4FEF-AD17-7D76910DC451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989;p48">
                <a:extLst>
                  <a:ext uri="{FF2B5EF4-FFF2-40B4-BE49-F238E27FC236}">
                    <a16:creationId xmlns:a16="http://schemas.microsoft.com/office/drawing/2014/main" id="{E183CAB3-8B33-4C6E-B260-ED35377EF181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990;p48">
                <a:extLst>
                  <a:ext uri="{FF2B5EF4-FFF2-40B4-BE49-F238E27FC236}">
                    <a16:creationId xmlns:a16="http://schemas.microsoft.com/office/drawing/2014/main" id="{E83A26B1-32DA-4F1E-88DD-0FDCD2E67452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991;p48">
                <a:extLst>
                  <a:ext uri="{FF2B5EF4-FFF2-40B4-BE49-F238E27FC236}">
                    <a16:creationId xmlns:a16="http://schemas.microsoft.com/office/drawing/2014/main" id="{F1FD6AB7-AECC-44DC-BBCC-CE9E1F28E0F4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992;p48">
                <a:extLst>
                  <a:ext uri="{FF2B5EF4-FFF2-40B4-BE49-F238E27FC236}">
                    <a16:creationId xmlns:a16="http://schemas.microsoft.com/office/drawing/2014/main" id="{0265D125-4816-45C5-A05B-EB4B12E72E78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993;p48">
                <a:extLst>
                  <a:ext uri="{FF2B5EF4-FFF2-40B4-BE49-F238E27FC236}">
                    <a16:creationId xmlns:a16="http://schemas.microsoft.com/office/drawing/2014/main" id="{B135FBE6-A039-41AF-AA41-8FE7951C6AB1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994;p48">
                <a:extLst>
                  <a:ext uri="{FF2B5EF4-FFF2-40B4-BE49-F238E27FC236}">
                    <a16:creationId xmlns:a16="http://schemas.microsoft.com/office/drawing/2014/main" id="{5BB767F2-FF68-4560-8345-10713D060617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995;p48">
                <a:extLst>
                  <a:ext uri="{FF2B5EF4-FFF2-40B4-BE49-F238E27FC236}">
                    <a16:creationId xmlns:a16="http://schemas.microsoft.com/office/drawing/2014/main" id="{8430A1CD-C222-413B-83BA-AB1117C803FB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996;p48">
                <a:extLst>
                  <a:ext uri="{FF2B5EF4-FFF2-40B4-BE49-F238E27FC236}">
                    <a16:creationId xmlns:a16="http://schemas.microsoft.com/office/drawing/2014/main" id="{7685F129-2919-49DC-A26D-07EFA515D9C9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997;p48">
                <a:extLst>
                  <a:ext uri="{FF2B5EF4-FFF2-40B4-BE49-F238E27FC236}">
                    <a16:creationId xmlns:a16="http://schemas.microsoft.com/office/drawing/2014/main" id="{CEB3675B-C837-4BD9-B46A-B4E3F6D3A4CA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998;p48">
                <a:extLst>
                  <a:ext uri="{FF2B5EF4-FFF2-40B4-BE49-F238E27FC236}">
                    <a16:creationId xmlns:a16="http://schemas.microsoft.com/office/drawing/2014/main" id="{6D0FFEF7-BB21-4216-9952-40B3400D7213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999;p48">
                <a:extLst>
                  <a:ext uri="{FF2B5EF4-FFF2-40B4-BE49-F238E27FC236}">
                    <a16:creationId xmlns:a16="http://schemas.microsoft.com/office/drawing/2014/main" id="{FD5C8A3A-A987-43AF-B624-BDD66EC21E36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4000;p48">
                <a:extLst>
                  <a:ext uri="{FF2B5EF4-FFF2-40B4-BE49-F238E27FC236}">
                    <a16:creationId xmlns:a16="http://schemas.microsoft.com/office/drawing/2014/main" id="{B13FC3FE-9307-4C6C-9168-F7DC750AD148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4001;p48">
                <a:extLst>
                  <a:ext uri="{FF2B5EF4-FFF2-40B4-BE49-F238E27FC236}">
                    <a16:creationId xmlns:a16="http://schemas.microsoft.com/office/drawing/2014/main" id="{A815F673-8F42-4496-A602-98EAB4BAABC9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4002;p48">
              <a:extLst>
                <a:ext uri="{FF2B5EF4-FFF2-40B4-BE49-F238E27FC236}">
                  <a16:creationId xmlns:a16="http://schemas.microsoft.com/office/drawing/2014/main" id="{F39554A3-E070-40C7-8A2B-0CCC8AD1F9BB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251" name="Google Shape;4003;p48">
                <a:extLst>
                  <a:ext uri="{FF2B5EF4-FFF2-40B4-BE49-F238E27FC236}">
                    <a16:creationId xmlns:a16="http://schemas.microsoft.com/office/drawing/2014/main" id="{070A0F39-26A4-4450-BB05-9ECFE3FD2952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004;p48">
                <a:extLst>
                  <a:ext uri="{FF2B5EF4-FFF2-40B4-BE49-F238E27FC236}">
                    <a16:creationId xmlns:a16="http://schemas.microsoft.com/office/drawing/2014/main" id="{D088AF88-229F-4A91-B9E3-BCFC49430382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005;p48">
                <a:extLst>
                  <a:ext uri="{FF2B5EF4-FFF2-40B4-BE49-F238E27FC236}">
                    <a16:creationId xmlns:a16="http://schemas.microsoft.com/office/drawing/2014/main" id="{0E093FFE-12D2-4145-B5AD-A74398E211A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006;p48">
                <a:extLst>
                  <a:ext uri="{FF2B5EF4-FFF2-40B4-BE49-F238E27FC236}">
                    <a16:creationId xmlns:a16="http://schemas.microsoft.com/office/drawing/2014/main" id="{6FBC3557-5728-47E6-8BBF-32090EF522C9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4007;p48">
                <a:extLst>
                  <a:ext uri="{FF2B5EF4-FFF2-40B4-BE49-F238E27FC236}">
                    <a16:creationId xmlns:a16="http://schemas.microsoft.com/office/drawing/2014/main" id="{6DE649D7-117B-485C-BAFB-6C21FC1987EF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4008;p48">
                <a:extLst>
                  <a:ext uri="{FF2B5EF4-FFF2-40B4-BE49-F238E27FC236}">
                    <a16:creationId xmlns:a16="http://schemas.microsoft.com/office/drawing/2014/main" id="{24C34F4B-EB93-4DA9-BB8E-6F4065893526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4009;p48">
                <a:extLst>
                  <a:ext uri="{FF2B5EF4-FFF2-40B4-BE49-F238E27FC236}">
                    <a16:creationId xmlns:a16="http://schemas.microsoft.com/office/drawing/2014/main" id="{22586DC8-B509-46E0-9C0B-AAA5251DEC46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4010;p48">
                <a:extLst>
                  <a:ext uri="{FF2B5EF4-FFF2-40B4-BE49-F238E27FC236}">
                    <a16:creationId xmlns:a16="http://schemas.microsoft.com/office/drawing/2014/main" id="{3EB4D644-6BAB-402C-ACEC-33E99701BA7D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4011;p48">
                <a:extLst>
                  <a:ext uri="{FF2B5EF4-FFF2-40B4-BE49-F238E27FC236}">
                    <a16:creationId xmlns:a16="http://schemas.microsoft.com/office/drawing/2014/main" id="{209C14C2-0E87-466F-BDAA-B236523DC21B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4012;p48">
                <a:extLst>
                  <a:ext uri="{FF2B5EF4-FFF2-40B4-BE49-F238E27FC236}">
                    <a16:creationId xmlns:a16="http://schemas.microsoft.com/office/drawing/2014/main" id="{3E02E0C8-CEC8-4EDC-ACDA-53B0CE7FCF5E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4013;p48">
                <a:extLst>
                  <a:ext uri="{FF2B5EF4-FFF2-40B4-BE49-F238E27FC236}">
                    <a16:creationId xmlns:a16="http://schemas.microsoft.com/office/drawing/2014/main" id="{6F0A21A3-DA01-4781-902C-D75952CE754A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4014;p48">
                <a:extLst>
                  <a:ext uri="{FF2B5EF4-FFF2-40B4-BE49-F238E27FC236}">
                    <a16:creationId xmlns:a16="http://schemas.microsoft.com/office/drawing/2014/main" id="{1EAD4BFA-390E-4C70-8E3B-5767A3CD1286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4015;p48">
                <a:extLst>
                  <a:ext uri="{FF2B5EF4-FFF2-40B4-BE49-F238E27FC236}">
                    <a16:creationId xmlns:a16="http://schemas.microsoft.com/office/drawing/2014/main" id="{88D174A6-1358-4972-A2C1-DE8821DF6EEF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016;p48">
                <a:extLst>
                  <a:ext uri="{FF2B5EF4-FFF2-40B4-BE49-F238E27FC236}">
                    <a16:creationId xmlns:a16="http://schemas.microsoft.com/office/drawing/2014/main" id="{D7B2B1A4-A853-44EA-ADFE-8D6F369DECDA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4017;p48">
                <a:extLst>
                  <a:ext uri="{FF2B5EF4-FFF2-40B4-BE49-F238E27FC236}">
                    <a16:creationId xmlns:a16="http://schemas.microsoft.com/office/drawing/2014/main" id="{6B1A2F50-6416-49D5-93DE-3A028980EF93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4018;p48">
                <a:extLst>
                  <a:ext uri="{FF2B5EF4-FFF2-40B4-BE49-F238E27FC236}">
                    <a16:creationId xmlns:a16="http://schemas.microsoft.com/office/drawing/2014/main" id="{AE781560-F379-4E67-A541-91AD6B2C8B84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Google Shape;4019;p48">
              <a:extLst>
                <a:ext uri="{FF2B5EF4-FFF2-40B4-BE49-F238E27FC236}">
                  <a16:creationId xmlns:a16="http://schemas.microsoft.com/office/drawing/2014/main" id="{55523984-89DF-4997-93BD-47617E395945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020;p48">
              <a:extLst>
                <a:ext uri="{FF2B5EF4-FFF2-40B4-BE49-F238E27FC236}">
                  <a16:creationId xmlns:a16="http://schemas.microsoft.com/office/drawing/2014/main" id="{A09B1C0D-F5BA-4BA5-9D8C-9F873E821D90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021;p48">
              <a:extLst>
                <a:ext uri="{FF2B5EF4-FFF2-40B4-BE49-F238E27FC236}">
                  <a16:creationId xmlns:a16="http://schemas.microsoft.com/office/drawing/2014/main" id="{E4729DF9-4C4B-4DAA-9E63-4983AFBCBB9F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022;p48">
              <a:extLst>
                <a:ext uri="{FF2B5EF4-FFF2-40B4-BE49-F238E27FC236}">
                  <a16:creationId xmlns:a16="http://schemas.microsoft.com/office/drawing/2014/main" id="{BD744294-A708-4022-90CA-6913F238C8EF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023;p48">
              <a:extLst>
                <a:ext uri="{FF2B5EF4-FFF2-40B4-BE49-F238E27FC236}">
                  <a16:creationId xmlns:a16="http://schemas.microsoft.com/office/drawing/2014/main" id="{E6CB9521-FC98-483A-98F8-457EB6EA753A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024;p48">
              <a:extLst>
                <a:ext uri="{FF2B5EF4-FFF2-40B4-BE49-F238E27FC236}">
                  <a16:creationId xmlns:a16="http://schemas.microsoft.com/office/drawing/2014/main" id="{84BFD816-59F5-4D74-9AE9-045AA5EA267D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025;p48">
              <a:extLst>
                <a:ext uri="{FF2B5EF4-FFF2-40B4-BE49-F238E27FC236}">
                  <a16:creationId xmlns:a16="http://schemas.microsoft.com/office/drawing/2014/main" id="{1D35F3A5-7CF7-4FAF-AE79-331C9C47CE6B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026;p48">
              <a:extLst>
                <a:ext uri="{FF2B5EF4-FFF2-40B4-BE49-F238E27FC236}">
                  <a16:creationId xmlns:a16="http://schemas.microsoft.com/office/drawing/2014/main" id="{FD920C11-C1FB-414A-965D-020DBDCF266B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027;p48">
              <a:extLst>
                <a:ext uri="{FF2B5EF4-FFF2-40B4-BE49-F238E27FC236}">
                  <a16:creationId xmlns:a16="http://schemas.microsoft.com/office/drawing/2014/main" id="{1E618EB9-E742-43F1-A6F5-ED967A546E60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028;p48">
              <a:extLst>
                <a:ext uri="{FF2B5EF4-FFF2-40B4-BE49-F238E27FC236}">
                  <a16:creationId xmlns:a16="http://schemas.microsoft.com/office/drawing/2014/main" id="{ECEBFE85-0A7A-49B6-86D8-EDFD4C0F5016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029;p48">
              <a:extLst>
                <a:ext uri="{FF2B5EF4-FFF2-40B4-BE49-F238E27FC236}">
                  <a16:creationId xmlns:a16="http://schemas.microsoft.com/office/drawing/2014/main" id="{1032EBD4-51E2-409F-B560-933961E6BACB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030;p48">
              <a:extLst>
                <a:ext uri="{FF2B5EF4-FFF2-40B4-BE49-F238E27FC236}">
                  <a16:creationId xmlns:a16="http://schemas.microsoft.com/office/drawing/2014/main" id="{63776E26-EBD9-43B5-8555-B8783E9A4AEB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031;p48">
              <a:extLst>
                <a:ext uri="{FF2B5EF4-FFF2-40B4-BE49-F238E27FC236}">
                  <a16:creationId xmlns:a16="http://schemas.microsoft.com/office/drawing/2014/main" id="{44DF4760-881B-45C6-B52F-80D85ED5215E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032;p48">
              <a:extLst>
                <a:ext uri="{FF2B5EF4-FFF2-40B4-BE49-F238E27FC236}">
                  <a16:creationId xmlns:a16="http://schemas.microsoft.com/office/drawing/2014/main" id="{D7E9E1DA-3550-4494-A6D9-C648E78021C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033;p48">
              <a:extLst>
                <a:ext uri="{FF2B5EF4-FFF2-40B4-BE49-F238E27FC236}">
                  <a16:creationId xmlns:a16="http://schemas.microsoft.com/office/drawing/2014/main" id="{7127CF4E-ADF8-48CB-AD52-4FA16C5F2720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034;p48">
              <a:extLst>
                <a:ext uri="{FF2B5EF4-FFF2-40B4-BE49-F238E27FC236}">
                  <a16:creationId xmlns:a16="http://schemas.microsoft.com/office/drawing/2014/main" id="{F6B4ECCC-DDE9-4933-B197-2B197A81FE4F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035;p48">
              <a:extLst>
                <a:ext uri="{FF2B5EF4-FFF2-40B4-BE49-F238E27FC236}">
                  <a16:creationId xmlns:a16="http://schemas.microsoft.com/office/drawing/2014/main" id="{428BFC22-444D-4705-A155-1968F865BD39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036;p48">
              <a:extLst>
                <a:ext uri="{FF2B5EF4-FFF2-40B4-BE49-F238E27FC236}">
                  <a16:creationId xmlns:a16="http://schemas.microsoft.com/office/drawing/2014/main" id="{4BAE28B9-8607-4F21-BF4F-075A35D3B067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037;p48">
              <a:extLst>
                <a:ext uri="{FF2B5EF4-FFF2-40B4-BE49-F238E27FC236}">
                  <a16:creationId xmlns:a16="http://schemas.microsoft.com/office/drawing/2014/main" id="{36F51D8C-DE53-4318-BA63-773FDFE23C81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038;p48">
              <a:extLst>
                <a:ext uri="{FF2B5EF4-FFF2-40B4-BE49-F238E27FC236}">
                  <a16:creationId xmlns:a16="http://schemas.microsoft.com/office/drawing/2014/main" id="{7C878218-8D8C-4F8A-897E-F04F2AEF5F69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039;p48">
              <a:extLst>
                <a:ext uri="{FF2B5EF4-FFF2-40B4-BE49-F238E27FC236}">
                  <a16:creationId xmlns:a16="http://schemas.microsoft.com/office/drawing/2014/main" id="{A1528A28-40D6-4799-AD4E-A86528E07BBD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040;p48">
              <a:extLst>
                <a:ext uri="{FF2B5EF4-FFF2-40B4-BE49-F238E27FC236}">
                  <a16:creationId xmlns:a16="http://schemas.microsoft.com/office/drawing/2014/main" id="{98FDAF1A-380B-4433-B2F2-1761E8693106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041;p48">
              <a:extLst>
                <a:ext uri="{FF2B5EF4-FFF2-40B4-BE49-F238E27FC236}">
                  <a16:creationId xmlns:a16="http://schemas.microsoft.com/office/drawing/2014/main" id="{C320D29D-22F9-47D4-BB4E-FA7DEF562523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042;p48">
              <a:extLst>
                <a:ext uri="{FF2B5EF4-FFF2-40B4-BE49-F238E27FC236}">
                  <a16:creationId xmlns:a16="http://schemas.microsoft.com/office/drawing/2014/main" id="{9E399938-AF57-4010-B200-DEC156CC25C8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043;p48">
              <a:extLst>
                <a:ext uri="{FF2B5EF4-FFF2-40B4-BE49-F238E27FC236}">
                  <a16:creationId xmlns:a16="http://schemas.microsoft.com/office/drawing/2014/main" id="{509EBA75-5F40-45BA-B614-DD5AE8AA2FF7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044;p48">
              <a:extLst>
                <a:ext uri="{FF2B5EF4-FFF2-40B4-BE49-F238E27FC236}">
                  <a16:creationId xmlns:a16="http://schemas.microsoft.com/office/drawing/2014/main" id="{A7B541BE-4C02-4AA6-82A0-9B1288A3CB57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045;p48">
              <a:extLst>
                <a:ext uri="{FF2B5EF4-FFF2-40B4-BE49-F238E27FC236}">
                  <a16:creationId xmlns:a16="http://schemas.microsoft.com/office/drawing/2014/main" id="{B783CE64-4A11-4056-876E-21A615C1A603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046;p48">
              <a:extLst>
                <a:ext uri="{FF2B5EF4-FFF2-40B4-BE49-F238E27FC236}">
                  <a16:creationId xmlns:a16="http://schemas.microsoft.com/office/drawing/2014/main" id="{31A95235-A2EE-47FA-8B5D-8A7A4464B0F6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047;p48">
              <a:extLst>
                <a:ext uri="{FF2B5EF4-FFF2-40B4-BE49-F238E27FC236}">
                  <a16:creationId xmlns:a16="http://schemas.microsoft.com/office/drawing/2014/main" id="{F41EB608-397B-41E0-88D5-0E05E78DFBDD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4048;p48">
              <a:extLst>
                <a:ext uri="{FF2B5EF4-FFF2-40B4-BE49-F238E27FC236}">
                  <a16:creationId xmlns:a16="http://schemas.microsoft.com/office/drawing/2014/main" id="{B45861A2-4D2F-4A1D-8045-8A5674066C1E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4049;p48">
              <a:extLst>
                <a:ext uri="{FF2B5EF4-FFF2-40B4-BE49-F238E27FC236}">
                  <a16:creationId xmlns:a16="http://schemas.microsoft.com/office/drawing/2014/main" id="{55F80AC5-2E93-41FB-8EF6-BC6B28FA86F4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4050;p48">
              <a:extLst>
                <a:ext uri="{FF2B5EF4-FFF2-40B4-BE49-F238E27FC236}">
                  <a16:creationId xmlns:a16="http://schemas.microsoft.com/office/drawing/2014/main" id="{7E91C990-3932-4B11-ACC1-3A1C019548D6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4051;p48">
              <a:extLst>
                <a:ext uri="{FF2B5EF4-FFF2-40B4-BE49-F238E27FC236}">
                  <a16:creationId xmlns:a16="http://schemas.microsoft.com/office/drawing/2014/main" id="{6F9AB5BF-39AD-4370-8156-7B94863837AB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4052;p48">
              <a:extLst>
                <a:ext uri="{FF2B5EF4-FFF2-40B4-BE49-F238E27FC236}">
                  <a16:creationId xmlns:a16="http://schemas.microsoft.com/office/drawing/2014/main" id="{2ABDCA8F-B7DC-480A-9A10-597E593E5037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4053;p48">
              <a:extLst>
                <a:ext uri="{FF2B5EF4-FFF2-40B4-BE49-F238E27FC236}">
                  <a16:creationId xmlns:a16="http://schemas.microsoft.com/office/drawing/2014/main" id="{31F46141-8D01-42D6-8ECB-DCA554829D75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4054;p48">
              <a:extLst>
                <a:ext uri="{FF2B5EF4-FFF2-40B4-BE49-F238E27FC236}">
                  <a16:creationId xmlns:a16="http://schemas.microsoft.com/office/drawing/2014/main" id="{30037F97-CE2D-494F-A3CE-E10843D3E937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4055;p48">
              <a:extLst>
                <a:ext uri="{FF2B5EF4-FFF2-40B4-BE49-F238E27FC236}">
                  <a16:creationId xmlns:a16="http://schemas.microsoft.com/office/drawing/2014/main" id="{53B4D532-42AD-4B04-8A25-B377B50BBAFD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4056;p48">
              <a:extLst>
                <a:ext uri="{FF2B5EF4-FFF2-40B4-BE49-F238E27FC236}">
                  <a16:creationId xmlns:a16="http://schemas.microsoft.com/office/drawing/2014/main" id="{11040F92-659F-43AC-AF4D-09C1363B77E8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4057;p48">
              <a:extLst>
                <a:ext uri="{FF2B5EF4-FFF2-40B4-BE49-F238E27FC236}">
                  <a16:creationId xmlns:a16="http://schemas.microsoft.com/office/drawing/2014/main" id="{290CE9ED-EDCD-4D74-AF2D-926733EC921A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4058;p48">
              <a:extLst>
                <a:ext uri="{FF2B5EF4-FFF2-40B4-BE49-F238E27FC236}">
                  <a16:creationId xmlns:a16="http://schemas.microsoft.com/office/drawing/2014/main" id="{FF1BF35C-42E4-4A08-9C41-3E65277C543B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4059;p48">
              <a:extLst>
                <a:ext uri="{FF2B5EF4-FFF2-40B4-BE49-F238E27FC236}">
                  <a16:creationId xmlns:a16="http://schemas.microsoft.com/office/drawing/2014/main" id="{F2C590BF-03E3-45B3-833B-6E8B391797CD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4060;p48">
              <a:extLst>
                <a:ext uri="{FF2B5EF4-FFF2-40B4-BE49-F238E27FC236}">
                  <a16:creationId xmlns:a16="http://schemas.microsoft.com/office/drawing/2014/main" id="{A6196645-1A04-4E7B-8F61-14520D80925C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4061;p48">
              <a:extLst>
                <a:ext uri="{FF2B5EF4-FFF2-40B4-BE49-F238E27FC236}">
                  <a16:creationId xmlns:a16="http://schemas.microsoft.com/office/drawing/2014/main" id="{19A8848E-B451-4C7C-BF59-FB3DF6C340B7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4062;p48">
              <a:extLst>
                <a:ext uri="{FF2B5EF4-FFF2-40B4-BE49-F238E27FC236}">
                  <a16:creationId xmlns:a16="http://schemas.microsoft.com/office/drawing/2014/main" id="{18D1A90A-4D8F-456E-A07A-F00520CC9256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4063;p48">
              <a:extLst>
                <a:ext uri="{FF2B5EF4-FFF2-40B4-BE49-F238E27FC236}">
                  <a16:creationId xmlns:a16="http://schemas.microsoft.com/office/drawing/2014/main" id="{152FFC47-65BB-4E32-B32A-47B67E2B0891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4064;p48">
              <a:extLst>
                <a:ext uri="{FF2B5EF4-FFF2-40B4-BE49-F238E27FC236}">
                  <a16:creationId xmlns:a16="http://schemas.microsoft.com/office/drawing/2014/main" id="{72344F30-11D9-4053-9FC3-FFFB98AB2EDE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4065;p48">
              <a:extLst>
                <a:ext uri="{FF2B5EF4-FFF2-40B4-BE49-F238E27FC236}">
                  <a16:creationId xmlns:a16="http://schemas.microsoft.com/office/drawing/2014/main" id="{9036BDB1-242D-4341-A1E7-9FC3D77AF7AC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4066;p48">
              <a:extLst>
                <a:ext uri="{FF2B5EF4-FFF2-40B4-BE49-F238E27FC236}">
                  <a16:creationId xmlns:a16="http://schemas.microsoft.com/office/drawing/2014/main" id="{556B2763-6367-4679-9BED-3FF34A9879F9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4067;p48">
              <a:extLst>
                <a:ext uri="{FF2B5EF4-FFF2-40B4-BE49-F238E27FC236}">
                  <a16:creationId xmlns:a16="http://schemas.microsoft.com/office/drawing/2014/main" id="{AC084037-C524-46AC-9A7F-5A0AFD74D3F8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4068;p48">
              <a:extLst>
                <a:ext uri="{FF2B5EF4-FFF2-40B4-BE49-F238E27FC236}">
                  <a16:creationId xmlns:a16="http://schemas.microsoft.com/office/drawing/2014/main" id="{962941B5-40A9-4718-A935-8E7EA530455E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4069;p48">
              <a:extLst>
                <a:ext uri="{FF2B5EF4-FFF2-40B4-BE49-F238E27FC236}">
                  <a16:creationId xmlns:a16="http://schemas.microsoft.com/office/drawing/2014/main" id="{F2DB1309-E297-4903-9481-8F565F6C34E0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070;p48">
              <a:extLst>
                <a:ext uri="{FF2B5EF4-FFF2-40B4-BE49-F238E27FC236}">
                  <a16:creationId xmlns:a16="http://schemas.microsoft.com/office/drawing/2014/main" id="{F37F5683-25D2-4903-BC26-B19C66243813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071;p48">
              <a:extLst>
                <a:ext uri="{FF2B5EF4-FFF2-40B4-BE49-F238E27FC236}">
                  <a16:creationId xmlns:a16="http://schemas.microsoft.com/office/drawing/2014/main" id="{8656C025-7CC8-4E08-ACD5-0461F2E53753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072;p48">
              <a:extLst>
                <a:ext uri="{FF2B5EF4-FFF2-40B4-BE49-F238E27FC236}">
                  <a16:creationId xmlns:a16="http://schemas.microsoft.com/office/drawing/2014/main" id="{57E98801-F232-4A89-8964-922916308F54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073;p48">
              <a:extLst>
                <a:ext uri="{FF2B5EF4-FFF2-40B4-BE49-F238E27FC236}">
                  <a16:creationId xmlns:a16="http://schemas.microsoft.com/office/drawing/2014/main" id="{A97810DA-47E7-44B6-8D17-D7CCB2FB626E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074;p48">
              <a:extLst>
                <a:ext uri="{FF2B5EF4-FFF2-40B4-BE49-F238E27FC236}">
                  <a16:creationId xmlns:a16="http://schemas.microsoft.com/office/drawing/2014/main" id="{E525D386-418F-4312-860B-9C64EBC3F4BE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4075;p48">
              <a:extLst>
                <a:ext uri="{FF2B5EF4-FFF2-40B4-BE49-F238E27FC236}">
                  <a16:creationId xmlns:a16="http://schemas.microsoft.com/office/drawing/2014/main" id="{603D7A97-1131-49E9-A4D7-C8AE4A453080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4076;p48">
              <a:extLst>
                <a:ext uri="{FF2B5EF4-FFF2-40B4-BE49-F238E27FC236}">
                  <a16:creationId xmlns:a16="http://schemas.microsoft.com/office/drawing/2014/main" id="{D143C0F4-484E-4BDE-B504-B479222B11B3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4077;p48">
              <a:extLst>
                <a:ext uri="{FF2B5EF4-FFF2-40B4-BE49-F238E27FC236}">
                  <a16:creationId xmlns:a16="http://schemas.microsoft.com/office/drawing/2014/main" id="{673B2F7C-4A7C-4E96-BABD-EA8E33DB2E48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4078;p48">
              <a:extLst>
                <a:ext uri="{FF2B5EF4-FFF2-40B4-BE49-F238E27FC236}">
                  <a16:creationId xmlns:a16="http://schemas.microsoft.com/office/drawing/2014/main" id="{DAA004F7-55C7-4752-908F-90DE6B4A9A89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4079;p48">
              <a:extLst>
                <a:ext uri="{FF2B5EF4-FFF2-40B4-BE49-F238E27FC236}">
                  <a16:creationId xmlns:a16="http://schemas.microsoft.com/office/drawing/2014/main" id="{0310F3D9-990D-4AC5-BB72-1FD9CE305618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4080;p48">
              <a:extLst>
                <a:ext uri="{FF2B5EF4-FFF2-40B4-BE49-F238E27FC236}">
                  <a16:creationId xmlns:a16="http://schemas.microsoft.com/office/drawing/2014/main" id="{23FD5717-E4FD-479F-B7EF-FA10ED2C6DC3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4081;p48">
              <a:extLst>
                <a:ext uri="{FF2B5EF4-FFF2-40B4-BE49-F238E27FC236}">
                  <a16:creationId xmlns:a16="http://schemas.microsoft.com/office/drawing/2014/main" id="{D55C9936-C63C-44CA-9CEB-572C9B11C19C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4082;p48">
              <a:extLst>
                <a:ext uri="{FF2B5EF4-FFF2-40B4-BE49-F238E27FC236}">
                  <a16:creationId xmlns:a16="http://schemas.microsoft.com/office/drawing/2014/main" id="{CB97BFCC-93B7-4B64-9306-BF4AE1309778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4083;p48">
              <a:extLst>
                <a:ext uri="{FF2B5EF4-FFF2-40B4-BE49-F238E27FC236}">
                  <a16:creationId xmlns:a16="http://schemas.microsoft.com/office/drawing/2014/main" id="{04D5ABBD-9D8E-4743-983D-1EEB28446EC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4084;p48">
              <a:extLst>
                <a:ext uri="{FF2B5EF4-FFF2-40B4-BE49-F238E27FC236}">
                  <a16:creationId xmlns:a16="http://schemas.microsoft.com/office/drawing/2014/main" id="{2E82462B-C1D6-4FF8-86C3-2F63004DBE82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4085;p48">
              <a:extLst>
                <a:ext uri="{FF2B5EF4-FFF2-40B4-BE49-F238E27FC236}">
                  <a16:creationId xmlns:a16="http://schemas.microsoft.com/office/drawing/2014/main" id="{5E9E4E9B-E765-41FD-B17D-2D517034FAE1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4086;p48">
              <a:extLst>
                <a:ext uri="{FF2B5EF4-FFF2-40B4-BE49-F238E27FC236}">
                  <a16:creationId xmlns:a16="http://schemas.microsoft.com/office/drawing/2014/main" id="{902E3BF6-D408-457B-94F6-5D16E44EF4B8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4087;p48">
              <a:extLst>
                <a:ext uri="{FF2B5EF4-FFF2-40B4-BE49-F238E27FC236}">
                  <a16:creationId xmlns:a16="http://schemas.microsoft.com/office/drawing/2014/main" id="{9ED2BED2-4FB9-4CF5-8F43-10F2ADBDDCE9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4088;p48">
              <a:extLst>
                <a:ext uri="{FF2B5EF4-FFF2-40B4-BE49-F238E27FC236}">
                  <a16:creationId xmlns:a16="http://schemas.microsoft.com/office/drawing/2014/main" id="{0AB441EF-28D0-46D9-A433-5885FD6F96DD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4089;p48">
              <a:extLst>
                <a:ext uri="{FF2B5EF4-FFF2-40B4-BE49-F238E27FC236}">
                  <a16:creationId xmlns:a16="http://schemas.microsoft.com/office/drawing/2014/main" id="{C656DE2D-45B4-41CF-8182-EBB06DBF9EE0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246" name="Google Shape;4090;p48">
                <a:extLst>
                  <a:ext uri="{FF2B5EF4-FFF2-40B4-BE49-F238E27FC236}">
                    <a16:creationId xmlns:a16="http://schemas.microsoft.com/office/drawing/2014/main" id="{075CA022-421D-4277-ACF3-1D3E63D728C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091;p48">
                <a:extLst>
                  <a:ext uri="{FF2B5EF4-FFF2-40B4-BE49-F238E27FC236}">
                    <a16:creationId xmlns:a16="http://schemas.microsoft.com/office/drawing/2014/main" id="{1A9A661B-18A5-4F1C-8BFA-0210802D40B2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092;p48">
                <a:extLst>
                  <a:ext uri="{FF2B5EF4-FFF2-40B4-BE49-F238E27FC236}">
                    <a16:creationId xmlns:a16="http://schemas.microsoft.com/office/drawing/2014/main" id="{9CE0ED67-D040-4BB3-B866-257CE0E1D99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093;p48">
                <a:extLst>
                  <a:ext uri="{FF2B5EF4-FFF2-40B4-BE49-F238E27FC236}">
                    <a16:creationId xmlns:a16="http://schemas.microsoft.com/office/drawing/2014/main" id="{4B0A603F-C6D1-4119-BBD3-B753E95534C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094;p48">
                <a:extLst>
                  <a:ext uri="{FF2B5EF4-FFF2-40B4-BE49-F238E27FC236}">
                    <a16:creationId xmlns:a16="http://schemas.microsoft.com/office/drawing/2014/main" id="{FC43FBB3-9E50-4F9C-AB14-BA99A1927DF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4095;p48">
              <a:extLst>
                <a:ext uri="{FF2B5EF4-FFF2-40B4-BE49-F238E27FC236}">
                  <a16:creationId xmlns:a16="http://schemas.microsoft.com/office/drawing/2014/main" id="{3AA8ABF6-43E7-4A38-A868-B4024EECD083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4096;p48">
              <a:extLst>
                <a:ext uri="{FF2B5EF4-FFF2-40B4-BE49-F238E27FC236}">
                  <a16:creationId xmlns:a16="http://schemas.microsoft.com/office/drawing/2014/main" id="{C38B2FBA-CA43-4E14-BF5A-0BAA79A53CEF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" name="Google Shape;4097;p48">
              <a:extLst>
                <a:ext uri="{FF2B5EF4-FFF2-40B4-BE49-F238E27FC236}">
                  <a16:creationId xmlns:a16="http://schemas.microsoft.com/office/drawing/2014/main" id="{E805D8FC-71A7-41F5-B791-106CCAC3F513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241" name="Google Shape;4098;p48">
                <a:extLst>
                  <a:ext uri="{FF2B5EF4-FFF2-40B4-BE49-F238E27FC236}">
                    <a16:creationId xmlns:a16="http://schemas.microsoft.com/office/drawing/2014/main" id="{6C6F09CE-1875-4749-8AAB-159450CBBF7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099;p48">
                <a:extLst>
                  <a:ext uri="{FF2B5EF4-FFF2-40B4-BE49-F238E27FC236}">
                    <a16:creationId xmlns:a16="http://schemas.microsoft.com/office/drawing/2014/main" id="{493D8FFB-5894-49D6-8801-D457EB37376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100;p48">
                <a:extLst>
                  <a:ext uri="{FF2B5EF4-FFF2-40B4-BE49-F238E27FC236}">
                    <a16:creationId xmlns:a16="http://schemas.microsoft.com/office/drawing/2014/main" id="{E48DD333-7971-4F91-A687-9CF3012F2C3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101;p48">
                <a:extLst>
                  <a:ext uri="{FF2B5EF4-FFF2-40B4-BE49-F238E27FC236}">
                    <a16:creationId xmlns:a16="http://schemas.microsoft.com/office/drawing/2014/main" id="{8F03BD64-C53E-4872-A2A0-2334DDDA8FF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102;p48">
                <a:extLst>
                  <a:ext uri="{FF2B5EF4-FFF2-40B4-BE49-F238E27FC236}">
                    <a16:creationId xmlns:a16="http://schemas.microsoft.com/office/drawing/2014/main" id="{FEF83876-976D-4106-A9B0-1F9522D29D9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03106" y="563398"/>
            <a:ext cx="4219129" cy="6070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>
                <a:solidFill>
                  <a:schemeClr val="accent1"/>
                </a:solidFill>
              </a:rPr>
              <a:t>Nội dung báo cáo</a:t>
            </a: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03106" y="1423314"/>
            <a:ext cx="3867900" cy="28318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ClrTx/>
              <a:buFont typeface="+mj-lt"/>
              <a:buAutoNum type="arabicPeriod"/>
            </a:pPr>
            <a:r>
              <a:rPr lang="en-US"/>
              <a:t>Giới thiệu ứng dụng</a:t>
            </a:r>
          </a:p>
          <a:p>
            <a:pPr lvl="0" indent="-457200">
              <a:buClrTx/>
              <a:buFont typeface="+mj-lt"/>
              <a:buAutoNum type="arabicPeriod"/>
            </a:pPr>
            <a:r>
              <a:rPr lang="en-US"/>
              <a:t>Ý t</a:t>
            </a:r>
            <a:r>
              <a:rPr lang="vi-VN"/>
              <a:t>ư</a:t>
            </a:r>
            <a:r>
              <a:rPr lang="en-US"/>
              <a:t>ởng xây dựng ứng dụng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-US"/>
              <a:t>Nhận xét</a:t>
            </a:r>
          </a:p>
          <a:p>
            <a:pPr lvl="0" indent="-457200">
              <a:buClrTx/>
              <a:buFont typeface="+mj-lt"/>
              <a:buAutoNum type="arabicPeriod"/>
            </a:pPr>
            <a:r>
              <a:rPr lang="en-US"/>
              <a:t>Demo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-US"/>
              <a:t>Kết thúc</a:t>
            </a:r>
          </a:p>
          <a:p>
            <a:pPr indent="-457200">
              <a:buClrTx/>
              <a:buFont typeface="+mj-lt"/>
              <a:buAutoNum type="arabicPeriod"/>
            </a:pPr>
            <a:endParaRPr lang="en-US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378335" y="736600"/>
            <a:ext cx="3162559" cy="3670300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17999" y="2142570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/>
              <a:t>Giới thiệu ứng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3" name="Google Shape;4557;p48">
            <a:extLst>
              <a:ext uri="{FF2B5EF4-FFF2-40B4-BE49-F238E27FC236}">
                <a16:creationId xmlns:a16="http://schemas.microsoft.com/office/drawing/2014/main" id="{3DECF2B2-5738-49F0-9D0C-67091A4D1E21}"/>
              </a:ext>
            </a:extLst>
          </p:cNvPr>
          <p:cNvGrpSpPr/>
          <p:nvPr/>
        </p:nvGrpSpPr>
        <p:grpSpPr>
          <a:xfrm>
            <a:off x="5903098" y="1051190"/>
            <a:ext cx="2889389" cy="3041120"/>
            <a:chOff x="2602525" y="317054"/>
            <a:chExt cx="4174283" cy="4762495"/>
          </a:xfrm>
        </p:grpSpPr>
        <p:sp>
          <p:nvSpPr>
            <p:cNvPr id="114" name="Google Shape;4558;p48">
              <a:extLst>
                <a:ext uri="{FF2B5EF4-FFF2-40B4-BE49-F238E27FC236}">
                  <a16:creationId xmlns:a16="http://schemas.microsoft.com/office/drawing/2014/main" id="{F1291DAB-B73D-4B97-B3E8-D488B0A2E6E2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4559;p48">
              <a:extLst>
                <a:ext uri="{FF2B5EF4-FFF2-40B4-BE49-F238E27FC236}">
                  <a16:creationId xmlns:a16="http://schemas.microsoft.com/office/drawing/2014/main" id="{1C73C8D9-D9F9-4C04-BA3C-888E1E03D8EC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4560;p48">
              <a:extLst>
                <a:ext uri="{FF2B5EF4-FFF2-40B4-BE49-F238E27FC236}">
                  <a16:creationId xmlns:a16="http://schemas.microsoft.com/office/drawing/2014/main" id="{E26B9AAF-D0AE-4B1C-96DA-1CA7F5B3A773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4561;p48">
              <a:extLst>
                <a:ext uri="{FF2B5EF4-FFF2-40B4-BE49-F238E27FC236}">
                  <a16:creationId xmlns:a16="http://schemas.microsoft.com/office/drawing/2014/main" id="{CE1DF769-0B2A-4B20-B7E8-984FD735B680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4562;p48">
              <a:extLst>
                <a:ext uri="{FF2B5EF4-FFF2-40B4-BE49-F238E27FC236}">
                  <a16:creationId xmlns:a16="http://schemas.microsoft.com/office/drawing/2014/main" id="{3A9009CB-74A5-4242-A9F5-D282426FA81B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4563;p48">
              <a:extLst>
                <a:ext uri="{FF2B5EF4-FFF2-40B4-BE49-F238E27FC236}">
                  <a16:creationId xmlns:a16="http://schemas.microsoft.com/office/drawing/2014/main" id="{F1F5E48A-C81D-48C2-8327-E75FF6F8C0B7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4564;p48">
              <a:extLst>
                <a:ext uri="{FF2B5EF4-FFF2-40B4-BE49-F238E27FC236}">
                  <a16:creationId xmlns:a16="http://schemas.microsoft.com/office/drawing/2014/main" id="{97F3FA55-E593-4E95-94EB-373957C1E604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4565;p48">
              <a:extLst>
                <a:ext uri="{FF2B5EF4-FFF2-40B4-BE49-F238E27FC236}">
                  <a16:creationId xmlns:a16="http://schemas.microsoft.com/office/drawing/2014/main" id="{DF14E615-DCDD-4130-9F49-9852B588A71E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4566;p48">
              <a:extLst>
                <a:ext uri="{FF2B5EF4-FFF2-40B4-BE49-F238E27FC236}">
                  <a16:creationId xmlns:a16="http://schemas.microsoft.com/office/drawing/2014/main" id="{CE7FA985-B923-4026-88A3-8DD13B6AEED4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4567;p48">
              <a:extLst>
                <a:ext uri="{FF2B5EF4-FFF2-40B4-BE49-F238E27FC236}">
                  <a16:creationId xmlns:a16="http://schemas.microsoft.com/office/drawing/2014/main" id="{68B371CF-CDE5-4DA7-960D-FA07EFD03862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4568;p48">
              <a:extLst>
                <a:ext uri="{FF2B5EF4-FFF2-40B4-BE49-F238E27FC236}">
                  <a16:creationId xmlns:a16="http://schemas.microsoft.com/office/drawing/2014/main" id="{86545811-D969-4CE1-8B0F-E986E8A516AD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4569;p48">
              <a:extLst>
                <a:ext uri="{FF2B5EF4-FFF2-40B4-BE49-F238E27FC236}">
                  <a16:creationId xmlns:a16="http://schemas.microsoft.com/office/drawing/2014/main" id="{7002C58F-3762-4013-B500-0DA182A3C94A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4570;p48">
              <a:extLst>
                <a:ext uri="{FF2B5EF4-FFF2-40B4-BE49-F238E27FC236}">
                  <a16:creationId xmlns:a16="http://schemas.microsoft.com/office/drawing/2014/main" id="{698B535A-B435-402B-B347-C3D71ECBBE8E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4571;p48">
              <a:extLst>
                <a:ext uri="{FF2B5EF4-FFF2-40B4-BE49-F238E27FC236}">
                  <a16:creationId xmlns:a16="http://schemas.microsoft.com/office/drawing/2014/main" id="{05AFB178-2952-4E27-8FD2-3931E82A25B7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4572;p48">
              <a:extLst>
                <a:ext uri="{FF2B5EF4-FFF2-40B4-BE49-F238E27FC236}">
                  <a16:creationId xmlns:a16="http://schemas.microsoft.com/office/drawing/2014/main" id="{4068F347-9964-45D7-A197-C015F3466CAB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4573;p48">
              <a:extLst>
                <a:ext uri="{FF2B5EF4-FFF2-40B4-BE49-F238E27FC236}">
                  <a16:creationId xmlns:a16="http://schemas.microsoft.com/office/drawing/2014/main" id="{2B034390-62C4-4ABF-82AD-B8F717EEB95D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4574;p48">
              <a:extLst>
                <a:ext uri="{FF2B5EF4-FFF2-40B4-BE49-F238E27FC236}">
                  <a16:creationId xmlns:a16="http://schemas.microsoft.com/office/drawing/2014/main" id="{F1E4FABB-5615-4648-B5E1-186D072973E3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4575;p48">
              <a:extLst>
                <a:ext uri="{FF2B5EF4-FFF2-40B4-BE49-F238E27FC236}">
                  <a16:creationId xmlns:a16="http://schemas.microsoft.com/office/drawing/2014/main" id="{CD2AC2C1-5C20-4838-B5BF-4A1C54BA020C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4576;p48">
              <a:extLst>
                <a:ext uri="{FF2B5EF4-FFF2-40B4-BE49-F238E27FC236}">
                  <a16:creationId xmlns:a16="http://schemas.microsoft.com/office/drawing/2014/main" id="{D9CAA5F4-F4C4-4E4A-8272-91492892FC32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4577;p48">
              <a:extLst>
                <a:ext uri="{FF2B5EF4-FFF2-40B4-BE49-F238E27FC236}">
                  <a16:creationId xmlns:a16="http://schemas.microsoft.com/office/drawing/2014/main" id="{D11A9DDC-7350-4085-B31C-DDE4BDAC9F4D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4578;p48">
              <a:extLst>
                <a:ext uri="{FF2B5EF4-FFF2-40B4-BE49-F238E27FC236}">
                  <a16:creationId xmlns:a16="http://schemas.microsoft.com/office/drawing/2014/main" id="{C9BD7FA2-49E8-4EDC-B3D5-931C2D273D36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4579;p48">
              <a:extLst>
                <a:ext uri="{FF2B5EF4-FFF2-40B4-BE49-F238E27FC236}">
                  <a16:creationId xmlns:a16="http://schemas.microsoft.com/office/drawing/2014/main" id="{394D0900-84C3-49A0-998C-7C000DDA0667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580;p48">
              <a:extLst>
                <a:ext uri="{FF2B5EF4-FFF2-40B4-BE49-F238E27FC236}">
                  <a16:creationId xmlns:a16="http://schemas.microsoft.com/office/drawing/2014/main" id="{3213E9EE-31ED-486F-BB4A-E82D0354077C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581;p48">
              <a:extLst>
                <a:ext uri="{FF2B5EF4-FFF2-40B4-BE49-F238E27FC236}">
                  <a16:creationId xmlns:a16="http://schemas.microsoft.com/office/drawing/2014/main" id="{275618E2-820D-4DD9-8ECA-09BA22AE2F3D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4582;p48">
              <a:extLst>
                <a:ext uri="{FF2B5EF4-FFF2-40B4-BE49-F238E27FC236}">
                  <a16:creationId xmlns:a16="http://schemas.microsoft.com/office/drawing/2014/main" id="{757F9A3C-78FD-4A08-A9C7-46C74ADAADC6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583;p48">
              <a:extLst>
                <a:ext uri="{FF2B5EF4-FFF2-40B4-BE49-F238E27FC236}">
                  <a16:creationId xmlns:a16="http://schemas.microsoft.com/office/drawing/2014/main" id="{9740CB23-49CF-456E-9455-227EFA4223DB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584;p48">
              <a:extLst>
                <a:ext uri="{FF2B5EF4-FFF2-40B4-BE49-F238E27FC236}">
                  <a16:creationId xmlns:a16="http://schemas.microsoft.com/office/drawing/2014/main" id="{470FA32A-DE08-4A8D-9482-CD6939743D8F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585;p48">
              <a:extLst>
                <a:ext uri="{FF2B5EF4-FFF2-40B4-BE49-F238E27FC236}">
                  <a16:creationId xmlns:a16="http://schemas.microsoft.com/office/drawing/2014/main" id="{3DA00FA5-5D32-4CC6-8AFA-21F6412B4D2A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586;p48">
              <a:extLst>
                <a:ext uri="{FF2B5EF4-FFF2-40B4-BE49-F238E27FC236}">
                  <a16:creationId xmlns:a16="http://schemas.microsoft.com/office/drawing/2014/main" id="{A91CE06A-07A3-4AC0-9A19-E1D8C01B43C2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587;p48">
              <a:extLst>
                <a:ext uri="{FF2B5EF4-FFF2-40B4-BE49-F238E27FC236}">
                  <a16:creationId xmlns:a16="http://schemas.microsoft.com/office/drawing/2014/main" id="{1E79485A-1467-4932-BDEF-2087309F0A27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588;p48">
              <a:extLst>
                <a:ext uri="{FF2B5EF4-FFF2-40B4-BE49-F238E27FC236}">
                  <a16:creationId xmlns:a16="http://schemas.microsoft.com/office/drawing/2014/main" id="{30D2FCC3-CE18-4E6E-823B-6FC21BD6D88D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589;p48">
              <a:extLst>
                <a:ext uri="{FF2B5EF4-FFF2-40B4-BE49-F238E27FC236}">
                  <a16:creationId xmlns:a16="http://schemas.microsoft.com/office/drawing/2014/main" id="{FB01C9FD-A430-4A6A-BAB7-EFD7A5003D0F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590;p48">
              <a:extLst>
                <a:ext uri="{FF2B5EF4-FFF2-40B4-BE49-F238E27FC236}">
                  <a16:creationId xmlns:a16="http://schemas.microsoft.com/office/drawing/2014/main" id="{971979BC-3F86-4C1B-B9F9-1D511D2F5BFF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591;p48">
              <a:extLst>
                <a:ext uri="{FF2B5EF4-FFF2-40B4-BE49-F238E27FC236}">
                  <a16:creationId xmlns:a16="http://schemas.microsoft.com/office/drawing/2014/main" id="{525B795C-8860-4C0C-84B5-A950F91CBBBE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592;p48">
              <a:extLst>
                <a:ext uri="{FF2B5EF4-FFF2-40B4-BE49-F238E27FC236}">
                  <a16:creationId xmlns:a16="http://schemas.microsoft.com/office/drawing/2014/main" id="{40A00F34-12CF-4C4E-8475-C879015C166F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593;p48">
              <a:extLst>
                <a:ext uri="{FF2B5EF4-FFF2-40B4-BE49-F238E27FC236}">
                  <a16:creationId xmlns:a16="http://schemas.microsoft.com/office/drawing/2014/main" id="{C4920F05-BF12-4A51-B309-4F33892776A0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594;p48">
              <a:extLst>
                <a:ext uri="{FF2B5EF4-FFF2-40B4-BE49-F238E27FC236}">
                  <a16:creationId xmlns:a16="http://schemas.microsoft.com/office/drawing/2014/main" id="{0831A030-F1D7-4AF6-BBA2-3D7B988576FC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595;p48">
              <a:extLst>
                <a:ext uri="{FF2B5EF4-FFF2-40B4-BE49-F238E27FC236}">
                  <a16:creationId xmlns:a16="http://schemas.microsoft.com/office/drawing/2014/main" id="{7A034700-D9B6-45BB-903E-C6C3C966A1F7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596;p48">
              <a:extLst>
                <a:ext uri="{FF2B5EF4-FFF2-40B4-BE49-F238E27FC236}">
                  <a16:creationId xmlns:a16="http://schemas.microsoft.com/office/drawing/2014/main" id="{5E0E5EE5-BC0D-4A8E-A754-16ACB384C2C6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597;p48">
              <a:extLst>
                <a:ext uri="{FF2B5EF4-FFF2-40B4-BE49-F238E27FC236}">
                  <a16:creationId xmlns:a16="http://schemas.microsoft.com/office/drawing/2014/main" id="{B67E39E5-890D-4524-B53A-B5646E67ACEB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598;p48">
              <a:extLst>
                <a:ext uri="{FF2B5EF4-FFF2-40B4-BE49-F238E27FC236}">
                  <a16:creationId xmlns:a16="http://schemas.microsoft.com/office/drawing/2014/main" id="{311285BC-0AA4-475B-BC0F-DD2F3AB478E3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599;p48">
              <a:extLst>
                <a:ext uri="{FF2B5EF4-FFF2-40B4-BE49-F238E27FC236}">
                  <a16:creationId xmlns:a16="http://schemas.microsoft.com/office/drawing/2014/main" id="{D2A691B1-DFF3-45BD-8EBD-2224FDEAB610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600;p48">
              <a:extLst>
                <a:ext uri="{FF2B5EF4-FFF2-40B4-BE49-F238E27FC236}">
                  <a16:creationId xmlns:a16="http://schemas.microsoft.com/office/drawing/2014/main" id="{9701839F-E283-4B87-BF38-86A173F7D0B6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601;p48">
              <a:extLst>
                <a:ext uri="{FF2B5EF4-FFF2-40B4-BE49-F238E27FC236}">
                  <a16:creationId xmlns:a16="http://schemas.microsoft.com/office/drawing/2014/main" id="{E8F2A1B3-1D06-4CDD-8048-6D564A867300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602;p48">
              <a:extLst>
                <a:ext uri="{FF2B5EF4-FFF2-40B4-BE49-F238E27FC236}">
                  <a16:creationId xmlns:a16="http://schemas.microsoft.com/office/drawing/2014/main" id="{05A453A5-5FD6-4851-A5B0-15B56F635DDF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603;p48">
              <a:extLst>
                <a:ext uri="{FF2B5EF4-FFF2-40B4-BE49-F238E27FC236}">
                  <a16:creationId xmlns:a16="http://schemas.microsoft.com/office/drawing/2014/main" id="{E132CB04-6275-4C2B-8416-F5382C075994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604;p48">
              <a:extLst>
                <a:ext uri="{FF2B5EF4-FFF2-40B4-BE49-F238E27FC236}">
                  <a16:creationId xmlns:a16="http://schemas.microsoft.com/office/drawing/2014/main" id="{BF4EE19B-2DC0-4135-9D6A-5B34BF1835A2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605;p48">
              <a:extLst>
                <a:ext uri="{FF2B5EF4-FFF2-40B4-BE49-F238E27FC236}">
                  <a16:creationId xmlns:a16="http://schemas.microsoft.com/office/drawing/2014/main" id="{99D3F221-6ADC-4C1F-8382-232B93BCC21E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606;p48">
              <a:extLst>
                <a:ext uri="{FF2B5EF4-FFF2-40B4-BE49-F238E27FC236}">
                  <a16:creationId xmlns:a16="http://schemas.microsoft.com/office/drawing/2014/main" id="{35C6B31E-B84C-4125-974A-05F7902D2931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607;p48">
              <a:extLst>
                <a:ext uri="{FF2B5EF4-FFF2-40B4-BE49-F238E27FC236}">
                  <a16:creationId xmlns:a16="http://schemas.microsoft.com/office/drawing/2014/main" id="{7DE14713-C2F1-48B8-B3F9-994ABCC108AE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608;p48">
              <a:extLst>
                <a:ext uri="{FF2B5EF4-FFF2-40B4-BE49-F238E27FC236}">
                  <a16:creationId xmlns:a16="http://schemas.microsoft.com/office/drawing/2014/main" id="{985996CA-541C-4F74-8EFB-707FCEB9BCD4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609;p48">
              <a:extLst>
                <a:ext uri="{FF2B5EF4-FFF2-40B4-BE49-F238E27FC236}">
                  <a16:creationId xmlns:a16="http://schemas.microsoft.com/office/drawing/2014/main" id="{1C5F0A66-7A8D-40FC-BF06-29A2885D334C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610;p48">
              <a:extLst>
                <a:ext uri="{FF2B5EF4-FFF2-40B4-BE49-F238E27FC236}">
                  <a16:creationId xmlns:a16="http://schemas.microsoft.com/office/drawing/2014/main" id="{AFEEEDFB-C9E2-4393-9E66-065D8C084693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4611;p48">
              <a:extLst>
                <a:ext uri="{FF2B5EF4-FFF2-40B4-BE49-F238E27FC236}">
                  <a16:creationId xmlns:a16="http://schemas.microsoft.com/office/drawing/2014/main" id="{BE5FF940-6542-4136-8877-E2CB915378A1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4612;p48">
              <a:extLst>
                <a:ext uri="{FF2B5EF4-FFF2-40B4-BE49-F238E27FC236}">
                  <a16:creationId xmlns:a16="http://schemas.microsoft.com/office/drawing/2014/main" id="{B256B2AD-003A-482D-B11E-D59B468A9865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613;p48">
              <a:extLst>
                <a:ext uri="{FF2B5EF4-FFF2-40B4-BE49-F238E27FC236}">
                  <a16:creationId xmlns:a16="http://schemas.microsoft.com/office/drawing/2014/main" id="{5DF09AD1-C6EB-466A-9985-CA855A13A00B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614;p48">
              <a:extLst>
                <a:ext uri="{FF2B5EF4-FFF2-40B4-BE49-F238E27FC236}">
                  <a16:creationId xmlns:a16="http://schemas.microsoft.com/office/drawing/2014/main" id="{187DC20F-5679-4848-89FF-678902D05B0D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4615;p48">
              <a:extLst>
                <a:ext uri="{FF2B5EF4-FFF2-40B4-BE49-F238E27FC236}">
                  <a16:creationId xmlns:a16="http://schemas.microsoft.com/office/drawing/2014/main" id="{5C613076-13FF-4A32-8867-EAA0C65A6B42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178" name="Google Shape;4616;p48">
                <a:extLst>
                  <a:ext uri="{FF2B5EF4-FFF2-40B4-BE49-F238E27FC236}">
                    <a16:creationId xmlns:a16="http://schemas.microsoft.com/office/drawing/2014/main" id="{CDD3B9DC-23B2-4180-8349-AD9E2B7539CD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189" name="Google Shape;4617;p48">
                  <a:extLst>
                    <a:ext uri="{FF2B5EF4-FFF2-40B4-BE49-F238E27FC236}">
                      <a16:creationId xmlns:a16="http://schemas.microsoft.com/office/drawing/2014/main" id="{6E088E45-2CDD-46E9-8C4B-7743E9C19995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4618;p48">
                  <a:extLst>
                    <a:ext uri="{FF2B5EF4-FFF2-40B4-BE49-F238E27FC236}">
                      <a16:creationId xmlns:a16="http://schemas.microsoft.com/office/drawing/2014/main" id="{3E98789A-87C9-4D10-9F76-5F9E63F39BEF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4619;p48">
                  <a:extLst>
                    <a:ext uri="{FF2B5EF4-FFF2-40B4-BE49-F238E27FC236}">
                      <a16:creationId xmlns:a16="http://schemas.microsoft.com/office/drawing/2014/main" id="{F59AA2D9-8FC4-4387-8FBF-1970C3811353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2" name="Google Shape;4620;p48">
                  <a:extLst>
                    <a:ext uri="{FF2B5EF4-FFF2-40B4-BE49-F238E27FC236}">
                      <a16:creationId xmlns:a16="http://schemas.microsoft.com/office/drawing/2014/main" id="{D7FF1F0D-61FB-4030-9BAB-B333E23BF5C5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57" name="Google Shape;4621;p48">
                    <a:extLst>
                      <a:ext uri="{FF2B5EF4-FFF2-40B4-BE49-F238E27FC236}">
                        <a16:creationId xmlns:a16="http://schemas.microsoft.com/office/drawing/2014/main" id="{998335F0-6E0B-465D-91AC-7CCAB2B73127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4622;p48">
                    <a:extLst>
                      <a:ext uri="{FF2B5EF4-FFF2-40B4-BE49-F238E27FC236}">
                        <a16:creationId xmlns:a16="http://schemas.microsoft.com/office/drawing/2014/main" id="{F85AE7C8-9E4E-4088-A343-1CF561B387C4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3" name="Google Shape;4623;p48">
                  <a:extLst>
                    <a:ext uri="{FF2B5EF4-FFF2-40B4-BE49-F238E27FC236}">
                      <a16:creationId xmlns:a16="http://schemas.microsoft.com/office/drawing/2014/main" id="{273E918C-0EC5-41C5-9FA9-32E82D6BE74D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4624;p48">
                  <a:extLst>
                    <a:ext uri="{FF2B5EF4-FFF2-40B4-BE49-F238E27FC236}">
                      <a16:creationId xmlns:a16="http://schemas.microsoft.com/office/drawing/2014/main" id="{F5CBB317-9AD5-42F4-AC62-E379A40D7F0D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4625;p48">
                  <a:extLst>
                    <a:ext uri="{FF2B5EF4-FFF2-40B4-BE49-F238E27FC236}">
                      <a16:creationId xmlns:a16="http://schemas.microsoft.com/office/drawing/2014/main" id="{D79C60E9-82B7-4A71-A210-793827773CDA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4626;p48">
                  <a:extLst>
                    <a:ext uri="{FF2B5EF4-FFF2-40B4-BE49-F238E27FC236}">
                      <a16:creationId xmlns:a16="http://schemas.microsoft.com/office/drawing/2014/main" id="{3E60D412-CD90-4335-BB98-C5598FD68C53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4627;p48">
                  <a:extLst>
                    <a:ext uri="{FF2B5EF4-FFF2-40B4-BE49-F238E27FC236}">
                      <a16:creationId xmlns:a16="http://schemas.microsoft.com/office/drawing/2014/main" id="{6CE6D6F7-6507-4602-9D13-7006AC7CBFD3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4628;p48">
                  <a:extLst>
                    <a:ext uri="{FF2B5EF4-FFF2-40B4-BE49-F238E27FC236}">
                      <a16:creationId xmlns:a16="http://schemas.microsoft.com/office/drawing/2014/main" id="{95063E49-86F7-47CF-ABBD-851088096613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4629;p48">
                  <a:extLst>
                    <a:ext uri="{FF2B5EF4-FFF2-40B4-BE49-F238E27FC236}">
                      <a16:creationId xmlns:a16="http://schemas.microsoft.com/office/drawing/2014/main" id="{11A891F8-CF83-427D-B544-406C022E6495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4630;p48">
                  <a:extLst>
                    <a:ext uri="{FF2B5EF4-FFF2-40B4-BE49-F238E27FC236}">
                      <a16:creationId xmlns:a16="http://schemas.microsoft.com/office/drawing/2014/main" id="{F3966174-0900-4595-A826-5F8252E6608A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4631;p48">
                  <a:extLst>
                    <a:ext uri="{FF2B5EF4-FFF2-40B4-BE49-F238E27FC236}">
                      <a16:creationId xmlns:a16="http://schemas.microsoft.com/office/drawing/2014/main" id="{7CE39891-5BC7-43B6-8759-D89C6BB5ACE5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4632;p48">
                  <a:extLst>
                    <a:ext uri="{FF2B5EF4-FFF2-40B4-BE49-F238E27FC236}">
                      <a16:creationId xmlns:a16="http://schemas.microsoft.com/office/drawing/2014/main" id="{4080134A-97B6-44FD-9A9C-A546A94B09BD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4633;p48">
                  <a:extLst>
                    <a:ext uri="{FF2B5EF4-FFF2-40B4-BE49-F238E27FC236}">
                      <a16:creationId xmlns:a16="http://schemas.microsoft.com/office/drawing/2014/main" id="{67B03C48-D6CC-4971-8D7F-323B39AD83A1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4634;p48">
                  <a:extLst>
                    <a:ext uri="{FF2B5EF4-FFF2-40B4-BE49-F238E27FC236}">
                      <a16:creationId xmlns:a16="http://schemas.microsoft.com/office/drawing/2014/main" id="{0BD0A584-88CF-4BDD-9495-33653DC43332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4635;p48">
                  <a:extLst>
                    <a:ext uri="{FF2B5EF4-FFF2-40B4-BE49-F238E27FC236}">
                      <a16:creationId xmlns:a16="http://schemas.microsoft.com/office/drawing/2014/main" id="{47FF0610-0E4A-46B7-B0A5-5CF168992CA8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4636;p48">
                  <a:extLst>
                    <a:ext uri="{FF2B5EF4-FFF2-40B4-BE49-F238E27FC236}">
                      <a16:creationId xmlns:a16="http://schemas.microsoft.com/office/drawing/2014/main" id="{0E62802F-DF94-4528-B9EF-AE1CEFA6AADD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4637;p48">
                  <a:extLst>
                    <a:ext uri="{FF2B5EF4-FFF2-40B4-BE49-F238E27FC236}">
                      <a16:creationId xmlns:a16="http://schemas.microsoft.com/office/drawing/2014/main" id="{7FDBF8C5-FCEE-40A3-BACD-5D9703D2738D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4638;p48">
                  <a:extLst>
                    <a:ext uri="{FF2B5EF4-FFF2-40B4-BE49-F238E27FC236}">
                      <a16:creationId xmlns:a16="http://schemas.microsoft.com/office/drawing/2014/main" id="{7E15301E-5724-4C14-A6DF-4F6F08D0DE8F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4639;p48">
                  <a:extLst>
                    <a:ext uri="{FF2B5EF4-FFF2-40B4-BE49-F238E27FC236}">
                      <a16:creationId xmlns:a16="http://schemas.microsoft.com/office/drawing/2014/main" id="{AA9864D9-3FB6-4F82-84B0-A69C1A609505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4640;p48">
                  <a:extLst>
                    <a:ext uri="{FF2B5EF4-FFF2-40B4-BE49-F238E27FC236}">
                      <a16:creationId xmlns:a16="http://schemas.microsoft.com/office/drawing/2014/main" id="{A985A3B3-4DCD-4F1F-A6B9-3EF0643C75D5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4641;p48">
                  <a:extLst>
                    <a:ext uri="{FF2B5EF4-FFF2-40B4-BE49-F238E27FC236}">
                      <a16:creationId xmlns:a16="http://schemas.microsoft.com/office/drawing/2014/main" id="{061EB4A0-D19E-4301-98AC-3F0160DDD379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4642;p48">
                  <a:extLst>
                    <a:ext uri="{FF2B5EF4-FFF2-40B4-BE49-F238E27FC236}">
                      <a16:creationId xmlns:a16="http://schemas.microsoft.com/office/drawing/2014/main" id="{3895068A-0906-4FC3-99B4-A3347236B269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4643;p48">
                  <a:extLst>
                    <a:ext uri="{FF2B5EF4-FFF2-40B4-BE49-F238E27FC236}">
                      <a16:creationId xmlns:a16="http://schemas.microsoft.com/office/drawing/2014/main" id="{584A1B85-61A0-40F0-8606-0593CFE2AC58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4644;p48">
                  <a:extLst>
                    <a:ext uri="{FF2B5EF4-FFF2-40B4-BE49-F238E27FC236}">
                      <a16:creationId xmlns:a16="http://schemas.microsoft.com/office/drawing/2014/main" id="{132DAC33-CA1B-4013-8319-215C68B5CF06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4645;p48">
                  <a:extLst>
                    <a:ext uri="{FF2B5EF4-FFF2-40B4-BE49-F238E27FC236}">
                      <a16:creationId xmlns:a16="http://schemas.microsoft.com/office/drawing/2014/main" id="{E480DCFA-04EE-42BE-BFCC-A76A8E64D19A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4646;p48">
                  <a:extLst>
                    <a:ext uri="{FF2B5EF4-FFF2-40B4-BE49-F238E27FC236}">
                      <a16:creationId xmlns:a16="http://schemas.microsoft.com/office/drawing/2014/main" id="{6971FF65-47EE-4676-BA89-517477BF1B8B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4647;p48">
                  <a:extLst>
                    <a:ext uri="{FF2B5EF4-FFF2-40B4-BE49-F238E27FC236}">
                      <a16:creationId xmlns:a16="http://schemas.microsoft.com/office/drawing/2014/main" id="{31B6EAD2-6856-4AAA-BA3F-24DC51516A57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4648;p48">
                  <a:extLst>
                    <a:ext uri="{FF2B5EF4-FFF2-40B4-BE49-F238E27FC236}">
                      <a16:creationId xmlns:a16="http://schemas.microsoft.com/office/drawing/2014/main" id="{567CF054-79E4-4377-B32E-65215DDF1E54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4649;p48">
                  <a:extLst>
                    <a:ext uri="{FF2B5EF4-FFF2-40B4-BE49-F238E27FC236}">
                      <a16:creationId xmlns:a16="http://schemas.microsoft.com/office/drawing/2014/main" id="{D26C6E79-0846-4A33-A0FA-30A498DE28E8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4650;p48">
                  <a:extLst>
                    <a:ext uri="{FF2B5EF4-FFF2-40B4-BE49-F238E27FC236}">
                      <a16:creationId xmlns:a16="http://schemas.microsoft.com/office/drawing/2014/main" id="{31F94ABA-54B1-4663-99CD-F55651C43744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4651;p48">
                  <a:extLst>
                    <a:ext uri="{FF2B5EF4-FFF2-40B4-BE49-F238E27FC236}">
                      <a16:creationId xmlns:a16="http://schemas.microsoft.com/office/drawing/2014/main" id="{56DF7EB1-296E-4082-B917-F98CCEA500CF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4652;p48">
                  <a:extLst>
                    <a:ext uri="{FF2B5EF4-FFF2-40B4-BE49-F238E27FC236}">
                      <a16:creationId xmlns:a16="http://schemas.microsoft.com/office/drawing/2014/main" id="{621B4689-7B8B-4D24-8370-19EB250DC5A7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4653;p48">
                  <a:extLst>
                    <a:ext uri="{FF2B5EF4-FFF2-40B4-BE49-F238E27FC236}">
                      <a16:creationId xmlns:a16="http://schemas.microsoft.com/office/drawing/2014/main" id="{877568B8-3DB2-49FC-8577-38DFBB27B732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4654;p48">
                  <a:extLst>
                    <a:ext uri="{FF2B5EF4-FFF2-40B4-BE49-F238E27FC236}">
                      <a16:creationId xmlns:a16="http://schemas.microsoft.com/office/drawing/2014/main" id="{566CEE79-DA20-4F02-9F99-05F3CEFD7A02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4655;p48">
                  <a:extLst>
                    <a:ext uri="{FF2B5EF4-FFF2-40B4-BE49-F238E27FC236}">
                      <a16:creationId xmlns:a16="http://schemas.microsoft.com/office/drawing/2014/main" id="{F570AC85-72DE-4F00-AE5F-0287980F99FA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4656;p48">
                  <a:extLst>
                    <a:ext uri="{FF2B5EF4-FFF2-40B4-BE49-F238E27FC236}">
                      <a16:creationId xmlns:a16="http://schemas.microsoft.com/office/drawing/2014/main" id="{33EE3E9A-67A5-4E88-AA18-42507AB2DE2A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4657;p48">
                  <a:extLst>
                    <a:ext uri="{FF2B5EF4-FFF2-40B4-BE49-F238E27FC236}">
                      <a16:creationId xmlns:a16="http://schemas.microsoft.com/office/drawing/2014/main" id="{21CBE20D-7066-4BDC-BF0F-FCE3D65A08B3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4658;p48">
                  <a:extLst>
                    <a:ext uri="{FF2B5EF4-FFF2-40B4-BE49-F238E27FC236}">
                      <a16:creationId xmlns:a16="http://schemas.microsoft.com/office/drawing/2014/main" id="{23AEAD2A-0A0A-44D1-B35A-8C834208AE46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4659;p48">
                  <a:extLst>
                    <a:ext uri="{FF2B5EF4-FFF2-40B4-BE49-F238E27FC236}">
                      <a16:creationId xmlns:a16="http://schemas.microsoft.com/office/drawing/2014/main" id="{93973930-8C15-43FB-9DE6-7126B81D8AC2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4660;p48">
                  <a:extLst>
                    <a:ext uri="{FF2B5EF4-FFF2-40B4-BE49-F238E27FC236}">
                      <a16:creationId xmlns:a16="http://schemas.microsoft.com/office/drawing/2014/main" id="{32647CAF-5178-4007-9416-C9F263EB41E6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4661;p48">
                  <a:extLst>
                    <a:ext uri="{FF2B5EF4-FFF2-40B4-BE49-F238E27FC236}">
                      <a16:creationId xmlns:a16="http://schemas.microsoft.com/office/drawing/2014/main" id="{ACCFE180-C40C-41A0-B129-801BAEE05DE0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4662;p48">
                  <a:extLst>
                    <a:ext uri="{FF2B5EF4-FFF2-40B4-BE49-F238E27FC236}">
                      <a16:creationId xmlns:a16="http://schemas.microsoft.com/office/drawing/2014/main" id="{180E7ECC-8C92-423D-ABE7-751C378C5090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4663;p48">
                  <a:extLst>
                    <a:ext uri="{FF2B5EF4-FFF2-40B4-BE49-F238E27FC236}">
                      <a16:creationId xmlns:a16="http://schemas.microsoft.com/office/drawing/2014/main" id="{014BE19D-F59E-4A24-982D-BEAA0A84C663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4664;p48">
                  <a:extLst>
                    <a:ext uri="{FF2B5EF4-FFF2-40B4-BE49-F238E27FC236}">
                      <a16:creationId xmlns:a16="http://schemas.microsoft.com/office/drawing/2014/main" id="{AC587E54-A118-445D-A192-82388C3C4649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4665;p48">
                  <a:extLst>
                    <a:ext uri="{FF2B5EF4-FFF2-40B4-BE49-F238E27FC236}">
                      <a16:creationId xmlns:a16="http://schemas.microsoft.com/office/drawing/2014/main" id="{633B2A7B-F66F-455C-8924-08E0087400CE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4666;p48">
                  <a:extLst>
                    <a:ext uri="{FF2B5EF4-FFF2-40B4-BE49-F238E27FC236}">
                      <a16:creationId xmlns:a16="http://schemas.microsoft.com/office/drawing/2014/main" id="{F207FF65-3EC7-4A73-9BF3-051356812FA2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4667;p48">
                  <a:extLst>
                    <a:ext uri="{FF2B5EF4-FFF2-40B4-BE49-F238E27FC236}">
                      <a16:creationId xmlns:a16="http://schemas.microsoft.com/office/drawing/2014/main" id="{0020AE3D-7647-446C-8967-0349033AEE9E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4668;p48">
                  <a:extLst>
                    <a:ext uri="{FF2B5EF4-FFF2-40B4-BE49-F238E27FC236}">
                      <a16:creationId xmlns:a16="http://schemas.microsoft.com/office/drawing/2014/main" id="{5A2B4251-458D-4D0B-B218-6BCA1809CB19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4669;p48">
                  <a:extLst>
                    <a:ext uri="{FF2B5EF4-FFF2-40B4-BE49-F238E27FC236}">
                      <a16:creationId xmlns:a16="http://schemas.microsoft.com/office/drawing/2014/main" id="{FB00CD86-D129-40A2-A79C-71553281FD3D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4670;p48">
                  <a:extLst>
                    <a:ext uri="{FF2B5EF4-FFF2-40B4-BE49-F238E27FC236}">
                      <a16:creationId xmlns:a16="http://schemas.microsoft.com/office/drawing/2014/main" id="{C6BDAF22-DA94-4834-86B2-645807B01C42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4671;p48">
                  <a:extLst>
                    <a:ext uri="{FF2B5EF4-FFF2-40B4-BE49-F238E27FC236}">
                      <a16:creationId xmlns:a16="http://schemas.microsoft.com/office/drawing/2014/main" id="{84D776A9-3AA3-47C2-9B47-B1BEB45D28E1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4672;p48">
                  <a:extLst>
                    <a:ext uri="{FF2B5EF4-FFF2-40B4-BE49-F238E27FC236}">
                      <a16:creationId xmlns:a16="http://schemas.microsoft.com/office/drawing/2014/main" id="{BE3CAE47-C828-4983-AF10-9296BDF7A70A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4673;p48">
                  <a:extLst>
                    <a:ext uri="{FF2B5EF4-FFF2-40B4-BE49-F238E27FC236}">
                      <a16:creationId xmlns:a16="http://schemas.microsoft.com/office/drawing/2014/main" id="{55ED9061-CAB5-46C3-9675-82767B8A8E35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4674;p48">
                  <a:extLst>
                    <a:ext uri="{FF2B5EF4-FFF2-40B4-BE49-F238E27FC236}">
                      <a16:creationId xmlns:a16="http://schemas.microsoft.com/office/drawing/2014/main" id="{B19D4773-31F9-44F6-B649-9AB162F1633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4675;p48">
                  <a:extLst>
                    <a:ext uri="{FF2B5EF4-FFF2-40B4-BE49-F238E27FC236}">
                      <a16:creationId xmlns:a16="http://schemas.microsoft.com/office/drawing/2014/main" id="{6388CB04-3196-4807-B8D5-E80B3412F3F4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4676;p48">
                  <a:extLst>
                    <a:ext uri="{FF2B5EF4-FFF2-40B4-BE49-F238E27FC236}">
                      <a16:creationId xmlns:a16="http://schemas.microsoft.com/office/drawing/2014/main" id="{CE2BB218-3CFB-4591-91AD-B1E6D1ADD27D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4677;p48">
                  <a:extLst>
                    <a:ext uri="{FF2B5EF4-FFF2-40B4-BE49-F238E27FC236}">
                      <a16:creationId xmlns:a16="http://schemas.microsoft.com/office/drawing/2014/main" id="{C4F1040D-3BC6-47F0-B309-952B567A024D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4678;p48">
                  <a:extLst>
                    <a:ext uri="{FF2B5EF4-FFF2-40B4-BE49-F238E27FC236}">
                      <a16:creationId xmlns:a16="http://schemas.microsoft.com/office/drawing/2014/main" id="{9A897AC0-926B-422B-AC7C-A29D53DD081E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4679;p48">
                  <a:extLst>
                    <a:ext uri="{FF2B5EF4-FFF2-40B4-BE49-F238E27FC236}">
                      <a16:creationId xmlns:a16="http://schemas.microsoft.com/office/drawing/2014/main" id="{0E06CB75-3B46-4167-B053-ACC8A043C5F8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4680;p48">
                  <a:extLst>
                    <a:ext uri="{FF2B5EF4-FFF2-40B4-BE49-F238E27FC236}">
                      <a16:creationId xmlns:a16="http://schemas.microsoft.com/office/drawing/2014/main" id="{62539688-B48A-42AF-901F-3318BF02EFB7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681;p48">
                  <a:extLst>
                    <a:ext uri="{FF2B5EF4-FFF2-40B4-BE49-F238E27FC236}">
                      <a16:creationId xmlns:a16="http://schemas.microsoft.com/office/drawing/2014/main" id="{8198972F-13DB-4518-BA98-70D9E9EDAD6C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4682;p48">
                  <a:extLst>
                    <a:ext uri="{FF2B5EF4-FFF2-40B4-BE49-F238E27FC236}">
                      <a16:creationId xmlns:a16="http://schemas.microsoft.com/office/drawing/2014/main" id="{318FEE74-DED8-446B-829D-ABEFE85FF6C8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683;p48">
                  <a:extLst>
                    <a:ext uri="{FF2B5EF4-FFF2-40B4-BE49-F238E27FC236}">
                      <a16:creationId xmlns:a16="http://schemas.microsoft.com/office/drawing/2014/main" id="{8B48C5A3-68EF-4AB7-ABB7-5F661C3881F7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684;p48">
                  <a:extLst>
                    <a:ext uri="{FF2B5EF4-FFF2-40B4-BE49-F238E27FC236}">
                      <a16:creationId xmlns:a16="http://schemas.microsoft.com/office/drawing/2014/main" id="{65C120B9-C882-4A0D-98B1-531A54F3E049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685;p48">
                  <a:extLst>
                    <a:ext uri="{FF2B5EF4-FFF2-40B4-BE49-F238E27FC236}">
                      <a16:creationId xmlns:a16="http://schemas.microsoft.com/office/drawing/2014/main" id="{FB361D5C-271C-4757-B65B-45227047FC43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686;p48">
                  <a:extLst>
                    <a:ext uri="{FF2B5EF4-FFF2-40B4-BE49-F238E27FC236}">
                      <a16:creationId xmlns:a16="http://schemas.microsoft.com/office/drawing/2014/main" id="{D2DB973D-5547-45DA-AFBD-D1C5AB6C8F00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" name="Google Shape;4687;p48">
                <a:extLst>
                  <a:ext uri="{FF2B5EF4-FFF2-40B4-BE49-F238E27FC236}">
                    <a16:creationId xmlns:a16="http://schemas.microsoft.com/office/drawing/2014/main" id="{BC858096-7A8D-41AF-9EC3-F7FF04DB05BB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80" name="Google Shape;4688;p48">
                  <a:extLst>
                    <a:ext uri="{FF2B5EF4-FFF2-40B4-BE49-F238E27FC236}">
                      <a16:creationId xmlns:a16="http://schemas.microsoft.com/office/drawing/2014/main" id="{ABF00074-06D0-461C-8693-1AF0B53E2857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84" name="Google Shape;4689;p48">
                    <a:extLst>
                      <a:ext uri="{FF2B5EF4-FFF2-40B4-BE49-F238E27FC236}">
                        <a16:creationId xmlns:a16="http://schemas.microsoft.com/office/drawing/2014/main" id="{B245445F-B6AC-4529-B03C-A6DDABE83125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4690;p48">
                    <a:extLst>
                      <a:ext uri="{FF2B5EF4-FFF2-40B4-BE49-F238E27FC236}">
                        <a16:creationId xmlns:a16="http://schemas.microsoft.com/office/drawing/2014/main" id="{881ABC13-DE5B-4B9A-8281-DD5A89B41A4D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4691;p48">
                    <a:extLst>
                      <a:ext uri="{FF2B5EF4-FFF2-40B4-BE49-F238E27FC236}">
                        <a16:creationId xmlns:a16="http://schemas.microsoft.com/office/drawing/2014/main" id="{6CE56AD5-B8B0-4052-9473-EE2DF35AE1A2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4692;p48">
                    <a:extLst>
                      <a:ext uri="{FF2B5EF4-FFF2-40B4-BE49-F238E27FC236}">
                        <a16:creationId xmlns:a16="http://schemas.microsoft.com/office/drawing/2014/main" id="{74AA001A-C83A-4BDF-9129-25756BEC6285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4693;p48">
                    <a:extLst>
                      <a:ext uri="{FF2B5EF4-FFF2-40B4-BE49-F238E27FC236}">
                        <a16:creationId xmlns:a16="http://schemas.microsoft.com/office/drawing/2014/main" id="{3A03F4BD-B148-4579-853B-5FFE8142D42F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1" name="Google Shape;4694;p48">
                  <a:extLst>
                    <a:ext uri="{FF2B5EF4-FFF2-40B4-BE49-F238E27FC236}">
                      <a16:creationId xmlns:a16="http://schemas.microsoft.com/office/drawing/2014/main" id="{3C5E8243-668E-4CCC-923C-DEAB20596AEF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4695;p48">
                  <a:extLst>
                    <a:ext uri="{FF2B5EF4-FFF2-40B4-BE49-F238E27FC236}">
                      <a16:creationId xmlns:a16="http://schemas.microsoft.com/office/drawing/2014/main" id="{95C5191D-A852-4786-8EBB-8C634E0FCFAB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4696;p48">
                  <a:extLst>
                    <a:ext uri="{FF2B5EF4-FFF2-40B4-BE49-F238E27FC236}">
                      <a16:creationId xmlns:a16="http://schemas.microsoft.com/office/drawing/2014/main" id="{C630302D-F67F-4BC2-8B96-CF278122F25F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2" name="Google Shape;4697;p48">
              <a:extLst>
                <a:ext uri="{FF2B5EF4-FFF2-40B4-BE49-F238E27FC236}">
                  <a16:creationId xmlns:a16="http://schemas.microsoft.com/office/drawing/2014/main" id="{B0ED0BCE-0378-4609-AEBD-0BAA01595A13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698;p48">
              <a:extLst>
                <a:ext uri="{FF2B5EF4-FFF2-40B4-BE49-F238E27FC236}">
                  <a16:creationId xmlns:a16="http://schemas.microsoft.com/office/drawing/2014/main" id="{AF5279C0-A9EE-43EF-B5FC-C78F3CEC41AB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699;p48">
              <a:extLst>
                <a:ext uri="{FF2B5EF4-FFF2-40B4-BE49-F238E27FC236}">
                  <a16:creationId xmlns:a16="http://schemas.microsoft.com/office/drawing/2014/main" id="{8AE080FE-46D6-4CC8-9CC0-92EBBA57CF2B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700;p48">
              <a:extLst>
                <a:ext uri="{FF2B5EF4-FFF2-40B4-BE49-F238E27FC236}">
                  <a16:creationId xmlns:a16="http://schemas.microsoft.com/office/drawing/2014/main" id="{576AA3C1-9731-4408-9DF6-2EC3B95339E6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701;p48">
              <a:extLst>
                <a:ext uri="{FF2B5EF4-FFF2-40B4-BE49-F238E27FC236}">
                  <a16:creationId xmlns:a16="http://schemas.microsoft.com/office/drawing/2014/main" id="{AD405C16-A008-4826-A9B5-E5813F4EB808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702;p48">
              <a:extLst>
                <a:ext uri="{FF2B5EF4-FFF2-40B4-BE49-F238E27FC236}">
                  <a16:creationId xmlns:a16="http://schemas.microsoft.com/office/drawing/2014/main" id="{E2A1153D-1C9E-4D2C-8224-28931A98F0B3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0978" y="1792815"/>
            <a:ext cx="4742700" cy="1795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/>
              <a:t>Quản lý phòng trọ dễ dàng, tính tiền điện n</a:t>
            </a:r>
            <a:r>
              <a:rPr lang="vi-VN" sz="3000"/>
              <a:t>ư</a:t>
            </a:r>
            <a:r>
              <a:rPr lang="en-US" sz="3000"/>
              <a:t>ớc, đơn giá phòng chính xác, minh bạch</a:t>
            </a:r>
            <a:endParaRPr sz="300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518;p16">
            <a:extLst>
              <a:ext uri="{FF2B5EF4-FFF2-40B4-BE49-F238E27FC236}">
                <a16:creationId xmlns:a16="http://schemas.microsoft.com/office/drawing/2014/main" id="{237FCA82-1643-4730-BDAD-63A5B94317FD}"/>
              </a:ext>
            </a:extLst>
          </p:cNvPr>
          <p:cNvSpPr txBox="1">
            <a:spLocks/>
          </p:cNvSpPr>
          <p:nvPr/>
        </p:nvSpPr>
        <p:spPr>
          <a:xfrm>
            <a:off x="930978" y="887748"/>
            <a:ext cx="4742700" cy="80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sz="4000"/>
              <a:t>Mục đích</a:t>
            </a:r>
            <a:endParaRPr lang="vi-VN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5" name="Google Shape;518;p16">
            <a:extLst>
              <a:ext uri="{FF2B5EF4-FFF2-40B4-BE49-F238E27FC236}">
                <a16:creationId xmlns:a16="http://schemas.microsoft.com/office/drawing/2014/main" id="{237FCA82-1643-4730-BDAD-63A5B94317FD}"/>
              </a:ext>
            </a:extLst>
          </p:cNvPr>
          <p:cNvSpPr txBox="1">
            <a:spLocks/>
          </p:cNvSpPr>
          <p:nvPr/>
        </p:nvSpPr>
        <p:spPr>
          <a:xfrm>
            <a:off x="930978" y="887748"/>
            <a:ext cx="4742700" cy="80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sz="4000"/>
              <a:t>Mục tiêu</a:t>
            </a:r>
            <a:endParaRPr lang="vi-VN" sz="4000"/>
          </a:p>
        </p:txBody>
      </p:sp>
      <p:sp>
        <p:nvSpPr>
          <p:cNvPr id="76" name="Google Shape;595;p17">
            <a:extLst>
              <a:ext uri="{FF2B5EF4-FFF2-40B4-BE49-F238E27FC236}">
                <a16:creationId xmlns:a16="http://schemas.microsoft.com/office/drawing/2014/main" id="{DB43D4B7-BF14-4F95-924C-F2C4C11CF41A}"/>
              </a:ext>
            </a:extLst>
          </p:cNvPr>
          <p:cNvSpPr txBox="1">
            <a:spLocks/>
          </p:cNvSpPr>
          <p:nvPr/>
        </p:nvSpPr>
        <p:spPr>
          <a:xfrm>
            <a:off x="505947" y="1602985"/>
            <a:ext cx="5371151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42900">
              <a:buSzPts val="1800"/>
            </a:pPr>
            <a:r>
              <a:rPr lang="vi-VN" sz="3000"/>
              <a:t>Giao diện thân thiện</a:t>
            </a:r>
          </a:p>
          <a:p>
            <a:pPr indent="-342900">
              <a:buSzPts val="1800"/>
            </a:pPr>
            <a:r>
              <a:rPr lang="vi-VN" sz="3000"/>
              <a:t>Quản lý thông tin bằng Queue</a:t>
            </a:r>
          </a:p>
          <a:p>
            <a:pPr indent="-342900">
              <a:buSzPts val="1800"/>
            </a:pPr>
            <a:r>
              <a:rPr lang="vi-VN" sz="3000"/>
              <a:t>Vận dụng thuật toán BFS</a:t>
            </a:r>
          </a:p>
          <a:p>
            <a:pPr indent="-342900">
              <a:buSzPts val="1800"/>
            </a:pPr>
            <a:r>
              <a:rPr lang="vi-VN" sz="3000"/>
              <a:t>Hợp lý hóa thông tin </a:t>
            </a:r>
            <a:r>
              <a:rPr lang="en-US" sz="3000"/>
              <a:t>nhà </a:t>
            </a:r>
            <a:r>
              <a:rPr lang="vi-VN" sz="3000"/>
              <a:t>trọ</a:t>
            </a:r>
          </a:p>
          <a:p>
            <a:pPr indent="-342900">
              <a:buSzPts val="1800"/>
            </a:pPr>
            <a:endParaRPr lang="vi-VN" sz="3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63B27-B689-4C36-A597-C716ADEE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362" y="887748"/>
            <a:ext cx="3910982" cy="35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07263" y="2424319"/>
            <a:ext cx="4676700" cy="7188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/>
              <a:t>Ý t</a:t>
            </a:r>
            <a:r>
              <a:rPr lang="vi-VN" sz="4000"/>
              <a:t>ư</a:t>
            </a:r>
            <a:r>
              <a:rPr lang="en-US" sz="4000"/>
              <a:t>ởng </a:t>
            </a:r>
            <a:br>
              <a:rPr lang="en-US" sz="4000"/>
            </a:br>
            <a:r>
              <a:rPr lang="en-US" sz="4000"/>
              <a:t>xây dựng ứng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9" name="Google Shape;4103;p48">
            <a:extLst>
              <a:ext uri="{FF2B5EF4-FFF2-40B4-BE49-F238E27FC236}">
                <a16:creationId xmlns:a16="http://schemas.microsoft.com/office/drawing/2014/main" id="{FEC9F189-EC8D-4B9A-A2F2-CE874A9E58A2}"/>
              </a:ext>
            </a:extLst>
          </p:cNvPr>
          <p:cNvGrpSpPr/>
          <p:nvPr/>
        </p:nvGrpSpPr>
        <p:grpSpPr>
          <a:xfrm>
            <a:off x="5583963" y="860609"/>
            <a:ext cx="3096274" cy="3422281"/>
            <a:chOff x="2270525" y="117216"/>
            <a:chExt cx="4650765" cy="4762722"/>
          </a:xfrm>
        </p:grpSpPr>
        <p:sp>
          <p:nvSpPr>
            <p:cNvPr id="260" name="Google Shape;4104;p48">
              <a:extLst>
                <a:ext uri="{FF2B5EF4-FFF2-40B4-BE49-F238E27FC236}">
                  <a16:creationId xmlns:a16="http://schemas.microsoft.com/office/drawing/2014/main" id="{AB29C6C2-AB58-47C8-B375-56D9393E9141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4105;p48">
              <a:extLst>
                <a:ext uri="{FF2B5EF4-FFF2-40B4-BE49-F238E27FC236}">
                  <a16:creationId xmlns:a16="http://schemas.microsoft.com/office/drawing/2014/main" id="{1F74CBAD-E539-4320-BA17-ABF9AA2565FB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4106;p48">
              <a:extLst>
                <a:ext uri="{FF2B5EF4-FFF2-40B4-BE49-F238E27FC236}">
                  <a16:creationId xmlns:a16="http://schemas.microsoft.com/office/drawing/2014/main" id="{A6FF5EE1-0B12-4398-9A48-278908BD1652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4107;p48">
              <a:extLst>
                <a:ext uri="{FF2B5EF4-FFF2-40B4-BE49-F238E27FC236}">
                  <a16:creationId xmlns:a16="http://schemas.microsoft.com/office/drawing/2014/main" id="{B810EDA0-F5FC-4D0D-A85F-DA4C275B8434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4108;p48">
              <a:extLst>
                <a:ext uri="{FF2B5EF4-FFF2-40B4-BE49-F238E27FC236}">
                  <a16:creationId xmlns:a16="http://schemas.microsoft.com/office/drawing/2014/main" id="{E52361CD-5B70-4299-B726-A5C5D335861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4109;p48">
              <a:extLst>
                <a:ext uri="{FF2B5EF4-FFF2-40B4-BE49-F238E27FC236}">
                  <a16:creationId xmlns:a16="http://schemas.microsoft.com/office/drawing/2014/main" id="{6B9F5345-9E41-4AEE-ADE3-229E5CC7D09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4110;p48">
              <a:extLst>
                <a:ext uri="{FF2B5EF4-FFF2-40B4-BE49-F238E27FC236}">
                  <a16:creationId xmlns:a16="http://schemas.microsoft.com/office/drawing/2014/main" id="{0A1CFB00-924B-4064-8B01-9176F9DDCD28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4111;p48">
              <a:extLst>
                <a:ext uri="{FF2B5EF4-FFF2-40B4-BE49-F238E27FC236}">
                  <a16:creationId xmlns:a16="http://schemas.microsoft.com/office/drawing/2014/main" id="{466525C5-3045-47AC-A3D3-4106E71527D8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4112;p48">
              <a:extLst>
                <a:ext uri="{FF2B5EF4-FFF2-40B4-BE49-F238E27FC236}">
                  <a16:creationId xmlns:a16="http://schemas.microsoft.com/office/drawing/2014/main" id="{071E52A2-F326-4991-B212-6E49E708ADC5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4113;p48">
              <a:extLst>
                <a:ext uri="{FF2B5EF4-FFF2-40B4-BE49-F238E27FC236}">
                  <a16:creationId xmlns:a16="http://schemas.microsoft.com/office/drawing/2014/main" id="{0FC5EDA9-887F-4E38-A154-2C8CC6CA5210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4114;p48">
              <a:extLst>
                <a:ext uri="{FF2B5EF4-FFF2-40B4-BE49-F238E27FC236}">
                  <a16:creationId xmlns:a16="http://schemas.microsoft.com/office/drawing/2014/main" id="{CB766298-67E1-4996-86FD-AF4FB3918045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4115;p48">
              <a:extLst>
                <a:ext uri="{FF2B5EF4-FFF2-40B4-BE49-F238E27FC236}">
                  <a16:creationId xmlns:a16="http://schemas.microsoft.com/office/drawing/2014/main" id="{3BDA3267-7DB5-4433-8376-0EACB0BA9039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4116;p48">
              <a:extLst>
                <a:ext uri="{FF2B5EF4-FFF2-40B4-BE49-F238E27FC236}">
                  <a16:creationId xmlns:a16="http://schemas.microsoft.com/office/drawing/2014/main" id="{D2A70E52-4FC3-4E6C-8282-75193FF097B3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4117;p48">
              <a:extLst>
                <a:ext uri="{FF2B5EF4-FFF2-40B4-BE49-F238E27FC236}">
                  <a16:creationId xmlns:a16="http://schemas.microsoft.com/office/drawing/2014/main" id="{DCE80D0D-83A0-4243-8F92-DBDF1DAD5E8A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4118;p48">
              <a:extLst>
                <a:ext uri="{FF2B5EF4-FFF2-40B4-BE49-F238E27FC236}">
                  <a16:creationId xmlns:a16="http://schemas.microsoft.com/office/drawing/2014/main" id="{A04BEBDF-8F2E-4D77-B579-219583F2DE7A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4119;p48">
              <a:extLst>
                <a:ext uri="{FF2B5EF4-FFF2-40B4-BE49-F238E27FC236}">
                  <a16:creationId xmlns:a16="http://schemas.microsoft.com/office/drawing/2014/main" id="{0EE51B3A-69D3-4FB7-849D-00F2945C817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4120;p48">
              <a:extLst>
                <a:ext uri="{FF2B5EF4-FFF2-40B4-BE49-F238E27FC236}">
                  <a16:creationId xmlns:a16="http://schemas.microsoft.com/office/drawing/2014/main" id="{7DD5957E-5DB1-41C1-AB2B-B78B6223A78F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4121;p48">
              <a:extLst>
                <a:ext uri="{FF2B5EF4-FFF2-40B4-BE49-F238E27FC236}">
                  <a16:creationId xmlns:a16="http://schemas.microsoft.com/office/drawing/2014/main" id="{851BE08E-BBEF-4883-902F-EE34C77DCB76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4122;p48">
              <a:extLst>
                <a:ext uri="{FF2B5EF4-FFF2-40B4-BE49-F238E27FC236}">
                  <a16:creationId xmlns:a16="http://schemas.microsoft.com/office/drawing/2014/main" id="{F898B4C9-039A-4BED-98C4-4BD851AD1D3B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4123;p48">
              <a:extLst>
                <a:ext uri="{FF2B5EF4-FFF2-40B4-BE49-F238E27FC236}">
                  <a16:creationId xmlns:a16="http://schemas.microsoft.com/office/drawing/2014/main" id="{4B8DFE85-2122-4720-8E02-F57EBFD146A9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4124;p48">
              <a:extLst>
                <a:ext uri="{FF2B5EF4-FFF2-40B4-BE49-F238E27FC236}">
                  <a16:creationId xmlns:a16="http://schemas.microsoft.com/office/drawing/2014/main" id="{AA0682F3-2010-408F-8263-9A329A792574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4125;p48">
              <a:extLst>
                <a:ext uri="{FF2B5EF4-FFF2-40B4-BE49-F238E27FC236}">
                  <a16:creationId xmlns:a16="http://schemas.microsoft.com/office/drawing/2014/main" id="{D8BD152B-40B9-4DBE-BCDE-1326599D4AFE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25" name="Google Shape;4126;p48">
                <a:extLst>
                  <a:ext uri="{FF2B5EF4-FFF2-40B4-BE49-F238E27FC236}">
                    <a16:creationId xmlns:a16="http://schemas.microsoft.com/office/drawing/2014/main" id="{65344FEA-71AC-4B3D-90C4-EE7F31E19569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4127;p48">
                <a:extLst>
                  <a:ext uri="{FF2B5EF4-FFF2-40B4-BE49-F238E27FC236}">
                    <a16:creationId xmlns:a16="http://schemas.microsoft.com/office/drawing/2014/main" id="{0132CEAD-56AC-44F4-ABCB-CA2D48E362A5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4128;p48">
                <a:extLst>
                  <a:ext uri="{FF2B5EF4-FFF2-40B4-BE49-F238E27FC236}">
                    <a16:creationId xmlns:a16="http://schemas.microsoft.com/office/drawing/2014/main" id="{BDD1C7DC-84F2-434D-A33D-42D6EC943C5E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4129;p48">
                <a:extLst>
                  <a:ext uri="{FF2B5EF4-FFF2-40B4-BE49-F238E27FC236}">
                    <a16:creationId xmlns:a16="http://schemas.microsoft.com/office/drawing/2014/main" id="{26E64795-A094-483B-85D2-86BEB6F543A3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4130;p48">
                <a:extLst>
                  <a:ext uri="{FF2B5EF4-FFF2-40B4-BE49-F238E27FC236}">
                    <a16:creationId xmlns:a16="http://schemas.microsoft.com/office/drawing/2014/main" id="{87DB3ABC-17CA-41FC-9A52-320C2D6FF8A0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4131;p48">
                <a:extLst>
                  <a:ext uri="{FF2B5EF4-FFF2-40B4-BE49-F238E27FC236}">
                    <a16:creationId xmlns:a16="http://schemas.microsoft.com/office/drawing/2014/main" id="{F433EEDF-C3E5-400C-A59F-390E2C3DF129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4132;p48">
                <a:extLst>
                  <a:ext uri="{FF2B5EF4-FFF2-40B4-BE49-F238E27FC236}">
                    <a16:creationId xmlns:a16="http://schemas.microsoft.com/office/drawing/2014/main" id="{DA9AFE6F-4B46-4BE6-B16D-1E18EB581759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4133;p48">
                <a:extLst>
                  <a:ext uri="{FF2B5EF4-FFF2-40B4-BE49-F238E27FC236}">
                    <a16:creationId xmlns:a16="http://schemas.microsoft.com/office/drawing/2014/main" id="{A6083984-8BF0-4736-853B-92A27CD2045C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4134;p48">
                <a:extLst>
                  <a:ext uri="{FF2B5EF4-FFF2-40B4-BE49-F238E27FC236}">
                    <a16:creationId xmlns:a16="http://schemas.microsoft.com/office/drawing/2014/main" id="{1B887C1B-1406-4C2D-8C50-6B5627B491BE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4135;p48">
                <a:extLst>
                  <a:ext uri="{FF2B5EF4-FFF2-40B4-BE49-F238E27FC236}">
                    <a16:creationId xmlns:a16="http://schemas.microsoft.com/office/drawing/2014/main" id="{DCCB42E6-FA54-450E-B406-8685B43EC932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4136;p48">
                <a:extLst>
                  <a:ext uri="{FF2B5EF4-FFF2-40B4-BE49-F238E27FC236}">
                    <a16:creationId xmlns:a16="http://schemas.microsoft.com/office/drawing/2014/main" id="{101DC2FF-19AA-419A-8806-A07B00E6EE99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4137;p48">
                <a:extLst>
                  <a:ext uri="{FF2B5EF4-FFF2-40B4-BE49-F238E27FC236}">
                    <a16:creationId xmlns:a16="http://schemas.microsoft.com/office/drawing/2014/main" id="{A3415C5F-B9BC-41AF-A696-A653A375182E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4138;p48">
                <a:extLst>
                  <a:ext uri="{FF2B5EF4-FFF2-40B4-BE49-F238E27FC236}">
                    <a16:creationId xmlns:a16="http://schemas.microsoft.com/office/drawing/2014/main" id="{B3914741-153A-470F-8536-1501B44E4D1B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4139;p48">
                <a:extLst>
                  <a:ext uri="{FF2B5EF4-FFF2-40B4-BE49-F238E27FC236}">
                    <a16:creationId xmlns:a16="http://schemas.microsoft.com/office/drawing/2014/main" id="{AF20D4C1-FC99-472B-84E3-FCDFAFF015A2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4140;p48">
                <a:extLst>
                  <a:ext uri="{FF2B5EF4-FFF2-40B4-BE49-F238E27FC236}">
                    <a16:creationId xmlns:a16="http://schemas.microsoft.com/office/drawing/2014/main" id="{26956680-C10E-4CF1-8732-6E8CC6B6BF9C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4141;p48">
                <a:extLst>
                  <a:ext uri="{FF2B5EF4-FFF2-40B4-BE49-F238E27FC236}">
                    <a16:creationId xmlns:a16="http://schemas.microsoft.com/office/drawing/2014/main" id="{23C17190-C5DD-4781-B790-7C47F5291D8F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4142;p48">
                <a:extLst>
                  <a:ext uri="{FF2B5EF4-FFF2-40B4-BE49-F238E27FC236}">
                    <a16:creationId xmlns:a16="http://schemas.microsoft.com/office/drawing/2014/main" id="{4312EC5F-ACD6-4F98-B201-42069AF0AB69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4143;p48">
                <a:extLst>
                  <a:ext uri="{FF2B5EF4-FFF2-40B4-BE49-F238E27FC236}">
                    <a16:creationId xmlns:a16="http://schemas.microsoft.com/office/drawing/2014/main" id="{D3E83209-CF92-41C9-972E-EAA2657F5870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4144;p48">
                <a:extLst>
                  <a:ext uri="{FF2B5EF4-FFF2-40B4-BE49-F238E27FC236}">
                    <a16:creationId xmlns:a16="http://schemas.microsoft.com/office/drawing/2014/main" id="{65D8B966-2B79-4DC2-8001-4C58FC89900D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4145;p48">
                <a:extLst>
                  <a:ext uri="{FF2B5EF4-FFF2-40B4-BE49-F238E27FC236}">
                    <a16:creationId xmlns:a16="http://schemas.microsoft.com/office/drawing/2014/main" id="{8F761E8C-54AE-4761-966C-8B993F437381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4146;p48">
                <a:extLst>
                  <a:ext uri="{FF2B5EF4-FFF2-40B4-BE49-F238E27FC236}">
                    <a16:creationId xmlns:a16="http://schemas.microsoft.com/office/drawing/2014/main" id="{ADAFE187-7907-4481-8555-E6225B29EFA1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4147;p48">
                <a:extLst>
                  <a:ext uri="{FF2B5EF4-FFF2-40B4-BE49-F238E27FC236}">
                    <a16:creationId xmlns:a16="http://schemas.microsoft.com/office/drawing/2014/main" id="{29CEDF48-7E87-4B82-B87B-EBA70065A544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4148;p48">
                <a:extLst>
                  <a:ext uri="{FF2B5EF4-FFF2-40B4-BE49-F238E27FC236}">
                    <a16:creationId xmlns:a16="http://schemas.microsoft.com/office/drawing/2014/main" id="{E993B95E-5017-4782-8A6E-1EC05ACCA73F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4149;p48">
                <a:extLst>
                  <a:ext uri="{FF2B5EF4-FFF2-40B4-BE49-F238E27FC236}">
                    <a16:creationId xmlns:a16="http://schemas.microsoft.com/office/drawing/2014/main" id="{F505A361-096D-4323-B3AE-7BABE4E5E28C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4150;p48">
                <a:extLst>
                  <a:ext uri="{FF2B5EF4-FFF2-40B4-BE49-F238E27FC236}">
                    <a16:creationId xmlns:a16="http://schemas.microsoft.com/office/drawing/2014/main" id="{7DC513A5-7B4A-45E3-A202-0E18EFF08F30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4151;p48">
                <a:extLst>
                  <a:ext uri="{FF2B5EF4-FFF2-40B4-BE49-F238E27FC236}">
                    <a16:creationId xmlns:a16="http://schemas.microsoft.com/office/drawing/2014/main" id="{877AB15F-2D05-4496-99E1-E6FD6D547E7C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4152;p48">
                <a:extLst>
                  <a:ext uri="{FF2B5EF4-FFF2-40B4-BE49-F238E27FC236}">
                    <a16:creationId xmlns:a16="http://schemas.microsoft.com/office/drawing/2014/main" id="{3CC62519-B21C-42EA-AF50-BCFD15B43B0E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4153;p48">
                <a:extLst>
                  <a:ext uri="{FF2B5EF4-FFF2-40B4-BE49-F238E27FC236}">
                    <a16:creationId xmlns:a16="http://schemas.microsoft.com/office/drawing/2014/main" id="{57AFFED3-81AB-4975-8A6F-5C9A8D1F1283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4154;p48">
                <a:extLst>
                  <a:ext uri="{FF2B5EF4-FFF2-40B4-BE49-F238E27FC236}">
                    <a16:creationId xmlns:a16="http://schemas.microsoft.com/office/drawing/2014/main" id="{653E484D-4252-44B8-9DA5-FABF541AA56A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4155;p48">
                <a:extLst>
                  <a:ext uri="{FF2B5EF4-FFF2-40B4-BE49-F238E27FC236}">
                    <a16:creationId xmlns:a16="http://schemas.microsoft.com/office/drawing/2014/main" id="{C509D7E5-8243-4FCE-B9F5-63314D0E1B60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4156;p48">
                <a:extLst>
                  <a:ext uri="{FF2B5EF4-FFF2-40B4-BE49-F238E27FC236}">
                    <a16:creationId xmlns:a16="http://schemas.microsoft.com/office/drawing/2014/main" id="{8D9712A4-72D3-4C3D-A29B-4D48C981C050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4157;p48">
                <a:extLst>
                  <a:ext uri="{FF2B5EF4-FFF2-40B4-BE49-F238E27FC236}">
                    <a16:creationId xmlns:a16="http://schemas.microsoft.com/office/drawing/2014/main" id="{09C0C46B-1328-49A0-8B06-F20A20DFF801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4158;p48">
                <a:extLst>
                  <a:ext uri="{FF2B5EF4-FFF2-40B4-BE49-F238E27FC236}">
                    <a16:creationId xmlns:a16="http://schemas.microsoft.com/office/drawing/2014/main" id="{69946425-D2B0-4636-9199-3542F9F90243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4159;p48">
                <a:extLst>
                  <a:ext uri="{FF2B5EF4-FFF2-40B4-BE49-F238E27FC236}">
                    <a16:creationId xmlns:a16="http://schemas.microsoft.com/office/drawing/2014/main" id="{6061E743-FDEF-446D-A970-D06E526199A4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4160;p48">
                <a:extLst>
                  <a:ext uri="{FF2B5EF4-FFF2-40B4-BE49-F238E27FC236}">
                    <a16:creationId xmlns:a16="http://schemas.microsoft.com/office/drawing/2014/main" id="{E2B9E531-310E-4903-BA3E-987ED4D1A202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4161;p48">
                <a:extLst>
                  <a:ext uri="{FF2B5EF4-FFF2-40B4-BE49-F238E27FC236}">
                    <a16:creationId xmlns:a16="http://schemas.microsoft.com/office/drawing/2014/main" id="{62E37ECE-AC5B-4929-B998-CA26F03C6B44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4162;p48">
                <a:extLst>
                  <a:ext uri="{FF2B5EF4-FFF2-40B4-BE49-F238E27FC236}">
                    <a16:creationId xmlns:a16="http://schemas.microsoft.com/office/drawing/2014/main" id="{F758A60A-52F9-4B3B-8388-36BE3F0D1333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4163;p48">
                <a:extLst>
                  <a:ext uri="{FF2B5EF4-FFF2-40B4-BE49-F238E27FC236}">
                    <a16:creationId xmlns:a16="http://schemas.microsoft.com/office/drawing/2014/main" id="{9DF58D93-7EE5-48A2-BC02-BAC57319452F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4164;p48">
                <a:extLst>
                  <a:ext uri="{FF2B5EF4-FFF2-40B4-BE49-F238E27FC236}">
                    <a16:creationId xmlns:a16="http://schemas.microsoft.com/office/drawing/2014/main" id="{4618BAB8-ACF7-4339-8C80-122A02B2C60B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4165;p48">
                <a:extLst>
                  <a:ext uri="{FF2B5EF4-FFF2-40B4-BE49-F238E27FC236}">
                    <a16:creationId xmlns:a16="http://schemas.microsoft.com/office/drawing/2014/main" id="{2EB354E8-15FA-49E6-8005-962EDA2BCE65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" name="Google Shape;4166;p48">
              <a:extLst>
                <a:ext uri="{FF2B5EF4-FFF2-40B4-BE49-F238E27FC236}">
                  <a16:creationId xmlns:a16="http://schemas.microsoft.com/office/drawing/2014/main" id="{D4715373-B723-4636-BC21-57C714A67908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4167;p48">
              <a:extLst>
                <a:ext uri="{FF2B5EF4-FFF2-40B4-BE49-F238E27FC236}">
                  <a16:creationId xmlns:a16="http://schemas.microsoft.com/office/drawing/2014/main" id="{E71B5E62-3F8D-44B4-AD31-6AAEC34A247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4168;p48">
              <a:extLst>
                <a:ext uri="{FF2B5EF4-FFF2-40B4-BE49-F238E27FC236}">
                  <a16:creationId xmlns:a16="http://schemas.microsoft.com/office/drawing/2014/main" id="{0F471EB8-ADB1-4C88-B682-6EFDBFD47CC5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4169;p48">
              <a:extLst>
                <a:ext uri="{FF2B5EF4-FFF2-40B4-BE49-F238E27FC236}">
                  <a16:creationId xmlns:a16="http://schemas.microsoft.com/office/drawing/2014/main" id="{4A32785C-6610-4316-96C9-9E94D7982074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4170;p48">
              <a:extLst>
                <a:ext uri="{FF2B5EF4-FFF2-40B4-BE49-F238E27FC236}">
                  <a16:creationId xmlns:a16="http://schemas.microsoft.com/office/drawing/2014/main" id="{4757C555-44DE-4C3D-96B9-ECC6C14680F7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4171;p48">
              <a:extLst>
                <a:ext uri="{FF2B5EF4-FFF2-40B4-BE49-F238E27FC236}">
                  <a16:creationId xmlns:a16="http://schemas.microsoft.com/office/drawing/2014/main" id="{342AF424-71A2-4475-AC99-353BF5D7196F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4172;p48">
              <a:extLst>
                <a:ext uri="{FF2B5EF4-FFF2-40B4-BE49-F238E27FC236}">
                  <a16:creationId xmlns:a16="http://schemas.microsoft.com/office/drawing/2014/main" id="{9A0A5EF7-C135-45ED-99CB-5284294DC994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4173;p48">
              <a:extLst>
                <a:ext uri="{FF2B5EF4-FFF2-40B4-BE49-F238E27FC236}">
                  <a16:creationId xmlns:a16="http://schemas.microsoft.com/office/drawing/2014/main" id="{E6C58807-5316-4648-A5E0-4BA71684EA62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4174;p48">
              <a:extLst>
                <a:ext uri="{FF2B5EF4-FFF2-40B4-BE49-F238E27FC236}">
                  <a16:creationId xmlns:a16="http://schemas.microsoft.com/office/drawing/2014/main" id="{A612B777-A9DB-4646-B3E0-FB008FB805A6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4175;p48">
              <a:extLst>
                <a:ext uri="{FF2B5EF4-FFF2-40B4-BE49-F238E27FC236}">
                  <a16:creationId xmlns:a16="http://schemas.microsoft.com/office/drawing/2014/main" id="{B2E079A6-082A-429A-9D7C-AB9FD56644E4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4176;p48">
              <a:extLst>
                <a:ext uri="{FF2B5EF4-FFF2-40B4-BE49-F238E27FC236}">
                  <a16:creationId xmlns:a16="http://schemas.microsoft.com/office/drawing/2014/main" id="{4E6F0001-9223-4EE0-BED5-1637194C6E33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4177;p48">
              <a:extLst>
                <a:ext uri="{FF2B5EF4-FFF2-40B4-BE49-F238E27FC236}">
                  <a16:creationId xmlns:a16="http://schemas.microsoft.com/office/drawing/2014/main" id="{CD90151E-DACE-42DE-ABA6-50DA84174E22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4178;p48">
              <a:extLst>
                <a:ext uri="{FF2B5EF4-FFF2-40B4-BE49-F238E27FC236}">
                  <a16:creationId xmlns:a16="http://schemas.microsoft.com/office/drawing/2014/main" id="{70DCC926-3757-43B6-8756-32C056CD406E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4179;p48">
              <a:extLst>
                <a:ext uri="{FF2B5EF4-FFF2-40B4-BE49-F238E27FC236}">
                  <a16:creationId xmlns:a16="http://schemas.microsoft.com/office/drawing/2014/main" id="{E804AC3B-A271-4984-9AF8-B7A8FCB87310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4180;p48">
              <a:extLst>
                <a:ext uri="{FF2B5EF4-FFF2-40B4-BE49-F238E27FC236}">
                  <a16:creationId xmlns:a16="http://schemas.microsoft.com/office/drawing/2014/main" id="{E484B698-9335-4399-BAA6-5D5268A7EFBF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4181;p48">
              <a:extLst>
                <a:ext uri="{FF2B5EF4-FFF2-40B4-BE49-F238E27FC236}">
                  <a16:creationId xmlns:a16="http://schemas.microsoft.com/office/drawing/2014/main" id="{46A769FE-BB22-49A8-9418-10FA64180357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4182;p48">
              <a:extLst>
                <a:ext uri="{FF2B5EF4-FFF2-40B4-BE49-F238E27FC236}">
                  <a16:creationId xmlns:a16="http://schemas.microsoft.com/office/drawing/2014/main" id="{25B75072-16A1-4C60-BD8A-403582ACEFFF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4183;p48">
              <a:extLst>
                <a:ext uri="{FF2B5EF4-FFF2-40B4-BE49-F238E27FC236}">
                  <a16:creationId xmlns:a16="http://schemas.microsoft.com/office/drawing/2014/main" id="{E4A8848A-E05A-413F-B1E6-A52656E171B4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4184;p48">
              <a:extLst>
                <a:ext uri="{FF2B5EF4-FFF2-40B4-BE49-F238E27FC236}">
                  <a16:creationId xmlns:a16="http://schemas.microsoft.com/office/drawing/2014/main" id="{0F77F4F2-5171-4CC4-8B33-71084FB8BEDC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4185;p48">
              <a:extLst>
                <a:ext uri="{FF2B5EF4-FFF2-40B4-BE49-F238E27FC236}">
                  <a16:creationId xmlns:a16="http://schemas.microsoft.com/office/drawing/2014/main" id="{98152207-8B23-47E4-8447-4DBD9D869E05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4186;p48">
              <a:extLst>
                <a:ext uri="{FF2B5EF4-FFF2-40B4-BE49-F238E27FC236}">
                  <a16:creationId xmlns:a16="http://schemas.microsoft.com/office/drawing/2014/main" id="{9D31202E-30AB-4C8E-92B6-6BA47EA9DD66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4187;p48">
              <a:extLst>
                <a:ext uri="{FF2B5EF4-FFF2-40B4-BE49-F238E27FC236}">
                  <a16:creationId xmlns:a16="http://schemas.microsoft.com/office/drawing/2014/main" id="{42345700-2872-48E9-BDBE-66AFC4E4AC70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4188;p48">
              <a:extLst>
                <a:ext uri="{FF2B5EF4-FFF2-40B4-BE49-F238E27FC236}">
                  <a16:creationId xmlns:a16="http://schemas.microsoft.com/office/drawing/2014/main" id="{66DC0E28-69D4-4985-9F14-EBF660FEE127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4189;p48">
              <a:extLst>
                <a:ext uri="{FF2B5EF4-FFF2-40B4-BE49-F238E27FC236}">
                  <a16:creationId xmlns:a16="http://schemas.microsoft.com/office/drawing/2014/main" id="{86D00E2F-EA62-44F1-B8E9-B6A92785BCE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4190;p48">
              <a:extLst>
                <a:ext uri="{FF2B5EF4-FFF2-40B4-BE49-F238E27FC236}">
                  <a16:creationId xmlns:a16="http://schemas.microsoft.com/office/drawing/2014/main" id="{BA8C0BC9-9BFD-436C-A765-8FDF9B6E6CE2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4191;p48">
              <a:extLst>
                <a:ext uri="{FF2B5EF4-FFF2-40B4-BE49-F238E27FC236}">
                  <a16:creationId xmlns:a16="http://schemas.microsoft.com/office/drawing/2014/main" id="{A88327A1-F558-4339-85DD-73AC3111AF0A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4192;p48">
              <a:extLst>
                <a:ext uri="{FF2B5EF4-FFF2-40B4-BE49-F238E27FC236}">
                  <a16:creationId xmlns:a16="http://schemas.microsoft.com/office/drawing/2014/main" id="{CC2B275B-6DFF-42E7-ADD5-6A47F077CB7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4193;p48">
              <a:extLst>
                <a:ext uri="{FF2B5EF4-FFF2-40B4-BE49-F238E27FC236}">
                  <a16:creationId xmlns:a16="http://schemas.microsoft.com/office/drawing/2014/main" id="{4484A5A8-ED88-4B32-8BE6-B458463871CB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4194;p48">
              <a:extLst>
                <a:ext uri="{FF2B5EF4-FFF2-40B4-BE49-F238E27FC236}">
                  <a16:creationId xmlns:a16="http://schemas.microsoft.com/office/drawing/2014/main" id="{BEDAC41C-91F6-41FA-800E-7921E6FA3EAE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4195;p48">
              <a:extLst>
                <a:ext uri="{FF2B5EF4-FFF2-40B4-BE49-F238E27FC236}">
                  <a16:creationId xmlns:a16="http://schemas.microsoft.com/office/drawing/2014/main" id="{0205C3DA-1A6D-4B07-9104-A8984A2F594C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12" name="Google Shape;4196;p48">
                <a:extLst>
                  <a:ext uri="{FF2B5EF4-FFF2-40B4-BE49-F238E27FC236}">
                    <a16:creationId xmlns:a16="http://schemas.microsoft.com/office/drawing/2014/main" id="{0F1877EC-7E1B-4D65-8FF7-0C222E5ED491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4197;p48">
                <a:extLst>
                  <a:ext uri="{FF2B5EF4-FFF2-40B4-BE49-F238E27FC236}">
                    <a16:creationId xmlns:a16="http://schemas.microsoft.com/office/drawing/2014/main" id="{E2AB4A1B-C1FE-4A45-8133-EA2E24A48CDA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4198;p48">
                <a:extLst>
                  <a:ext uri="{FF2B5EF4-FFF2-40B4-BE49-F238E27FC236}">
                    <a16:creationId xmlns:a16="http://schemas.microsoft.com/office/drawing/2014/main" id="{AB0A4FB8-6155-45E4-88BB-1E9175938F62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4199;p48">
                <a:extLst>
                  <a:ext uri="{FF2B5EF4-FFF2-40B4-BE49-F238E27FC236}">
                    <a16:creationId xmlns:a16="http://schemas.microsoft.com/office/drawing/2014/main" id="{44461DDE-1087-4F0B-92E8-6CD5A8D870C3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4200;p48">
                <a:extLst>
                  <a:ext uri="{FF2B5EF4-FFF2-40B4-BE49-F238E27FC236}">
                    <a16:creationId xmlns:a16="http://schemas.microsoft.com/office/drawing/2014/main" id="{FABD657F-4D81-4EBE-B27A-A062B50FA646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4201;p48">
                <a:extLst>
                  <a:ext uri="{FF2B5EF4-FFF2-40B4-BE49-F238E27FC236}">
                    <a16:creationId xmlns:a16="http://schemas.microsoft.com/office/drawing/2014/main" id="{0ED5826F-99E1-4AEC-BADA-AA54FF9C2E92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4202;p48">
                <a:extLst>
                  <a:ext uri="{FF2B5EF4-FFF2-40B4-BE49-F238E27FC236}">
                    <a16:creationId xmlns:a16="http://schemas.microsoft.com/office/drawing/2014/main" id="{816277B7-3C2A-4A1E-AD4B-D50A9F362284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4203;p48">
                <a:extLst>
                  <a:ext uri="{FF2B5EF4-FFF2-40B4-BE49-F238E27FC236}">
                    <a16:creationId xmlns:a16="http://schemas.microsoft.com/office/drawing/2014/main" id="{89C4DB17-20CC-43C2-8BE3-2BDA287FE0C7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4204;p48">
                <a:extLst>
                  <a:ext uri="{FF2B5EF4-FFF2-40B4-BE49-F238E27FC236}">
                    <a16:creationId xmlns:a16="http://schemas.microsoft.com/office/drawing/2014/main" id="{30AF33E1-0F25-4789-8FB2-917BDB535238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4205;p48">
                <a:extLst>
                  <a:ext uri="{FF2B5EF4-FFF2-40B4-BE49-F238E27FC236}">
                    <a16:creationId xmlns:a16="http://schemas.microsoft.com/office/drawing/2014/main" id="{57B35C61-A34E-44FA-91E7-981AF25D3F90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4206;p48">
                <a:extLst>
                  <a:ext uri="{FF2B5EF4-FFF2-40B4-BE49-F238E27FC236}">
                    <a16:creationId xmlns:a16="http://schemas.microsoft.com/office/drawing/2014/main" id="{6D1AC526-DE51-4286-9826-C0FE66ABD90A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4207;p48">
                <a:extLst>
                  <a:ext uri="{FF2B5EF4-FFF2-40B4-BE49-F238E27FC236}">
                    <a16:creationId xmlns:a16="http://schemas.microsoft.com/office/drawing/2014/main" id="{E16F072B-ECA6-4D9F-94B5-AB1E4E813DF7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4208;p48">
                <a:extLst>
                  <a:ext uri="{FF2B5EF4-FFF2-40B4-BE49-F238E27FC236}">
                    <a16:creationId xmlns:a16="http://schemas.microsoft.com/office/drawing/2014/main" id="{52DCD5A0-0E09-4CA4-90A5-D352DE184F34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75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Nhập thông tin dữ liệu</a:t>
            </a:r>
            <a:endParaRPr sz="400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88770"/>
            <a:ext cx="5640900" cy="1165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Khởi tạo struct phòng trọ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Cho ng</a:t>
            </a:r>
            <a:r>
              <a:rPr lang="vi-VN"/>
              <a:t>ư</a:t>
            </a:r>
            <a:r>
              <a:rPr lang="en-US"/>
              <a:t>ời dùng nhập liệu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/>
              <a:t>Kiểm tra thông tin ng</a:t>
            </a:r>
            <a:r>
              <a:rPr lang="vi-VN"/>
              <a:t>ư</a:t>
            </a:r>
            <a:r>
              <a:rPr lang="en-US"/>
              <a:t>ời dùng nhập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33756A4-AD27-494A-A826-5A008AA0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36" y="1737346"/>
            <a:ext cx="3715789" cy="20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5464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Hiển thị dữ liệu</a:t>
            </a:r>
            <a:endParaRPr sz="40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5" name="Google Shape;595;p17">
            <a:extLst>
              <a:ext uri="{FF2B5EF4-FFF2-40B4-BE49-F238E27FC236}">
                <a16:creationId xmlns:a16="http://schemas.microsoft.com/office/drawing/2014/main" id="{B280A292-B012-42F9-9EDC-9041454C3DE1}"/>
              </a:ext>
            </a:extLst>
          </p:cNvPr>
          <p:cNvSpPr txBox="1">
            <a:spLocks/>
          </p:cNvSpPr>
          <p:nvPr/>
        </p:nvSpPr>
        <p:spPr>
          <a:xfrm>
            <a:off x="429325" y="2033991"/>
            <a:ext cx="5640900" cy="11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vi-VN"/>
              <a:t>Cho người dùng chọn ghi File hay Console</a:t>
            </a:r>
          </a:p>
          <a:p>
            <a:pPr>
              <a:spcBef>
                <a:spcPts val="0"/>
              </a:spcBef>
            </a:pPr>
            <a:r>
              <a:rPr lang="en-US"/>
              <a:t>Xuất tất cả thông tin phòng trọ</a:t>
            </a:r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9D1AB6-09FA-4E2D-887E-46551472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331" y="949220"/>
            <a:ext cx="3253144" cy="3335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658</Words>
  <Application>Microsoft Office PowerPoint</Application>
  <PresentationFormat>On-screen Show (16:9)</PresentationFormat>
  <Paragraphs>109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Raleway</vt:lpstr>
      <vt:lpstr>Raleway Thin</vt:lpstr>
      <vt:lpstr>Calibri</vt:lpstr>
      <vt:lpstr>Arial</vt:lpstr>
      <vt:lpstr>Barlow</vt:lpstr>
      <vt:lpstr>Barlow Light</vt:lpstr>
      <vt:lpstr>Gaoler template</vt:lpstr>
      <vt:lpstr>QUẢN LÝ  THÔNG TIN NHÀ TRỌ </vt:lpstr>
      <vt:lpstr>Nhóm thuyết trình</vt:lpstr>
      <vt:lpstr>Nội dung báo cáo</vt:lpstr>
      <vt:lpstr>Giới thiệu ứng dụng</vt:lpstr>
      <vt:lpstr>PowerPoint Presentation</vt:lpstr>
      <vt:lpstr>PowerPoint Presentation</vt:lpstr>
      <vt:lpstr>Ý tưởng  xây dựng ứng dụng</vt:lpstr>
      <vt:lpstr>Nhập thông tin dữ liệu</vt:lpstr>
      <vt:lpstr>Hiển thị dữ liệu</vt:lpstr>
      <vt:lpstr>Thêm/Xóa phòng trọ</vt:lpstr>
      <vt:lpstr>Tìm phòng trọ có chỉ số điện cao nhất</vt:lpstr>
      <vt:lpstr>Tìm tên người thuê trọ</vt:lpstr>
      <vt:lpstr>Đếm phòng trọ có đơn giá phòng cao nhất</vt:lpstr>
      <vt:lpstr>Đếm số người thuê trọ có năm sinh &lt; X</vt:lpstr>
      <vt:lpstr>Tính tổng chỉ số điện của tất cả phòng trọ</vt:lpstr>
      <vt:lpstr>Tìm đường đi  bằng thuật giải BFS</vt:lpstr>
      <vt:lpstr>Tìm đường đi  bằng thuật giải BFS</vt:lpstr>
      <vt:lpstr>Nhận xét</vt:lpstr>
      <vt:lpstr>Nhận xét</vt:lpstr>
      <vt:lpstr>Demo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Administrator</cp:lastModifiedBy>
  <cp:revision>79</cp:revision>
  <dcterms:modified xsi:type="dcterms:W3CDTF">2022-01-19T05:14:56Z</dcterms:modified>
</cp:coreProperties>
</file>