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5"/>
  </p:notesMasterIdLst>
  <p:sldIdLst>
    <p:sldId id="312" r:id="rId2"/>
    <p:sldId id="260" r:id="rId3"/>
    <p:sldId id="257" r:id="rId4"/>
    <p:sldId id="263" r:id="rId5"/>
    <p:sldId id="316" r:id="rId6"/>
    <p:sldId id="313" r:id="rId7"/>
    <p:sldId id="258" r:id="rId8"/>
    <p:sldId id="317" r:id="rId9"/>
    <p:sldId id="318" r:id="rId10"/>
    <p:sldId id="319" r:id="rId11"/>
    <p:sldId id="320" r:id="rId12"/>
    <p:sldId id="321" r:id="rId13"/>
    <p:sldId id="322" r:id="rId14"/>
    <p:sldId id="323" r:id="rId15"/>
    <p:sldId id="324" r:id="rId16"/>
    <p:sldId id="325" r:id="rId17"/>
    <p:sldId id="326" r:id="rId18"/>
    <p:sldId id="328" r:id="rId19"/>
    <p:sldId id="314" r:id="rId20"/>
    <p:sldId id="329" r:id="rId21"/>
    <p:sldId id="330" r:id="rId22"/>
    <p:sldId id="272" r:id="rId23"/>
    <p:sldId id="291"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Kanit" panose="020B0604020202020204" charset="-34"/>
      <p:regular r:id="rId30"/>
      <p:bold r:id="rId31"/>
      <p:italic r:id="rId32"/>
      <p:boldItalic r:id="rId33"/>
    </p:embeddedFont>
    <p:embeddedFont>
      <p:font typeface="Kanit Light" panose="020B0604020202020204" charset="-34"/>
      <p:regular r:id="rId34"/>
      <p:bold r:id="rId35"/>
      <p:italic r:id="rId36"/>
      <p:boldItalic r:id="rId37"/>
    </p:embeddedFont>
    <p:embeddedFont>
      <p:font typeface="Krona One" panose="020B0604020202020204" charset="0"/>
      <p:regular r:id="rId38"/>
    </p:embeddedFont>
    <p:embeddedFont>
      <p:font typeface="Microsoft PhagsPa" panose="020B0502040204020203" pitchFamily="34" charset="0"/>
      <p:regular r:id="rId39"/>
      <p:bold r:id="rId40"/>
    </p:embeddedFont>
    <p:embeddedFont>
      <p:font typeface="Roboto Condensed Light" panose="02000000000000000000" pitchFamily="2" charset="0"/>
      <p:regular r:id="rId41"/>
      <p: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C084A53-171C-4E62-A6A9-A0C7C994C67C}">
  <a:tblStyle styleId="{1C084A53-171C-4E62-A6A9-A0C7C994C67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8" d="100"/>
          <a:sy n="108" d="100"/>
        </p:scale>
        <p:origin x="99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0027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e711010bbf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e711010bbf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639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e711010bbf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e711010bbf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1931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e711010bbf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e711010bbf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1207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e711010bbf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e711010bbf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291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e711010bbf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e711010bbf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46459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e711010bbf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e711010bbf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0052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e711010bbf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e711010bbf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4041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e711010bbf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e711010bbf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63152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e711010bbf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e711010bbf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2412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c6ac5e8787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c6ac5e8787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5898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a98c71ac8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ea98c71ac8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c6ac5e8787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c6ac5e8787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86034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e711010bbf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e711010bbf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40710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a98c71ac8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a98c71ac8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eaecf9fbd1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eaecf9fbd1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c6ac5e8787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c6ac5e8787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ea98c71ac8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ea98c71ac8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9505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c6ac5e8787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c6ac5e8787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6885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eb01e0e91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eb01e0e91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e711010bbf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e711010bbf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623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e711010bbf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e711010bbf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877870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7.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4.png"/><Relationship Id="rId7"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3.png"/><Relationship Id="rId10" Type="http://schemas.openxmlformats.org/officeDocument/2006/relationships/image" Target="../media/image18.png"/><Relationship Id="rId4" Type="http://schemas.openxmlformats.org/officeDocument/2006/relationships/image" Target="../media/image1.png"/><Relationship Id="rId9" Type="http://schemas.openxmlformats.org/officeDocument/2006/relationships/image" Target="../media/image1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22.png"/><Relationship Id="rId4" Type="http://schemas.openxmlformats.org/officeDocument/2006/relationships/image" Target="../media/image21.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4.png"/><Relationship Id="rId7" Type="http://schemas.openxmlformats.org/officeDocument/2006/relationships/image" Target="../media/image25.pn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16.pn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bit.ly/2TyoMsr" TargetMode="External"/><Relationship Id="rId7" Type="http://schemas.openxmlformats.org/officeDocument/2006/relationships/image" Target="../media/image11.png"/><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6" Type="http://schemas.openxmlformats.org/officeDocument/2006/relationships/image" Target="../media/image26.png"/><Relationship Id="rId5" Type="http://schemas.openxmlformats.org/officeDocument/2006/relationships/image" Target="../media/image6.png"/><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1850"/>
            <a:ext cx="9144000" cy="5141650"/>
            <a:chOff x="0" y="1850"/>
            <a:chExt cx="9144000" cy="5141650"/>
          </a:xfrm>
        </p:grpSpPr>
        <p:pic>
          <p:nvPicPr>
            <p:cNvPr id="10" name="Google Shape;10;p2"/>
            <p:cNvPicPr preferRelativeResize="0"/>
            <p:nvPr/>
          </p:nvPicPr>
          <p:blipFill rotWithShape="1">
            <a:blip r:embed="rId2">
              <a:alphaModFix/>
            </a:blip>
            <a:srcRect t="18" b="8732"/>
            <a:stretch/>
          </p:blipFill>
          <p:spPr>
            <a:xfrm>
              <a:off x="4857850" y="3708799"/>
              <a:ext cx="1350750" cy="1434700"/>
            </a:xfrm>
            <a:prstGeom prst="rect">
              <a:avLst/>
            </a:prstGeom>
            <a:noFill/>
            <a:ln>
              <a:noFill/>
            </a:ln>
            <a:effectLst>
              <a:outerShdw blurRad="257175" dist="57150" dir="4020000" algn="bl" rotWithShape="0">
                <a:schemeClr val="accent2">
                  <a:alpha val="12000"/>
                </a:schemeClr>
              </a:outerShdw>
            </a:effectLst>
          </p:spPr>
        </p:pic>
        <p:pic>
          <p:nvPicPr>
            <p:cNvPr id="11" name="Google Shape;11;p2"/>
            <p:cNvPicPr preferRelativeResize="0"/>
            <p:nvPr/>
          </p:nvPicPr>
          <p:blipFill rotWithShape="1">
            <a:blip r:embed="rId3">
              <a:alphaModFix/>
            </a:blip>
            <a:srcRect l="56069" t="50" b="15852"/>
            <a:stretch/>
          </p:blipFill>
          <p:spPr>
            <a:xfrm>
              <a:off x="0" y="2737950"/>
              <a:ext cx="1552400" cy="2405550"/>
            </a:xfrm>
            <a:prstGeom prst="rect">
              <a:avLst/>
            </a:prstGeom>
            <a:noFill/>
            <a:ln>
              <a:noFill/>
            </a:ln>
            <a:effectLst>
              <a:outerShdw blurRad="257175" dist="57150" dir="4020000" algn="bl" rotWithShape="0">
                <a:schemeClr val="accent2">
                  <a:alpha val="12000"/>
                </a:schemeClr>
              </a:outerShdw>
            </a:effectLst>
          </p:spPr>
        </p:pic>
        <p:pic>
          <p:nvPicPr>
            <p:cNvPr id="12" name="Google Shape;12;p2"/>
            <p:cNvPicPr preferRelativeResize="0"/>
            <p:nvPr/>
          </p:nvPicPr>
          <p:blipFill rotWithShape="1">
            <a:blip r:embed="rId4">
              <a:alphaModFix/>
            </a:blip>
            <a:srcRect t="65377" b="172"/>
            <a:stretch/>
          </p:blipFill>
          <p:spPr>
            <a:xfrm>
              <a:off x="1827625" y="1851"/>
              <a:ext cx="2541633" cy="830955"/>
            </a:xfrm>
            <a:prstGeom prst="rect">
              <a:avLst/>
            </a:prstGeom>
            <a:noFill/>
            <a:ln>
              <a:noFill/>
            </a:ln>
            <a:effectLst>
              <a:outerShdw blurRad="257175" dist="57150" dir="4020000" algn="bl" rotWithShape="0">
                <a:schemeClr val="accent2">
                  <a:alpha val="12000"/>
                </a:schemeClr>
              </a:outerShdw>
            </a:effectLst>
          </p:spPr>
        </p:pic>
        <p:pic>
          <p:nvPicPr>
            <p:cNvPr id="13" name="Google Shape;13;p2"/>
            <p:cNvPicPr preferRelativeResize="0"/>
            <p:nvPr/>
          </p:nvPicPr>
          <p:blipFill rotWithShape="1">
            <a:blip r:embed="rId5">
              <a:alphaModFix/>
            </a:blip>
            <a:srcRect r="57370"/>
            <a:stretch/>
          </p:blipFill>
          <p:spPr>
            <a:xfrm>
              <a:off x="8218075" y="1042850"/>
              <a:ext cx="925925" cy="2600600"/>
            </a:xfrm>
            <a:prstGeom prst="rect">
              <a:avLst/>
            </a:prstGeom>
            <a:noFill/>
            <a:ln>
              <a:noFill/>
            </a:ln>
            <a:effectLst>
              <a:outerShdw blurRad="257175" dist="57150" dir="4020000" algn="bl" rotWithShape="0">
                <a:schemeClr val="accent2">
                  <a:alpha val="12000"/>
                </a:schemeClr>
              </a:outerShdw>
            </a:effectLst>
          </p:spPr>
        </p:pic>
        <p:pic>
          <p:nvPicPr>
            <p:cNvPr id="14" name="Google Shape;14;p2"/>
            <p:cNvPicPr preferRelativeResize="0"/>
            <p:nvPr/>
          </p:nvPicPr>
          <p:blipFill rotWithShape="1">
            <a:blip r:embed="rId6">
              <a:alphaModFix/>
            </a:blip>
            <a:srcRect b="40262"/>
            <a:stretch/>
          </p:blipFill>
          <p:spPr>
            <a:xfrm>
              <a:off x="2095900" y="3967575"/>
              <a:ext cx="2019301" cy="1175925"/>
            </a:xfrm>
            <a:prstGeom prst="rect">
              <a:avLst/>
            </a:prstGeom>
            <a:noFill/>
            <a:ln>
              <a:noFill/>
            </a:ln>
            <a:effectLst>
              <a:outerShdw blurRad="257175" dist="57150" dir="4020000" algn="bl" rotWithShape="0">
                <a:schemeClr val="accent2">
                  <a:alpha val="12000"/>
                </a:schemeClr>
              </a:outerShdw>
            </a:effectLst>
          </p:spPr>
        </p:pic>
        <p:pic>
          <p:nvPicPr>
            <p:cNvPr id="15" name="Google Shape;15;p2"/>
            <p:cNvPicPr preferRelativeResize="0"/>
            <p:nvPr/>
          </p:nvPicPr>
          <p:blipFill rotWithShape="1">
            <a:blip r:embed="rId7">
              <a:alphaModFix/>
            </a:blip>
            <a:srcRect t="70876" r="5311"/>
            <a:stretch/>
          </p:blipFill>
          <p:spPr>
            <a:xfrm>
              <a:off x="7162450" y="1850"/>
              <a:ext cx="1981550" cy="539501"/>
            </a:xfrm>
            <a:prstGeom prst="rect">
              <a:avLst/>
            </a:prstGeom>
            <a:noFill/>
            <a:ln>
              <a:noFill/>
            </a:ln>
            <a:effectLst>
              <a:outerShdw blurRad="257175" dist="57150" dir="4020000" algn="bl" rotWithShape="0">
                <a:schemeClr val="accent2">
                  <a:alpha val="12000"/>
                </a:schemeClr>
              </a:outerShdw>
            </a:effectLst>
          </p:spPr>
        </p:pic>
        <p:pic>
          <p:nvPicPr>
            <p:cNvPr id="16" name="Google Shape;16;p2"/>
            <p:cNvPicPr preferRelativeResize="0"/>
            <p:nvPr/>
          </p:nvPicPr>
          <p:blipFill rotWithShape="1">
            <a:blip r:embed="rId8">
              <a:alphaModFix/>
            </a:blip>
            <a:srcRect t="51245"/>
            <a:stretch/>
          </p:blipFill>
          <p:spPr>
            <a:xfrm>
              <a:off x="4819371" y="3519"/>
              <a:ext cx="1892967" cy="830957"/>
            </a:xfrm>
            <a:prstGeom prst="rect">
              <a:avLst/>
            </a:prstGeom>
            <a:noFill/>
            <a:ln>
              <a:noFill/>
            </a:ln>
            <a:effectLst>
              <a:outerShdw blurRad="257175" dist="57150" dir="4020000" algn="bl" rotWithShape="0">
                <a:schemeClr val="accent2">
                  <a:alpha val="12000"/>
                </a:schemeClr>
              </a:outerShdw>
            </a:effectLst>
          </p:spPr>
        </p:pic>
        <p:pic>
          <p:nvPicPr>
            <p:cNvPr id="17" name="Google Shape;17;p2"/>
            <p:cNvPicPr preferRelativeResize="0"/>
            <p:nvPr/>
          </p:nvPicPr>
          <p:blipFill rotWithShape="1">
            <a:blip r:embed="rId9">
              <a:alphaModFix/>
            </a:blip>
            <a:srcRect l="12219"/>
            <a:stretch/>
          </p:blipFill>
          <p:spPr>
            <a:xfrm rot="10800000" flipH="1">
              <a:off x="200" y="270701"/>
              <a:ext cx="1906599" cy="2301049"/>
            </a:xfrm>
            <a:prstGeom prst="rect">
              <a:avLst/>
            </a:prstGeom>
            <a:noFill/>
            <a:ln>
              <a:noFill/>
            </a:ln>
            <a:effectLst>
              <a:outerShdw blurRad="257175" dist="57150" dir="4140000" algn="bl" rotWithShape="0">
                <a:schemeClr val="accent2">
                  <a:alpha val="10000"/>
                </a:schemeClr>
              </a:outerShdw>
            </a:effectLst>
          </p:spPr>
        </p:pic>
        <p:grpSp>
          <p:nvGrpSpPr>
            <p:cNvPr id="18" name="Google Shape;18;p2"/>
            <p:cNvGrpSpPr/>
            <p:nvPr/>
          </p:nvGrpSpPr>
          <p:grpSpPr>
            <a:xfrm>
              <a:off x="6951250" y="3708794"/>
              <a:ext cx="2192750" cy="1434706"/>
              <a:chOff x="6951250" y="3708794"/>
              <a:chExt cx="2192750" cy="1434706"/>
            </a:xfrm>
          </p:grpSpPr>
          <p:pic>
            <p:nvPicPr>
              <p:cNvPr id="19" name="Google Shape;19;p2"/>
              <p:cNvPicPr preferRelativeResize="0"/>
              <p:nvPr/>
            </p:nvPicPr>
            <p:blipFill rotWithShape="1">
              <a:blip r:embed="rId10">
                <a:alphaModFix/>
              </a:blip>
              <a:srcRect r="10770" b="12033"/>
              <a:stretch/>
            </p:blipFill>
            <p:spPr>
              <a:xfrm>
                <a:off x="6951250" y="4207450"/>
                <a:ext cx="2192750" cy="936050"/>
              </a:xfrm>
              <a:prstGeom prst="rect">
                <a:avLst/>
              </a:prstGeom>
              <a:noFill/>
              <a:ln>
                <a:noFill/>
              </a:ln>
              <a:effectLst>
                <a:outerShdw blurRad="257175" dist="57150" dir="4020000" algn="bl" rotWithShape="0">
                  <a:schemeClr val="accent2">
                    <a:alpha val="12000"/>
                  </a:schemeClr>
                </a:outerShdw>
              </a:effectLst>
            </p:spPr>
          </p:pic>
          <p:pic>
            <p:nvPicPr>
              <p:cNvPr id="20" name="Google Shape;20;p2"/>
              <p:cNvPicPr preferRelativeResize="0"/>
              <p:nvPr/>
            </p:nvPicPr>
            <p:blipFill>
              <a:blip r:embed="rId11">
                <a:alphaModFix/>
              </a:blip>
              <a:stretch>
                <a:fillRect/>
              </a:stretch>
            </p:blipFill>
            <p:spPr>
              <a:xfrm>
                <a:off x="7263799" y="3708794"/>
                <a:ext cx="954267" cy="981311"/>
              </a:xfrm>
              <a:prstGeom prst="rect">
                <a:avLst/>
              </a:prstGeom>
              <a:noFill/>
              <a:ln>
                <a:noFill/>
              </a:ln>
              <a:effectLst>
                <a:outerShdw blurRad="257175" dist="57150" dir="4140000" algn="bl" rotWithShape="0">
                  <a:schemeClr val="accent2">
                    <a:alpha val="10000"/>
                  </a:schemeClr>
                </a:outerShdw>
              </a:effectLst>
            </p:spPr>
          </p:pic>
        </p:grpSp>
      </p:grpSp>
      <p:sp>
        <p:nvSpPr>
          <p:cNvPr id="21" name="Google Shape;21;p2"/>
          <p:cNvSpPr txBox="1">
            <a:spLocks noGrp="1"/>
          </p:cNvSpPr>
          <p:nvPr>
            <p:ph type="ctrTitle"/>
          </p:nvPr>
        </p:nvSpPr>
        <p:spPr>
          <a:xfrm>
            <a:off x="722525" y="1542688"/>
            <a:ext cx="7699200" cy="164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4000"/>
              <a:buNone/>
              <a:defRPr sz="4000">
                <a:solidFill>
                  <a:schemeClr val="accent2"/>
                </a:solidFill>
                <a:latin typeface="Krona One"/>
                <a:ea typeface="Krona One"/>
                <a:cs typeface="Krona One"/>
                <a:sym typeface="Krona One"/>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22" name="Google Shape;22;p2"/>
          <p:cNvSpPr txBox="1">
            <a:spLocks noGrp="1"/>
          </p:cNvSpPr>
          <p:nvPr>
            <p:ph type="subTitle" idx="1"/>
          </p:nvPr>
        </p:nvSpPr>
        <p:spPr>
          <a:xfrm>
            <a:off x="1922925" y="3240338"/>
            <a:ext cx="5298300" cy="35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800">
                <a:solidFill>
                  <a:schemeClr val="accent2"/>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396"/>
        <p:cNvGrpSpPr/>
        <p:nvPr/>
      </p:nvGrpSpPr>
      <p:grpSpPr>
        <a:xfrm>
          <a:off x="0" y="0"/>
          <a:ext cx="0" cy="0"/>
          <a:chOff x="0" y="0"/>
          <a:chExt cx="0" cy="0"/>
        </a:xfrm>
      </p:grpSpPr>
      <p:grpSp>
        <p:nvGrpSpPr>
          <p:cNvPr id="397" name="Google Shape;397;p34"/>
          <p:cNvGrpSpPr/>
          <p:nvPr/>
        </p:nvGrpSpPr>
        <p:grpSpPr>
          <a:xfrm>
            <a:off x="0" y="0"/>
            <a:ext cx="9144000" cy="5143500"/>
            <a:chOff x="0" y="0"/>
            <a:chExt cx="9144000" cy="5143500"/>
          </a:xfrm>
        </p:grpSpPr>
        <p:pic>
          <p:nvPicPr>
            <p:cNvPr id="398" name="Google Shape;398;p34"/>
            <p:cNvPicPr preferRelativeResize="0"/>
            <p:nvPr/>
          </p:nvPicPr>
          <p:blipFill rotWithShape="1">
            <a:blip r:embed="rId2">
              <a:alphaModFix/>
            </a:blip>
            <a:srcRect t="25562" r="43889"/>
            <a:stretch/>
          </p:blipFill>
          <p:spPr>
            <a:xfrm>
              <a:off x="8162899" y="0"/>
              <a:ext cx="981101" cy="1378949"/>
            </a:xfrm>
            <a:prstGeom prst="rect">
              <a:avLst/>
            </a:prstGeom>
            <a:noFill/>
            <a:ln>
              <a:noFill/>
            </a:ln>
            <a:effectLst>
              <a:outerShdw blurRad="257175" dist="57150" dir="4140000" algn="bl" rotWithShape="0">
                <a:schemeClr val="accent2">
                  <a:alpha val="10000"/>
                </a:schemeClr>
              </a:outerShdw>
            </a:effectLst>
          </p:spPr>
        </p:pic>
        <p:pic>
          <p:nvPicPr>
            <p:cNvPr id="399" name="Google Shape;399;p34"/>
            <p:cNvPicPr preferRelativeResize="0"/>
            <p:nvPr/>
          </p:nvPicPr>
          <p:blipFill rotWithShape="1">
            <a:blip r:embed="rId3">
              <a:alphaModFix/>
            </a:blip>
            <a:srcRect l="61935"/>
            <a:stretch/>
          </p:blipFill>
          <p:spPr>
            <a:xfrm>
              <a:off x="0" y="3293550"/>
              <a:ext cx="722375" cy="1849950"/>
            </a:xfrm>
            <a:prstGeom prst="rect">
              <a:avLst/>
            </a:prstGeom>
            <a:noFill/>
            <a:ln>
              <a:noFill/>
            </a:ln>
            <a:effectLst>
              <a:outerShdw blurRad="257175" dist="57150" dir="4020000" algn="bl" rotWithShape="0">
                <a:schemeClr val="accent2">
                  <a:alpha val="12000"/>
                </a:schemeClr>
              </a:outerShdw>
            </a:effectLst>
          </p:spPr>
        </p:pic>
        <p:pic>
          <p:nvPicPr>
            <p:cNvPr id="400" name="Google Shape;400;p34"/>
            <p:cNvPicPr preferRelativeResize="0"/>
            <p:nvPr/>
          </p:nvPicPr>
          <p:blipFill rotWithShape="1">
            <a:blip r:embed="rId4">
              <a:alphaModFix/>
            </a:blip>
            <a:srcRect l="38563" t="41243" b="5"/>
            <a:stretch/>
          </p:blipFill>
          <p:spPr>
            <a:xfrm>
              <a:off x="0" y="0"/>
              <a:ext cx="1285651" cy="1088425"/>
            </a:xfrm>
            <a:prstGeom prst="rect">
              <a:avLst/>
            </a:prstGeom>
            <a:noFill/>
            <a:ln>
              <a:noFill/>
            </a:ln>
            <a:effectLst>
              <a:outerShdw blurRad="257175" dist="57150" dir="4020000" algn="bl" rotWithShape="0">
                <a:schemeClr val="accent2">
                  <a:alpha val="12000"/>
                </a:schemeClr>
              </a:outerShdw>
            </a:effectLst>
          </p:spPr>
        </p:pic>
        <p:grpSp>
          <p:nvGrpSpPr>
            <p:cNvPr id="401" name="Google Shape;401;p34"/>
            <p:cNvGrpSpPr/>
            <p:nvPr/>
          </p:nvGrpSpPr>
          <p:grpSpPr>
            <a:xfrm>
              <a:off x="8060600" y="3106225"/>
              <a:ext cx="1083400" cy="2037275"/>
              <a:chOff x="8060600" y="3106225"/>
              <a:chExt cx="1083400" cy="2037275"/>
            </a:xfrm>
          </p:grpSpPr>
          <p:pic>
            <p:nvPicPr>
              <p:cNvPr id="402" name="Google Shape;402;p34"/>
              <p:cNvPicPr preferRelativeResize="0"/>
              <p:nvPr/>
            </p:nvPicPr>
            <p:blipFill rotWithShape="1">
              <a:blip r:embed="rId5">
                <a:alphaModFix/>
              </a:blip>
              <a:srcRect r="52424" b="34477"/>
              <a:stretch/>
            </p:blipFill>
            <p:spPr>
              <a:xfrm>
                <a:off x="8060600" y="4497400"/>
                <a:ext cx="1083400" cy="646100"/>
              </a:xfrm>
              <a:prstGeom prst="rect">
                <a:avLst/>
              </a:prstGeom>
              <a:noFill/>
              <a:ln>
                <a:noFill/>
              </a:ln>
              <a:effectLst>
                <a:outerShdw blurRad="257175" dist="57150" dir="4020000" algn="bl" rotWithShape="0">
                  <a:schemeClr val="accent2">
                    <a:alpha val="12000"/>
                  </a:schemeClr>
                </a:outerShdw>
              </a:effectLst>
            </p:spPr>
          </p:pic>
          <p:pic>
            <p:nvPicPr>
              <p:cNvPr id="403" name="Google Shape;403;p34"/>
              <p:cNvPicPr preferRelativeResize="0"/>
              <p:nvPr/>
            </p:nvPicPr>
            <p:blipFill rotWithShape="1">
              <a:blip r:embed="rId6">
                <a:alphaModFix/>
              </a:blip>
              <a:srcRect t="169" r="61669" b="169"/>
              <a:stretch/>
            </p:blipFill>
            <p:spPr>
              <a:xfrm>
                <a:off x="8421625" y="3106225"/>
                <a:ext cx="722376" cy="1782475"/>
              </a:xfrm>
              <a:prstGeom prst="rect">
                <a:avLst/>
              </a:prstGeom>
              <a:noFill/>
              <a:ln>
                <a:noFill/>
              </a:ln>
              <a:effectLst>
                <a:outerShdw blurRad="257175" dist="57150" dir="4020000" algn="bl" rotWithShape="0">
                  <a:schemeClr val="accent2">
                    <a:alpha val="12000"/>
                  </a:schemeClr>
                </a:outerShdw>
              </a:effectLst>
            </p:spPr>
          </p:pic>
        </p:grpSp>
        <p:pic>
          <p:nvPicPr>
            <p:cNvPr id="404" name="Google Shape;404;p34"/>
            <p:cNvPicPr preferRelativeResize="0"/>
            <p:nvPr/>
          </p:nvPicPr>
          <p:blipFill rotWithShape="1">
            <a:blip r:embed="rId7">
              <a:alphaModFix/>
            </a:blip>
            <a:srcRect b="55620"/>
            <a:stretch/>
          </p:blipFill>
          <p:spPr>
            <a:xfrm>
              <a:off x="820800" y="4616100"/>
              <a:ext cx="1192400" cy="527400"/>
            </a:xfrm>
            <a:prstGeom prst="rect">
              <a:avLst/>
            </a:prstGeom>
            <a:noFill/>
            <a:ln>
              <a:noFill/>
            </a:ln>
            <a:effectLst>
              <a:outerShdw blurRad="257175" dist="57150" dir="4140000" algn="bl" rotWithShape="0">
                <a:schemeClr val="accent2">
                  <a:alpha val="12000"/>
                </a:schemeClr>
              </a:outerShdw>
            </a:effectLst>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405"/>
        <p:cNvGrpSpPr/>
        <p:nvPr/>
      </p:nvGrpSpPr>
      <p:grpSpPr>
        <a:xfrm>
          <a:off x="0" y="0"/>
          <a:ext cx="0" cy="0"/>
          <a:chOff x="0" y="0"/>
          <a:chExt cx="0" cy="0"/>
        </a:xfrm>
      </p:grpSpPr>
      <p:grpSp>
        <p:nvGrpSpPr>
          <p:cNvPr id="406" name="Google Shape;406;p35"/>
          <p:cNvGrpSpPr/>
          <p:nvPr/>
        </p:nvGrpSpPr>
        <p:grpSpPr>
          <a:xfrm>
            <a:off x="-2" y="1475"/>
            <a:ext cx="9144002" cy="5142025"/>
            <a:chOff x="-2" y="1475"/>
            <a:chExt cx="9144002" cy="5142025"/>
          </a:xfrm>
        </p:grpSpPr>
        <p:pic>
          <p:nvPicPr>
            <p:cNvPr id="407" name="Google Shape;407;p35"/>
            <p:cNvPicPr preferRelativeResize="0"/>
            <p:nvPr/>
          </p:nvPicPr>
          <p:blipFill rotWithShape="1">
            <a:blip r:embed="rId2">
              <a:alphaModFix/>
            </a:blip>
            <a:srcRect t="30454"/>
            <a:stretch/>
          </p:blipFill>
          <p:spPr>
            <a:xfrm>
              <a:off x="91975" y="1475"/>
              <a:ext cx="1679651" cy="993301"/>
            </a:xfrm>
            <a:prstGeom prst="rect">
              <a:avLst/>
            </a:prstGeom>
            <a:noFill/>
            <a:ln>
              <a:noFill/>
            </a:ln>
            <a:effectLst>
              <a:outerShdw blurRad="257175" dist="57150" dir="4140000" algn="bl" rotWithShape="0">
                <a:schemeClr val="accent2">
                  <a:alpha val="12000"/>
                </a:schemeClr>
              </a:outerShdw>
            </a:effectLst>
          </p:spPr>
        </p:pic>
        <p:grpSp>
          <p:nvGrpSpPr>
            <p:cNvPr id="408" name="Google Shape;408;p35"/>
            <p:cNvGrpSpPr/>
            <p:nvPr/>
          </p:nvGrpSpPr>
          <p:grpSpPr>
            <a:xfrm>
              <a:off x="-2" y="3282075"/>
              <a:ext cx="1835200" cy="1861425"/>
              <a:chOff x="-2" y="3282075"/>
              <a:chExt cx="1835200" cy="1861425"/>
            </a:xfrm>
          </p:grpSpPr>
          <p:pic>
            <p:nvPicPr>
              <p:cNvPr id="409" name="Google Shape;409;p35"/>
              <p:cNvPicPr preferRelativeResize="0"/>
              <p:nvPr/>
            </p:nvPicPr>
            <p:blipFill rotWithShape="1">
              <a:blip r:embed="rId3">
                <a:alphaModFix/>
              </a:blip>
              <a:srcRect r="37578"/>
              <a:stretch/>
            </p:blipFill>
            <p:spPr>
              <a:xfrm flipH="1">
                <a:off x="-2" y="3282075"/>
                <a:ext cx="873450" cy="1705200"/>
              </a:xfrm>
              <a:prstGeom prst="rect">
                <a:avLst/>
              </a:prstGeom>
              <a:noFill/>
              <a:ln>
                <a:noFill/>
              </a:ln>
              <a:effectLst>
                <a:outerShdw blurRad="257175" dist="57150" dir="4020000" algn="bl" rotWithShape="0">
                  <a:schemeClr val="accent2">
                    <a:alpha val="12000"/>
                  </a:schemeClr>
                </a:outerShdw>
              </a:effectLst>
            </p:spPr>
          </p:pic>
          <p:pic>
            <p:nvPicPr>
              <p:cNvPr id="410" name="Google Shape;410;p35"/>
              <p:cNvPicPr preferRelativeResize="0"/>
              <p:nvPr/>
            </p:nvPicPr>
            <p:blipFill rotWithShape="1">
              <a:blip r:embed="rId4">
                <a:alphaModFix/>
              </a:blip>
              <a:srcRect l="9543" b="43397"/>
              <a:stretch/>
            </p:blipFill>
            <p:spPr>
              <a:xfrm>
                <a:off x="-2" y="4150200"/>
                <a:ext cx="1835200" cy="993300"/>
              </a:xfrm>
              <a:prstGeom prst="rect">
                <a:avLst/>
              </a:prstGeom>
              <a:noFill/>
              <a:ln>
                <a:noFill/>
              </a:ln>
              <a:effectLst>
                <a:outerShdw blurRad="257175" dist="57150" dir="4140000" algn="bl" rotWithShape="0">
                  <a:schemeClr val="accent2">
                    <a:alpha val="12000"/>
                  </a:schemeClr>
                </a:outerShdw>
              </a:effectLst>
            </p:spPr>
          </p:pic>
        </p:grpSp>
        <p:pic>
          <p:nvPicPr>
            <p:cNvPr id="411" name="Google Shape;411;p35"/>
            <p:cNvPicPr preferRelativeResize="0"/>
            <p:nvPr/>
          </p:nvPicPr>
          <p:blipFill rotWithShape="1">
            <a:blip r:embed="rId5">
              <a:alphaModFix/>
            </a:blip>
            <a:srcRect r="40191"/>
            <a:stretch/>
          </p:blipFill>
          <p:spPr>
            <a:xfrm>
              <a:off x="8421625" y="1684425"/>
              <a:ext cx="722375" cy="1446350"/>
            </a:xfrm>
            <a:prstGeom prst="rect">
              <a:avLst/>
            </a:prstGeom>
            <a:noFill/>
            <a:ln>
              <a:noFill/>
            </a:ln>
            <a:effectLst>
              <a:outerShdw blurRad="257175" dist="57150" dir="4140000" algn="bl" rotWithShape="0">
                <a:schemeClr val="accent2">
                  <a:alpha val="12000"/>
                </a:schemeClr>
              </a:outerShdw>
            </a:effectLst>
          </p:spPr>
        </p:pic>
        <p:pic>
          <p:nvPicPr>
            <p:cNvPr id="412" name="Google Shape;412;p35"/>
            <p:cNvPicPr preferRelativeResize="0"/>
            <p:nvPr/>
          </p:nvPicPr>
          <p:blipFill rotWithShape="1">
            <a:blip r:embed="rId6">
              <a:alphaModFix/>
            </a:blip>
            <a:srcRect t="65377" b="172"/>
            <a:stretch/>
          </p:blipFill>
          <p:spPr>
            <a:xfrm>
              <a:off x="6596153" y="1475"/>
              <a:ext cx="2547847" cy="833001"/>
            </a:xfrm>
            <a:prstGeom prst="rect">
              <a:avLst/>
            </a:prstGeom>
            <a:noFill/>
            <a:ln>
              <a:noFill/>
            </a:ln>
            <a:effectLst>
              <a:outerShdw blurRad="257175" dist="57150" dir="4020000" algn="bl" rotWithShape="0">
                <a:schemeClr val="accent2">
                  <a:alpha val="12000"/>
                </a:schemeClr>
              </a:outerShdw>
            </a:effectLst>
          </p:spPr>
        </p:pic>
        <p:pic>
          <p:nvPicPr>
            <p:cNvPr id="413" name="Google Shape;413;p35"/>
            <p:cNvPicPr preferRelativeResize="0"/>
            <p:nvPr/>
          </p:nvPicPr>
          <p:blipFill rotWithShape="1">
            <a:blip r:embed="rId7">
              <a:alphaModFix/>
            </a:blip>
            <a:srcRect r="2704" b="33466"/>
            <a:stretch/>
          </p:blipFill>
          <p:spPr>
            <a:xfrm>
              <a:off x="6711125" y="3980725"/>
              <a:ext cx="2432875" cy="1162775"/>
            </a:xfrm>
            <a:prstGeom prst="rect">
              <a:avLst/>
            </a:prstGeom>
            <a:noFill/>
            <a:ln>
              <a:noFill/>
            </a:ln>
            <a:effectLst>
              <a:outerShdw blurRad="257175" dist="57150" dir="4140000" algn="bl" rotWithShape="0">
                <a:schemeClr val="accent2">
                  <a:alpha val="12000"/>
                </a:schemeClr>
              </a:outerShdw>
            </a:effectLst>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722375" y="2286450"/>
            <a:ext cx="4601400" cy="151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40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25" name="Google Shape;25;p3"/>
          <p:cNvSpPr txBox="1">
            <a:spLocks noGrp="1"/>
          </p:cNvSpPr>
          <p:nvPr>
            <p:ph type="title" idx="2" hasCustomPrompt="1"/>
          </p:nvPr>
        </p:nvSpPr>
        <p:spPr>
          <a:xfrm>
            <a:off x="2366525" y="1226756"/>
            <a:ext cx="1313100" cy="631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40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26" name="Google Shape;26;p3"/>
          <p:cNvSpPr txBox="1">
            <a:spLocks noGrp="1"/>
          </p:cNvSpPr>
          <p:nvPr>
            <p:ph type="subTitle" idx="1"/>
          </p:nvPr>
        </p:nvSpPr>
        <p:spPr>
          <a:xfrm>
            <a:off x="1503425" y="3759905"/>
            <a:ext cx="3039300" cy="57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a:p>
        </p:txBody>
      </p:sp>
      <p:grpSp>
        <p:nvGrpSpPr>
          <p:cNvPr id="27" name="Google Shape;27;p3"/>
          <p:cNvGrpSpPr/>
          <p:nvPr/>
        </p:nvGrpSpPr>
        <p:grpSpPr>
          <a:xfrm>
            <a:off x="-6488" y="0"/>
            <a:ext cx="6314939" cy="5143501"/>
            <a:chOff x="-6488" y="0"/>
            <a:chExt cx="6314939" cy="5143501"/>
          </a:xfrm>
        </p:grpSpPr>
        <p:pic>
          <p:nvPicPr>
            <p:cNvPr id="28" name="Google Shape;28;p3"/>
            <p:cNvPicPr preferRelativeResize="0"/>
            <p:nvPr/>
          </p:nvPicPr>
          <p:blipFill rotWithShape="1">
            <a:blip r:embed="rId2">
              <a:alphaModFix/>
            </a:blip>
            <a:srcRect l="35102" b="30776"/>
            <a:stretch/>
          </p:blipFill>
          <p:spPr>
            <a:xfrm>
              <a:off x="0" y="3995650"/>
              <a:ext cx="1077274" cy="1147850"/>
            </a:xfrm>
            <a:prstGeom prst="rect">
              <a:avLst/>
            </a:prstGeom>
            <a:noFill/>
            <a:ln>
              <a:noFill/>
            </a:ln>
            <a:effectLst>
              <a:outerShdw blurRad="257175" dist="57150" dir="4140000" algn="bl" rotWithShape="0">
                <a:schemeClr val="accent2">
                  <a:alpha val="12000"/>
                </a:schemeClr>
              </a:outerShdw>
            </a:effectLst>
          </p:spPr>
        </p:pic>
        <p:pic>
          <p:nvPicPr>
            <p:cNvPr id="29" name="Google Shape;29;p3"/>
            <p:cNvPicPr preferRelativeResize="0"/>
            <p:nvPr/>
          </p:nvPicPr>
          <p:blipFill rotWithShape="1">
            <a:blip r:embed="rId3">
              <a:alphaModFix/>
            </a:blip>
            <a:srcRect t="36081" r="41520"/>
            <a:stretch/>
          </p:blipFill>
          <p:spPr>
            <a:xfrm flipH="1">
              <a:off x="-6488" y="0"/>
              <a:ext cx="1457726" cy="1512000"/>
            </a:xfrm>
            <a:prstGeom prst="rect">
              <a:avLst/>
            </a:prstGeom>
            <a:noFill/>
            <a:ln>
              <a:noFill/>
            </a:ln>
            <a:effectLst>
              <a:outerShdw blurRad="257175" dist="57150" dir="4140000" algn="bl" rotWithShape="0">
                <a:schemeClr val="accent2">
                  <a:alpha val="12000"/>
                </a:schemeClr>
              </a:outerShdw>
            </a:effectLst>
          </p:spPr>
        </p:pic>
        <p:pic>
          <p:nvPicPr>
            <p:cNvPr id="30" name="Google Shape;30;p3"/>
            <p:cNvPicPr preferRelativeResize="0"/>
            <p:nvPr/>
          </p:nvPicPr>
          <p:blipFill rotWithShape="1">
            <a:blip r:embed="rId4">
              <a:alphaModFix/>
            </a:blip>
            <a:srcRect t="67282"/>
            <a:stretch/>
          </p:blipFill>
          <p:spPr>
            <a:xfrm>
              <a:off x="3633925" y="0"/>
              <a:ext cx="2674526" cy="984250"/>
            </a:xfrm>
            <a:prstGeom prst="rect">
              <a:avLst/>
            </a:prstGeom>
            <a:noFill/>
            <a:ln>
              <a:noFill/>
            </a:ln>
            <a:effectLst>
              <a:outerShdw blurRad="257175" dist="57150" dir="4140000" algn="bl" rotWithShape="0">
                <a:schemeClr val="accent2">
                  <a:alpha val="12000"/>
                </a:schemeClr>
              </a:outerShdw>
            </a:effectLst>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grpSp>
        <p:nvGrpSpPr>
          <p:cNvPr id="32" name="Google Shape;32;p4"/>
          <p:cNvGrpSpPr/>
          <p:nvPr/>
        </p:nvGrpSpPr>
        <p:grpSpPr>
          <a:xfrm>
            <a:off x="-6" y="0"/>
            <a:ext cx="9144006" cy="5143500"/>
            <a:chOff x="-6" y="0"/>
            <a:chExt cx="9144006" cy="5143500"/>
          </a:xfrm>
        </p:grpSpPr>
        <p:grpSp>
          <p:nvGrpSpPr>
            <p:cNvPr id="33" name="Google Shape;33;p4"/>
            <p:cNvGrpSpPr/>
            <p:nvPr/>
          </p:nvGrpSpPr>
          <p:grpSpPr>
            <a:xfrm>
              <a:off x="8424200" y="0"/>
              <a:ext cx="719800" cy="2495550"/>
              <a:chOff x="8254126" y="-279913"/>
              <a:chExt cx="894495" cy="3101218"/>
            </a:xfrm>
          </p:grpSpPr>
          <p:pic>
            <p:nvPicPr>
              <p:cNvPr id="34" name="Google Shape;34;p4"/>
              <p:cNvPicPr preferRelativeResize="0"/>
              <p:nvPr/>
            </p:nvPicPr>
            <p:blipFill rotWithShape="1">
              <a:blip r:embed="rId2">
                <a:alphaModFix/>
              </a:blip>
              <a:srcRect r="59278"/>
              <a:stretch/>
            </p:blipFill>
            <p:spPr>
              <a:xfrm>
                <a:off x="8423999" y="1219124"/>
                <a:ext cx="724618" cy="1602181"/>
              </a:xfrm>
              <a:prstGeom prst="rect">
                <a:avLst/>
              </a:prstGeom>
              <a:noFill/>
              <a:ln>
                <a:noFill/>
              </a:ln>
              <a:effectLst>
                <a:outerShdw blurRad="257175" dist="57150" dir="4140000" algn="bl" rotWithShape="0">
                  <a:schemeClr val="accent2">
                    <a:alpha val="12000"/>
                  </a:schemeClr>
                </a:outerShdw>
              </a:effectLst>
            </p:spPr>
          </p:pic>
          <p:pic>
            <p:nvPicPr>
              <p:cNvPr id="35" name="Google Shape;35;p4"/>
              <p:cNvPicPr preferRelativeResize="0"/>
              <p:nvPr/>
            </p:nvPicPr>
            <p:blipFill rotWithShape="1">
              <a:blip r:embed="rId3">
                <a:alphaModFix/>
              </a:blip>
              <a:srcRect t="11316" r="63206"/>
              <a:stretch/>
            </p:blipFill>
            <p:spPr>
              <a:xfrm>
                <a:off x="8254126" y="-279913"/>
                <a:ext cx="894495" cy="1833448"/>
              </a:xfrm>
              <a:prstGeom prst="rect">
                <a:avLst/>
              </a:prstGeom>
              <a:noFill/>
              <a:ln>
                <a:noFill/>
              </a:ln>
              <a:effectLst>
                <a:outerShdw blurRad="257175" dist="57150" dir="4140000" algn="bl" rotWithShape="0">
                  <a:schemeClr val="accent2">
                    <a:alpha val="12000"/>
                  </a:schemeClr>
                </a:outerShdw>
              </a:effectLst>
            </p:spPr>
          </p:pic>
        </p:grpSp>
        <p:grpSp>
          <p:nvGrpSpPr>
            <p:cNvPr id="36" name="Google Shape;36;p4"/>
            <p:cNvGrpSpPr/>
            <p:nvPr/>
          </p:nvGrpSpPr>
          <p:grpSpPr>
            <a:xfrm>
              <a:off x="-6" y="3241750"/>
              <a:ext cx="1520556" cy="1901749"/>
              <a:chOff x="-6" y="3241750"/>
              <a:chExt cx="1520556" cy="1901749"/>
            </a:xfrm>
          </p:grpSpPr>
          <p:pic>
            <p:nvPicPr>
              <p:cNvPr id="37" name="Google Shape;37;p4"/>
              <p:cNvPicPr preferRelativeResize="0"/>
              <p:nvPr/>
            </p:nvPicPr>
            <p:blipFill rotWithShape="1">
              <a:blip r:embed="rId4">
                <a:alphaModFix/>
              </a:blip>
              <a:srcRect r="29088" b="42574"/>
              <a:stretch/>
            </p:blipFill>
            <p:spPr>
              <a:xfrm rot="5400000">
                <a:off x="-74437" y="3548512"/>
                <a:ext cx="1669424" cy="1520550"/>
              </a:xfrm>
              <a:prstGeom prst="rect">
                <a:avLst/>
              </a:prstGeom>
              <a:noFill/>
              <a:ln>
                <a:noFill/>
              </a:ln>
              <a:effectLst>
                <a:outerShdw blurRad="257175" dist="57150" dir="4140000" algn="bl" rotWithShape="0">
                  <a:schemeClr val="accent2">
                    <a:alpha val="12000"/>
                  </a:schemeClr>
                </a:outerShdw>
              </a:effectLst>
            </p:spPr>
          </p:pic>
          <p:pic>
            <p:nvPicPr>
              <p:cNvPr id="38" name="Google Shape;38;p4"/>
              <p:cNvPicPr preferRelativeResize="0"/>
              <p:nvPr/>
            </p:nvPicPr>
            <p:blipFill rotWithShape="1">
              <a:blip r:embed="rId5">
                <a:alphaModFix/>
              </a:blip>
              <a:srcRect l="50680"/>
              <a:stretch/>
            </p:blipFill>
            <p:spPr>
              <a:xfrm>
                <a:off x="-6" y="3241750"/>
                <a:ext cx="1000576" cy="1754900"/>
              </a:xfrm>
              <a:prstGeom prst="rect">
                <a:avLst/>
              </a:prstGeom>
              <a:noFill/>
              <a:ln>
                <a:noFill/>
              </a:ln>
              <a:effectLst>
                <a:outerShdw blurRad="257175" dist="57150" dir="4140000" algn="bl" rotWithShape="0">
                  <a:schemeClr val="accent2">
                    <a:alpha val="12000"/>
                  </a:schemeClr>
                </a:outerShdw>
              </a:effectLst>
            </p:spPr>
          </p:pic>
        </p:grpSp>
        <p:pic>
          <p:nvPicPr>
            <p:cNvPr id="39" name="Google Shape;39;p4"/>
            <p:cNvPicPr preferRelativeResize="0"/>
            <p:nvPr/>
          </p:nvPicPr>
          <p:blipFill rotWithShape="1">
            <a:blip r:embed="rId6">
              <a:alphaModFix/>
            </a:blip>
            <a:srcRect l="46836" t="45521"/>
            <a:stretch/>
          </p:blipFill>
          <p:spPr>
            <a:xfrm>
              <a:off x="0" y="0"/>
              <a:ext cx="848175" cy="866225"/>
            </a:xfrm>
            <a:prstGeom prst="rect">
              <a:avLst/>
            </a:prstGeom>
            <a:noFill/>
            <a:ln>
              <a:noFill/>
            </a:ln>
            <a:effectLst>
              <a:outerShdw blurRad="257175" dist="57150" dir="4140000" algn="bl" rotWithShape="0">
                <a:schemeClr val="accent2">
                  <a:alpha val="12000"/>
                </a:schemeClr>
              </a:outerShdw>
            </a:effectLst>
          </p:spPr>
        </p:pic>
        <p:pic>
          <p:nvPicPr>
            <p:cNvPr id="40" name="Google Shape;40;p4"/>
            <p:cNvPicPr preferRelativeResize="0"/>
            <p:nvPr/>
          </p:nvPicPr>
          <p:blipFill rotWithShape="1">
            <a:blip r:embed="rId7">
              <a:alphaModFix/>
            </a:blip>
            <a:srcRect r="40901" b="19730"/>
            <a:stretch/>
          </p:blipFill>
          <p:spPr>
            <a:xfrm>
              <a:off x="8271800" y="3725000"/>
              <a:ext cx="872200" cy="1418500"/>
            </a:xfrm>
            <a:prstGeom prst="rect">
              <a:avLst/>
            </a:prstGeom>
            <a:noFill/>
            <a:ln>
              <a:noFill/>
            </a:ln>
            <a:effectLst>
              <a:outerShdw blurRad="257175" dist="57150" dir="4140000" algn="bl" rotWithShape="0">
                <a:schemeClr val="accent2">
                  <a:alpha val="12000"/>
                </a:schemeClr>
              </a:outerShdw>
            </a:effectLst>
          </p:spPr>
        </p:pic>
      </p:grpSp>
      <p:sp>
        <p:nvSpPr>
          <p:cNvPr id="41" name="Google Shape;41;p4"/>
          <p:cNvSpPr txBox="1">
            <a:spLocks noGrp="1"/>
          </p:cNvSpPr>
          <p:nvPr>
            <p:ph type="body" idx="1"/>
          </p:nvPr>
        </p:nvSpPr>
        <p:spPr>
          <a:xfrm>
            <a:off x="720000" y="1098957"/>
            <a:ext cx="7704000" cy="3471000"/>
          </a:xfrm>
          <a:prstGeom prst="rect">
            <a:avLst/>
          </a:prstGeom>
        </p:spPr>
        <p:txBody>
          <a:bodyPr spcFirstLastPara="1" wrap="square" lIns="91425" tIns="91425" rIns="91425" bIns="91425" anchor="ctr" anchorCtr="0">
            <a:noAutofit/>
          </a:bodyPr>
          <a:lstStyle>
            <a:lvl1pPr marL="457200" lvl="0" indent="-304800">
              <a:lnSpc>
                <a:spcPct val="100000"/>
              </a:lnSpc>
              <a:spcBef>
                <a:spcPts val="0"/>
              </a:spcBef>
              <a:spcAft>
                <a:spcPts val="0"/>
              </a:spcAft>
              <a:buSzPts val="1200"/>
              <a:buFont typeface="Kanit"/>
              <a:buAutoNum type="arabicPeriod"/>
              <a:defRPr sz="1200"/>
            </a:lvl1pPr>
            <a:lvl2pPr marL="914400" lvl="1" indent="-304800">
              <a:lnSpc>
                <a:spcPct val="100000"/>
              </a:lnSpc>
              <a:spcBef>
                <a:spcPts val="0"/>
              </a:spcBef>
              <a:spcAft>
                <a:spcPts val="0"/>
              </a:spcAft>
              <a:buClr>
                <a:srgbClr val="434343"/>
              </a:buClr>
              <a:buSzPts val="1200"/>
              <a:buFont typeface="Roboto Condensed Light"/>
              <a:buAutoNum type="alphaLcPeriod"/>
              <a:defRPr sz="1200"/>
            </a:lvl2pPr>
            <a:lvl3pPr marL="1371600" lvl="2" indent="-304800">
              <a:lnSpc>
                <a:spcPct val="100000"/>
              </a:lnSpc>
              <a:spcBef>
                <a:spcPts val="0"/>
              </a:spcBef>
              <a:spcAft>
                <a:spcPts val="0"/>
              </a:spcAft>
              <a:buClr>
                <a:srgbClr val="434343"/>
              </a:buClr>
              <a:buSzPts val="1200"/>
              <a:buFont typeface="Roboto Condensed Light"/>
              <a:buAutoNum type="romanLcPeriod"/>
              <a:defRPr sz="1200"/>
            </a:lvl3pPr>
            <a:lvl4pPr marL="1828800" lvl="3" indent="-304800">
              <a:lnSpc>
                <a:spcPct val="100000"/>
              </a:lnSpc>
              <a:spcBef>
                <a:spcPts val="0"/>
              </a:spcBef>
              <a:spcAft>
                <a:spcPts val="0"/>
              </a:spcAft>
              <a:buClr>
                <a:srgbClr val="434343"/>
              </a:buClr>
              <a:buSzPts val="1200"/>
              <a:buFont typeface="Roboto Condensed Light"/>
              <a:buAutoNum type="arabicPeriod"/>
              <a:defRPr sz="1200"/>
            </a:lvl4pPr>
            <a:lvl5pPr marL="2286000" lvl="4" indent="-304800">
              <a:lnSpc>
                <a:spcPct val="100000"/>
              </a:lnSpc>
              <a:spcBef>
                <a:spcPts val="0"/>
              </a:spcBef>
              <a:spcAft>
                <a:spcPts val="0"/>
              </a:spcAft>
              <a:buClr>
                <a:srgbClr val="434343"/>
              </a:buClr>
              <a:buSzPts val="1200"/>
              <a:buFont typeface="Roboto Condensed Light"/>
              <a:buAutoNum type="alphaLcPeriod"/>
              <a:defRPr sz="1200"/>
            </a:lvl5pPr>
            <a:lvl6pPr marL="2743200" lvl="5" indent="-304800">
              <a:lnSpc>
                <a:spcPct val="100000"/>
              </a:lnSpc>
              <a:spcBef>
                <a:spcPts val="0"/>
              </a:spcBef>
              <a:spcAft>
                <a:spcPts val="0"/>
              </a:spcAft>
              <a:buClr>
                <a:srgbClr val="434343"/>
              </a:buClr>
              <a:buSzPts val="1200"/>
              <a:buFont typeface="Roboto Condensed Light"/>
              <a:buAutoNum type="romanLcPeriod"/>
              <a:defRPr sz="1200"/>
            </a:lvl6pPr>
            <a:lvl7pPr marL="3200400" lvl="6" indent="-304800">
              <a:lnSpc>
                <a:spcPct val="100000"/>
              </a:lnSpc>
              <a:spcBef>
                <a:spcPts val="0"/>
              </a:spcBef>
              <a:spcAft>
                <a:spcPts val="0"/>
              </a:spcAft>
              <a:buClr>
                <a:srgbClr val="434343"/>
              </a:buClr>
              <a:buSzPts val="1200"/>
              <a:buFont typeface="Roboto Condensed Light"/>
              <a:buAutoNum type="arabicPeriod"/>
              <a:defRPr sz="1200"/>
            </a:lvl7pPr>
            <a:lvl8pPr marL="3657600" lvl="7" indent="-304800">
              <a:lnSpc>
                <a:spcPct val="100000"/>
              </a:lnSpc>
              <a:spcBef>
                <a:spcPts val="0"/>
              </a:spcBef>
              <a:spcAft>
                <a:spcPts val="0"/>
              </a:spcAft>
              <a:buClr>
                <a:srgbClr val="434343"/>
              </a:buClr>
              <a:buSzPts val="1200"/>
              <a:buFont typeface="Roboto Condensed Light"/>
              <a:buAutoNum type="alphaLcPeriod"/>
              <a:defRPr sz="1200"/>
            </a:lvl8pPr>
            <a:lvl9pPr marL="4114800" lvl="8" indent="-30480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42" name="Google Shape;42;p4"/>
          <p:cNvSpPr txBox="1">
            <a:spLocks noGrp="1"/>
          </p:cNvSpPr>
          <p:nvPr>
            <p:ph type="title"/>
          </p:nvPr>
        </p:nvSpPr>
        <p:spPr>
          <a:xfrm>
            <a:off x="720000" y="392848"/>
            <a:ext cx="7704000" cy="460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2800"/>
              <a:buFont typeface="Krona One"/>
              <a:buNone/>
              <a:defRPr sz="2800" b="1">
                <a:solidFill>
                  <a:schemeClr val="accent2"/>
                </a:solidFill>
                <a:latin typeface="Krona One"/>
                <a:ea typeface="Krona One"/>
                <a:cs typeface="Krona One"/>
                <a:sym typeface="Krona One"/>
              </a:defRPr>
            </a:lvl1pPr>
            <a:lvl2pPr lvl="1" algn="ctr" rtl="0">
              <a:lnSpc>
                <a:spcPct val="100000"/>
              </a:lnSpc>
              <a:spcBef>
                <a:spcPts val="0"/>
              </a:spcBef>
              <a:spcAft>
                <a:spcPts val="0"/>
              </a:spcAft>
              <a:buClr>
                <a:schemeClr val="accent2"/>
              </a:buClr>
              <a:buSzPts val="3600"/>
              <a:buFont typeface="Kanit"/>
              <a:buNone/>
              <a:defRPr sz="3600" b="1">
                <a:solidFill>
                  <a:schemeClr val="accent2"/>
                </a:solidFill>
                <a:latin typeface="Kanit"/>
                <a:ea typeface="Kanit"/>
                <a:cs typeface="Kanit"/>
                <a:sym typeface="Kanit"/>
              </a:defRPr>
            </a:lvl2pPr>
            <a:lvl3pPr lvl="2" algn="ctr" rtl="0">
              <a:lnSpc>
                <a:spcPct val="100000"/>
              </a:lnSpc>
              <a:spcBef>
                <a:spcPts val="0"/>
              </a:spcBef>
              <a:spcAft>
                <a:spcPts val="0"/>
              </a:spcAft>
              <a:buClr>
                <a:schemeClr val="accent2"/>
              </a:buClr>
              <a:buSzPts val="3600"/>
              <a:buFont typeface="Kanit"/>
              <a:buNone/>
              <a:defRPr sz="3600" b="1">
                <a:solidFill>
                  <a:schemeClr val="accent2"/>
                </a:solidFill>
                <a:latin typeface="Kanit"/>
                <a:ea typeface="Kanit"/>
                <a:cs typeface="Kanit"/>
                <a:sym typeface="Kanit"/>
              </a:defRPr>
            </a:lvl3pPr>
            <a:lvl4pPr lvl="3" algn="ctr" rtl="0">
              <a:lnSpc>
                <a:spcPct val="100000"/>
              </a:lnSpc>
              <a:spcBef>
                <a:spcPts val="0"/>
              </a:spcBef>
              <a:spcAft>
                <a:spcPts val="0"/>
              </a:spcAft>
              <a:buClr>
                <a:schemeClr val="accent2"/>
              </a:buClr>
              <a:buSzPts val="3600"/>
              <a:buFont typeface="Kanit"/>
              <a:buNone/>
              <a:defRPr sz="3600" b="1">
                <a:solidFill>
                  <a:schemeClr val="accent2"/>
                </a:solidFill>
                <a:latin typeface="Kanit"/>
                <a:ea typeface="Kanit"/>
                <a:cs typeface="Kanit"/>
                <a:sym typeface="Kanit"/>
              </a:defRPr>
            </a:lvl4pPr>
            <a:lvl5pPr lvl="4" algn="ctr" rtl="0">
              <a:lnSpc>
                <a:spcPct val="100000"/>
              </a:lnSpc>
              <a:spcBef>
                <a:spcPts val="0"/>
              </a:spcBef>
              <a:spcAft>
                <a:spcPts val="0"/>
              </a:spcAft>
              <a:buClr>
                <a:schemeClr val="accent2"/>
              </a:buClr>
              <a:buSzPts val="3600"/>
              <a:buFont typeface="Kanit"/>
              <a:buNone/>
              <a:defRPr sz="3600" b="1">
                <a:solidFill>
                  <a:schemeClr val="accent2"/>
                </a:solidFill>
                <a:latin typeface="Kanit"/>
                <a:ea typeface="Kanit"/>
                <a:cs typeface="Kanit"/>
                <a:sym typeface="Kanit"/>
              </a:defRPr>
            </a:lvl5pPr>
            <a:lvl6pPr lvl="5" algn="ctr" rtl="0">
              <a:lnSpc>
                <a:spcPct val="100000"/>
              </a:lnSpc>
              <a:spcBef>
                <a:spcPts val="0"/>
              </a:spcBef>
              <a:spcAft>
                <a:spcPts val="0"/>
              </a:spcAft>
              <a:buClr>
                <a:schemeClr val="accent2"/>
              </a:buClr>
              <a:buSzPts val="3600"/>
              <a:buFont typeface="Kanit"/>
              <a:buNone/>
              <a:defRPr sz="3600" b="1">
                <a:solidFill>
                  <a:schemeClr val="accent2"/>
                </a:solidFill>
                <a:latin typeface="Kanit"/>
                <a:ea typeface="Kanit"/>
                <a:cs typeface="Kanit"/>
                <a:sym typeface="Kanit"/>
              </a:defRPr>
            </a:lvl6pPr>
            <a:lvl7pPr lvl="6" algn="ctr" rtl="0">
              <a:lnSpc>
                <a:spcPct val="100000"/>
              </a:lnSpc>
              <a:spcBef>
                <a:spcPts val="0"/>
              </a:spcBef>
              <a:spcAft>
                <a:spcPts val="0"/>
              </a:spcAft>
              <a:buClr>
                <a:schemeClr val="accent2"/>
              </a:buClr>
              <a:buSzPts val="3600"/>
              <a:buFont typeface="Kanit"/>
              <a:buNone/>
              <a:defRPr sz="3600" b="1">
                <a:solidFill>
                  <a:schemeClr val="accent2"/>
                </a:solidFill>
                <a:latin typeface="Kanit"/>
                <a:ea typeface="Kanit"/>
                <a:cs typeface="Kanit"/>
                <a:sym typeface="Kanit"/>
              </a:defRPr>
            </a:lvl7pPr>
            <a:lvl8pPr lvl="7" algn="ctr" rtl="0">
              <a:lnSpc>
                <a:spcPct val="100000"/>
              </a:lnSpc>
              <a:spcBef>
                <a:spcPts val="0"/>
              </a:spcBef>
              <a:spcAft>
                <a:spcPts val="0"/>
              </a:spcAft>
              <a:buClr>
                <a:schemeClr val="accent2"/>
              </a:buClr>
              <a:buSzPts val="3600"/>
              <a:buFont typeface="Kanit"/>
              <a:buNone/>
              <a:defRPr sz="3600" b="1">
                <a:solidFill>
                  <a:schemeClr val="accent2"/>
                </a:solidFill>
                <a:latin typeface="Kanit"/>
                <a:ea typeface="Kanit"/>
                <a:cs typeface="Kanit"/>
                <a:sym typeface="Kanit"/>
              </a:defRPr>
            </a:lvl8pPr>
            <a:lvl9pPr lvl="8" algn="ctr" rtl="0">
              <a:lnSpc>
                <a:spcPct val="100000"/>
              </a:lnSpc>
              <a:spcBef>
                <a:spcPts val="0"/>
              </a:spcBef>
              <a:spcAft>
                <a:spcPts val="0"/>
              </a:spcAft>
              <a:buClr>
                <a:schemeClr val="accent2"/>
              </a:buClr>
              <a:buSzPts val="3600"/>
              <a:buFont typeface="Kanit"/>
              <a:buNone/>
              <a:defRPr sz="3600" b="1">
                <a:solidFill>
                  <a:schemeClr val="accent2"/>
                </a:solidFill>
                <a:latin typeface="Kanit"/>
                <a:ea typeface="Kanit"/>
                <a:cs typeface="Kanit"/>
                <a:sym typeface="Kani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4"/>
        <p:cNvGrpSpPr/>
        <p:nvPr/>
      </p:nvGrpSpPr>
      <p:grpSpPr>
        <a:xfrm>
          <a:off x="0" y="0"/>
          <a:ext cx="0" cy="0"/>
          <a:chOff x="0" y="0"/>
          <a:chExt cx="0" cy="0"/>
        </a:xfrm>
      </p:grpSpPr>
      <p:sp>
        <p:nvSpPr>
          <p:cNvPr id="65" name="Google Shape;65;p7"/>
          <p:cNvSpPr txBox="1">
            <a:spLocks noGrp="1"/>
          </p:cNvSpPr>
          <p:nvPr>
            <p:ph type="title"/>
          </p:nvPr>
        </p:nvSpPr>
        <p:spPr>
          <a:xfrm>
            <a:off x="985951" y="1504013"/>
            <a:ext cx="3312600" cy="941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66" name="Google Shape;66;p7"/>
          <p:cNvSpPr txBox="1">
            <a:spLocks noGrp="1"/>
          </p:cNvSpPr>
          <p:nvPr>
            <p:ph type="subTitle" idx="1"/>
          </p:nvPr>
        </p:nvSpPr>
        <p:spPr>
          <a:xfrm>
            <a:off x="985959" y="2545125"/>
            <a:ext cx="3312600" cy="107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a:endParaRPr/>
          </a:p>
        </p:txBody>
      </p:sp>
      <p:grpSp>
        <p:nvGrpSpPr>
          <p:cNvPr id="67" name="Google Shape;67;p7"/>
          <p:cNvGrpSpPr/>
          <p:nvPr/>
        </p:nvGrpSpPr>
        <p:grpSpPr>
          <a:xfrm>
            <a:off x="0" y="0"/>
            <a:ext cx="9144000" cy="5143500"/>
            <a:chOff x="0" y="0"/>
            <a:chExt cx="9144000" cy="5143500"/>
          </a:xfrm>
        </p:grpSpPr>
        <p:pic>
          <p:nvPicPr>
            <p:cNvPr id="68" name="Google Shape;68;p7"/>
            <p:cNvPicPr preferRelativeResize="0"/>
            <p:nvPr/>
          </p:nvPicPr>
          <p:blipFill rotWithShape="1">
            <a:blip r:embed="rId2">
              <a:alphaModFix/>
            </a:blip>
            <a:srcRect t="22958"/>
            <a:stretch/>
          </p:blipFill>
          <p:spPr>
            <a:xfrm>
              <a:off x="4448375" y="0"/>
              <a:ext cx="1431925" cy="993300"/>
            </a:xfrm>
            <a:prstGeom prst="rect">
              <a:avLst/>
            </a:prstGeom>
            <a:noFill/>
            <a:ln>
              <a:noFill/>
            </a:ln>
            <a:effectLst>
              <a:outerShdw blurRad="257175" dist="57150" dir="4140000" algn="bl" rotWithShape="0">
                <a:schemeClr val="accent2">
                  <a:alpha val="12000"/>
                </a:schemeClr>
              </a:outerShdw>
            </a:effectLst>
          </p:spPr>
        </p:pic>
        <p:pic>
          <p:nvPicPr>
            <p:cNvPr id="69" name="Google Shape;69;p7"/>
            <p:cNvPicPr preferRelativeResize="0"/>
            <p:nvPr/>
          </p:nvPicPr>
          <p:blipFill rotWithShape="1">
            <a:blip r:embed="rId3">
              <a:alphaModFix/>
            </a:blip>
            <a:srcRect t="11316" r="18626"/>
            <a:stretch/>
          </p:blipFill>
          <p:spPr>
            <a:xfrm>
              <a:off x="7656051" y="0"/>
              <a:ext cx="1487949" cy="1378951"/>
            </a:xfrm>
            <a:prstGeom prst="rect">
              <a:avLst/>
            </a:prstGeom>
            <a:noFill/>
            <a:ln>
              <a:noFill/>
            </a:ln>
            <a:effectLst>
              <a:outerShdw blurRad="257175" dist="57150" dir="4140000" algn="bl" rotWithShape="0">
                <a:schemeClr val="accent2">
                  <a:alpha val="12000"/>
                </a:schemeClr>
              </a:outerShdw>
            </a:effectLst>
          </p:spPr>
        </p:pic>
        <p:pic>
          <p:nvPicPr>
            <p:cNvPr id="70" name="Google Shape;70;p7"/>
            <p:cNvPicPr preferRelativeResize="0"/>
            <p:nvPr/>
          </p:nvPicPr>
          <p:blipFill rotWithShape="1">
            <a:blip r:embed="rId4">
              <a:alphaModFix/>
            </a:blip>
            <a:srcRect b="43397"/>
            <a:stretch/>
          </p:blipFill>
          <p:spPr>
            <a:xfrm>
              <a:off x="3330125" y="4150200"/>
              <a:ext cx="2028775" cy="993300"/>
            </a:xfrm>
            <a:prstGeom prst="rect">
              <a:avLst/>
            </a:prstGeom>
            <a:noFill/>
            <a:ln>
              <a:noFill/>
            </a:ln>
            <a:effectLst>
              <a:outerShdw blurRad="257175" dist="57150" dir="4140000" algn="bl" rotWithShape="0">
                <a:schemeClr val="accent2">
                  <a:alpha val="12000"/>
                </a:schemeClr>
              </a:outerShdw>
            </a:effectLst>
          </p:spPr>
        </p:pic>
        <p:pic>
          <p:nvPicPr>
            <p:cNvPr id="71" name="Google Shape;71;p7"/>
            <p:cNvPicPr preferRelativeResize="0"/>
            <p:nvPr/>
          </p:nvPicPr>
          <p:blipFill rotWithShape="1">
            <a:blip r:embed="rId5">
              <a:alphaModFix/>
            </a:blip>
            <a:srcRect r="8079"/>
            <a:stretch/>
          </p:blipFill>
          <p:spPr>
            <a:xfrm>
              <a:off x="8033750" y="3556200"/>
              <a:ext cx="1110250" cy="1446375"/>
            </a:xfrm>
            <a:prstGeom prst="rect">
              <a:avLst/>
            </a:prstGeom>
            <a:noFill/>
            <a:ln>
              <a:noFill/>
            </a:ln>
            <a:effectLst>
              <a:outerShdw blurRad="257175" dist="57150" dir="4140000" algn="bl" rotWithShape="0">
                <a:schemeClr val="accent2">
                  <a:alpha val="12000"/>
                </a:schemeClr>
              </a:outerShdw>
            </a:effectLst>
          </p:spPr>
        </p:pic>
        <p:pic>
          <p:nvPicPr>
            <p:cNvPr id="72" name="Google Shape;72;p7"/>
            <p:cNvPicPr preferRelativeResize="0"/>
            <p:nvPr/>
          </p:nvPicPr>
          <p:blipFill rotWithShape="1">
            <a:blip r:embed="rId6">
              <a:alphaModFix/>
            </a:blip>
            <a:srcRect t="65377" b="172"/>
            <a:stretch/>
          </p:blipFill>
          <p:spPr>
            <a:xfrm>
              <a:off x="248475" y="0"/>
              <a:ext cx="2394149" cy="782757"/>
            </a:xfrm>
            <a:prstGeom prst="rect">
              <a:avLst/>
            </a:prstGeom>
            <a:noFill/>
            <a:ln>
              <a:noFill/>
            </a:ln>
            <a:effectLst>
              <a:outerShdw blurRad="257175" dist="57150" dir="4020000" algn="bl" rotWithShape="0">
                <a:schemeClr val="accent2">
                  <a:alpha val="12000"/>
                </a:schemeClr>
              </a:outerShdw>
            </a:effectLst>
          </p:spPr>
        </p:pic>
        <p:pic>
          <p:nvPicPr>
            <p:cNvPr id="73" name="Google Shape;73;p7"/>
            <p:cNvPicPr preferRelativeResize="0"/>
            <p:nvPr/>
          </p:nvPicPr>
          <p:blipFill rotWithShape="1">
            <a:blip r:embed="rId7">
              <a:alphaModFix/>
            </a:blip>
            <a:srcRect l="17904" b="8265"/>
            <a:stretch/>
          </p:blipFill>
          <p:spPr>
            <a:xfrm rot="5400000" flipH="1">
              <a:off x="163900" y="3196475"/>
              <a:ext cx="1783126" cy="2110925"/>
            </a:xfrm>
            <a:prstGeom prst="rect">
              <a:avLst/>
            </a:prstGeom>
            <a:noFill/>
            <a:ln>
              <a:noFill/>
            </a:ln>
            <a:effectLst>
              <a:outerShdw blurRad="257175" dist="57150" dir="4140000" algn="bl" rotWithShape="0">
                <a:schemeClr val="accent2">
                  <a:alpha val="10000"/>
                </a:schemeClr>
              </a:outerShdw>
            </a:effectLst>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bg>
      <p:bgPr>
        <a:noFill/>
        <a:effectLst/>
      </p:bgPr>
    </p:bg>
    <p:spTree>
      <p:nvGrpSpPr>
        <p:cNvPr id="1" name="Shape 95"/>
        <p:cNvGrpSpPr/>
        <p:nvPr/>
      </p:nvGrpSpPr>
      <p:grpSpPr>
        <a:xfrm>
          <a:off x="0" y="0"/>
          <a:ext cx="0" cy="0"/>
          <a:chOff x="0" y="0"/>
          <a:chExt cx="0" cy="0"/>
        </a:xfrm>
      </p:grpSpPr>
      <p:sp>
        <p:nvSpPr>
          <p:cNvPr id="96" name="Google Shape;96;p10"/>
          <p:cNvSpPr/>
          <p:nvPr/>
        </p:nvSpPr>
        <p:spPr>
          <a:xfrm>
            <a:off x="6022600" y="0"/>
            <a:ext cx="3121500" cy="5143500"/>
          </a:xfrm>
          <a:prstGeom prst="rect">
            <a:avLst/>
          </a:prstGeom>
          <a:gradFill>
            <a:gsLst>
              <a:gs pos="0">
                <a:srgbClr val="F2F2F2">
                  <a:alpha val="0"/>
                </a:srgbClr>
              </a:gs>
              <a:gs pos="100000">
                <a:srgbClr val="F2F2F2">
                  <a:alpha val="4235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0"/>
          <p:cNvSpPr txBox="1">
            <a:spLocks noGrp="1"/>
          </p:cNvSpPr>
          <p:nvPr>
            <p:ph type="title"/>
          </p:nvPr>
        </p:nvSpPr>
        <p:spPr>
          <a:xfrm>
            <a:off x="5178925" y="1644300"/>
            <a:ext cx="3242700" cy="18549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800"/>
              <a:buFont typeface="Krona One"/>
              <a:buNone/>
              <a:defRPr sz="2800" b="1">
                <a:latin typeface="Krona One"/>
                <a:ea typeface="Krona One"/>
                <a:cs typeface="Krona One"/>
                <a:sym typeface="Krona One"/>
              </a:defRPr>
            </a:lvl1pPr>
            <a:lvl2pPr lvl="1" algn="ctr" rtl="0">
              <a:lnSpc>
                <a:spcPct val="100000"/>
              </a:lnSpc>
              <a:spcBef>
                <a:spcPts val="0"/>
              </a:spcBef>
              <a:spcAft>
                <a:spcPts val="0"/>
              </a:spcAft>
              <a:buSzPts val="3600"/>
              <a:buFont typeface="Kanit"/>
              <a:buNone/>
              <a:defRPr sz="3600" b="1">
                <a:latin typeface="Kanit"/>
                <a:ea typeface="Kanit"/>
                <a:cs typeface="Kanit"/>
                <a:sym typeface="Kanit"/>
              </a:defRPr>
            </a:lvl2pPr>
            <a:lvl3pPr lvl="2" algn="ctr" rtl="0">
              <a:lnSpc>
                <a:spcPct val="100000"/>
              </a:lnSpc>
              <a:spcBef>
                <a:spcPts val="0"/>
              </a:spcBef>
              <a:spcAft>
                <a:spcPts val="0"/>
              </a:spcAft>
              <a:buSzPts val="3600"/>
              <a:buFont typeface="Kanit"/>
              <a:buNone/>
              <a:defRPr sz="3600" b="1">
                <a:latin typeface="Kanit"/>
                <a:ea typeface="Kanit"/>
                <a:cs typeface="Kanit"/>
                <a:sym typeface="Kanit"/>
              </a:defRPr>
            </a:lvl3pPr>
            <a:lvl4pPr lvl="3" algn="ctr" rtl="0">
              <a:lnSpc>
                <a:spcPct val="100000"/>
              </a:lnSpc>
              <a:spcBef>
                <a:spcPts val="0"/>
              </a:spcBef>
              <a:spcAft>
                <a:spcPts val="0"/>
              </a:spcAft>
              <a:buSzPts val="3600"/>
              <a:buFont typeface="Kanit"/>
              <a:buNone/>
              <a:defRPr sz="3600" b="1">
                <a:latin typeface="Kanit"/>
                <a:ea typeface="Kanit"/>
                <a:cs typeface="Kanit"/>
                <a:sym typeface="Kanit"/>
              </a:defRPr>
            </a:lvl4pPr>
            <a:lvl5pPr lvl="4" algn="ctr" rtl="0">
              <a:lnSpc>
                <a:spcPct val="100000"/>
              </a:lnSpc>
              <a:spcBef>
                <a:spcPts val="0"/>
              </a:spcBef>
              <a:spcAft>
                <a:spcPts val="0"/>
              </a:spcAft>
              <a:buSzPts val="3600"/>
              <a:buFont typeface="Kanit"/>
              <a:buNone/>
              <a:defRPr sz="3600" b="1">
                <a:latin typeface="Kanit"/>
                <a:ea typeface="Kanit"/>
                <a:cs typeface="Kanit"/>
                <a:sym typeface="Kanit"/>
              </a:defRPr>
            </a:lvl5pPr>
            <a:lvl6pPr lvl="5" algn="ctr" rtl="0">
              <a:lnSpc>
                <a:spcPct val="100000"/>
              </a:lnSpc>
              <a:spcBef>
                <a:spcPts val="0"/>
              </a:spcBef>
              <a:spcAft>
                <a:spcPts val="0"/>
              </a:spcAft>
              <a:buSzPts val="3600"/>
              <a:buFont typeface="Kanit"/>
              <a:buNone/>
              <a:defRPr sz="3600" b="1">
                <a:latin typeface="Kanit"/>
                <a:ea typeface="Kanit"/>
                <a:cs typeface="Kanit"/>
                <a:sym typeface="Kanit"/>
              </a:defRPr>
            </a:lvl6pPr>
            <a:lvl7pPr lvl="6" algn="ctr" rtl="0">
              <a:lnSpc>
                <a:spcPct val="100000"/>
              </a:lnSpc>
              <a:spcBef>
                <a:spcPts val="0"/>
              </a:spcBef>
              <a:spcAft>
                <a:spcPts val="0"/>
              </a:spcAft>
              <a:buSzPts val="3600"/>
              <a:buFont typeface="Kanit"/>
              <a:buNone/>
              <a:defRPr sz="3600" b="1">
                <a:latin typeface="Kanit"/>
                <a:ea typeface="Kanit"/>
                <a:cs typeface="Kanit"/>
                <a:sym typeface="Kanit"/>
              </a:defRPr>
            </a:lvl7pPr>
            <a:lvl8pPr lvl="7" algn="ctr" rtl="0">
              <a:lnSpc>
                <a:spcPct val="100000"/>
              </a:lnSpc>
              <a:spcBef>
                <a:spcPts val="0"/>
              </a:spcBef>
              <a:spcAft>
                <a:spcPts val="0"/>
              </a:spcAft>
              <a:buSzPts val="3600"/>
              <a:buFont typeface="Kanit"/>
              <a:buNone/>
              <a:defRPr sz="3600" b="1">
                <a:latin typeface="Kanit"/>
                <a:ea typeface="Kanit"/>
                <a:cs typeface="Kanit"/>
                <a:sym typeface="Kanit"/>
              </a:defRPr>
            </a:lvl8pPr>
            <a:lvl9pPr lvl="8" algn="ctr" rtl="0">
              <a:lnSpc>
                <a:spcPct val="100000"/>
              </a:lnSpc>
              <a:spcBef>
                <a:spcPts val="0"/>
              </a:spcBef>
              <a:spcAft>
                <a:spcPts val="0"/>
              </a:spcAft>
              <a:buSzPts val="3600"/>
              <a:buFont typeface="Kanit"/>
              <a:buNone/>
              <a:defRPr sz="3600" b="1">
                <a:latin typeface="Kanit"/>
                <a:ea typeface="Kanit"/>
                <a:cs typeface="Kanit"/>
                <a:sym typeface="Kanit"/>
              </a:defRPr>
            </a:lvl9pPr>
          </a:lstStyle>
          <a:p>
            <a:endParaRPr/>
          </a:p>
        </p:txBody>
      </p:sp>
      <p:grpSp>
        <p:nvGrpSpPr>
          <p:cNvPr id="98" name="Google Shape;98;p10"/>
          <p:cNvGrpSpPr/>
          <p:nvPr/>
        </p:nvGrpSpPr>
        <p:grpSpPr>
          <a:xfrm>
            <a:off x="6197250" y="0"/>
            <a:ext cx="2946750" cy="5143500"/>
            <a:chOff x="6197250" y="0"/>
            <a:chExt cx="2946750" cy="5143500"/>
          </a:xfrm>
        </p:grpSpPr>
        <p:pic>
          <p:nvPicPr>
            <p:cNvPr id="99" name="Google Shape;99;p10"/>
            <p:cNvPicPr preferRelativeResize="0"/>
            <p:nvPr/>
          </p:nvPicPr>
          <p:blipFill rotWithShape="1">
            <a:blip r:embed="rId2">
              <a:alphaModFix/>
            </a:blip>
            <a:srcRect r="39448" b="40262"/>
            <a:stretch/>
          </p:blipFill>
          <p:spPr>
            <a:xfrm>
              <a:off x="7921325" y="3967575"/>
              <a:ext cx="1222675" cy="1175925"/>
            </a:xfrm>
            <a:prstGeom prst="rect">
              <a:avLst/>
            </a:prstGeom>
            <a:noFill/>
            <a:ln>
              <a:noFill/>
            </a:ln>
            <a:effectLst>
              <a:outerShdw blurRad="257175" dist="57150" dir="4020000" algn="bl" rotWithShape="0">
                <a:schemeClr val="accent2">
                  <a:alpha val="12000"/>
                </a:schemeClr>
              </a:outerShdw>
            </a:effectLst>
          </p:spPr>
        </p:pic>
        <p:pic>
          <p:nvPicPr>
            <p:cNvPr id="100" name="Google Shape;100;p10"/>
            <p:cNvPicPr preferRelativeResize="0"/>
            <p:nvPr/>
          </p:nvPicPr>
          <p:blipFill rotWithShape="1">
            <a:blip r:embed="rId3">
              <a:alphaModFix/>
            </a:blip>
            <a:srcRect t="70876"/>
            <a:stretch/>
          </p:blipFill>
          <p:spPr>
            <a:xfrm>
              <a:off x="6835524" y="0"/>
              <a:ext cx="2092726" cy="539501"/>
            </a:xfrm>
            <a:prstGeom prst="rect">
              <a:avLst/>
            </a:prstGeom>
            <a:noFill/>
            <a:ln>
              <a:noFill/>
            </a:ln>
            <a:effectLst>
              <a:outerShdw blurRad="257175" dist="57150" dir="4020000" algn="bl" rotWithShape="0">
                <a:schemeClr val="accent2">
                  <a:alpha val="12000"/>
                </a:schemeClr>
              </a:outerShdw>
            </a:effectLst>
          </p:spPr>
        </p:pic>
        <p:pic>
          <p:nvPicPr>
            <p:cNvPr id="101" name="Google Shape;101;p10"/>
            <p:cNvPicPr preferRelativeResize="0"/>
            <p:nvPr/>
          </p:nvPicPr>
          <p:blipFill rotWithShape="1">
            <a:blip r:embed="rId4">
              <a:alphaModFix/>
            </a:blip>
            <a:srcRect b="47445"/>
            <a:stretch/>
          </p:blipFill>
          <p:spPr>
            <a:xfrm>
              <a:off x="6197250" y="4456325"/>
              <a:ext cx="1312000" cy="687175"/>
            </a:xfrm>
            <a:prstGeom prst="rect">
              <a:avLst/>
            </a:prstGeom>
            <a:noFill/>
            <a:ln>
              <a:noFill/>
            </a:ln>
            <a:effectLst>
              <a:outerShdw blurRad="257175" dist="57150" dir="4140000" algn="bl" rotWithShape="0">
                <a:schemeClr val="accent2">
                  <a:alpha val="12000"/>
                </a:schemeClr>
              </a:outerShdw>
            </a:effectLst>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18">
    <p:spTree>
      <p:nvGrpSpPr>
        <p:cNvPr id="1" name="Shape 133"/>
        <p:cNvGrpSpPr/>
        <p:nvPr/>
      </p:nvGrpSpPr>
      <p:grpSpPr>
        <a:xfrm>
          <a:off x="0" y="0"/>
          <a:ext cx="0" cy="0"/>
          <a:chOff x="0" y="0"/>
          <a:chExt cx="0" cy="0"/>
        </a:xfrm>
      </p:grpSpPr>
      <p:grpSp>
        <p:nvGrpSpPr>
          <p:cNvPr id="134" name="Google Shape;134;p14"/>
          <p:cNvGrpSpPr/>
          <p:nvPr/>
        </p:nvGrpSpPr>
        <p:grpSpPr>
          <a:xfrm>
            <a:off x="0" y="0"/>
            <a:ext cx="9144001" cy="5143501"/>
            <a:chOff x="0" y="0"/>
            <a:chExt cx="9144001" cy="5143501"/>
          </a:xfrm>
        </p:grpSpPr>
        <p:pic>
          <p:nvPicPr>
            <p:cNvPr id="135" name="Google Shape;135;p14"/>
            <p:cNvPicPr preferRelativeResize="0"/>
            <p:nvPr/>
          </p:nvPicPr>
          <p:blipFill rotWithShape="1">
            <a:blip r:embed="rId2">
              <a:alphaModFix/>
            </a:blip>
            <a:srcRect b="58694"/>
            <a:stretch/>
          </p:blipFill>
          <p:spPr>
            <a:xfrm rot="-10" flipH="1">
              <a:off x="2562700" y="4507103"/>
              <a:ext cx="1781100" cy="636396"/>
            </a:xfrm>
            <a:prstGeom prst="rect">
              <a:avLst/>
            </a:prstGeom>
            <a:noFill/>
            <a:ln>
              <a:noFill/>
            </a:ln>
            <a:effectLst>
              <a:outerShdw blurRad="257175" dist="57150" dir="4140000" algn="bl" rotWithShape="0">
                <a:schemeClr val="accent2">
                  <a:alpha val="12000"/>
                </a:schemeClr>
              </a:outerShdw>
            </a:effectLst>
          </p:spPr>
        </p:pic>
        <p:pic>
          <p:nvPicPr>
            <p:cNvPr id="136" name="Google Shape;136;p14"/>
            <p:cNvPicPr preferRelativeResize="0"/>
            <p:nvPr/>
          </p:nvPicPr>
          <p:blipFill rotWithShape="1">
            <a:blip r:embed="rId3">
              <a:alphaModFix/>
            </a:blip>
            <a:srcRect l="63744" t="139"/>
            <a:stretch/>
          </p:blipFill>
          <p:spPr>
            <a:xfrm rot="5400000">
              <a:off x="2869425" y="-734449"/>
              <a:ext cx="700101" cy="2169000"/>
            </a:xfrm>
            <a:prstGeom prst="rect">
              <a:avLst/>
            </a:prstGeom>
            <a:noFill/>
            <a:ln>
              <a:noFill/>
            </a:ln>
            <a:effectLst>
              <a:outerShdw blurRad="257175" dist="57150" dir="4140000" algn="bl" rotWithShape="0">
                <a:schemeClr val="accent2">
                  <a:alpha val="12000"/>
                </a:schemeClr>
              </a:outerShdw>
            </a:effectLst>
          </p:spPr>
        </p:pic>
        <p:pic>
          <p:nvPicPr>
            <p:cNvPr id="137" name="Google Shape;137;p14"/>
            <p:cNvPicPr preferRelativeResize="0"/>
            <p:nvPr/>
          </p:nvPicPr>
          <p:blipFill rotWithShape="1">
            <a:blip r:embed="rId4">
              <a:alphaModFix/>
            </a:blip>
            <a:srcRect t="20" r="30526" b="-19"/>
            <a:stretch/>
          </p:blipFill>
          <p:spPr>
            <a:xfrm>
              <a:off x="8288769" y="2379994"/>
              <a:ext cx="855231" cy="1432950"/>
            </a:xfrm>
            <a:prstGeom prst="rect">
              <a:avLst/>
            </a:prstGeom>
            <a:noFill/>
            <a:ln>
              <a:noFill/>
            </a:ln>
            <a:effectLst>
              <a:outerShdw blurRad="257175" dist="57150" dir="4020000" algn="bl" rotWithShape="0">
                <a:schemeClr val="accent2">
                  <a:alpha val="12000"/>
                </a:schemeClr>
              </a:outerShdw>
            </a:effectLst>
          </p:spPr>
        </p:pic>
        <p:pic>
          <p:nvPicPr>
            <p:cNvPr id="138" name="Google Shape;138;p14"/>
            <p:cNvPicPr preferRelativeResize="0"/>
            <p:nvPr/>
          </p:nvPicPr>
          <p:blipFill rotWithShape="1">
            <a:blip r:embed="rId5">
              <a:alphaModFix/>
            </a:blip>
            <a:srcRect l="24351" t="55988" b="175"/>
            <a:stretch/>
          </p:blipFill>
          <p:spPr>
            <a:xfrm>
              <a:off x="0" y="0"/>
              <a:ext cx="1781101" cy="979450"/>
            </a:xfrm>
            <a:prstGeom prst="rect">
              <a:avLst/>
            </a:prstGeom>
            <a:noFill/>
            <a:ln>
              <a:noFill/>
            </a:ln>
            <a:effectLst>
              <a:outerShdw blurRad="257175" dist="57150" dir="4020000" algn="bl" rotWithShape="0">
                <a:schemeClr val="accent2">
                  <a:alpha val="12000"/>
                </a:schemeClr>
              </a:outerShdw>
            </a:effectLst>
          </p:spPr>
        </p:pic>
        <p:pic>
          <p:nvPicPr>
            <p:cNvPr id="139" name="Google Shape;139;p14"/>
            <p:cNvPicPr preferRelativeResize="0"/>
            <p:nvPr/>
          </p:nvPicPr>
          <p:blipFill rotWithShape="1">
            <a:blip r:embed="rId6">
              <a:alphaModFix/>
            </a:blip>
            <a:srcRect b="40262"/>
            <a:stretch/>
          </p:blipFill>
          <p:spPr>
            <a:xfrm>
              <a:off x="7124700" y="3967576"/>
              <a:ext cx="2019301" cy="1175925"/>
            </a:xfrm>
            <a:prstGeom prst="rect">
              <a:avLst/>
            </a:prstGeom>
            <a:noFill/>
            <a:ln>
              <a:noFill/>
            </a:ln>
            <a:effectLst>
              <a:outerShdw blurRad="257175" dist="57150" dir="4020000" algn="bl" rotWithShape="0">
                <a:schemeClr val="accent2">
                  <a:alpha val="12000"/>
                </a:schemeClr>
              </a:outerShdw>
            </a:effectLst>
          </p:spPr>
        </p:pic>
        <p:pic>
          <p:nvPicPr>
            <p:cNvPr id="140" name="Google Shape;140;p14"/>
            <p:cNvPicPr preferRelativeResize="0"/>
            <p:nvPr/>
          </p:nvPicPr>
          <p:blipFill rotWithShape="1">
            <a:blip r:embed="rId7">
              <a:alphaModFix/>
            </a:blip>
            <a:srcRect t="49341"/>
            <a:stretch/>
          </p:blipFill>
          <p:spPr>
            <a:xfrm rot="5400000">
              <a:off x="7628437" y="697093"/>
              <a:ext cx="2092726" cy="938401"/>
            </a:xfrm>
            <a:prstGeom prst="rect">
              <a:avLst/>
            </a:prstGeom>
            <a:noFill/>
            <a:ln>
              <a:noFill/>
            </a:ln>
            <a:effectLst>
              <a:outerShdw blurRad="257175" dist="57150" dir="4020000" algn="bl" rotWithShape="0">
                <a:schemeClr val="accent2">
                  <a:alpha val="12000"/>
                </a:schemeClr>
              </a:outerShdw>
            </a:effectLst>
          </p:spPr>
        </p:pic>
        <p:pic>
          <p:nvPicPr>
            <p:cNvPr id="141" name="Google Shape;141;p14"/>
            <p:cNvPicPr preferRelativeResize="0"/>
            <p:nvPr/>
          </p:nvPicPr>
          <p:blipFill rotWithShape="1">
            <a:blip r:embed="rId8">
              <a:alphaModFix/>
            </a:blip>
            <a:srcRect r="30574"/>
            <a:stretch/>
          </p:blipFill>
          <p:spPr>
            <a:xfrm flipH="1">
              <a:off x="0" y="3256400"/>
              <a:ext cx="1024600" cy="1767175"/>
            </a:xfrm>
            <a:prstGeom prst="rect">
              <a:avLst/>
            </a:prstGeom>
            <a:noFill/>
            <a:ln>
              <a:noFill/>
            </a:ln>
            <a:effectLst>
              <a:outerShdw blurRad="257175" dist="57150" dir="4140000" algn="bl" rotWithShape="0">
                <a:schemeClr val="accent2">
                  <a:alpha val="12000"/>
                </a:schemeClr>
              </a:outerShdw>
            </a:effectLst>
          </p:spPr>
        </p:pic>
        <p:pic>
          <p:nvPicPr>
            <p:cNvPr id="142" name="Google Shape;142;p14"/>
            <p:cNvPicPr preferRelativeResize="0"/>
            <p:nvPr/>
          </p:nvPicPr>
          <p:blipFill rotWithShape="1">
            <a:blip r:embed="rId9">
              <a:alphaModFix/>
            </a:blip>
            <a:srcRect l="25439"/>
            <a:stretch/>
          </p:blipFill>
          <p:spPr>
            <a:xfrm>
              <a:off x="0" y="1575688"/>
              <a:ext cx="820800" cy="1097175"/>
            </a:xfrm>
            <a:prstGeom prst="rect">
              <a:avLst/>
            </a:prstGeom>
            <a:noFill/>
            <a:ln>
              <a:noFill/>
            </a:ln>
            <a:effectLst>
              <a:outerShdw blurRad="257175" dist="57150" dir="4140000" algn="bl" rotWithShape="0">
                <a:schemeClr val="accent2">
                  <a:alpha val="12000"/>
                </a:schemeClr>
              </a:outerShdw>
            </a:effectLst>
          </p:spPr>
        </p:pic>
        <p:pic>
          <p:nvPicPr>
            <p:cNvPr id="143" name="Google Shape;143;p14"/>
            <p:cNvPicPr preferRelativeResize="0"/>
            <p:nvPr/>
          </p:nvPicPr>
          <p:blipFill rotWithShape="1">
            <a:blip r:embed="rId9">
              <a:alphaModFix/>
            </a:blip>
            <a:srcRect t="63333"/>
            <a:stretch/>
          </p:blipFill>
          <p:spPr>
            <a:xfrm>
              <a:off x="4657850" y="0"/>
              <a:ext cx="1100850" cy="402300"/>
            </a:xfrm>
            <a:prstGeom prst="rect">
              <a:avLst/>
            </a:prstGeom>
            <a:noFill/>
            <a:ln>
              <a:noFill/>
            </a:ln>
            <a:effectLst>
              <a:outerShdw blurRad="257175" dist="57150" dir="4140000" algn="bl" rotWithShape="0">
                <a:schemeClr val="accent2">
                  <a:alpha val="12000"/>
                </a:schemeClr>
              </a:outerShdw>
            </a:effectLst>
          </p:spPr>
        </p:pic>
        <p:pic>
          <p:nvPicPr>
            <p:cNvPr id="144" name="Google Shape;144;p14"/>
            <p:cNvPicPr preferRelativeResize="0"/>
            <p:nvPr/>
          </p:nvPicPr>
          <p:blipFill rotWithShape="1">
            <a:blip r:embed="rId10">
              <a:alphaModFix/>
            </a:blip>
            <a:srcRect t="-170" b="70274"/>
            <a:stretch/>
          </p:blipFill>
          <p:spPr>
            <a:xfrm>
              <a:off x="4621175" y="4507101"/>
              <a:ext cx="2243080" cy="636400"/>
            </a:xfrm>
            <a:prstGeom prst="rect">
              <a:avLst/>
            </a:prstGeom>
            <a:noFill/>
            <a:ln>
              <a:noFill/>
            </a:ln>
            <a:effectLst>
              <a:outerShdw blurRad="257175" dist="57150" dir="4020000" algn="bl" rotWithShape="0">
                <a:schemeClr val="accent2">
                  <a:alpha val="12000"/>
                </a:schemeClr>
              </a:outerShdw>
            </a:effectLst>
          </p:spPr>
        </p:pic>
      </p:grpSp>
      <p:sp>
        <p:nvSpPr>
          <p:cNvPr id="145" name="Google Shape;145;p14"/>
          <p:cNvSpPr txBox="1">
            <a:spLocks noGrp="1"/>
          </p:cNvSpPr>
          <p:nvPr>
            <p:ph type="title"/>
          </p:nvPr>
        </p:nvSpPr>
        <p:spPr>
          <a:xfrm>
            <a:off x="1922925" y="3029400"/>
            <a:ext cx="5298300" cy="4023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000"/>
            </a:lvl1pPr>
            <a:lvl2pPr lvl="1" rtl="0">
              <a:spcBef>
                <a:spcPts val="0"/>
              </a:spcBef>
              <a:spcAft>
                <a:spcPts val="0"/>
              </a:spcAft>
              <a:buNone/>
              <a:defRPr sz="2000"/>
            </a:lvl2pPr>
            <a:lvl3pPr lvl="2" rtl="0">
              <a:spcBef>
                <a:spcPts val="0"/>
              </a:spcBef>
              <a:spcAft>
                <a:spcPts val="0"/>
              </a:spcAft>
              <a:buNone/>
              <a:defRPr sz="2000"/>
            </a:lvl3pPr>
            <a:lvl4pPr lvl="3" rtl="0">
              <a:spcBef>
                <a:spcPts val="0"/>
              </a:spcBef>
              <a:spcAft>
                <a:spcPts val="0"/>
              </a:spcAft>
              <a:buNone/>
              <a:defRPr sz="2000"/>
            </a:lvl4pPr>
            <a:lvl5pPr lvl="4" rtl="0">
              <a:spcBef>
                <a:spcPts val="0"/>
              </a:spcBef>
              <a:spcAft>
                <a:spcPts val="0"/>
              </a:spcAft>
              <a:buNone/>
              <a:defRPr sz="2000"/>
            </a:lvl5pPr>
            <a:lvl6pPr lvl="5" rtl="0">
              <a:spcBef>
                <a:spcPts val="0"/>
              </a:spcBef>
              <a:spcAft>
                <a:spcPts val="0"/>
              </a:spcAft>
              <a:buNone/>
              <a:defRPr sz="2000"/>
            </a:lvl6pPr>
            <a:lvl7pPr lvl="6" rtl="0">
              <a:spcBef>
                <a:spcPts val="0"/>
              </a:spcBef>
              <a:spcAft>
                <a:spcPts val="0"/>
              </a:spcAft>
              <a:buNone/>
              <a:defRPr sz="2000"/>
            </a:lvl7pPr>
            <a:lvl8pPr lvl="7" rtl="0">
              <a:spcBef>
                <a:spcPts val="0"/>
              </a:spcBef>
              <a:spcAft>
                <a:spcPts val="0"/>
              </a:spcAft>
              <a:buNone/>
              <a:defRPr sz="2000"/>
            </a:lvl8pPr>
            <a:lvl9pPr lvl="8" rtl="0">
              <a:spcBef>
                <a:spcPts val="0"/>
              </a:spcBef>
              <a:spcAft>
                <a:spcPts val="0"/>
              </a:spcAft>
              <a:buNone/>
              <a:defRPr sz="2000"/>
            </a:lvl9pPr>
          </a:lstStyle>
          <a:p>
            <a:endParaRPr/>
          </a:p>
        </p:txBody>
      </p:sp>
      <p:sp>
        <p:nvSpPr>
          <p:cNvPr id="146" name="Google Shape;146;p14"/>
          <p:cNvSpPr txBox="1">
            <a:spLocks noGrp="1"/>
          </p:cNvSpPr>
          <p:nvPr>
            <p:ph type="subTitle" idx="1"/>
          </p:nvPr>
        </p:nvSpPr>
        <p:spPr>
          <a:xfrm>
            <a:off x="1299275" y="1666850"/>
            <a:ext cx="6545400" cy="1186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800"/>
            </a:lvl1pPr>
            <a:lvl2pPr lvl="1" rtl="0">
              <a:spcBef>
                <a:spcPts val="0"/>
              </a:spcBef>
              <a:spcAft>
                <a:spcPts val="0"/>
              </a:spcAft>
              <a:buNone/>
              <a:defRPr sz="2800"/>
            </a:lvl2pPr>
            <a:lvl3pPr lvl="2" rtl="0">
              <a:spcBef>
                <a:spcPts val="0"/>
              </a:spcBef>
              <a:spcAft>
                <a:spcPts val="0"/>
              </a:spcAft>
              <a:buNone/>
              <a:defRPr sz="2800"/>
            </a:lvl3pPr>
            <a:lvl4pPr lvl="3" rtl="0">
              <a:spcBef>
                <a:spcPts val="0"/>
              </a:spcBef>
              <a:spcAft>
                <a:spcPts val="0"/>
              </a:spcAft>
              <a:buNone/>
              <a:defRPr sz="2800"/>
            </a:lvl4pPr>
            <a:lvl5pPr lvl="4" rtl="0">
              <a:spcBef>
                <a:spcPts val="0"/>
              </a:spcBef>
              <a:spcAft>
                <a:spcPts val="0"/>
              </a:spcAft>
              <a:buNone/>
              <a:defRPr sz="2800"/>
            </a:lvl5pPr>
            <a:lvl6pPr lvl="5" rtl="0">
              <a:spcBef>
                <a:spcPts val="0"/>
              </a:spcBef>
              <a:spcAft>
                <a:spcPts val="0"/>
              </a:spcAft>
              <a:buNone/>
              <a:defRPr sz="2800"/>
            </a:lvl6pPr>
            <a:lvl7pPr lvl="6" rtl="0">
              <a:spcBef>
                <a:spcPts val="0"/>
              </a:spcBef>
              <a:spcAft>
                <a:spcPts val="0"/>
              </a:spcAft>
              <a:buNone/>
              <a:defRPr sz="2800"/>
            </a:lvl7pPr>
            <a:lvl8pPr lvl="7" rtl="0">
              <a:spcBef>
                <a:spcPts val="0"/>
              </a:spcBef>
              <a:spcAft>
                <a:spcPts val="0"/>
              </a:spcAft>
              <a:buNone/>
              <a:defRPr sz="2800"/>
            </a:lvl8pPr>
            <a:lvl9pPr lvl="8" rtl="0">
              <a:spcBef>
                <a:spcPts val="0"/>
              </a:spcBef>
              <a:spcAft>
                <a:spcPts val="0"/>
              </a:spcAft>
              <a:buNone/>
              <a:defRPr sz="2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10">
    <p:spTree>
      <p:nvGrpSpPr>
        <p:cNvPr id="1" name="Shape 313"/>
        <p:cNvGrpSpPr/>
        <p:nvPr/>
      </p:nvGrpSpPr>
      <p:grpSpPr>
        <a:xfrm>
          <a:off x="0" y="0"/>
          <a:ext cx="0" cy="0"/>
          <a:chOff x="0" y="0"/>
          <a:chExt cx="0" cy="0"/>
        </a:xfrm>
      </p:grpSpPr>
      <p:sp>
        <p:nvSpPr>
          <p:cNvPr id="314" name="Google Shape;314;p26"/>
          <p:cNvSpPr txBox="1">
            <a:spLocks noGrp="1"/>
          </p:cNvSpPr>
          <p:nvPr>
            <p:ph type="title"/>
          </p:nvPr>
        </p:nvSpPr>
        <p:spPr>
          <a:xfrm>
            <a:off x="4301849" y="1504025"/>
            <a:ext cx="2917200" cy="94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315" name="Google Shape;315;p26"/>
          <p:cNvSpPr txBox="1">
            <a:spLocks noGrp="1"/>
          </p:cNvSpPr>
          <p:nvPr>
            <p:ph type="subTitle" idx="1"/>
          </p:nvPr>
        </p:nvSpPr>
        <p:spPr>
          <a:xfrm>
            <a:off x="4301857" y="2545126"/>
            <a:ext cx="2917200" cy="107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grpSp>
        <p:nvGrpSpPr>
          <p:cNvPr id="316" name="Google Shape;316;p26"/>
          <p:cNvGrpSpPr/>
          <p:nvPr/>
        </p:nvGrpSpPr>
        <p:grpSpPr>
          <a:xfrm>
            <a:off x="0" y="0"/>
            <a:ext cx="9144000" cy="5145013"/>
            <a:chOff x="0" y="0"/>
            <a:chExt cx="9144000" cy="5145013"/>
          </a:xfrm>
        </p:grpSpPr>
        <p:pic>
          <p:nvPicPr>
            <p:cNvPr id="317" name="Google Shape;317;p26"/>
            <p:cNvPicPr preferRelativeResize="0"/>
            <p:nvPr/>
          </p:nvPicPr>
          <p:blipFill rotWithShape="1">
            <a:blip r:embed="rId2">
              <a:alphaModFix/>
            </a:blip>
            <a:srcRect l="11465" b="6138"/>
            <a:stretch/>
          </p:blipFill>
          <p:spPr>
            <a:xfrm rot="10800000" flipH="1">
              <a:off x="0" y="0"/>
              <a:ext cx="1589826" cy="1785800"/>
            </a:xfrm>
            <a:prstGeom prst="rect">
              <a:avLst/>
            </a:prstGeom>
            <a:noFill/>
            <a:ln>
              <a:noFill/>
            </a:ln>
            <a:effectLst>
              <a:outerShdw blurRad="257175" dist="57150" dir="4140000" algn="bl" rotWithShape="0">
                <a:schemeClr val="accent2">
                  <a:alpha val="10000"/>
                </a:schemeClr>
              </a:outerShdw>
            </a:effectLst>
          </p:spPr>
        </p:pic>
        <p:pic>
          <p:nvPicPr>
            <p:cNvPr id="318" name="Google Shape;318;p26"/>
            <p:cNvPicPr preferRelativeResize="0"/>
            <p:nvPr/>
          </p:nvPicPr>
          <p:blipFill rotWithShape="1">
            <a:blip r:embed="rId3">
              <a:alphaModFix/>
            </a:blip>
            <a:srcRect t="38990" r="11808"/>
            <a:stretch/>
          </p:blipFill>
          <p:spPr>
            <a:xfrm>
              <a:off x="6973625" y="0"/>
              <a:ext cx="2170375" cy="1034900"/>
            </a:xfrm>
            <a:prstGeom prst="rect">
              <a:avLst/>
            </a:prstGeom>
            <a:noFill/>
            <a:ln>
              <a:noFill/>
            </a:ln>
            <a:effectLst>
              <a:outerShdw blurRad="257175" dist="57150" dir="4140000" algn="bl" rotWithShape="0">
                <a:schemeClr val="accent2">
                  <a:alpha val="12000"/>
                </a:schemeClr>
              </a:outerShdw>
            </a:effectLst>
          </p:spPr>
        </p:pic>
        <p:pic>
          <p:nvPicPr>
            <p:cNvPr id="319" name="Google Shape;319;p26"/>
            <p:cNvPicPr preferRelativeResize="0"/>
            <p:nvPr/>
          </p:nvPicPr>
          <p:blipFill rotWithShape="1">
            <a:blip r:embed="rId4">
              <a:alphaModFix/>
            </a:blip>
            <a:srcRect l="50000"/>
            <a:stretch/>
          </p:blipFill>
          <p:spPr>
            <a:xfrm flipH="1">
              <a:off x="8166999" y="1616182"/>
              <a:ext cx="977000" cy="1874674"/>
            </a:xfrm>
            <a:prstGeom prst="rect">
              <a:avLst/>
            </a:prstGeom>
            <a:noFill/>
            <a:ln>
              <a:noFill/>
            </a:ln>
            <a:effectLst>
              <a:outerShdw blurRad="257175" dist="57150" dir="4140000" algn="bl" rotWithShape="0">
                <a:schemeClr val="accent2">
                  <a:alpha val="12000"/>
                </a:schemeClr>
              </a:outerShdw>
            </a:effectLst>
          </p:spPr>
        </p:pic>
        <p:pic>
          <p:nvPicPr>
            <p:cNvPr id="320" name="Google Shape;320;p26"/>
            <p:cNvPicPr preferRelativeResize="0"/>
            <p:nvPr/>
          </p:nvPicPr>
          <p:blipFill rotWithShape="1">
            <a:blip r:embed="rId5">
              <a:alphaModFix/>
            </a:blip>
            <a:srcRect b="36752"/>
            <a:stretch/>
          </p:blipFill>
          <p:spPr>
            <a:xfrm>
              <a:off x="7492963" y="4072138"/>
              <a:ext cx="1649625" cy="1072875"/>
            </a:xfrm>
            <a:prstGeom prst="rect">
              <a:avLst/>
            </a:prstGeom>
            <a:noFill/>
            <a:ln>
              <a:noFill/>
            </a:ln>
            <a:effectLst>
              <a:outerShdw blurRad="257175" dist="57150" dir="4140000" algn="bl" rotWithShape="0">
                <a:schemeClr val="accent2">
                  <a:alpha val="12000"/>
                </a:schemeClr>
              </a:outerShdw>
            </a:effectLst>
          </p:spPr>
        </p:pic>
        <p:grpSp>
          <p:nvGrpSpPr>
            <p:cNvPr id="321" name="Google Shape;321;p26"/>
            <p:cNvGrpSpPr/>
            <p:nvPr/>
          </p:nvGrpSpPr>
          <p:grpSpPr>
            <a:xfrm>
              <a:off x="0" y="2289350"/>
              <a:ext cx="1520550" cy="2854150"/>
              <a:chOff x="0" y="2289350"/>
              <a:chExt cx="1520550" cy="2854150"/>
            </a:xfrm>
          </p:grpSpPr>
          <p:pic>
            <p:nvPicPr>
              <p:cNvPr id="322" name="Google Shape;322;p26"/>
              <p:cNvPicPr preferRelativeResize="0"/>
              <p:nvPr/>
            </p:nvPicPr>
            <p:blipFill rotWithShape="1">
              <a:blip r:embed="rId6">
                <a:alphaModFix/>
              </a:blip>
              <a:srcRect r="14015" b="42574"/>
              <a:stretch/>
            </p:blipFill>
            <p:spPr>
              <a:xfrm rot="5400000">
                <a:off x="-251862" y="3371087"/>
                <a:ext cx="2024275" cy="1520550"/>
              </a:xfrm>
              <a:prstGeom prst="rect">
                <a:avLst/>
              </a:prstGeom>
              <a:noFill/>
              <a:ln>
                <a:noFill/>
              </a:ln>
              <a:effectLst>
                <a:outerShdw blurRad="257175" dist="57150" dir="4140000" algn="bl" rotWithShape="0">
                  <a:schemeClr val="accent2">
                    <a:alpha val="12000"/>
                  </a:schemeClr>
                </a:outerShdw>
              </a:effectLst>
            </p:spPr>
          </p:pic>
          <p:pic>
            <p:nvPicPr>
              <p:cNvPr id="323" name="Google Shape;323;p26"/>
              <p:cNvPicPr preferRelativeResize="0"/>
              <p:nvPr/>
            </p:nvPicPr>
            <p:blipFill rotWithShape="1">
              <a:blip r:embed="rId7">
                <a:alphaModFix/>
              </a:blip>
              <a:srcRect l="46836"/>
              <a:stretch/>
            </p:blipFill>
            <p:spPr>
              <a:xfrm>
                <a:off x="0" y="2289350"/>
                <a:ext cx="848175" cy="1590050"/>
              </a:xfrm>
              <a:prstGeom prst="rect">
                <a:avLst/>
              </a:prstGeom>
              <a:noFill/>
              <a:ln>
                <a:noFill/>
              </a:ln>
              <a:effectLst>
                <a:outerShdw blurRad="257175" dist="57150" dir="4140000" algn="bl" rotWithShape="0">
                  <a:schemeClr val="accent2">
                    <a:alpha val="12000"/>
                  </a:schemeClr>
                </a:outerShdw>
              </a:effectLst>
            </p:spPr>
          </p:pic>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4">
  <p:cSld name="CUSTOM_10_1_1_1">
    <p:spTree>
      <p:nvGrpSpPr>
        <p:cNvPr id="1" name="Shape 345"/>
        <p:cNvGrpSpPr/>
        <p:nvPr/>
      </p:nvGrpSpPr>
      <p:grpSpPr>
        <a:xfrm>
          <a:off x="0" y="0"/>
          <a:ext cx="0" cy="0"/>
          <a:chOff x="0" y="0"/>
          <a:chExt cx="0" cy="0"/>
        </a:xfrm>
      </p:grpSpPr>
      <p:sp>
        <p:nvSpPr>
          <p:cNvPr id="346" name="Google Shape;346;p29"/>
          <p:cNvSpPr txBox="1">
            <a:spLocks noGrp="1"/>
          </p:cNvSpPr>
          <p:nvPr>
            <p:ph type="subTitle" idx="1"/>
          </p:nvPr>
        </p:nvSpPr>
        <p:spPr>
          <a:xfrm>
            <a:off x="2489700" y="2528118"/>
            <a:ext cx="4164600" cy="946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
        <p:nvSpPr>
          <p:cNvPr id="347" name="Google Shape;347;p29"/>
          <p:cNvSpPr txBox="1">
            <a:spLocks noGrp="1"/>
          </p:cNvSpPr>
          <p:nvPr>
            <p:ph type="title"/>
          </p:nvPr>
        </p:nvSpPr>
        <p:spPr>
          <a:xfrm>
            <a:off x="2489700" y="1607263"/>
            <a:ext cx="4164600" cy="94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500"/>
              <a:buNone/>
              <a:defRPr sz="55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grpSp>
        <p:nvGrpSpPr>
          <p:cNvPr id="348" name="Google Shape;348;p29"/>
          <p:cNvGrpSpPr/>
          <p:nvPr/>
        </p:nvGrpSpPr>
        <p:grpSpPr>
          <a:xfrm>
            <a:off x="0" y="0"/>
            <a:ext cx="9144001" cy="5143529"/>
            <a:chOff x="0" y="0"/>
            <a:chExt cx="9144001" cy="5143529"/>
          </a:xfrm>
        </p:grpSpPr>
        <p:pic>
          <p:nvPicPr>
            <p:cNvPr id="349" name="Google Shape;349;p29"/>
            <p:cNvPicPr preferRelativeResize="0"/>
            <p:nvPr/>
          </p:nvPicPr>
          <p:blipFill rotWithShape="1">
            <a:blip r:embed="rId2">
              <a:alphaModFix/>
            </a:blip>
            <a:srcRect t="12226"/>
            <a:stretch/>
          </p:blipFill>
          <p:spPr>
            <a:xfrm>
              <a:off x="6680075" y="0"/>
              <a:ext cx="1679651" cy="1253625"/>
            </a:xfrm>
            <a:prstGeom prst="rect">
              <a:avLst/>
            </a:prstGeom>
            <a:noFill/>
            <a:ln>
              <a:noFill/>
            </a:ln>
            <a:effectLst>
              <a:outerShdw blurRad="257175" dist="57150" dir="4140000" algn="bl" rotWithShape="0">
                <a:schemeClr val="accent2">
                  <a:alpha val="12000"/>
                </a:schemeClr>
              </a:outerShdw>
            </a:effectLst>
          </p:spPr>
        </p:pic>
        <p:pic>
          <p:nvPicPr>
            <p:cNvPr id="350" name="Google Shape;350;p29"/>
            <p:cNvPicPr preferRelativeResize="0"/>
            <p:nvPr/>
          </p:nvPicPr>
          <p:blipFill rotWithShape="1">
            <a:blip r:embed="rId3">
              <a:alphaModFix/>
            </a:blip>
            <a:srcRect r="27441"/>
            <a:stretch/>
          </p:blipFill>
          <p:spPr>
            <a:xfrm>
              <a:off x="8143400" y="1127600"/>
              <a:ext cx="1000600" cy="1651400"/>
            </a:xfrm>
            <a:prstGeom prst="rect">
              <a:avLst/>
            </a:prstGeom>
            <a:noFill/>
            <a:ln>
              <a:noFill/>
            </a:ln>
            <a:effectLst>
              <a:outerShdw blurRad="257175" dist="57150" dir="4140000" algn="bl" rotWithShape="0">
                <a:schemeClr val="accent2">
                  <a:alpha val="12000"/>
                </a:schemeClr>
              </a:outerShdw>
            </a:effectLst>
          </p:spPr>
        </p:pic>
        <p:pic>
          <p:nvPicPr>
            <p:cNvPr id="351" name="Google Shape;351;p29"/>
            <p:cNvPicPr preferRelativeResize="0"/>
            <p:nvPr/>
          </p:nvPicPr>
          <p:blipFill rotWithShape="1">
            <a:blip r:embed="rId4">
              <a:alphaModFix/>
            </a:blip>
            <a:srcRect l="27990" t="-170" b="170"/>
            <a:stretch/>
          </p:blipFill>
          <p:spPr>
            <a:xfrm>
              <a:off x="0" y="1055712"/>
              <a:ext cx="1362151" cy="1795175"/>
            </a:xfrm>
            <a:prstGeom prst="rect">
              <a:avLst/>
            </a:prstGeom>
            <a:noFill/>
            <a:ln>
              <a:noFill/>
            </a:ln>
            <a:effectLst>
              <a:outerShdw blurRad="257175" dist="57150" dir="4020000" algn="bl" rotWithShape="0">
                <a:schemeClr val="accent2">
                  <a:alpha val="12000"/>
                </a:schemeClr>
              </a:outerShdw>
            </a:effectLst>
          </p:spPr>
        </p:pic>
        <p:pic>
          <p:nvPicPr>
            <p:cNvPr id="352" name="Google Shape;352;p29"/>
            <p:cNvPicPr preferRelativeResize="0"/>
            <p:nvPr/>
          </p:nvPicPr>
          <p:blipFill rotWithShape="1">
            <a:blip r:embed="rId5">
              <a:alphaModFix/>
            </a:blip>
            <a:srcRect r="15045" b="5508"/>
            <a:stretch/>
          </p:blipFill>
          <p:spPr>
            <a:xfrm flipH="1">
              <a:off x="0" y="3492129"/>
              <a:ext cx="2124350" cy="1651400"/>
            </a:xfrm>
            <a:prstGeom prst="rect">
              <a:avLst/>
            </a:prstGeom>
            <a:noFill/>
            <a:ln>
              <a:noFill/>
            </a:ln>
            <a:effectLst>
              <a:outerShdw blurRad="257175" dist="57150" dir="4140000" algn="bl" rotWithShape="0">
                <a:schemeClr val="accent2">
                  <a:alpha val="12000"/>
                </a:schemeClr>
              </a:outerShdw>
            </a:effectLst>
          </p:spPr>
        </p:pic>
        <p:grpSp>
          <p:nvGrpSpPr>
            <p:cNvPr id="353" name="Google Shape;353;p29"/>
            <p:cNvGrpSpPr/>
            <p:nvPr/>
          </p:nvGrpSpPr>
          <p:grpSpPr>
            <a:xfrm>
              <a:off x="6313737" y="3298593"/>
              <a:ext cx="2525551" cy="1844936"/>
              <a:chOff x="6254700" y="3231650"/>
              <a:chExt cx="2617151" cy="1911850"/>
            </a:xfrm>
          </p:grpSpPr>
          <p:pic>
            <p:nvPicPr>
              <p:cNvPr id="354" name="Google Shape;354;p29"/>
              <p:cNvPicPr preferRelativeResize="0"/>
              <p:nvPr/>
            </p:nvPicPr>
            <p:blipFill rotWithShape="1">
              <a:blip r:embed="rId6">
                <a:alphaModFix/>
              </a:blip>
              <a:srcRect/>
              <a:stretch/>
            </p:blipFill>
            <p:spPr>
              <a:xfrm flipH="1">
                <a:off x="7472576" y="3231650"/>
                <a:ext cx="1399276" cy="1705200"/>
              </a:xfrm>
              <a:prstGeom prst="rect">
                <a:avLst/>
              </a:prstGeom>
              <a:noFill/>
              <a:ln>
                <a:noFill/>
              </a:ln>
              <a:effectLst>
                <a:outerShdw blurRad="257175" dist="57150" dir="4020000" algn="bl" rotWithShape="0">
                  <a:schemeClr val="accent2">
                    <a:alpha val="12000"/>
                  </a:schemeClr>
                </a:outerShdw>
              </a:effectLst>
            </p:spPr>
          </p:pic>
          <p:pic>
            <p:nvPicPr>
              <p:cNvPr id="355" name="Google Shape;355;p29"/>
              <p:cNvPicPr preferRelativeResize="0"/>
              <p:nvPr/>
            </p:nvPicPr>
            <p:blipFill rotWithShape="1">
              <a:blip r:embed="rId7">
                <a:alphaModFix/>
              </a:blip>
              <a:srcRect b="31328"/>
              <a:stretch/>
            </p:blipFill>
            <p:spPr>
              <a:xfrm>
                <a:off x="6254700" y="3938400"/>
                <a:ext cx="2028825" cy="1205100"/>
              </a:xfrm>
              <a:prstGeom prst="rect">
                <a:avLst/>
              </a:prstGeom>
              <a:noFill/>
              <a:ln>
                <a:noFill/>
              </a:ln>
              <a:effectLst>
                <a:outerShdw blurRad="257175" dist="57150" dir="4140000" algn="bl" rotWithShape="0">
                  <a:schemeClr val="accent2">
                    <a:alpha val="12000"/>
                  </a:schemeClr>
                </a:outerShdw>
              </a:effectLst>
            </p:spPr>
          </p:pic>
        </p:grpSp>
        <p:pic>
          <p:nvPicPr>
            <p:cNvPr id="356" name="Google Shape;356;p29"/>
            <p:cNvPicPr preferRelativeResize="0"/>
            <p:nvPr/>
          </p:nvPicPr>
          <p:blipFill rotWithShape="1">
            <a:blip r:embed="rId8">
              <a:alphaModFix/>
            </a:blip>
            <a:srcRect t="-3584" b="58033"/>
            <a:stretch/>
          </p:blipFill>
          <p:spPr>
            <a:xfrm>
              <a:off x="3209393" y="4246829"/>
              <a:ext cx="2019301" cy="896700"/>
            </a:xfrm>
            <a:prstGeom prst="rect">
              <a:avLst/>
            </a:prstGeom>
            <a:noFill/>
            <a:ln>
              <a:noFill/>
            </a:ln>
            <a:effectLst>
              <a:outerShdw blurRad="257175" dist="57150" dir="4020000" algn="bl" rotWithShape="0">
                <a:schemeClr val="accent2">
                  <a:alpha val="12000"/>
                </a:schemeClr>
              </a:outerShdw>
            </a:effectLst>
          </p:spPr>
        </p:pic>
        <p:pic>
          <p:nvPicPr>
            <p:cNvPr id="357" name="Google Shape;357;p29"/>
            <p:cNvPicPr preferRelativeResize="0"/>
            <p:nvPr/>
          </p:nvPicPr>
          <p:blipFill rotWithShape="1">
            <a:blip r:embed="rId9">
              <a:alphaModFix/>
            </a:blip>
            <a:srcRect l="-3852"/>
            <a:stretch/>
          </p:blipFill>
          <p:spPr>
            <a:xfrm>
              <a:off x="615475" y="789175"/>
              <a:ext cx="1143250" cy="1097175"/>
            </a:xfrm>
            <a:prstGeom prst="rect">
              <a:avLst/>
            </a:prstGeom>
            <a:noFill/>
            <a:ln>
              <a:noFill/>
            </a:ln>
            <a:effectLst>
              <a:outerShdw blurRad="257175" dist="57150" dir="4140000" algn="bl" rotWithShape="0">
                <a:schemeClr val="accent2">
                  <a:alpha val="12000"/>
                </a:schemeClr>
              </a:outerShdw>
            </a:effectLst>
          </p:spPr>
        </p:pic>
        <p:pic>
          <p:nvPicPr>
            <p:cNvPr id="358" name="Google Shape;358;p29"/>
            <p:cNvPicPr preferRelativeResize="0"/>
            <p:nvPr/>
          </p:nvPicPr>
          <p:blipFill rotWithShape="1">
            <a:blip r:embed="rId10">
              <a:alphaModFix/>
            </a:blip>
            <a:srcRect t="-170" b="70274"/>
            <a:stretch/>
          </p:blipFill>
          <p:spPr>
            <a:xfrm rot="10800000">
              <a:off x="1362155" y="0"/>
              <a:ext cx="2243080" cy="636400"/>
            </a:xfrm>
            <a:prstGeom prst="rect">
              <a:avLst/>
            </a:prstGeom>
            <a:noFill/>
            <a:ln>
              <a:noFill/>
            </a:ln>
            <a:effectLst>
              <a:outerShdw blurRad="257175" dist="57150" dir="4020000" algn="bl" rotWithShape="0">
                <a:schemeClr val="accent2">
                  <a:alpha val="12000"/>
                </a:schemeClr>
              </a:outerShdw>
            </a:effectLst>
          </p:spPr>
        </p:pic>
        <p:pic>
          <p:nvPicPr>
            <p:cNvPr id="359" name="Google Shape;359;p29"/>
            <p:cNvPicPr preferRelativeResize="0"/>
            <p:nvPr/>
          </p:nvPicPr>
          <p:blipFill rotWithShape="1">
            <a:blip r:embed="rId8">
              <a:alphaModFix/>
            </a:blip>
            <a:srcRect t="55739" b="-1289"/>
            <a:stretch/>
          </p:blipFill>
          <p:spPr>
            <a:xfrm>
              <a:off x="4254074" y="0"/>
              <a:ext cx="1777162" cy="789175"/>
            </a:xfrm>
            <a:prstGeom prst="rect">
              <a:avLst/>
            </a:prstGeom>
            <a:noFill/>
            <a:ln>
              <a:noFill/>
            </a:ln>
            <a:effectLst>
              <a:outerShdw blurRad="257175" dist="57150" dir="4020000" algn="bl" rotWithShape="0">
                <a:schemeClr val="accent2">
                  <a:alpha val="12000"/>
                </a:schemeClr>
              </a:outerShdw>
            </a:effectLst>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12_3">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722375" y="1442950"/>
            <a:ext cx="4672500" cy="972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5000"/>
              <a:buNone/>
              <a:defRPr sz="55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88" name="Google Shape;388;p33"/>
          <p:cNvSpPr txBox="1">
            <a:spLocks noGrp="1"/>
          </p:cNvSpPr>
          <p:nvPr>
            <p:ph type="subTitle" idx="1"/>
          </p:nvPr>
        </p:nvSpPr>
        <p:spPr>
          <a:xfrm>
            <a:off x="722375" y="2425594"/>
            <a:ext cx="3925800" cy="1017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89" name="Google Shape;389;p33"/>
          <p:cNvSpPr txBox="1"/>
          <p:nvPr/>
        </p:nvSpPr>
        <p:spPr>
          <a:xfrm>
            <a:off x="722375" y="3700680"/>
            <a:ext cx="3382200" cy="659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300"/>
              </a:spcBef>
              <a:spcAft>
                <a:spcPts val="0"/>
              </a:spcAft>
              <a:buNone/>
            </a:pPr>
            <a:r>
              <a:rPr lang="en" sz="1200">
                <a:solidFill>
                  <a:schemeClr val="accent2"/>
                </a:solidFill>
                <a:latin typeface="Kanit Light"/>
                <a:ea typeface="Kanit Light"/>
                <a:cs typeface="Kanit Light"/>
                <a:sym typeface="Kanit Light"/>
              </a:rPr>
              <a:t>CREDITS: This presentation template was created by </a:t>
            </a:r>
            <a:r>
              <a:rPr lang="en" sz="1200" b="1">
                <a:solidFill>
                  <a:schemeClr val="accent2"/>
                </a:solidFill>
                <a:uFill>
                  <a:noFill/>
                </a:uFill>
                <a:latin typeface="Kanit"/>
                <a:ea typeface="Kanit"/>
                <a:cs typeface="Kanit"/>
                <a:sym typeface="Kanit"/>
                <a:hlinkClick r:id="rId2">
                  <a:extLst>
                    <a:ext uri="{A12FA001-AC4F-418D-AE19-62706E023703}">
                      <ahyp:hlinkClr xmlns:ahyp="http://schemas.microsoft.com/office/drawing/2018/hyperlinkcolor" val="tx"/>
                    </a:ext>
                  </a:extLst>
                </a:hlinkClick>
              </a:rPr>
              <a:t>Slidesgo</a:t>
            </a:r>
            <a:r>
              <a:rPr lang="en" sz="1200">
                <a:solidFill>
                  <a:schemeClr val="accent2"/>
                </a:solidFill>
                <a:latin typeface="Kanit Light"/>
                <a:ea typeface="Kanit Light"/>
                <a:cs typeface="Kanit Light"/>
                <a:sym typeface="Kanit Light"/>
              </a:rPr>
              <a:t>, including icons by </a:t>
            </a:r>
            <a:r>
              <a:rPr lang="en" sz="1200" b="1">
                <a:solidFill>
                  <a:schemeClr val="accent2"/>
                </a:solidFill>
                <a:uFill>
                  <a:noFill/>
                </a:uFill>
                <a:latin typeface="Kanit"/>
                <a:ea typeface="Kanit"/>
                <a:cs typeface="Kanit"/>
                <a:sym typeface="Kanit"/>
                <a:hlinkClick r:id="rId3">
                  <a:extLst>
                    <a:ext uri="{A12FA001-AC4F-418D-AE19-62706E023703}">
                      <ahyp:hlinkClr xmlns:ahyp="http://schemas.microsoft.com/office/drawing/2018/hyperlinkcolor" val="tx"/>
                    </a:ext>
                  </a:extLst>
                </a:hlinkClick>
              </a:rPr>
              <a:t>Flaticon</a:t>
            </a:r>
            <a:r>
              <a:rPr lang="en" sz="1200">
                <a:solidFill>
                  <a:schemeClr val="accent2"/>
                </a:solidFill>
                <a:latin typeface="Kanit Light"/>
                <a:ea typeface="Kanit Light"/>
                <a:cs typeface="Kanit Light"/>
                <a:sym typeface="Kanit Light"/>
              </a:rPr>
              <a:t>, and infographics &amp; images by </a:t>
            </a:r>
            <a:r>
              <a:rPr lang="en" sz="1200" b="1">
                <a:solidFill>
                  <a:schemeClr val="accent2"/>
                </a:solidFill>
                <a:uFill>
                  <a:noFill/>
                </a:uFill>
                <a:latin typeface="Kanit"/>
                <a:ea typeface="Kanit"/>
                <a:cs typeface="Kanit"/>
                <a:sym typeface="Kanit"/>
                <a:hlinkClick r:id="rId4">
                  <a:extLst>
                    <a:ext uri="{A12FA001-AC4F-418D-AE19-62706E023703}">
                      <ahyp:hlinkClr xmlns:ahyp="http://schemas.microsoft.com/office/drawing/2018/hyperlinkcolor" val="tx"/>
                    </a:ext>
                  </a:extLst>
                </a:hlinkClick>
              </a:rPr>
              <a:t>Freepik</a:t>
            </a:r>
            <a:endParaRPr sz="1200" b="1">
              <a:solidFill>
                <a:schemeClr val="accent2"/>
              </a:solidFill>
              <a:latin typeface="Kanit"/>
              <a:ea typeface="Kanit"/>
              <a:cs typeface="Kanit"/>
              <a:sym typeface="Kanit"/>
            </a:endParaRPr>
          </a:p>
        </p:txBody>
      </p:sp>
      <p:grpSp>
        <p:nvGrpSpPr>
          <p:cNvPr id="390" name="Google Shape;390;p33"/>
          <p:cNvGrpSpPr/>
          <p:nvPr/>
        </p:nvGrpSpPr>
        <p:grpSpPr>
          <a:xfrm>
            <a:off x="0" y="-1"/>
            <a:ext cx="9144000" cy="5143500"/>
            <a:chOff x="0" y="-1"/>
            <a:chExt cx="9144000" cy="5143500"/>
          </a:xfrm>
        </p:grpSpPr>
        <p:pic>
          <p:nvPicPr>
            <p:cNvPr id="391" name="Google Shape;391;p33"/>
            <p:cNvPicPr preferRelativeResize="0"/>
            <p:nvPr/>
          </p:nvPicPr>
          <p:blipFill rotWithShape="1">
            <a:blip r:embed="rId5">
              <a:alphaModFix/>
            </a:blip>
            <a:srcRect l="50755" b="19237"/>
            <a:stretch/>
          </p:blipFill>
          <p:spPr>
            <a:xfrm>
              <a:off x="0" y="3951925"/>
              <a:ext cx="820800" cy="1191575"/>
            </a:xfrm>
            <a:prstGeom prst="rect">
              <a:avLst/>
            </a:prstGeom>
            <a:noFill/>
            <a:ln>
              <a:noFill/>
            </a:ln>
            <a:effectLst>
              <a:outerShdw blurRad="257175" dist="57150" dir="4020000" algn="bl" rotWithShape="0">
                <a:schemeClr val="accent2">
                  <a:alpha val="12000"/>
                </a:schemeClr>
              </a:outerShdw>
            </a:effectLst>
          </p:spPr>
        </p:pic>
        <p:grpSp>
          <p:nvGrpSpPr>
            <p:cNvPr id="392" name="Google Shape;392;p33"/>
            <p:cNvGrpSpPr/>
            <p:nvPr/>
          </p:nvGrpSpPr>
          <p:grpSpPr>
            <a:xfrm>
              <a:off x="5402541" y="0"/>
              <a:ext cx="2390329" cy="1453917"/>
              <a:chOff x="5394875" y="0"/>
              <a:chExt cx="2372300" cy="1442950"/>
            </a:xfrm>
          </p:grpSpPr>
          <p:pic>
            <p:nvPicPr>
              <p:cNvPr id="393" name="Google Shape;393;p33"/>
              <p:cNvPicPr preferRelativeResize="0"/>
              <p:nvPr/>
            </p:nvPicPr>
            <p:blipFill rotWithShape="1">
              <a:blip r:embed="rId6">
                <a:alphaModFix/>
              </a:blip>
              <a:srcRect t="23808" b="174"/>
              <a:stretch/>
            </p:blipFill>
            <p:spPr>
              <a:xfrm>
                <a:off x="5394875" y="0"/>
                <a:ext cx="2000117" cy="1442950"/>
              </a:xfrm>
              <a:prstGeom prst="rect">
                <a:avLst/>
              </a:prstGeom>
              <a:noFill/>
              <a:ln>
                <a:noFill/>
              </a:ln>
              <a:effectLst>
                <a:outerShdw blurRad="257175" dist="57150" dir="4020000" algn="bl" rotWithShape="0">
                  <a:schemeClr val="accent2">
                    <a:alpha val="12000"/>
                  </a:schemeClr>
                </a:outerShdw>
              </a:effectLst>
            </p:spPr>
          </p:pic>
          <p:pic>
            <p:nvPicPr>
              <p:cNvPr id="394" name="Google Shape;394;p33"/>
              <p:cNvPicPr preferRelativeResize="0"/>
              <p:nvPr/>
            </p:nvPicPr>
            <p:blipFill rotWithShape="1">
              <a:blip r:embed="rId7">
                <a:alphaModFix/>
              </a:blip>
              <a:srcRect/>
              <a:stretch/>
            </p:blipFill>
            <p:spPr>
              <a:xfrm>
                <a:off x="6946375" y="311514"/>
                <a:ext cx="820800" cy="819922"/>
              </a:xfrm>
              <a:prstGeom prst="rect">
                <a:avLst/>
              </a:prstGeom>
              <a:noFill/>
              <a:ln>
                <a:noFill/>
              </a:ln>
              <a:effectLst>
                <a:outerShdw blurRad="257175" dist="57150" dir="4140000" algn="bl" rotWithShape="0">
                  <a:schemeClr val="accent2">
                    <a:alpha val="10000"/>
                  </a:schemeClr>
                </a:outerShdw>
              </a:effectLst>
            </p:spPr>
          </p:pic>
        </p:grpSp>
        <p:pic>
          <p:nvPicPr>
            <p:cNvPr id="395" name="Google Shape;395;p33"/>
            <p:cNvPicPr preferRelativeResize="0"/>
            <p:nvPr/>
          </p:nvPicPr>
          <p:blipFill rotWithShape="1">
            <a:blip r:embed="rId8">
              <a:alphaModFix/>
            </a:blip>
            <a:srcRect l="57317" b="27309"/>
            <a:stretch/>
          </p:blipFill>
          <p:spPr>
            <a:xfrm rot="10800000">
              <a:off x="8408651" y="-1"/>
              <a:ext cx="735349" cy="1408601"/>
            </a:xfrm>
            <a:prstGeom prst="rect">
              <a:avLst/>
            </a:prstGeom>
            <a:noFill/>
            <a:ln>
              <a:noFill/>
            </a:ln>
            <a:effectLst>
              <a:outerShdw blurRad="257175" dist="57150" dir="4140000" algn="bl" rotWithShape="0">
                <a:schemeClr val="accent2">
                  <a:alpha val="12000"/>
                </a:schemeClr>
              </a:outerShdw>
            </a:effectLst>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dk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92848"/>
            <a:ext cx="7704000" cy="460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2800"/>
              <a:buFont typeface="Krona One"/>
              <a:buNone/>
              <a:defRPr sz="2800" b="1">
                <a:solidFill>
                  <a:schemeClr val="accent2"/>
                </a:solidFill>
                <a:latin typeface="Krona One"/>
                <a:ea typeface="Krona One"/>
                <a:cs typeface="Krona One"/>
                <a:sym typeface="Krona One"/>
              </a:defRPr>
            </a:lvl1pPr>
            <a:lvl2pPr lvl="1" algn="ctr" rtl="0">
              <a:lnSpc>
                <a:spcPct val="100000"/>
              </a:lnSpc>
              <a:spcBef>
                <a:spcPts val="0"/>
              </a:spcBef>
              <a:spcAft>
                <a:spcPts val="0"/>
              </a:spcAft>
              <a:buClr>
                <a:schemeClr val="accent2"/>
              </a:buClr>
              <a:buSzPts val="3600"/>
              <a:buFont typeface="Kanit"/>
              <a:buNone/>
              <a:defRPr sz="3600" b="1">
                <a:solidFill>
                  <a:schemeClr val="accent2"/>
                </a:solidFill>
                <a:latin typeface="Kanit"/>
                <a:ea typeface="Kanit"/>
                <a:cs typeface="Kanit"/>
                <a:sym typeface="Kanit"/>
              </a:defRPr>
            </a:lvl2pPr>
            <a:lvl3pPr lvl="2" algn="ctr" rtl="0">
              <a:lnSpc>
                <a:spcPct val="100000"/>
              </a:lnSpc>
              <a:spcBef>
                <a:spcPts val="0"/>
              </a:spcBef>
              <a:spcAft>
                <a:spcPts val="0"/>
              </a:spcAft>
              <a:buClr>
                <a:schemeClr val="accent2"/>
              </a:buClr>
              <a:buSzPts val="3600"/>
              <a:buFont typeface="Kanit"/>
              <a:buNone/>
              <a:defRPr sz="3600" b="1">
                <a:solidFill>
                  <a:schemeClr val="accent2"/>
                </a:solidFill>
                <a:latin typeface="Kanit"/>
                <a:ea typeface="Kanit"/>
                <a:cs typeface="Kanit"/>
                <a:sym typeface="Kanit"/>
              </a:defRPr>
            </a:lvl3pPr>
            <a:lvl4pPr lvl="3" algn="ctr" rtl="0">
              <a:lnSpc>
                <a:spcPct val="100000"/>
              </a:lnSpc>
              <a:spcBef>
                <a:spcPts val="0"/>
              </a:spcBef>
              <a:spcAft>
                <a:spcPts val="0"/>
              </a:spcAft>
              <a:buClr>
                <a:schemeClr val="accent2"/>
              </a:buClr>
              <a:buSzPts val="3600"/>
              <a:buFont typeface="Kanit"/>
              <a:buNone/>
              <a:defRPr sz="3600" b="1">
                <a:solidFill>
                  <a:schemeClr val="accent2"/>
                </a:solidFill>
                <a:latin typeface="Kanit"/>
                <a:ea typeface="Kanit"/>
                <a:cs typeface="Kanit"/>
                <a:sym typeface="Kanit"/>
              </a:defRPr>
            </a:lvl4pPr>
            <a:lvl5pPr lvl="4" algn="ctr" rtl="0">
              <a:lnSpc>
                <a:spcPct val="100000"/>
              </a:lnSpc>
              <a:spcBef>
                <a:spcPts val="0"/>
              </a:spcBef>
              <a:spcAft>
                <a:spcPts val="0"/>
              </a:spcAft>
              <a:buClr>
                <a:schemeClr val="accent2"/>
              </a:buClr>
              <a:buSzPts val="3600"/>
              <a:buFont typeface="Kanit"/>
              <a:buNone/>
              <a:defRPr sz="3600" b="1">
                <a:solidFill>
                  <a:schemeClr val="accent2"/>
                </a:solidFill>
                <a:latin typeface="Kanit"/>
                <a:ea typeface="Kanit"/>
                <a:cs typeface="Kanit"/>
                <a:sym typeface="Kanit"/>
              </a:defRPr>
            </a:lvl5pPr>
            <a:lvl6pPr lvl="5" algn="ctr" rtl="0">
              <a:lnSpc>
                <a:spcPct val="100000"/>
              </a:lnSpc>
              <a:spcBef>
                <a:spcPts val="0"/>
              </a:spcBef>
              <a:spcAft>
                <a:spcPts val="0"/>
              </a:spcAft>
              <a:buClr>
                <a:schemeClr val="accent2"/>
              </a:buClr>
              <a:buSzPts val="3600"/>
              <a:buFont typeface="Kanit"/>
              <a:buNone/>
              <a:defRPr sz="3600" b="1">
                <a:solidFill>
                  <a:schemeClr val="accent2"/>
                </a:solidFill>
                <a:latin typeface="Kanit"/>
                <a:ea typeface="Kanit"/>
                <a:cs typeface="Kanit"/>
                <a:sym typeface="Kanit"/>
              </a:defRPr>
            </a:lvl6pPr>
            <a:lvl7pPr lvl="6" algn="ctr" rtl="0">
              <a:lnSpc>
                <a:spcPct val="100000"/>
              </a:lnSpc>
              <a:spcBef>
                <a:spcPts val="0"/>
              </a:spcBef>
              <a:spcAft>
                <a:spcPts val="0"/>
              </a:spcAft>
              <a:buClr>
                <a:schemeClr val="accent2"/>
              </a:buClr>
              <a:buSzPts val="3600"/>
              <a:buFont typeface="Kanit"/>
              <a:buNone/>
              <a:defRPr sz="3600" b="1">
                <a:solidFill>
                  <a:schemeClr val="accent2"/>
                </a:solidFill>
                <a:latin typeface="Kanit"/>
                <a:ea typeface="Kanit"/>
                <a:cs typeface="Kanit"/>
                <a:sym typeface="Kanit"/>
              </a:defRPr>
            </a:lvl7pPr>
            <a:lvl8pPr lvl="7" algn="ctr" rtl="0">
              <a:lnSpc>
                <a:spcPct val="100000"/>
              </a:lnSpc>
              <a:spcBef>
                <a:spcPts val="0"/>
              </a:spcBef>
              <a:spcAft>
                <a:spcPts val="0"/>
              </a:spcAft>
              <a:buClr>
                <a:schemeClr val="accent2"/>
              </a:buClr>
              <a:buSzPts val="3600"/>
              <a:buFont typeface="Kanit"/>
              <a:buNone/>
              <a:defRPr sz="3600" b="1">
                <a:solidFill>
                  <a:schemeClr val="accent2"/>
                </a:solidFill>
                <a:latin typeface="Kanit"/>
                <a:ea typeface="Kanit"/>
                <a:cs typeface="Kanit"/>
                <a:sym typeface="Kanit"/>
              </a:defRPr>
            </a:lvl8pPr>
            <a:lvl9pPr lvl="8" algn="ctr" rtl="0">
              <a:lnSpc>
                <a:spcPct val="100000"/>
              </a:lnSpc>
              <a:spcBef>
                <a:spcPts val="0"/>
              </a:spcBef>
              <a:spcAft>
                <a:spcPts val="0"/>
              </a:spcAft>
              <a:buClr>
                <a:schemeClr val="accent2"/>
              </a:buClr>
              <a:buSzPts val="3600"/>
              <a:buFont typeface="Kanit"/>
              <a:buNone/>
              <a:defRPr sz="3600" b="1">
                <a:solidFill>
                  <a:schemeClr val="accent2"/>
                </a:solidFill>
                <a:latin typeface="Kanit"/>
                <a:ea typeface="Kanit"/>
                <a:cs typeface="Kanit"/>
                <a:sym typeface="Kanit"/>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ctr" anchorCtr="0">
            <a:noAutofit/>
          </a:bodyPr>
          <a:lstStyle>
            <a:lvl1pPr marL="457200" lvl="0" indent="-330200">
              <a:lnSpc>
                <a:spcPct val="100000"/>
              </a:lnSpc>
              <a:spcBef>
                <a:spcPts val="0"/>
              </a:spcBef>
              <a:spcAft>
                <a:spcPts val="0"/>
              </a:spcAft>
              <a:buClr>
                <a:schemeClr val="accent2"/>
              </a:buClr>
              <a:buSzPts val="1600"/>
              <a:buFont typeface="Kanit Light"/>
              <a:buChar char="●"/>
              <a:defRPr sz="1600">
                <a:solidFill>
                  <a:schemeClr val="accent2"/>
                </a:solidFill>
                <a:latin typeface="Kanit Light"/>
                <a:ea typeface="Kanit Light"/>
                <a:cs typeface="Kanit Light"/>
                <a:sym typeface="Kanit Light"/>
              </a:defRPr>
            </a:lvl1pPr>
            <a:lvl2pPr marL="914400" lvl="1" indent="-330200">
              <a:lnSpc>
                <a:spcPct val="100000"/>
              </a:lnSpc>
              <a:spcBef>
                <a:spcPts val="0"/>
              </a:spcBef>
              <a:spcAft>
                <a:spcPts val="0"/>
              </a:spcAft>
              <a:buClr>
                <a:schemeClr val="accent2"/>
              </a:buClr>
              <a:buSzPts val="1600"/>
              <a:buFont typeface="Kanit Light"/>
              <a:buChar char="○"/>
              <a:defRPr sz="1600">
                <a:solidFill>
                  <a:schemeClr val="accent2"/>
                </a:solidFill>
                <a:latin typeface="Kanit Light"/>
                <a:ea typeface="Kanit Light"/>
                <a:cs typeface="Kanit Light"/>
                <a:sym typeface="Kanit Light"/>
              </a:defRPr>
            </a:lvl2pPr>
            <a:lvl3pPr marL="1371600" lvl="2" indent="-330200">
              <a:lnSpc>
                <a:spcPct val="100000"/>
              </a:lnSpc>
              <a:spcBef>
                <a:spcPts val="0"/>
              </a:spcBef>
              <a:spcAft>
                <a:spcPts val="0"/>
              </a:spcAft>
              <a:buClr>
                <a:schemeClr val="accent2"/>
              </a:buClr>
              <a:buSzPts val="1600"/>
              <a:buFont typeface="Kanit Light"/>
              <a:buChar char="■"/>
              <a:defRPr sz="1600">
                <a:solidFill>
                  <a:schemeClr val="accent2"/>
                </a:solidFill>
                <a:latin typeface="Kanit Light"/>
                <a:ea typeface="Kanit Light"/>
                <a:cs typeface="Kanit Light"/>
                <a:sym typeface="Kanit Light"/>
              </a:defRPr>
            </a:lvl3pPr>
            <a:lvl4pPr marL="1828800" lvl="3" indent="-330200">
              <a:lnSpc>
                <a:spcPct val="100000"/>
              </a:lnSpc>
              <a:spcBef>
                <a:spcPts val="0"/>
              </a:spcBef>
              <a:spcAft>
                <a:spcPts val="0"/>
              </a:spcAft>
              <a:buClr>
                <a:schemeClr val="accent2"/>
              </a:buClr>
              <a:buSzPts val="1600"/>
              <a:buFont typeface="Kanit Light"/>
              <a:buChar char="●"/>
              <a:defRPr sz="1600">
                <a:solidFill>
                  <a:schemeClr val="accent2"/>
                </a:solidFill>
                <a:latin typeface="Kanit Light"/>
                <a:ea typeface="Kanit Light"/>
                <a:cs typeface="Kanit Light"/>
                <a:sym typeface="Kanit Light"/>
              </a:defRPr>
            </a:lvl4pPr>
            <a:lvl5pPr marL="2286000" lvl="4" indent="-330200">
              <a:lnSpc>
                <a:spcPct val="100000"/>
              </a:lnSpc>
              <a:spcBef>
                <a:spcPts val="0"/>
              </a:spcBef>
              <a:spcAft>
                <a:spcPts val="0"/>
              </a:spcAft>
              <a:buClr>
                <a:schemeClr val="accent2"/>
              </a:buClr>
              <a:buSzPts val="1600"/>
              <a:buFont typeface="Kanit Light"/>
              <a:buChar char="○"/>
              <a:defRPr sz="1600">
                <a:solidFill>
                  <a:schemeClr val="accent2"/>
                </a:solidFill>
                <a:latin typeface="Kanit Light"/>
                <a:ea typeface="Kanit Light"/>
                <a:cs typeface="Kanit Light"/>
                <a:sym typeface="Kanit Light"/>
              </a:defRPr>
            </a:lvl5pPr>
            <a:lvl6pPr marL="2743200" lvl="5" indent="-330200">
              <a:lnSpc>
                <a:spcPct val="100000"/>
              </a:lnSpc>
              <a:spcBef>
                <a:spcPts val="0"/>
              </a:spcBef>
              <a:spcAft>
                <a:spcPts val="0"/>
              </a:spcAft>
              <a:buClr>
                <a:schemeClr val="accent2"/>
              </a:buClr>
              <a:buSzPts val="1600"/>
              <a:buFont typeface="Kanit Light"/>
              <a:buChar char="■"/>
              <a:defRPr sz="1600">
                <a:solidFill>
                  <a:schemeClr val="accent2"/>
                </a:solidFill>
                <a:latin typeface="Kanit Light"/>
                <a:ea typeface="Kanit Light"/>
                <a:cs typeface="Kanit Light"/>
                <a:sym typeface="Kanit Light"/>
              </a:defRPr>
            </a:lvl6pPr>
            <a:lvl7pPr marL="3200400" lvl="6" indent="-330200">
              <a:lnSpc>
                <a:spcPct val="100000"/>
              </a:lnSpc>
              <a:spcBef>
                <a:spcPts val="0"/>
              </a:spcBef>
              <a:spcAft>
                <a:spcPts val="0"/>
              </a:spcAft>
              <a:buClr>
                <a:schemeClr val="accent2"/>
              </a:buClr>
              <a:buSzPts val="1600"/>
              <a:buFont typeface="Kanit Light"/>
              <a:buChar char="●"/>
              <a:defRPr sz="1600">
                <a:solidFill>
                  <a:schemeClr val="accent2"/>
                </a:solidFill>
                <a:latin typeface="Kanit Light"/>
                <a:ea typeface="Kanit Light"/>
                <a:cs typeface="Kanit Light"/>
                <a:sym typeface="Kanit Light"/>
              </a:defRPr>
            </a:lvl7pPr>
            <a:lvl8pPr marL="3657600" lvl="7" indent="-330200">
              <a:lnSpc>
                <a:spcPct val="100000"/>
              </a:lnSpc>
              <a:spcBef>
                <a:spcPts val="0"/>
              </a:spcBef>
              <a:spcAft>
                <a:spcPts val="0"/>
              </a:spcAft>
              <a:buClr>
                <a:schemeClr val="accent2"/>
              </a:buClr>
              <a:buSzPts val="1600"/>
              <a:buFont typeface="Kanit Light"/>
              <a:buChar char="○"/>
              <a:defRPr sz="1600">
                <a:solidFill>
                  <a:schemeClr val="accent2"/>
                </a:solidFill>
                <a:latin typeface="Kanit Light"/>
                <a:ea typeface="Kanit Light"/>
                <a:cs typeface="Kanit Light"/>
                <a:sym typeface="Kanit Light"/>
              </a:defRPr>
            </a:lvl8pPr>
            <a:lvl9pPr marL="4114800" lvl="8" indent="-330200">
              <a:lnSpc>
                <a:spcPct val="100000"/>
              </a:lnSpc>
              <a:spcBef>
                <a:spcPts val="0"/>
              </a:spcBef>
              <a:spcAft>
                <a:spcPts val="0"/>
              </a:spcAft>
              <a:buClr>
                <a:schemeClr val="accent2"/>
              </a:buClr>
              <a:buSzPts val="1600"/>
              <a:buFont typeface="Kanit Light"/>
              <a:buChar char="■"/>
              <a:defRPr sz="1600">
                <a:solidFill>
                  <a:schemeClr val="accent2"/>
                </a:solidFill>
                <a:latin typeface="Kanit Light"/>
                <a:ea typeface="Kanit Light"/>
                <a:cs typeface="Kanit Light"/>
                <a:sym typeface="Kanit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6" r:id="rId5"/>
    <p:sldLayoutId id="2147483660" r:id="rId6"/>
    <p:sldLayoutId id="2147483672" r:id="rId7"/>
    <p:sldLayoutId id="2147483675" r:id="rId8"/>
    <p:sldLayoutId id="2147483679" r:id="rId9"/>
    <p:sldLayoutId id="2147483680" r:id="rId10"/>
    <p:sldLayoutId id="214748368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2.tmp"/><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33.jpg"/><Relationship Id="rId5" Type="http://schemas.openxmlformats.org/officeDocument/2006/relationships/image" Target="../media/image32.jpg"/><Relationship Id="rId4" Type="http://schemas.openxmlformats.org/officeDocument/2006/relationships/image" Target="../media/image31.jpg"/></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9.xml.rels><?xml version="1.0" encoding="UTF-8" standalone="yes"?>
<Relationships xmlns="http://schemas.openxmlformats.org/package/2006/relationships"><Relationship Id="rId3" Type="http://schemas.openxmlformats.org/officeDocument/2006/relationships/image" Target="../media/image38.tmp"/><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5EFFA-1693-498B-806E-26DD672FC2AF}"/>
              </a:ext>
            </a:extLst>
          </p:cNvPr>
          <p:cNvSpPr>
            <a:spLocks noGrp="1"/>
          </p:cNvSpPr>
          <p:nvPr>
            <p:ph type="ctrTitle"/>
          </p:nvPr>
        </p:nvSpPr>
        <p:spPr>
          <a:xfrm>
            <a:off x="5060271" y="1464817"/>
            <a:ext cx="4010488" cy="1591321"/>
          </a:xfrm>
          <a:solidFill>
            <a:schemeClr val="tx2">
              <a:lumMod val="50000"/>
              <a:alpha val="90000"/>
            </a:schemeClr>
          </a:solidFill>
        </p:spPr>
        <p:txBody>
          <a:bodyPr anchor="t">
            <a:normAutofit fontScale="90000"/>
          </a:bodyPr>
          <a:lstStyle/>
          <a:p>
            <a:r>
              <a:rPr lang="en-US" sz="2700" spc="225" dirty="0" err="1">
                <a:solidFill>
                  <a:schemeClr val="bg1"/>
                </a:solidFill>
                <a:effectLst>
                  <a:outerShdw blurRad="38100" dist="38100" dir="2700000" algn="tl">
                    <a:srgbClr val="000000">
                      <a:alpha val="43137"/>
                    </a:srgbClr>
                  </a:outerShdw>
                </a:effectLst>
                <a:latin typeface="Microsoft PhagsPa" panose="020B0502040204020203" pitchFamily="34" charset="0"/>
                <a:ea typeface="Calibri" panose="020F0502020204030204" pitchFamily="34" charset="0"/>
                <a:cs typeface="Times New Roman" panose="02020603050405020304" pitchFamily="18" charset="0"/>
              </a:rPr>
              <a:t>Xây</a:t>
            </a:r>
            <a:r>
              <a:rPr lang="en-US" sz="2700" spc="225" dirty="0">
                <a:solidFill>
                  <a:schemeClr val="bg1"/>
                </a:solidFill>
                <a:effectLst>
                  <a:outerShdw blurRad="38100" dist="38100" dir="2700000" algn="tl">
                    <a:srgbClr val="000000">
                      <a:alpha val="43137"/>
                    </a:srgbClr>
                  </a:outerShdw>
                </a:effectLst>
                <a:latin typeface="Microsoft PhagsPa" panose="020B0502040204020203" pitchFamily="34" charset="0"/>
                <a:ea typeface="Calibri" panose="020F0502020204030204" pitchFamily="34" charset="0"/>
                <a:cs typeface="Times New Roman" panose="02020603050405020304" pitchFamily="18" charset="0"/>
              </a:rPr>
              <a:t> </a:t>
            </a:r>
            <a:r>
              <a:rPr lang="en-US" sz="2700" spc="225" dirty="0" err="1">
                <a:solidFill>
                  <a:schemeClr val="bg1"/>
                </a:solidFill>
                <a:effectLst>
                  <a:outerShdw blurRad="38100" dist="38100" dir="2700000" algn="tl">
                    <a:srgbClr val="000000">
                      <a:alpha val="43137"/>
                    </a:srgbClr>
                  </a:outerShdw>
                </a:effectLst>
                <a:latin typeface="Microsoft PhagsPa" panose="020B0502040204020203" pitchFamily="34" charset="0"/>
                <a:ea typeface="Calibri" panose="020F0502020204030204" pitchFamily="34" charset="0"/>
                <a:cs typeface="Times New Roman" panose="02020603050405020304" pitchFamily="18" charset="0"/>
              </a:rPr>
              <a:t>dựng</a:t>
            </a:r>
            <a:r>
              <a:rPr lang="en-US" sz="2700" spc="225" dirty="0">
                <a:solidFill>
                  <a:schemeClr val="bg1"/>
                </a:solidFill>
                <a:effectLst>
                  <a:outerShdw blurRad="38100" dist="38100" dir="2700000" algn="tl">
                    <a:srgbClr val="000000">
                      <a:alpha val="43137"/>
                    </a:srgbClr>
                  </a:outerShdw>
                </a:effectLst>
                <a:latin typeface="Microsoft PhagsPa" panose="020B0502040204020203" pitchFamily="34" charset="0"/>
                <a:ea typeface="Calibri" panose="020F0502020204030204" pitchFamily="34" charset="0"/>
                <a:cs typeface="Times New Roman" panose="02020603050405020304" pitchFamily="18" charset="0"/>
              </a:rPr>
              <a:t> </a:t>
            </a:r>
            <a:r>
              <a:rPr lang="en-US" sz="2700" spc="225" dirty="0" err="1">
                <a:solidFill>
                  <a:schemeClr val="bg1"/>
                </a:solidFill>
                <a:effectLst>
                  <a:outerShdw blurRad="38100" dist="38100" dir="2700000" algn="tl">
                    <a:srgbClr val="000000">
                      <a:alpha val="43137"/>
                    </a:srgbClr>
                  </a:outerShdw>
                </a:effectLst>
                <a:latin typeface="Microsoft PhagsPa" panose="020B0502040204020203" pitchFamily="34" charset="0"/>
                <a:ea typeface="Calibri" panose="020F0502020204030204" pitchFamily="34" charset="0"/>
                <a:cs typeface="Times New Roman" panose="02020603050405020304" pitchFamily="18" charset="0"/>
              </a:rPr>
              <a:t>ứng</a:t>
            </a:r>
            <a:r>
              <a:rPr lang="en-US" sz="2700" spc="225" dirty="0">
                <a:solidFill>
                  <a:schemeClr val="bg1"/>
                </a:solidFill>
                <a:effectLst>
                  <a:outerShdw blurRad="38100" dist="38100" dir="2700000" algn="tl">
                    <a:srgbClr val="000000">
                      <a:alpha val="43137"/>
                    </a:srgbClr>
                  </a:outerShdw>
                </a:effectLst>
                <a:latin typeface="Microsoft PhagsPa" panose="020B0502040204020203" pitchFamily="34" charset="0"/>
                <a:ea typeface="Calibri" panose="020F0502020204030204" pitchFamily="34" charset="0"/>
                <a:cs typeface="Times New Roman" panose="02020603050405020304" pitchFamily="18" charset="0"/>
              </a:rPr>
              <a:t> </a:t>
            </a:r>
            <a:r>
              <a:rPr lang="en-US" sz="2700" spc="225" dirty="0" err="1">
                <a:solidFill>
                  <a:schemeClr val="bg1"/>
                </a:solidFill>
                <a:effectLst>
                  <a:outerShdw blurRad="38100" dist="38100" dir="2700000" algn="tl">
                    <a:srgbClr val="000000">
                      <a:alpha val="43137"/>
                    </a:srgbClr>
                  </a:outerShdw>
                </a:effectLst>
                <a:latin typeface="Microsoft PhagsPa" panose="020B0502040204020203" pitchFamily="34" charset="0"/>
                <a:ea typeface="Calibri" panose="020F0502020204030204" pitchFamily="34" charset="0"/>
                <a:cs typeface="Times New Roman" panose="02020603050405020304" pitchFamily="18" charset="0"/>
              </a:rPr>
              <a:t>dụng</a:t>
            </a:r>
            <a:r>
              <a:rPr lang="en-US" sz="2700" spc="225" dirty="0">
                <a:solidFill>
                  <a:schemeClr val="bg1"/>
                </a:solidFill>
                <a:effectLst>
                  <a:outerShdw blurRad="38100" dist="38100" dir="2700000" algn="tl">
                    <a:srgbClr val="000000">
                      <a:alpha val="43137"/>
                    </a:srgbClr>
                  </a:outerShdw>
                </a:effectLst>
                <a:latin typeface="Microsoft PhagsPa" panose="020B0502040204020203" pitchFamily="34" charset="0"/>
                <a:ea typeface="Calibri" panose="020F0502020204030204" pitchFamily="34" charset="0"/>
                <a:cs typeface="Times New Roman" panose="02020603050405020304" pitchFamily="18" charset="0"/>
              </a:rPr>
              <a:t> </a:t>
            </a:r>
            <a:r>
              <a:rPr lang="en-US" sz="2700" spc="225" dirty="0" err="1">
                <a:solidFill>
                  <a:schemeClr val="bg1"/>
                </a:solidFill>
                <a:effectLst>
                  <a:outerShdw blurRad="38100" dist="38100" dir="2700000" algn="tl">
                    <a:srgbClr val="000000">
                      <a:alpha val="43137"/>
                    </a:srgbClr>
                  </a:outerShdw>
                </a:effectLst>
                <a:latin typeface="Microsoft PhagsPa" panose="020B0502040204020203" pitchFamily="34" charset="0"/>
                <a:ea typeface="Calibri" panose="020F0502020204030204" pitchFamily="34" charset="0"/>
                <a:cs typeface="Times New Roman" panose="02020603050405020304" pitchFamily="18" charset="0"/>
              </a:rPr>
              <a:t>quản</a:t>
            </a:r>
            <a:r>
              <a:rPr lang="en-US" sz="2700" spc="225" dirty="0">
                <a:solidFill>
                  <a:schemeClr val="bg1"/>
                </a:solidFill>
                <a:effectLst>
                  <a:outerShdw blurRad="38100" dist="38100" dir="2700000" algn="tl">
                    <a:srgbClr val="000000">
                      <a:alpha val="43137"/>
                    </a:srgbClr>
                  </a:outerShdw>
                </a:effectLst>
                <a:latin typeface="Microsoft PhagsPa" panose="020B0502040204020203" pitchFamily="34" charset="0"/>
                <a:ea typeface="Calibri" panose="020F0502020204030204" pitchFamily="34" charset="0"/>
                <a:cs typeface="Times New Roman" panose="02020603050405020304" pitchFamily="18" charset="0"/>
              </a:rPr>
              <a:t> </a:t>
            </a:r>
            <a:r>
              <a:rPr lang="en-US" sz="2700" spc="225" dirty="0" err="1">
                <a:solidFill>
                  <a:schemeClr val="bg1"/>
                </a:solidFill>
                <a:effectLst>
                  <a:outerShdw blurRad="38100" dist="38100" dir="2700000" algn="tl">
                    <a:srgbClr val="000000">
                      <a:alpha val="43137"/>
                    </a:srgbClr>
                  </a:outerShdw>
                </a:effectLst>
                <a:latin typeface="Microsoft PhagsPa" panose="020B0502040204020203" pitchFamily="34" charset="0"/>
                <a:ea typeface="Calibri" panose="020F0502020204030204" pitchFamily="34" charset="0"/>
                <a:cs typeface="Times New Roman" panose="02020603050405020304" pitchFamily="18" charset="0"/>
              </a:rPr>
              <a:t>lý</a:t>
            </a:r>
            <a:r>
              <a:rPr lang="en-US" sz="2700" spc="225" dirty="0">
                <a:solidFill>
                  <a:schemeClr val="bg1"/>
                </a:solidFill>
                <a:effectLst>
                  <a:outerShdw blurRad="38100" dist="38100" dir="2700000" algn="tl">
                    <a:srgbClr val="000000">
                      <a:alpha val="43137"/>
                    </a:srgbClr>
                  </a:outerShdw>
                </a:effectLst>
                <a:latin typeface="Microsoft PhagsPa" panose="020B0502040204020203" pitchFamily="34" charset="0"/>
                <a:ea typeface="Calibri" panose="020F0502020204030204" pitchFamily="34" charset="0"/>
                <a:cs typeface="Times New Roman" panose="02020603050405020304" pitchFamily="18" charset="0"/>
              </a:rPr>
              <a:t> </a:t>
            </a:r>
            <a:r>
              <a:rPr lang="en-US" sz="2700" spc="225" dirty="0" err="1">
                <a:solidFill>
                  <a:schemeClr val="bg1"/>
                </a:solidFill>
                <a:effectLst>
                  <a:outerShdw blurRad="38100" dist="38100" dir="2700000" algn="tl">
                    <a:srgbClr val="000000">
                      <a:alpha val="43137"/>
                    </a:srgbClr>
                  </a:outerShdw>
                </a:effectLst>
                <a:latin typeface="Microsoft PhagsPa" panose="020B0502040204020203" pitchFamily="34" charset="0"/>
                <a:ea typeface="Calibri" panose="020F0502020204030204" pitchFamily="34" charset="0"/>
                <a:cs typeface="Times New Roman" panose="02020603050405020304" pitchFamily="18" charset="0"/>
              </a:rPr>
              <a:t>thông</a:t>
            </a:r>
            <a:r>
              <a:rPr lang="en-US" sz="2700" spc="225" dirty="0">
                <a:solidFill>
                  <a:schemeClr val="bg1"/>
                </a:solidFill>
                <a:effectLst>
                  <a:outerShdw blurRad="38100" dist="38100" dir="2700000" algn="tl">
                    <a:srgbClr val="000000">
                      <a:alpha val="43137"/>
                    </a:srgbClr>
                  </a:outerShdw>
                </a:effectLst>
                <a:latin typeface="Microsoft PhagsPa" panose="020B0502040204020203" pitchFamily="34" charset="0"/>
                <a:ea typeface="Calibri" panose="020F0502020204030204" pitchFamily="34" charset="0"/>
                <a:cs typeface="Times New Roman" panose="02020603050405020304" pitchFamily="18" charset="0"/>
              </a:rPr>
              <a:t> tin </a:t>
            </a:r>
            <a:r>
              <a:rPr lang="en-US" sz="2700" spc="225" dirty="0" err="1">
                <a:solidFill>
                  <a:schemeClr val="bg1"/>
                </a:solidFill>
                <a:effectLst>
                  <a:outerShdw blurRad="38100" dist="38100" dir="2700000" algn="tl">
                    <a:srgbClr val="000000">
                      <a:alpha val="43137"/>
                    </a:srgbClr>
                  </a:outerShdw>
                </a:effectLst>
                <a:latin typeface="Microsoft PhagsPa" panose="020B0502040204020203" pitchFamily="34" charset="0"/>
                <a:ea typeface="Calibri" panose="020F0502020204030204" pitchFamily="34" charset="0"/>
                <a:cs typeface="Times New Roman" panose="02020603050405020304" pitchFamily="18" charset="0"/>
              </a:rPr>
              <a:t>nhà</a:t>
            </a:r>
            <a:r>
              <a:rPr lang="en-US" sz="2700" spc="225" dirty="0">
                <a:solidFill>
                  <a:schemeClr val="bg1"/>
                </a:solidFill>
                <a:effectLst>
                  <a:outerShdw blurRad="38100" dist="38100" dir="2700000" algn="tl">
                    <a:srgbClr val="000000">
                      <a:alpha val="43137"/>
                    </a:srgbClr>
                  </a:outerShdw>
                </a:effectLst>
                <a:latin typeface="Microsoft PhagsPa" panose="020B0502040204020203" pitchFamily="34" charset="0"/>
                <a:ea typeface="Calibri" panose="020F0502020204030204" pitchFamily="34" charset="0"/>
                <a:cs typeface="Times New Roman" panose="02020603050405020304" pitchFamily="18" charset="0"/>
              </a:rPr>
              <a:t> </a:t>
            </a:r>
            <a:r>
              <a:rPr lang="en-US" sz="2700" spc="225" dirty="0" err="1">
                <a:solidFill>
                  <a:schemeClr val="bg1"/>
                </a:solidFill>
                <a:effectLst>
                  <a:outerShdw blurRad="38100" dist="38100" dir="2700000" algn="tl">
                    <a:srgbClr val="000000">
                      <a:alpha val="43137"/>
                    </a:srgbClr>
                  </a:outerShdw>
                </a:effectLst>
                <a:latin typeface="Microsoft PhagsPa" panose="020B0502040204020203" pitchFamily="34" charset="0"/>
                <a:ea typeface="Calibri" panose="020F0502020204030204" pitchFamily="34" charset="0"/>
                <a:cs typeface="Times New Roman" panose="02020603050405020304" pitchFamily="18" charset="0"/>
              </a:rPr>
              <a:t>trọ</a:t>
            </a:r>
            <a:r>
              <a:rPr lang="en-US" sz="2700" spc="225" dirty="0">
                <a:solidFill>
                  <a:schemeClr val="bg1"/>
                </a:solidFill>
                <a:effectLst>
                  <a:outerShdw blurRad="38100" dist="38100" dir="2700000" algn="tl">
                    <a:srgbClr val="000000">
                      <a:alpha val="43137"/>
                    </a:srgbClr>
                  </a:outerShdw>
                </a:effectLst>
                <a:latin typeface="Microsoft PhagsPa" panose="020B0502040204020203" pitchFamily="34" charset="0"/>
                <a:ea typeface="Calibri" panose="020F0502020204030204" pitchFamily="34" charset="0"/>
                <a:cs typeface="Times New Roman" panose="02020603050405020304" pitchFamily="18" charset="0"/>
              </a:rPr>
              <a:t> </a:t>
            </a:r>
            <a:r>
              <a:rPr lang="en-US" sz="2700" spc="225" dirty="0" err="1">
                <a:solidFill>
                  <a:schemeClr val="bg1"/>
                </a:solidFill>
                <a:effectLst>
                  <a:outerShdw blurRad="38100" dist="38100" dir="2700000" algn="tl">
                    <a:srgbClr val="000000">
                      <a:alpha val="43137"/>
                    </a:srgbClr>
                  </a:outerShdw>
                </a:effectLst>
                <a:latin typeface="Microsoft PhagsPa" panose="020B0502040204020203" pitchFamily="34" charset="0"/>
                <a:ea typeface="Calibri" panose="020F0502020204030204" pitchFamily="34" charset="0"/>
                <a:cs typeface="Times New Roman" panose="02020603050405020304" pitchFamily="18" charset="0"/>
              </a:rPr>
              <a:t>với</a:t>
            </a:r>
            <a:r>
              <a:rPr lang="en-US" sz="2700" spc="225" dirty="0">
                <a:solidFill>
                  <a:schemeClr val="bg1"/>
                </a:solidFill>
                <a:effectLst>
                  <a:outerShdw blurRad="38100" dist="38100" dir="2700000" algn="tl">
                    <a:srgbClr val="000000">
                      <a:alpha val="43137"/>
                    </a:srgbClr>
                  </a:outerShdw>
                </a:effectLst>
                <a:latin typeface="Microsoft PhagsPa" panose="020B0502040204020203" pitchFamily="34" charset="0"/>
                <a:ea typeface="Calibri" panose="020F0502020204030204" pitchFamily="34" charset="0"/>
                <a:cs typeface="Times New Roman" panose="02020603050405020304" pitchFamily="18" charset="0"/>
              </a:rPr>
              <a:t> C++</a:t>
            </a:r>
            <a:br>
              <a:rPr lang="en-US" sz="1350" spc="225" dirty="0">
                <a:solidFill>
                  <a:schemeClr val="bg1"/>
                </a:solidFill>
                <a:latin typeface="Calibri" panose="020F0502020204030204" pitchFamily="34" charset="0"/>
                <a:ea typeface="Calibri" panose="020F0502020204030204" pitchFamily="34" charset="0"/>
                <a:cs typeface="Times New Roman" panose="02020603050405020304" pitchFamily="18" charset="0"/>
              </a:rPr>
            </a:br>
            <a:endParaRPr lang="en-US" sz="1500" spc="225" dirty="0">
              <a:solidFill>
                <a:schemeClr val="bg1"/>
              </a:solidFill>
            </a:endParaRPr>
          </a:p>
        </p:txBody>
      </p:sp>
    </p:spTree>
    <p:extLst>
      <p:ext uri="{BB962C8B-B14F-4D97-AF65-F5344CB8AC3E}">
        <p14:creationId xmlns:p14="http://schemas.microsoft.com/office/powerpoint/2010/main" val="4240647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grpSp>
        <p:nvGrpSpPr>
          <p:cNvPr id="882" name="Google Shape;882;p70"/>
          <p:cNvGrpSpPr/>
          <p:nvPr/>
        </p:nvGrpSpPr>
        <p:grpSpPr>
          <a:xfrm>
            <a:off x="3682743" y="3115591"/>
            <a:ext cx="5293994" cy="1714934"/>
            <a:chOff x="1924943" y="1164886"/>
            <a:chExt cx="1747800" cy="2814600"/>
          </a:xfrm>
        </p:grpSpPr>
        <p:sp>
          <p:nvSpPr>
            <p:cNvPr id="883" name="Google Shape;883;p70"/>
            <p:cNvSpPr/>
            <p:nvPr/>
          </p:nvSpPr>
          <p:spPr>
            <a:xfrm>
              <a:off x="1924943" y="1164886"/>
              <a:ext cx="1747800" cy="2814600"/>
            </a:xfrm>
            <a:prstGeom prst="roundRect">
              <a:avLst>
                <a:gd name="adj" fmla="val 8172"/>
              </a:avLst>
            </a:prstGeom>
            <a:gradFill>
              <a:gsLst>
                <a:gs pos="0">
                  <a:schemeClr val="accent1"/>
                </a:gs>
                <a:gs pos="50000">
                  <a:schemeClr val="lt2"/>
                </a:gs>
                <a:gs pos="100000">
                  <a:schemeClr val="dk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70"/>
            <p:cNvSpPr/>
            <p:nvPr/>
          </p:nvSpPr>
          <p:spPr>
            <a:xfrm>
              <a:off x="2758604" y="1231625"/>
              <a:ext cx="80400" cy="80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5" name="Google Shape;885;p70"/>
          <p:cNvSpPr txBox="1">
            <a:spLocks noGrp="1"/>
          </p:cNvSpPr>
          <p:nvPr>
            <p:ph type="title"/>
          </p:nvPr>
        </p:nvSpPr>
        <p:spPr>
          <a:xfrm>
            <a:off x="184292" y="67236"/>
            <a:ext cx="8158729" cy="48652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latin typeface="+mj-lt"/>
              </a:rPr>
              <a:t>2.2.Hiển </a:t>
            </a:r>
            <a:r>
              <a:rPr lang="en-US" sz="2000" dirty="0" err="1">
                <a:latin typeface="+mj-lt"/>
              </a:rPr>
              <a:t>thị</a:t>
            </a:r>
            <a:r>
              <a:rPr lang="en-US" sz="2000" dirty="0">
                <a:latin typeface="+mj-lt"/>
              </a:rPr>
              <a:t> </a:t>
            </a:r>
            <a:r>
              <a:rPr lang="en-US" sz="2000" dirty="0" err="1">
                <a:latin typeface="+mj-lt"/>
              </a:rPr>
              <a:t>thông</a:t>
            </a:r>
            <a:r>
              <a:rPr lang="en-US" sz="2000" dirty="0">
                <a:latin typeface="+mj-lt"/>
              </a:rPr>
              <a:t> tin </a:t>
            </a:r>
            <a:r>
              <a:rPr lang="en-US" sz="2000" dirty="0" err="1">
                <a:latin typeface="+mj-lt"/>
              </a:rPr>
              <a:t>các</a:t>
            </a:r>
            <a:r>
              <a:rPr lang="en-US" sz="2000" dirty="0">
                <a:latin typeface="+mj-lt"/>
              </a:rPr>
              <a:t> </a:t>
            </a:r>
            <a:r>
              <a:rPr lang="en-US" sz="2000" dirty="0" err="1">
                <a:latin typeface="+mj-lt"/>
              </a:rPr>
              <a:t>phòng</a:t>
            </a:r>
            <a:r>
              <a:rPr lang="en-US" sz="2000" dirty="0">
                <a:latin typeface="+mj-lt"/>
              </a:rPr>
              <a:t> </a:t>
            </a:r>
            <a:r>
              <a:rPr lang="en-US" sz="2000" dirty="0" err="1">
                <a:latin typeface="+mj-lt"/>
              </a:rPr>
              <a:t>trọ</a:t>
            </a:r>
            <a:endParaRPr sz="2000" dirty="0">
              <a:latin typeface="+mj-lt"/>
            </a:endParaRPr>
          </a:p>
        </p:txBody>
      </p:sp>
      <p:sp>
        <p:nvSpPr>
          <p:cNvPr id="2" name="Rectangle 1">
            <a:extLst>
              <a:ext uri="{FF2B5EF4-FFF2-40B4-BE49-F238E27FC236}">
                <a16:creationId xmlns:a16="http://schemas.microsoft.com/office/drawing/2014/main" id="{3EFAB9E7-B09F-43A5-B3C1-0FB84BF9FE0F}"/>
              </a:ext>
            </a:extLst>
          </p:cNvPr>
          <p:cNvSpPr/>
          <p:nvPr/>
        </p:nvSpPr>
        <p:spPr>
          <a:xfrm>
            <a:off x="247073" y="515246"/>
            <a:ext cx="8782493"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886;p70">
            <a:extLst>
              <a:ext uri="{FF2B5EF4-FFF2-40B4-BE49-F238E27FC236}">
                <a16:creationId xmlns:a16="http://schemas.microsoft.com/office/drawing/2014/main" id="{65D0D614-EEC6-4CAA-9839-0140175E2B74}"/>
              </a:ext>
            </a:extLst>
          </p:cNvPr>
          <p:cNvSpPr txBox="1">
            <a:spLocks/>
          </p:cNvSpPr>
          <p:nvPr/>
        </p:nvSpPr>
        <p:spPr>
          <a:xfrm>
            <a:off x="262293" y="1001770"/>
            <a:ext cx="3231117" cy="34555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1pPr>
            <a:lvl2pPr marL="914400" marR="0" lvl="1"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2pPr>
            <a:lvl3pPr marL="1371600" marR="0" lvl="2"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3pPr>
            <a:lvl4pPr marL="1828800" marR="0" lvl="3"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4pPr>
            <a:lvl5pPr marL="2286000" marR="0" lvl="4"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5pPr>
            <a:lvl6pPr marL="2743200" marR="0" lvl="5"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6pPr>
            <a:lvl7pPr marL="3200400" marR="0" lvl="6"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7pPr>
            <a:lvl8pPr marL="3657600" marR="0" lvl="7"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8pPr>
            <a:lvl9pPr marL="4114800" marR="0" lvl="8"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9pPr>
          </a:lstStyle>
          <a:p>
            <a:pPr marL="0" indent="0" algn="l"/>
            <a:r>
              <a:rPr lang="en-US" dirty="0" err="1">
                <a:latin typeface="Times New Roman" panose="02020603050405020304" pitchFamily="18" charset="0"/>
                <a:ea typeface="Calibri" panose="020F0502020204030204" pitchFamily="34" charset="0"/>
              </a:rPr>
              <a:t>Hiển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thị</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thông</a:t>
            </a:r>
            <a:r>
              <a:rPr lang="en-US" dirty="0">
                <a:latin typeface="Times New Roman" panose="02020603050405020304" pitchFamily="18" charset="0"/>
                <a:ea typeface="Calibri" panose="020F0502020204030204" pitchFamily="34" charset="0"/>
              </a:rPr>
              <a:t> tin ra File:</a:t>
            </a:r>
          </a:p>
          <a:p>
            <a:pPr marL="0" indent="0" algn="l"/>
            <a:endParaRPr lang="en-US" dirty="0">
              <a:latin typeface="Times New Roman" panose="02020603050405020304" pitchFamily="18" charset="0"/>
              <a:ea typeface="Calibri" panose="020F0502020204030204" pitchFamily="34" charset="0"/>
            </a:endParaRPr>
          </a:p>
          <a:p>
            <a:pPr marL="0" indent="0" algn="l"/>
            <a:r>
              <a:rPr lang="en-US" dirty="0">
                <a:latin typeface="Times New Roman" panose="02020603050405020304" pitchFamily="18" charset="0"/>
                <a:ea typeface="Calibri" panose="020F0502020204030204" pitchFamily="34" charset="0"/>
              </a:rPr>
              <a:t>Sau </a:t>
            </a:r>
            <a:r>
              <a:rPr lang="en-US" dirty="0" err="1">
                <a:latin typeface="Times New Roman" panose="02020603050405020304" pitchFamily="18" charset="0"/>
                <a:ea typeface="Calibri" panose="020F0502020204030204" pitchFamily="34" charset="0"/>
              </a:rPr>
              <a:t>khi</a:t>
            </a:r>
            <a:r>
              <a:rPr lang="en-US" dirty="0">
                <a:latin typeface="Times New Roman" panose="02020603050405020304" pitchFamily="18" charset="0"/>
                <a:ea typeface="Calibri" panose="020F0502020204030204" pitchFamily="34" charset="0"/>
              </a:rPr>
              <a:t> console </a:t>
            </a:r>
            <a:r>
              <a:rPr lang="en-US" dirty="0" err="1">
                <a:latin typeface="Times New Roman" panose="02020603050405020304" pitchFamily="18" charset="0"/>
                <a:ea typeface="Calibri" panose="020F0502020204030204" pitchFamily="34" charset="0"/>
              </a:rPr>
              <a:t>hiển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thị</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thông</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báo</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ghi</a:t>
            </a:r>
            <a:r>
              <a:rPr lang="en-US" dirty="0">
                <a:latin typeface="Times New Roman" panose="02020603050405020304" pitchFamily="18" charset="0"/>
                <a:ea typeface="Calibri" panose="020F0502020204030204" pitchFamily="34" charset="0"/>
              </a:rPr>
              <a:t> file </a:t>
            </a:r>
            <a:r>
              <a:rPr lang="en-US" dirty="0" err="1">
                <a:latin typeface="Times New Roman" panose="02020603050405020304" pitchFamily="18" charset="0"/>
                <a:ea typeface="Calibri" panose="020F0502020204030204" pitchFamily="34" charset="0"/>
              </a:rPr>
              <a:t>thành</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công</a:t>
            </a:r>
            <a:r>
              <a:rPr lang="en-US" dirty="0">
                <a:latin typeface="Times New Roman" panose="02020603050405020304" pitchFamily="18" charset="0"/>
                <a:ea typeface="Calibri" panose="020F0502020204030204" pitchFamily="34" charset="0"/>
              </a:rPr>
              <a:t>.</a:t>
            </a:r>
          </a:p>
          <a:p>
            <a:pPr marL="0" indent="0" algn="l"/>
            <a:endParaRPr lang="en-US" dirty="0">
              <a:latin typeface="Times New Roman" panose="02020603050405020304" pitchFamily="18" charset="0"/>
              <a:ea typeface="Calibri" panose="020F0502020204030204" pitchFamily="34" charset="0"/>
            </a:endParaRPr>
          </a:p>
          <a:p>
            <a:pPr marL="0" indent="0" algn="l"/>
            <a:endParaRPr lang="en-US" dirty="0">
              <a:latin typeface="Times New Roman" panose="02020603050405020304" pitchFamily="18" charset="0"/>
              <a:ea typeface="Calibri" panose="020F0502020204030204" pitchFamily="34" charset="0"/>
            </a:endParaRPr>
          </a:p>
          <a:p>
            <a:pPr marL="0" indent="0" algn="l"/>
            <a:endParaRPr lang="en-US" dirty="0">
              <a:latin typeface="Times New Roman" panose="02020603050405020304" pitchFamily="18" charset="0"/>
              <a:ea typeface="Calibri" panose="020F0502020204030204" pitchFamily="34" charset="0"/>
            </a:endParaRPr>
          </a:p>
          <a:p>
            <a:pPr marL="0" indent="0" algn="l"/>
            <a:endParaRPr lang="en-US" dirty="0">
              <a:latin typeface="Times New Roman" panose="02020603050405020304" pitchFamily="18" charset="0"/>
              <a:ea typeface="Calibri" panose="020F0502020204030204" pitchFamily="34" charset="0"/>
            </a:endParaRPr>
          </a:p>
          <a:p>
            <a:pPr marL="0" indent="0" algn="l"/>
            <a:endParaRPr lang="en-US" dirty="0">
              <a:latin typeface="Times New Roman" panose="02020603050405020304" pitchFamily="18" charset="0"/>
              <a:ea typeface="Calibri" panose="020F0502020204030204" pitchFamily="34" charset="0"/>
            </a:endParaRPr>
          </a:p>
          <a:p>
            <a:pPr marL="0" indent="0" algn="l"/>
            <a:endParaRPr lang="en-US" dirty="0">
              <a:latin typeface="Times New Roman" panose="02020603050405020304" pitchFamily="18" charset="0"/>
              <a:ea typeface="Calibri" panose="020F0502020204030204" pitchFamily="34" charset="0"/>
            </a:endParaRPr>
          </a:p>
          <a:p>
            <a:pPr marL="0" indent="0" algn="l"/>
            <a:endParaRPr lang="en-US" dirty="0">
              <a:latin typeface="Times New Roman" panose="02020603050405020304" pitchFamily="18" charset="0"/>
              <a:ea typeface="Calibri" panose="020F0502020204030204" pitchFamily="34" charset="0"/>
            </a:endParaRPr>
          </a:p>
          <a:p>
            <a:pPr marL="0" indent="0" algn="l"/>
            <a:r>
              <a:rPr lang="en-US" dirty="0" err="1">
                <a:latin typeface="Times New Roman" panose="02020603050405020304" pitchFamily="18" charset="0"/>
                <a:ea typeface="Calibri" panose="020F0502020204030204" pitchFamily="34" charset="0"/>
              </a:rPr>
              <a:t>Thông</a:t>
            </a:r>
            <a:r>
              <a:rPr lang="en-US" dirty="0">
                <a:latin typeface="Times New Roman" panose="02020603050405020304" pitchFamily="18" charset="0"/>
                <a:ea typeface="Calibri" panose="020F0502020204030204" pitchFamily="34" charset="0"/>
              </a:rPr>
              <a:t> tin </a:t>
            </a:r>
            <a:r>
              <a:rPr lang="en-US" dirty="0" err="1">
                <a:latin typeface="Times New Roman" panose="02020603050405020304" pitchFamily="18" charset="0"/>
                <a:ea typeface="Calibri" panose="020F0502020204030204" pitchFamily="34" charset="0"/>
              </a:rPr>
              <a:t>các</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phòng</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trọ</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sẽ</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được</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ghi</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lại</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trong</a:t>
            </a:r>
            <a:r>
              <a:rPr lang="en-US" dirty="0">
                <a:latin typeface="Times New Roman" panose="02020603050405020304" pitchFamily="18" charset="0"/>
                <a:ea typeface="Calibri" panose="020F0502020204030204" pitchFamily="34" charset="0"/>
              </a:rPr>
              <a:t> file text “database”.</a:t>
            </a:r>
          </a:p>
          <a:p>
            <a:pPr marL="0" indent="0" algn="l"/>
            <a:endParaRPr lang="vi-VN" sz="1800" dirty="0">
              <a:latin typeface="Times New Roman" panose="02020603050405020304" pitchFamily="18" charset="0"/>
              <a:ea typeface="Calibri" panose="020F0502020204030204" pitchFamily="34" charset="0"/>
            </a:endParaRPr>
          </a:p>
          <a:p>
            <a:pPr marL="0" indent="0" algn="l"/>
            <a:endParaRPr lang="vi-VN" sz="1800" dirty="0">
              <a:latin typeface="Times New Roman" panose="02020603050405020304" pitchFamily="18" charset="0"/>
              <a:ea typeface="Calibri" panose="020F0502020204030204" pitchFamily="34" charset="0"/>
            </a:endParaRPr>
          </a:p>
        </p:txBody>
      </p:sp>
      <p:pic>
        <p:nvPicPr>
          <p:cNvPr id="4" name="Picture 3">
            <a:extLst>
              <a:ext uri="{FF2B5EF4-FFF2-40B4-BE49-F238E27FC236}">
                <a16:creationId xmlns:a16="http://schemas.microsoft.com/office/drawing/2014/main" id="{34AC92A0-1A18-4536-865D-804D88558D44}"/>
              </a:ext>
            </a:extLst>
          </p:cNvPr>
          <p:cNvPicPr>
            <a:picLocks noChangeAspect="1"/>
          </p:cNvPicPr>
          <p:nvPr/>
        </p:nvPicPr>
        <p:blipFill>
          <a:blip r:embed="rId3"/>
          <a:stretch>
            <a:fillRect/>
          </a:stretch>
        </p:blipFill>
        <p:spPr>
          <a:xfrm>
            <a:off x="3822619" y="3237664"/>
            <a:ext cx="5014003" cy="1470787"/>
          </a:xfrm>
          <a:prstGeom prst="rect">
            <a:avLst/>
          </a:prstGeom>
        </p:spPr>
      </p:pic>
      <p:grpSp>
        <p:nvGrpSpPr>
          <p:cNvPr id="14" name="Google Shape;882;p70">
            <a:extLst>
              <a:ext uri="{FF2B5EF4-FFF2-40B4-BE49-F238E27FC236}">
                <a16:creationId xmlns:a16="http://schemas.microsoft.com/office/drawing/2014/main" id="{7CDB7CFF-3347-4704-9CF6-EA43EF1EBF8D}"/>
              </a:ext>
            </a:extLst>
          </p:cNvPr>
          <p:cNvGrpSpPr/>
          <p:nvPr/>
        </p:nvGrpSpPr>
        <p:grpSpPr>
          <a:xfrm>
            <a:off x="4373437" y="1267219"/>
            <a:ext cx="3912781" cy="1304531"/>
            <a:chOff x="1924943" y="1164886"/>
            <a:chExt cx="1747800" cy="2814600"/>
          </a:xfrm>
        </p:grpSpPr>
        <p:sp>
          <p:nvSpPr>
            <p:cNvPr id="15" name="Google Shape;883;p70">
              <a:extLst>
                <a:ext uri="{FF2B5EF4-FFF2-40B4-BE49-F238E27FC236}">
                  <a16:creationId xmlns:a16="http://schemas.microsoft.com/office/drawing/2014/main" id="{D1200307-DCD0-48FB-AE37-03D2586729E6}"/>
                </a:ext>
              </a:extLst>
            </p:cNvPr>
            <p:cNvSpPr/>
            <p:nvPr/>
          </p:nvSpPr>
          <p:spPr>
            <a:xfrm>
              <a:off x="1924943" y="1164886"/>
              <a:ext cx="1747800" cy="2814600"/>
            </a:xfrm>
            <a:prstGeom prst="roundRect">
              <a:avLst>
                <a:gd name="adj" fmla="val 8172"/>
              </a:avLst>
            </a:prstGeom>
            <a:gradFill>
              <a:gsLst>
                <a:gs pos="0">
                  <a:schemeClr val="accent1"/>
                </a:gs>
                <a:gs pos="50000">
                  <a:schemeClr val="lt2"/>
                </a:gs>
                <a:gs pos="100000">
                  <a:schemeClr val="dk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84;p70">
              <a:extLst>
                <a:ext uri="{FF2B5EF4-FFF2-40B4-BE49-F238E27FC236}">
                  <a16:creationId xmlns:a16="http://schemas.microsoft.com/office/drawing/2014/main" id="{78D9D8FC-B768-4A32-8526-57A75E445037}"/>
                </a:ext>
              </a:extLst>
            </p:cNvPr>
            <p:cNvSpPr/>
            <p:nvPr/>
          </p:nvSpPr>
          <p:spPr>
            <a:xfrm>
              <a:off x="2758604" y="1231625"/>
              <a:ext cx="80400" cy="80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 name="Picture 16">
            <a:extLst>
              <a:ext uri="{FF2B5EF4-FFF2-40B4-BE49-F238E27FC236}">
                <a16:creationId xmlns:a16="http://schemas.microsoft.com/office/drawing/2014/main" id="{EAF656DF-85BF-4BDD-ABE7-2E75DB9E95EF}"/>
              </a:ext>
            </a:extLst>
          </p:cNvPr>
          <p:cNvPicPr>
            <a:picLocks noChangeAspect="1"/>
          </p:cNvPicPr>
          <p:nvPr/>
        </p:nvPicPr>
        <p:blipFill>
          <a:blip r:embed="rId4"/>
          <a:stretch>
            <a:fillRect/>
          </a:stretch>
        </p:blipFill>
        <p:spPr>
          <a:xfrm>
            <a:off x="4532055" y="1427485"/>
            <a:ext cx="3595370" cy="1052195"/>
          </a:xfrm>
          <a:prstGeom prst="rect">
            <a:avLst/>
          </a:prstGeom>
        </p:spPr>
      </p:pic>
    </p:spTree>
    <p:extLst>
      <p:ext uri="{BB962C8B-B14F-4D97-AF65-F5344CB8AC3E}">
        <p14:creationId xmlns:p14="http://schemas.microsoft.com/office/powerpoint/2010/main" val="785469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down)">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42" presetClass="entr" presetSubtype="0" fill="hold" nodeType="with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fade">
                                      <p:cBhvr>
                                        <p:cTn id="15" dur="1000"/>
                                        <p:tgtEl>
                                          <p:spTgt spid="12">
                                            <p:txEl>
                                              <p:pRg st="2" end="2"/>
                                            </p:txEl>
                                          </p:spTgt>
                                        </p:tgtEl>
                                      </p:cBhvr>
                                    </p:animEffect>
                                    <p:anim calcmode="lin" valueType="num">
                                      <p:cBhvr>
                                        <p:cTn id="16"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17"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down)">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2">
                                            <p:txEl>
                                              <p:pRg st="10" end="10"/>
                                            </p:txEl>
                                          </p:spTgt>
                                        </p:tgtEl>
                                        <p:attrNameLst>
                                          <p:attrName>style.visibility</p:attrName>
                                        </p:attrNameLst>
                                      </p:cBhvr>
                                      <p:to>
                                        <p:strVal val="visible"/>
                                      </p:to>
                                    </p:set>
                                    <p:animEffect transition="in" filter="fade">
                                      <p:cBhvr>
                                        <p:cTn id="32" dur="1000"/>
                                        <p:tgtEl>
                                          <p:spTgt spid="12">
                                            <p:txEl>
                                              <p:pRg st="10" end="10"/>
                                            </p:txEl>
                                          </p:spTgt>
                                        </p:tgtEl>
                                      </p:cBhvr>
                                    </p:animEffect>
                                    <p:anim calcmode="lin" valueType="num">
                                      <p:cBhvr>
                                        <p:cTn id="33" dur="1000" fill="hold"/>
                                        <p:tgtEl>
                                          <p:spTgt spid="12">
                                            <p:txEl>
                                              <p:pRg st="10" end="10"/>
                                            </p:txEl>
                                          </p:spTgt>
                                        </p:tgtEl>
                                        <p:attrNameLst>
                                          <p:attrName>ppt_x</p:attrName>
                                        </p:attrNameLst>
                                      </p:cBhvr>
                                      <p:tavLst>
                                        <p:tav tm="0">
                                          <p:val>
                                            <p:strVal val="#ppt_x"/>
                                          </p:val>
                                        </p:tav>
                                        <p:tav tm="100000">
                                          <p:val>
                                            <p:strVal val="#ppt_x"/>
                                          </p:val>
                                        </p:tav>
                                      </p:tavLst>
                                    </p:anim>
                                    <p:anim calcmode="lin" valueType="num">
                                      <p:cBhvr>
                                        <p:cTn id="34" dur="1000" fill="hold"/>
                                        <p:tgtEl>
                                          <p:spTgt spid="1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882"/>
                                        </p:tgtEl>
                                        <p:attrNameLst>
                                          <p:attrName>style.visibility</p:attrName>
                                        </p:attrNameLst>
                                      </p:cBhvr>
                                      <p:to>
                                        <p:strVal val="visible"/>
                                      </p:to>
                                    </p:set>
                                    <p:animEffect transition="in" filter="fade">
                                      <p:cBhvr>
                                        <p:cTn id="39" dur="500"/>
                                        <p:tgtEl>
                                          <p:spTgt spid="88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wipe(down)">
                                      <p:cBhvr>
                                        <p:cTn id="4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grpSp>
        <p:nvGrpSpPr>
          <p:cNvPr id="882" name="Google Shape;882;p70"/>
          <p:cNvGrpSpPr/>
          <p:nvPr/>
        </p:nvGrpSpPr>
        <p:grpSpPr>
          <a:xfrm>
            <a:off x="113414" y="856816"/>
            <a:ext cx="4954772" cy="2396747"/>
            <a:chOff x="1924943" y="1164886"/>
            <a:chExt cx="1747800" cy="2814600"/>
          </a:xfrm>
        </p:grpSpPr>
        <p:sp>
          <p:nvSpPr>
            <p:cNvPr id="883" name="Google Shape;883;p70"/>
            <p:cNvSpPr/>
            <p:nvPr/>
          </p:nvSpPr>
          <p:spPr>
            <a:xfrm>
              <a:off x="1924943" y="1164886"/>
              <a:ext cx="1747800" cy="2814600"/>
            </a:xfrm>
            <a:prstGeom prst="roundRect">
              <a:avLst>
                <a:gd name="adj" fmla="val 8172"/>
              </a:avLst>
            </a:prstGeom>
            <a:gradFill>
              <a:gsLst>
                <a:gs pos="0">
                  <a:schemeClr val="accent1"/>
                </a:gs>
                <a:gs pos="50000">
                  <a:schemeClr val="lt2"/>
                </a:gs>
                <a:gs pos="100000">
                  <a:schemeClr val="dk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70"/>
            <p:cNvSpPr/>
            <p:nvPr/>
          </p:nvSpPr>
          <p:spPr>
            <a:xfrm>
              <a:off x="2758604" y="1231625"/>
              <a:ext cx="80400" cy="80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5" name="Google Shape;885;p70"/>
          <p:cNvSpPr txBox="1">
            <a:spLocks noGrp="1"/>
          </p:cNvSpPr>
          <p:nvPr>
            <p:ph type="title"/>
          </p:nvPr>
        </p:nvSpPr>
        <p:spPr>
          <a:xfrm>
            <a:off x="184292" y="67236"/>
            <a:ext cx="8158729" cy="48652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latin typeface="+mj-lt"/>
              </a:rPr>
              <a:t>2.3.Thêm </a:t>
            </a:r>
            <a:r>
              <a:rPr lang="en-US" sz="2000" dirty="0" err="1">
                <a:latin typeface="+mj-lt"/>
              </a:rPr>
              <a:t>phòng</a:t>
            </a:r>
            <a:r>
              <a:rPr lang="en-US" sz="2000" dirty="0">
                <a:latin typeface="+mj-lt"/>
              </a:rPr>
              <a:t> </a:t>
            </a:r>
            <a:r>
              <a:rPr lang="en-US" sz="2000" dirty="0" err="1">
                <a:latin typeface="+mj-lt"/>
              </a:rPr>
              <a:t>trọ</a:t>
            </a:r>
            <a:endParaRPr sz="2000" dirty="0">
              <a:latin typeface="+mj-lt"/>
            </a:endParaRPr>
          </a:p>
        </p:txBody>
      </p:sp>
      <p:sp>
        <p:nvSpPr>
          <p:cNvPr id="2" name="Rectangle 1">
            <a:extLst>
              <a:ext uri="{FF2B5EF4-FFF2-40B4-BE49-F238E27FC236}">
                <a16:creationId xmlns:a16="http://schemas.microsoft.com/office/drawing/2014/main" id="{3EFAB9E7-B09F-43A5-B3C1-0FB84BF9FE0F}"/>
              </a:ext>
            </a:extLst>
          </p:cNvPr>
          <p:cNvSpPr/>
          <p:nvPr/>
        </p:nvSpPr>
        <p:spPr>
          <a:xfrm>
            <a:off x="247073" y="515246"/>
            <a:ext cx="8782493"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886;p70">
            <a:extLst>
              <a:ext uri="{FF2B5EF4-FFF2-40B4-BE49-F238E27FC236}">
                <a16:creationId xmlns:a16="http://schemas.microsoft.com/office/drawing/2014/main" id="{65D0D614-EEC6-4CAA-9839-0140175E2B74}"/>
              </a:ext>
            </a:extLst>
          </p:cNvPr>
          <p:cNvSpPr txBox="1">
            <a:spLocks/>
          </p:cNvSpPr>
          <p:nvPr/>
        </p:nvSpPr>
        <p:spPr>
          <a:xfrm>
            <a:off x="5577530" y="1008975"/>
            <a:ext cx="3056108" cy="16913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1pPr>
            <a:lvl2pPr marL="914400" marR="0" lvl="1"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2pPr>
            <a:lvl3pPr marL="1371600" marR="0" lvl="2"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3pPr>
            <a:lvl4pPr marL="1828800" marR="0" lvl="3"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4pPr>
            <a:lvl5pPr marL="2286000" marR="0" lvl="4"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5pPr>
            <a:lvl6pPr marL="2743200" marR="0" lvl="5"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6pPr>
            <a:lvl7pPr marL="3200400" marR="0" lvl="6"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7pPr>
            <a:lvl8pPr marL="3657600" marR="0" lvl="7"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8pPr>
            <a:lvl9pPr marL="4114800" marR="0" lvl="8"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9pPr>
          </a:lstStyle>
          <a:p>
            <a:pPr algn="l"/>
            <a:r>
              <a:rPr lang="en-US" dirty="0"/>
              <a:t>- </a:t>
            </a:r>
            <a:r>
              <a:rPr lang="en-US" dirty="0" err="1"/>
              <a:t>Nhập</a:t>
            </a:r>
            <a:r>
              <a:rPr lang="en-US" dirty="0"/>
              <a:t> </a:t>
            </a:r>
            <a:r>
              <a:rPr lang="en-US" dirty="0" err="1"/>
              <a:t>thông</a:t>
            </a:r>
            <a:r>
              <a:rPr lang="en-US" dirty="0"/>
              <a:t> tin </a:t>
            </a:r>
            <a:r>
              <a:rPr lang="en-US" dirty="0" err="1"/>
              <a:t>phòng</a:t>
            </a:r>
            <a:r>
              <a:rPr lang="en-US" dirty="0"/>
              <a:t> </a:t>
            </a:r>
            <a:r>
              <a:rPr lang="en-US" dirty="0" err="1"/>
              <a:t>trọ</a:t>
            </a:r>
            <a:r>
              <a:rPr lang="en-US" dirty="0"/>
              <a:t> </a:t>
            </a:r>
            <a:r>
              <a:rPr lang="en-US" dirty="0" err="1"/>
              <a:t>cần</a:t>
            </a:r>
            <a:r>
              <a:rPr lang="en-US" dirty="0"/>
              <a:t> </a:t>
            </a:r>
            <a:r>
              <a:rPr lang="en-US" dirty="0" err="1"/>
              <a:t>thêm</a:t>
            </a:r>
            <a:r>
              <a:rPr lang="en-US" dirty="0"/>
              <a:t> </a:t>
            </a:r>
            <a:r>
              <a:rPr lang="en-US" dirty="0" err="1"/>
              <a:t>vào</a:t>
            </a:r>
            <a:r>
              <a:rPr lang="en-US" dirty="0"/>
              <a:t>, </a:t>
            </a:r>
            <a:r>
              <a:rPr lang="en-US" dirty="0" err="1"/>
              <a:t>sau</a:t>
            </a:r>
            <a:r>
              <a:rPr lang="en-US" dirty="0"/>
              <a:t> </a:t>
            </a:r>
            <a:r>
              <a:rPr lang="en-US" dirty="0" err="1"/>
              <a:t>khi</a:t>
            </a:r>
            <a:r>
              <a:rPr lang="en-US" dirty="0"/>
              <a:t> </a:t>
            </a:r>
            <a:r>
              <a:rPr lang="en-US" dirty="0" err="1"/>
              <a:t>nhập</a:t>
            </a:r>
            <a:r>
              <a:rPr lang="en-US" dirty="0"/>
              <a:t> </a:t>
            </a:r>
            <a:r>
              <a:rPr lang="en-US" dirty="0" err="1"/>
              <a:t>xong</a:t>
            </a:r>
            <a:r>
              <a:rPr lang="en-US" dirty="0"/>
              <a:t> </a:t>
            </a:r>
            <a:r>
              <a:rPr lang="en-US" dirty="0" err="1"/>
              <a:t>thông</a:t>
            </a:r>
            <a:r>
              <a:rPr lang="en-US" dirty="0"/>
              <a:t> tin </a:t>
            </a:r>
            <a:r>
              <a:rPr lang="en-US" dirty="0" err="1"/>
              <a:t>phòng</a:t>
            </a:r>
            <a:r>
              <a:rPr lang="en-US" dirty="0"/>
              <a:t> </a:t>
            </a:r>
            <a:r>
              <a:rPr lang="en-US" dirty="0" err="1"/>
              <a:t>trọ</a:t>
            </a:r>
            <a:r>
              <a:rPr lang="en-US" dirty="0"/>
              <a:t> </a:t>
            </a:r>
            <a:r>
              <a:rPr lang="en-US" dirty="0" err="1"/>
              <a:t>sẽ</a:t>
            </a:r>
            <a:r>
              <a:rPr lang="en-US" dirty="0"/>
              <a:t> </a:t>
            </a:r>
            <a:r>
              <a:rPr lang="en-US" dirty="0" err="1"/>
              <a:t>hiện</a:t>
            </a:r>
            <a:r>
              <a:rPr lang="en-US" dirty="0"/>
              <a:t> ra </a:t>
            </a:r>
            <a:r>
              <a:rPr lang="en-US" dirty="0" err="1"/>
              <a:t>thông</a:t>
            </a:r>
            <a:r>
              <a:rPr lang="en-US" dirty="0"/>
              <a:t> </a:t>
            </a:r>
            <a:r>
              <a:rPr lang="en-US" dirty="0" err="1"/>
              <a:t>báo</a:t>
            </a:r>
            <a:r>
              <a:rPr lang="en-US" dirty="0"/>
              <a:t> “ </a:t>
            </a:r>
            <a:r>
              <a:rPr lang="en-US" dirty="0" err="1"/>
              <a:t>Thêm</a:t>
            </a:r>
            <a:r>
              <a:rPr lang="en-US" dirty="0"/>
              <a:t> </a:t>
            </a:r>
            <a:r>
              <a:rPr lang="en-US" dirty="0" err="1"/>
              <a:t>thành</a:t>
            </a:r>
            <a:r>
              <a:rPr lang="en-US" dirty="0"/>
              <a:t> </a:t>
            </a:r>
            <a:r>
              <a:rPr lang="en-US" dirty="0" err="1"/>
              <a:t>công</a:t>
            </a:r>
            <a:r>
              <a:rPr lang="en-US" dirty="0"/>
              <a:t>! ”.</a:t>
            </a:r>
          </a:p>
        </p:txBody>
      </p:sp>
      <p:pic>
        <p:nvPicPr>
          <p:cNvPr id="11" name="Picture 10">
            <a:extLst>
              <a:ext uri="{FF2B5EF4-FFF2-40B4-BE49-F238E27FC236}">
                <a16:creationId xmlns:a16="http://schemas.microsoft.com/office/drawing/2014/main" id="{6262C7FE-B1D1-4513-94E4-8315273F0F34}"/>
              </a:ext>
            </a:extLst>
          </p:cNvPr>
          <p:cNvPicPr>
            <a:picLocks noChangeAspect="1"/>
          </p:cNvPicPr>
          <p:nvPr/>
        </p:nvPicPr>
        <p:blipFill>
          <a:blip r:embed="rId3"/>
          <a:stretch>
            <a:fillRect/>
          </a:stretch>
        </p:blipFill>
        <p:spPr>
          <a:xfrm>
            <a:off x="447478" y="1133743"/>
            <a:ext cx="4286250" cy="1876425"/>
          </a:xfrm>
          <a:prstGeom prst="rect">
            <a:avLst/>
          </a:prstGeom>
        </p:spPr>
      </p:pic>
    </p:spTree>
    <p:extLst>
      <p:ext uri="{BB962C8B-B14F-4D97-AF65-F5344CB8AC3E}">
        <p14:creationId xmlns:p14="http://schemas.microsoft.com/office/powerpoint/2010/main" val="227533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2"/>
                                        </p:tgtEl>
                                        <p:attrNameLst>
                                          <p:attrName>style.visibility</p:attrName>
                                        </p:attrNameLst>
                                      </p:cBhvr>
                                      <p:to>
                                        <p:strVal val="visible"/>
                                      </p:to>
                                    </p:set>
                                    <p:animEffect transition="in" filter="fade">
                                      <p:cBhvr>
                                        <p:cTn id="12" dur="500"/>
                                        <p:tgtEl>
                                          <p:spTgt spid="882"/>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ircle(in)">
                                      <p:cBhvr>
                                        <p:cTn id="1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grpSp>
        <p:nvGrpSpPr>
          <p:cNvPr id="882" name="Google Shape;882;p70"/>
          <p:cNvGrpSpPr/>
          <p:nvPr/>
        </p:nvGrpSpPr>
        <p:grpSpPr>
          <a:xfrm>
            <a:off x="4330996" y="2218480"/>
            <a:ext cx="4253024" cy="1588508"/>
            <a:chOff x="1924943" y="1164886"/>
            <a:chExt cx="1747800" cy="2814600"/>
          </a:xfrm>
        </p:grpSpPr>
        <p:sp>
          <p:nvSpPr>
            <p:cNvPr id="883" name="Google Shape;883;p70"/>
            <p:cNvSpPr/>
            <p:nvPr/>
          </p:nvSpPr>
          <p:spPr>
            <a:xfrm>
              <a:off x="1924943" y="1164886"/>
              <a:ext cx="1747800" cy="2814600"/>
            </a:xfrm>
            <a:prstGeom prst="roundRect">
              <a:avLst>
                <a:gd name="adj" fmla="val 8172"/>
              </a:avLst>
            </a:prstGeom>
            <a:gradFill>
              <a:gsLst>
                <a:gs pos="0">
                  <a:schemeClr val="accent1"/>
                </a:gs>
                <a:gs pos="50000">
                  <a:schemeClr val="lt2"/>
                </a:gs>
                <a:gs pos="100000">
                  <a:schemeClr val="dk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70"/>
            <p:cNvSpPr/>
            <p:nvPr/>
          </p:nvSpPr>
          <p:spPr>
            <a:xfrm>
              <a:off x="2758604" y="1231625"/>
              <a:ext cx="80400" cy="80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5" name="Google Shape;885;p70"/>
          <p:cNvSpPr txBox="1">
            <a:spLocks noGrp="1"/>
          </p:cNvSpPr>
          <p:nvPr>
            <p:ph type="title"/>
          </p:nvPr>
        </p:nvSpPr>
        <p:spPr>
          <a:xfrm>
            <a:off x="184292" y="67236"/>
            <a:ext cx="8158729" cy="48652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latin typeface="+mj-lt"/>
              </a:rPr>
              <a:t>2.4.Xoá </a:t>
            </a:r>
            <a:r>
              <a:rPr lang="en-US" sz="2000" dirty="0" err="1">
                <a:latin typeface="+mj-lt"/>
              </a:rPr>
              <a:t>phòng</a:t>
            </a:r>
            <a:r>
              <a:rPr lang="en-US" sz="2000" dirty="0">
                <a:latin typeface="+mj-lt"/>
              </a:rPr>
              <a:t> </a:t>
            </a:r>
            <a:r>
              <a:rPr lang="en-US" sz="2000" dirty="0" err="1">
                <a:latin typeface="+mj-lt"/>
              </a:rPr>
              <a:t>trọ</a:t>
            </a:r>
            <a:endParaRPr sz="2000" dirty="0">
              <a:latin typeface="+mj-lt"/>
            </a:endParaRPr>
          </a:p>
        </p:txBody>
      </p:sp>
      <p:sp>
        <p:nvSpPr>
          <p:cNvPr id="2" name="Rectangle 1">
            <a:extLst>
              <a:ext uri="{FF2B5EF4-FFF2-40B4-BE49-F238E27FC236}">
                <a16:creationId xmlns:a16="http://schemas.microsoft.com/office/drawing/2014/main" id="{3EFAB9E7-B09F-43A5-B3C1-0FB84BF9FE0F}"/>
              </a:ext>
            </a:extLst>
          </p:cNvPr>
          <p:cNvSpPr/>
          <p:nvPr/>
        </p:nvSpPr>
        <p:spPr>
          <a:xfrm>
            <a:off x="247073" y="515246"/>
            <a:ext cx="8782493"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886;p70">
            <a:extLst>
              <a:ext uri="{FF2B5EF4-FFF2-40B4-BE49-F238E27FC236}">
                <a16:creationId xmlns:a16="http://schemas.microsoft.com/office/drawing/2014/main" id="{65D0D614-EEC6-4CAA-9839-0140175E2B74}"/>
              </a:ext>
            </a:extLst>
          </p:cNvPr>
          <p:cNvSpPr txBox="1">
            <a:spLocks/>
          </p:cNvSpPr>
          <p:nvPr/>
        </p:nvSpPr>
        <p:spPr>
          <a:xfrm>
            <a:off x="374569" y="930920"/>
            <a:ext cx="7117840" cy="11598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1pPr>
            <a:lvl2pPr marL="914400" marR="0" lvl="1"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2pPr>
            <a:lvl3pPr marL="1371600" marR="0" lvl="2"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3pPr>
            <a:lvl4pPr marL="1828800" marR="0" lvl="3"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4pPr>
            <a:lvl5pPr marL="2286000" marR="0" lvl="4"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5pPr>
            <a:lvl6pPr marL="2743200" marR="0" lvl="5"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6pPr>
            <a:lvl7pPr marL="3200400" marR="0" lvl="6"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7pPr>
            <a:lvl8pPr marL="3657600" marR="0" lvl="7"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8pPr>
            <a:lvl9pPr marL="4114800" marR="0" lvl="8"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9pPr>
          </a:lstStyle>
          <a:p>
            <a:pPr algn="l"/>
            <a:r>
              <a:rPr lang="en-US" dirty="0"/>
              <a:t>Sau </a:t>
            </a:r>
            <a:r>
              <a:rPr lang="en-US" dirty="0" err="1"/>
              <a:t>khi</a:t>
            </a:r>
            <a:r>
              <a:rPr lang="en-US" dirty="0"/>
              <a:t> </a:t>
            </a:r>
            <a:r>
              <a:rPr lang="en-US" dirty="0" err="1"/>
              <a:t>thêm</a:t>
            </a:r>
            <a:r>
              <a:rPr lang="en-US" dirty="0"/>
              <a:t> 1 </a:t>
            </a:r>
            <a:r>
              <a:rPr lang="en-US" dirty="0" err="1"/>
              <a:t>phòng</a:t>
            </a:r>
            <a:r>
              <a:rPr lang="en-US" dirty="0"/>
              <a:t> </a:t>
            </a:r>
            <a:r>
              <a:rPr lang="en-US" dirty="0" err="1"/>
              <a:t>trọ</a:t>
            </a:r>
            <a:r>
              <a:rPr lang="en-US" dirty="0"/>
              <a:t> </a:t>
            </a:r>
            <a:r>
              <a:rPr lang="en-US" dirty="0" err="1"/>
              <a:t>mà</a:t>
            </a:r>
            <a:r>
              <a:rPr lang="en-US" dirty="0"/>
              <a:t> </a:t>
            </a:r>
            <a:r>
              <a:rPr lang="en-US" dirty="0" err="1"/>
              <a:t>chủ</a:t>
            </a:r>
            <a:r>
              <a:rPr lang="en-US" dirty="0"/>
              <a:t> </a:t>
            </a:r>
            <a:r>
              <a:rPr lang="en-US" dirty="0" err="1"/>
              <a:t>trọ</a:t>
            </a:r>
            <a:r>
              <a:rPr lang="en-US" dirty="0"/>
              <a:t> </a:t>
            </a:r>
            <a:r>
              <a:rPr lang="en-US" dirty="0" err="1"/>
              <a:t>muốn</a:t>
            </a:r>
            <a:r>
              <a:rPr lang="en-US" dirty="0"/>
              <a:t> </a:t>
            </a:r>
            <a:r>
              <a:rPr lang="en-US" dirty="0" err="1"/>
              <a:t>xóa</a:t>
            </a:r>
            <a:r>
              <a:rPr lang="en-US" dirty="0"/>
              <a:t> </a:t>
            </a:r>
            <a:r>
              <a:rPr lang="en-US" dirty="0" err="1"/>
              <a:t>phòng</a:t>
            </a:r>
            <a:r>
              <a:rPr lang="en-US" dirty="0"/>
              <a:t> </a:t>
            </a:r>
            <a:r>
              <a:rPr lang="en-US" dirty="0" err="1"/>
              <a:t>trọ</a:t>
            </a:r>
            <a:r>
              <a:rPr lang="en-US" dirty="0"/>
              <a:t> </a:t>
            </a:r>
            <a:r>
              <a:rPr lang="en-US" dirty="0" err="1"/>
              <a:t>đã</a:t>
            </a:r>
            <a:r>
              <a:rPr lang="en-US" dirty="0"/>
              <a:t> </a:t>
            </a:r>
            <a:r>
              <a:rPr lang="en-US" dirty="0" err="1"/>
              <a:t>thêm</a:t>
            </a:r>
            <a:r>
              <a:rPr lang="en-US" dirty="0"/>
              <a:t> </a:t>
            </a:r>
            <a:r>
              <a:rPr lang="en-US" dirty="0" err="1"/>
              <a:t>trước</a:t>
            </a:r>
            <a:r>
              <a:rPr lang="en-US" dirty="0"/>
              <a:t> </a:t>
            </a:r>
            <a:r>
              <a:rPr lang="en-US" dirty="0" err="1"/>
              <a:t>đó</a:t>
            </a:r>
            <a:r>
              <a:rPr lang="en-US" dirty="0"/>
              <a:t> </a:t>
            </a:r>
            <a:r>
              <a:rPr lang="en-US" dirty="0" err="1"/>
              <a:t>thì</a:t>
            </a:r>
            <a:r>
              <a:rPr lang="en-US" dirty="0"/>
              <a:t> </a:t>
            </a:r>
            <a:r>
              <a:rPr lang="en-US" dirty="0" err="1"/>
              <a:t>chọn</a:t>
            </a:r>
            <a:r>
              <a:rPr lang="en-US" dirty="0"/>
              <a:t> </a:t>
            </a:r>
            <a:r>
              <a:rPr lang="en-US" dirty="0" err="1"/>
              <a:t>chức</a:t>
            </a:r>
            <a:r>
              <a:rPr lang="en-US" dirty="0"/>
              <a:t> </a:t>
            </a:r>
            <a:r>
              <a:rPr lang="en-US" dirty="0" err="1"/>
              <a:t>năng</a:t>
            </a:r>
            <a:r>
              <a:rPr lang="en-US" dirty="0"/>
              <a:t> </a:t>
            </a:r>
            <a:r>
              <a:rPr lang="en-US" dirty="0" err="1"/>
              <a:t>xóa</a:t>
            </a:r>
            <a:r>
              <a:rPr lang="en-US" dirty="0"/>
              <a:t> 1 </a:t>
            </a:r>
            <a:r>
              <a:rPr lang="en-US" dirty="0" err="1"/>
              <a:t>phòng</a:t>
            </a:r>
            <a:r>
              <a:rPr lang="en-US" dirty="0"/>
              <a:t> </a:t>
            </a:r>
            <a:r>
              <a:rPr lang="en-US" dirty="0" err="1"/>
              <a:t>trọ</a:t>
            </a:r>
            <a:r>
              <a:rPr lang="en-US" dirty="0"/>
              <a:t> </a:t>
            </a:r>
            <a:r>
              <a:rPr lang="en-US" dirty="0" err="1"/>
              <a:t>trong</a:t>
            </a:r>
            <a:r>
              <a:rPr lang="en-US" dirty="0"/>
              <a:t> menu </a:t>
            </a:r>
            <a:r>
              <a:rPr lang="en-US" dirty="0" err="1"/>
              <a:t>chức</a:t>
            </a:r>
            <a:r>
              <a:rPr lang="en-US" dirty="0"/>
              <a:t> </a:t>
            </a:r>
            <a:r>
              <a:rPr lang="en-US" dirty="0" err="1"/>
              <a:t>năng</a:t>
            </a:r>
            <a:r>
              <a:rPr lang="en-US" dirty="0"/>
              <a:t> </a:t>
            </a:r>
            <a:r>
              <a:rPr lang="en-US" dirty="0" err="1"/>
              <a:t>để</a:t>
            </a:r>
            <a:r>
              <a:rPr lang="en-US" dirty="0"/>
              <a:t> </a:t>
            </a:r>
            <a:r>
              <a:rPr lang="en-US" dirty="0" err="1"/>
              <a:t>xóa</a:t>
            </a:r>
            <a:r>
              <a:rPr lang="en-US" dirty="0"/>
              <a:t> </a:t>
            </a:r>
            <a:r>
              <a:rPr lang="en-US" dirty="0" err="1"/>
              <a:t>và</a:t>
            </a:r>
            <a:r>
              <a:rPr lang="en-US" dirty="0"/>
              <a:t> </a:t>
            </a:r>
            <a:r>
              <a:rPr lang="en-US" dirty="0" err="1"/>
              <a:t>hệ</a:t>
            </a:r>
            <a:r>
              <a:rPr lang="en-US" dirty="0"/>
              <a:t> </a:t>
            </a:r>
            <a:r>
              <a:rPr lang="en-US" dirty="0" err="1"/>
              <a:t>thống</a:t>
            </a:r>
            <a:r>
              <a:rPr lang="en-US" dirty="0"/>
              <a:t> </a:t>
            </a:r>
            <a:r>
              <a:rPr lang="en-US" dirty="0" err="1"/>
              <a:t>sẽ</a:t>
            </a:r>
            <a:r>
              <a:rPr lang="en-US" dirty="0"/>
              <a:t> </a:t>
            </a:r>
            <a:r>
              <a:rPr lang="en-US" dirty="0" err="1"/>
              <a:t>hiện</a:t>
            </a:r>
            <a:r>
              <a:rPr lang="en-US" dirty="0"/>
              <a:t> ra console </a:t>
            </a:r>
            <a:r>
              <a:rPr lang="en-US" dirty="0" err="1"/>
              <a:t>thông</a:t>
            </a:r>
            <a:r>
              <a:rPr lang="en-US" dirty="0"/>
              <a:t> </a:t>
            </a:r>
            <a:r>
              <a:rPr lang="en-US" dirty="0" err="1"/>
              <a:t>báo</a:t>
            </a:r>
            <a:r>
              <a:rPr lang="en-US" dirty="0"/>
              <a:t>: “</a:t>
            </a:r>
            <a:r>
              <a:rPr lang="en-US" dirty="0" err="1"/>
              <a:t>Xóa</a:t>
            </a:r>
            <a:r>
              <a:rPr lang="en-US" dirty="0"/>
              <a:t> </a:t>
            </a:r>
            <a:r>
              <a:rPr lang="en-US" dirty="0" err="1"/>
              <a:t>thành</a:t>
            </a:r>
            <a:r>
              <a:rPr lang="en-US" dirty="0"/>
              <a:t> </a:t>
            </a:r>
            <a:r>
              <a:rPr lang="en-US" dirty="0" err="1"/>
              <a:t>công</a:t>
            </a:r>
            <a:r>
              <a:rPr lang="en-US" dirty="0"/>
              <a:t>!”</a:t>
            </a:r>
          </a:p>
        </p:txBody>
      </p:sp>
      <p:pic>
        <p:nvPicPr>
          <p:cNvPr id="4" name="Picture 3">
            <a:extLst>
              <a:ext uri="{FF2B5EF4-FFF2-40B4-BE49-F238E27FC236}">
                <a16:creationId xmlns:a16="http://schemas.microsoft.com/office/drawing/2014/main" id="{528421E5-2BD2-4CC9-9199-60E00E9B91A6}"/>
              </a:ext>
            </a:extLst>
          </p:cNvPr>
          <p:cNvPicPr>
            <a:picLocks noChangeAspect="1"/>
          </p:cNvPicPr>
          <p:nvPr/>
        </p:nvPicPr>
        <p:blipFill>
          <a:blip r:embed="rId3"/>
          <a:stretch>
            <a:fillRect/>
          </a:stretch>
        </p:blipFill>
        <p:spPr>
          <a:xfrm>
            <a:off x="4665402" y="2460737"/>
            <a:ext cx="3584021" cy="1044030"/>
          </a:xfrm>
          <a:prstGeom prst="rect">
            <a:avLst/>
          </a:prstGeom>
        </p:spPr>
      </p:pic>
    </p:spTree>
    <p:extLst>
      <p:ext uri="{BB962C8B-B14F-4D97-AF65-F5344CB8AC3E}">
        <p14:creationId xmlns:p14="http://schemas.microsoft.com/office/powerpoint/2010/main" val="283907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2"/>
                                        </p:tgtEl>
                                        <p:attrNameLst>
                                          <p:attrName>style.visibility</p:attrName>
                                        </p:attrNameLst>
                                      </p:cBhvr>
                                      <p:to>
                                        <p:strVal val="visible"/>
                                      </p:to>
                                    </p:set>
                                    <p:animEffect transition="in" filter="fade">
                                      <p:cBhvr>
                                        <p:cTn id="12" dur="500"/>
                                        <p:tgtEl>
                                          <p:spTgt spid="88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5" name="Google Shape;885;p70"/>
          <p:cNvSpPr txBox="1">
            <a:spLocks noGrp="1"/>
          </p:cNvSpPr>
          <p:nvPr>
            <p:ph type="title"/>
          </p:nvPr>
        </p:nvSpPr>
        <p:spPr>
          <a:xfrm>
            <a:off x="184292" y="1980"/>
            <a:ext cx="8158729" cy="48652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latin typeface="+mj-lt"/>
              </a:rPr>
              <a:t>2.5.Tìm </a:t>
            </a:r>
            <a:r>
              <a:rPr lang="en-US" sz="2000" dirty="0" err="1">
                <a:latin typeface="+mj-lt"/>
              </a:rPr>
              <a:t>phòng</a:t>
            </a:r>
            <a:r>
              <a:rPr lang="en-US" sz="2000" dirty="0">
                <a:latin typeface="+mj-lt"/>
              </a:rPr>
              <a:t> </a:t>
            </a:r>
            <a:r>
              <a:rPr lang="en-US" sz="2000" dirty="0" err="1">
                <a:latin typeface="+mj-lt"/>
              </a:rPr>
              <a:t>trọ</a:t>
            </a:r>
            <a:r>
              <a:rPr lang="en-US" sz="2000" dirty="0">
                <a:latin typeface="+mj-lt"/>
              </a:rPr>
              <a:t> </a:t>
            </a:r>
            <a:r>
              <a:rPr lang="en-US" sz="2000" dirty="0" err="1">
                <a:latin typeface="+mj-lt"/>
              </a:rPr>
              <a:t>có</a:t>
            </a:r>
            <a:r>
              <a:rPr lang="en-US" sz="2000" dirty="0">
                <a:latin typeface="+mj-lt"/>
              </a:rPr>
              <a:t> </a:t>
            </a:r>
            <a:r>
              <a:rPr lang="en-US" sz="2000" dirty="0" err="1">
                <a:latin typeface="+mj-lt"/>
              </a:rPr>
              <a:t>chỉ</a:t>
            </a:r>
            <a:r>
              <a:rPr lang="en-US" sz="2000" dirty="0">
                <a:latin typeface="+mj-lt"/>
              </a:rPr>
              <a:t> </a:t>
            </a:r>
            <a:r>
              <a:rPr lang="en-US" sz="2000" dirty="0" err="1">
                <a:latin typeface="+mj-lt"/>
              </a:rPr>
              <a:t>số</a:t>
            </a:r>
            <a:r>
              <a:rPr lang="en-US" sz="2000" dirty="0">
                <a:latin typeface="+mj-lt"/>
              </a:rPr>
              <a:t> </a:t>
            </a:r>
            <a:r>
              <a:rPr lang="en-US" sz="2000" dirty="0" err="1">
                <a:latin typeface="+mj-lt"/>
              </a:rPr>
              <a:t>điện</a:t>
            </a:r>
            <a:r>
              <a:rPr lang="en-US" sz="2000" dirty="0">
                <a:latin typeface="+mj-lt"/>
              </a:rPr>
              <a:t> </a:t>
            </a:r>
            <a:r>
              <a:rPr lang="en-US" sz="2000" dirty="0" err="1">
                <a:latin typeface="+mj-lt"/>
              </a:rPr>
              <a:t>cao</a:t>
            </a:r>
            <a:r>
              <a:rPr lang="en-US" sz="2000" dirty="0">
                <a:latin typeface="+mj-lt"/>
              </a:rPr>
              <a:t> </a:t>
            </a:r>
            <a:r>
              <a:rPr lang="en-US" sz="2000" dirty="0" err="1">
                <a:latin typeface="+mj-lt"/>
              </a:rPr>
              <a:t>nhất</a:t>
            </a:r>
            <a:endParaRPr sz="2000" dirty="0">
              <a:latin typeface="+mj-lt"/>
            </a:endParaRPr>
          </a:p>
        </p:txBody>
      </p:sp>
      <p:sp>
        <p:nvSpPr>
          <p:cNvPr id="2" name="Rectangle 1">
            <a:extLst>
              <a:ext uri="{FF2B5EF4-FFF2-40B4-BE49-F238E27FC236}">
                <a16:creationId xmlns:a16="http://schemas.microsoft.com/office/drawing/2014/main" id="{3EFAB9E7-B09F-43A5-B3C1-0FB84BF9FE0F}"/>
              </a:ext>
            </a:extLst>
          </p:cNvPr>
          <p:cNvSpPr/>
          <p:nvPr/>
        </p:nvSpPr>
        <p:spPr>
          <a:xfrm>
            <a:off x="298279" y="414970"/>
            <a:ext cx="8782493"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886;p70">
            <a:extLst>
              <a:ext uri="{FF2B5EF4-FFF2-40B4-BE49-F238E27FC236}">
                <a16:creationId xmlns:a16="http://schemas.microsoft.com/office/drawing/2014/main" id="{65D0D614-EEC6-4CAA-9839-0140175E2B74}"/>
              </a:ext>
            </a:extLst>
          </p:cNvPr>
          <p:cNvSpPr txBox="1">
            <a:spLocks/>
          </p:cNvSpPr>
          <p:nvPr/>
        </p:nvSpPr>
        <p:spPr>
          <a:xfrm>
            <a:off x="0" y="2249359"/>
            <a:ext cx="3387652" cy="13940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1pPr>
            <a:lvl2pPr marL="914400" marR="0" lvl="1"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2pPr>
            <a:lvl3pPr marL="1371600" marR="0" lvl="2"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3pPr>
            <a:lvl4pPr marL="1828800" marR="0" lvl="3"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4pPr>
            <a:lvl5pPr marL="2286000" marR="0" lvl="4"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5pPr>
            <a:lvl6pPr marL="2743200" marR="0" lvl="5"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6pPr>
            <a:lvl7pPr marL="3200400" marR="0" lvl="6"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7pPr>
            <a:lvl8pPr marL="3657600" marR="0" lvl="7"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8pPr>
            <a:lvl9pPr marL="4114800" marR="0" lvl="8"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9pPr>
          </a:lstStyle>
          <a:p>
            <a:pPr algn="l"/>
            <a:r>
              <a:rPr lang="en-US" dirty="0" err="1"/>
              <a:t>Hệ</a:t>
            </a:r>
            <a:r>
              <a:rPr lang="en-US" dirty="0"/>
              <a:t> </a:t>
            </a:r>
            <a:r>
              <a:rPr lang="en-US" dirty="0" err="1"/>
              <a:t>thống</a:t>
            </a:r>
            <a:r>
              <a:rPr lang="en-US" dirty="0"/>
              <a:t> </a:t>
            </a:r>
            <a:r>
              <a:rPr lang="en-US" dirty="0" err="1"/>
              <a:t>sẽ</a:t>
            </a:r>
            <a:r>
              <a:rPr lang="en-US" dirty="0"/>
              <a:t> </a:t>
            </a:r>
            <a:r>
              <a:rPr lang="en-US" dirty="0" err="1"/>
              <a:t>duyệt</a:t>
            </a:r>
            <a:r>
              <a:rPr lang="en-US" dirty="0"/>
              <a:t> </a:t>
            </a:r>
            <a:r>
              <a:rPr lang="en-US" dirty="0" err="1"/>
              <a:t>từng</a:t>
            </a:r>
            <a:r>
              <a:rPr lang="en-US" dirty="0"/>
              <a:t> </a:t>
            </a:r>
            <a:r>
              <a:rPr lang="en-US" dirty="0" err="1"/>
              <a:t>phòng</a:t>
            </a:r>
            <a:r>
              <a:rPr lang="en-US" dirty="0"/>
              <a:t> </a:t>
            </a:r>
            <a:r>
              <a:rPr lang="en-US" dirty="0" err="1"/>
              <a:t>trọ</a:t>
            </a:r>
            <a:r>
              <a:rPr lang="en-US" dirty="0"/>
              <a:t> </a:t>
            </a:r>
            <a:r>
              <a:rPr lang="en-US" dirty="0" err="1"/>
              <a:t>trong</a:t>
            </a:r>
            <a:r>
              <a:rPr lang="en-US" dirty="0"/>
              <a:t> </a:t>
            </a:r>
            <a:r>
              <a:rPr lang="en-US" dirty="0" err="1"/>
              <a:t>danh</a:t>
            </a:r>
            <a:r>
              <a:rPr lang="en-US" dirty="0"/>
              <a:t> </a:t>
            </a:r>
            <a:r>
              <a:rPr lang="en-US" dirty="0" err="1"/>
              <a:t>sách</a:t>
            </a:r>
            <a:r>
              <a:rPr lang="en-US" dirty="0"/>
              <a:t> </a:t>
            </a:r>
            <a:r>
              <a:rPr lang="en-US" dirty="0" err="1"/>
              <a:t>phòng</a:t>
            </a:r>
            <a:r>
              <a:rPr lang="en-US" dirty="0"/>
              <a:t>  </a:t>
            </a:r>
            <a:r>
              <a:rPr lang="en-US" dirty="0" err="1"/>
              <a:t>trọ</a:t>
            </a:r>
            <a:r>
              <a:rPr lang="en-US" dirty="0"/>
              <a:t> </a:t>
            </a:r>
            <a:r>
              <a:rPr lang="en-US" dirty="0" err="1"/>
              <a:t>hiện</a:t>
            </a:r>
            <a:r>
              <a:rPr lang="en-US" dirty="0"/>
              <a:t> </a:t>
            </a:r>
            <a:r>
              <a:rPr lang="en-US" dirty="0" err="1"/>
              <a:t>có.Sau</a:t>
            </a:r>
            <a:r>
              <a:rPr lang="en-US" dirty="0"/>
              <a:t> </a:t>
            </a:r>
            <a:r>
              <a:rPr lang="en-US" dirty="0" err="1"/>
              <a:t>đó</a:t>
            </a:r>
            <a:r>
              <a:rPr lang="en-US" dirty="0"/>
              <a:t> in ra console </a:t>
            </a:r>
            <a:r>
              <a:rPr lang="en-US" dirty="0" err="1"/>
              <a:t>danh</a:t>
            </a:r>
            <a:r>
              <a:rPr lang="en-US" dirty="0"/>
              <a:t> </a:t>
            </a:r>
            <a:r>
              <a:rPr lang="en-US" dirty="0" err="1"/>
              <a:t>sách</a:t>
            </a:r>
            <a:r>
              <a:rPr lang="en-US" dirty="0"/>
              <a:t> </a:t>
            </a:r>
            <a:r>
              <a:rPr lang="en-US" dirty="0" err="1"/>
              <a:t>những</a:t>
            </a:r>
            <a:r>
              <a:rPr lang="en-US" dirty="0"/>
              <a:t> </a:t>
            </a:r>
            <a:r>
              <a:rPr lang="en-US" dirty="0" err="1"/>
              <a:t>phòng</a:t>
            </a:r>
            <a:r>
              <a:rPr lang="en-US" dirty="0"/>
              <a:t> </a:t>
            </a:r>
            <a:r>
              <a:rPr lang="en-US" dirty="0" err="1"/>
              <a:t>trọ</a:t>
            </a:r>
            <a:r>
              <a:rPr lang="en-US" dirty="0"/>
              <a:t> </a:t>
            </a:r>
            <a:r>
              <a:rPr lang="en-US" dirty="0" err="1"/>
              <a:t>có</a:t>
            </a:r>
            <a:r>
              <a:rPr lang="en-US" dirty="0"/>
              <a:t> </a:t>
            </a:r>
            <a:r>
              <a:rPr lang="en-US" dirty="0" err="1"/>
              <a:t>chỉ</a:t>
            </a:r>
            <a:r>
              <a:rPr lang="en-US" dirty="0"/>
              <a:t> </a:t>
            </a:r>
            <a:r>
              <a:rPr lang="en-US" dirty="0" err="1"/>
              <a:t>số</a:t>
            </a:r>
            <a:r>
              <a:rPr lang="en-US" dirty="0"/>
              <a:t> </a:t>
            </a:r>
            <a:r>
              <a:rPr lang="en-US" dirty="0" err="1"/>
              <a:t>điện</a:t>
            </a:r>
            <a:r>
              <a:rPr lang="en-US" dirty="0"/>
              <a:t> </a:t>
            </a:r>
            <a:r>
              <a:rPr lang="en-US" dirty="0" err="1"/>
              <a:t>cao</a:t>
            </a:r>
            <a:r>
              <a:rPr lang="en-US" dirty="0"/>
              <a:t> </a:t>
            </a:r>
            <a:r>
              <a:rPr lang="en-US" dirty="0" err="1"/>
              <a:t>nhất</a:t>
            </a:r>
            <a:endParaRPr lang="en-US" dirty="0"/>
          </a:p>
        </p:txBody>
      </p:sp>
      <p:grpSp>
        <p:nvGrpSpPr>
          <p:cNvPr id="10" name="Google Shape;882;p70">
            <a:extLst>
              <a:ext uri="{FF2B5EF4-FFF2-40B4-BE49-F238E27FC236}">
                <a16:creationId xmlns:a16="http://schemas.microsoft.com/office/drawing/2014/main" id="{8F038D37-6B40-4338-BA52-630DE30377B3}"/>
              </a:ext>
            </a:extLst>
          </p:cNvPr>
          <p:cNvGrpSpPr/>
          <p:nvPr/>
        </p:nvGrpSpPr>
        <p:grpSpPr>
          <a:xfrm>
            <a:off x="3841898" y="614694"/>
            <a:ext cx="5181600" cy="4332990"/>
            <a:chOff x="1924943" y="1164886"/>
            <a:chExt cx="1747800" cy="2814600"/>
          </a:xfrm>
        </p:grpSpPr>
        <p:sp>
          <p:nvSpPr>
            <p:cNvPr id="11" name="Google Shape;883;p70">
              <a:extLst>
                <a:ext uri="{FF2B5EF4-FFF2-40B4-BE49-F238E27FC236}">
                  <a16:creationId xmlns:a16="http://schemas.microsoft.com/office/drawing/2014/main" id="{EB07EB37-AB08-4393-8260-A3404732EF9B}"/>
                </a:ext>
              </a:extLst>
            </p:cNvPr>
            <p:cNvSpPr/>
            <p:nvPr/>
          </p:nvSpPr>
          <p:spPr>
            <a:xfrm>
              <a:off x="1924943" y="1164886"/>
              <a:ext cx="1747800" cy="2814600"/>
            </a:xfrm>
            <a:prstGeom prst="roundRect">
              <a:avLst>
                <a:gd name="adj" fmla="val 8172"/>
              </a:avLst>
            </a:prstGeom>
            <a:gradFill>
              <a:gsLst>
                <a:gs pos="0">
                  <a:schemeClr val="accent1"/>
                </a:gs>
                <a:gs pos="50000">
                  <a:schemeClr val="lt2"/>
                </a:gs>
                <a:gs pos="100000">
                  <a:schemeClr val="dk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84;p70">
              <a:extLst>
                <a:ext uri="{FF2B5EF4-FFF2-40B4-BE49-F238E27FC236}">
                  <a16:creationId xmlns:a16="http://schemas.microsoft.com/office/drawing/2014/main" id="{1E30332A-D5F6-42AC-AE1A-B4452B3A3454}"/>
                </a:ext>
              </a:extLst>
            </p:cNvPr>
            <p:cNvSpPr/>
            <p:nvPr/>
          </p:nvSpPr>
          <p:spPr>
            <a:xfrm>
              <a:off x="2758604" y="1231625"/>
              <a:ext cx="80400" cy="80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 name="Picture 13">
            <a:extLst>
              <a:ext uri="{FF2B5EF4-FFF2-40B4-BE49-F238E27FC236}">
                <a16:creationId xmlns:a16="http://schemas.microsoft.com/office/drawing/2014/main" id="{4818BDAA-CC18-4634-904B-6FB91F451592}"/>
              </a:ext>
            </a:extLst>
          </p:cNvPr>
          <p:cNvPicPr>
            <a:picLocks noChangeAspect="1"/>
          </p:cNvPicPr>
          <p:nvPr/>
        </p:nvPicPr>
        <p:blipFill>
          <a:blip r:embed="rId3"/>
          <a:stretch>
            <a:fillRect/>
          </a:stretch>
        </p:blipFill>
        <p:spPr>
          <a:xfrm>
            <a:off x="3962285" y="861484"/>
            <a:ext cx="4876800" cy="3886297"/>
          </a:xfrm>
          <a:prstGeom prst="rect">
            <a:avLst/>
          </a:prstGeom>
        </p:spPr>
      </p:pic>
    </p:spTree>
    <p:extLst>
      <p:ext uri="{BB962C8B-B14F-4D97-AF65-F5344CB8AC3E}">
        <p14:creationId xmlns:p14="http://schemas.microsoft.com/office/powerpoint/2010/main" val="217994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grpSp>
        <p:nvGrpSpPr>
          <p:cNvPr id="882" name="Google Shape;882;p70"/>
          <p:cNvGrpSpPr/>
          <p:nvPr/>
        </p:nvGrpSpPr>
        <p:grpSpPr>
          <a:xfrm>
            <a:off x="77972" y="816958"/>
            <a:ext cx="5748670" cy="3053294"/>
            <a:chOff x="1924943" y="1164886"/>
            <a:chExt cx="1747800" cy="2814600"/>
          </a:xfrm>
        </p:grpSpPr>
        <p:sp>
          <p:nvSpPr>
            <p:cNvPr id="883" name="Google Shape;883;p70"/>
            <p:cNvSpPr/>
            <p:nvPr/>
          </p:nvSpPr>
          <p:spPr>
            <a:xfrm>
              <a:off x="1924943" y="1164886"/>
              <a:ext cx="1747800" cy="2814600"/>
            </a:xfrm>
            <a:prstGeom prst="roundRect">
              <a:avLst>
                <a:gd name="adj" fmla="val 8172"/>
              </a:avLst>
            </a:prstGeom>
            <a:gradFill>
              <a:gsLst>
                <a:gs pos="0">
                  <a:schemeClr val="accent1"/>
                </a:gs>
                <a:gs pos="50000">
                  <a:schemeClr val="lt2"/>
                </a:gs>
                <a:gs pos="100000">
                  <a:schemeClr val="dk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70"/>
            <p:cNvSpPr/>
            <p:nvPr/>
          </p:nvSpPr>
          <p:spPr>
            <a:xfrm>
              <a:off x="2758604" y="1231625"/>
              <a:ext cx="80400" cy="80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5" name="Google Shape;885;p70"/>
          <p:cNvSpPr txBox="1">
            <a:spLocks noGrp="1"/>
          </p:cNvSpPr>
          <p:nvPr>
            <p:ph type="title"/>
          </p:nvPr>
        </p:nvSpPr>
        <p:spPr>
          <a:xfrm>
            <a:off x="184292" y="67236"/>
            <a:ext cx="8158729" cy="48652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latin typeface="+mj-lt"/>
              </a:rPr>
              <a:t>2.6.Tìm </a:t>
            </a:r>
            <a:r>
              <a:rPr lang="en-US" sz="2000" dirty="0" err="1">
                <a:latin typeface="+mj-lt"/>
              </a:rPr>
              <a:t>người</a:t>
            </a:r>
            <a:r>
              <a:rPr lang="en-US" sz="2000" dirty="0">
                <a:latin typeface="+mj-lt"/>
              </a:rPr>
              <a:t> </a:t>
            </a:r>
            <a:r>
              <a:rPr lang="en-US" sz="2000" dirty="0" err="1">
                <a:latin typeface="+mj-lt"/>
              </a:rPr>
              <a:t>trong</a:t>
            </a:r>
            <a:r>
              <a:rPr lang="en-US" sz="2000" dirty="0">
                <a:latin typeface="+mj-lt"/>
              </a:rPr>
              <a:t> </a:t>
            </a:r>
            <a:r>
              <a:rPr lang="en-US" sz="2000" dirty="0" err="1">
                <a:latin typeface="+mj-lt"/>
              </a:rPr>
              <a:t>phòng</a:t>
            </a:r>
            <a:r>
              <a:rPr lang="en-US" sz="2000" dirty="0">
                <a:latin typeface="+mj-lt"/>
              </a:rPr>
              <a:t> </a:t>
            </a:r>
            <a:r>
              <a:rPr lang="en-US" sz="2000" dirty="0" err="1">
                <a:latin typeface="+mj-lt"/>
              </a:rPr>
              <a:t>trọ</a:t>
            </a:r>
            <a:r>
              <a:rPr lang="en-US" sz="2000" dirty="0">
                <a:latin typeface="+mj-lt"/>
              </a:rPr>
              <a:t>.</a:t>
            </a:r>
            <a:endParaRPr sz="2000" dirty="0">
              <a:latin typeface="+mj-lt"/>
            </a:endParaRPr>
          </a:p>
        </p:txBody>
      </p:sp>
      <p:sp>
        <p:nvSpPr>
          <p:cNvPr id="2" name="Rectangle 1">
            <a:extLst>
              <a:ext uri="{FF2B5EF4-FFF2-40B4-BE49-F238E27FC236}">
                <a16:creationId xmlns:a16="http://schemas.microsoft.com/office/drawing/2014/main" id="{3EFAB9E7-B09F-43A5-B3C1-0FB84BF9FE0F}"/>
              </a:ext>
            </a:extLst>
          </p:cNvPr>
          <p:cNvSpPr/>
          <p:nvPr/>
        </p:nvSpPr>
        <p:spPr>
          <a:xfrm>
            <a:off x="247073" y="515246"/>
            <a:ext cx="8782493"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886;p70">
            <a:extLst>
              <a:ext uri="{FF2B5EF4-FFF2-40B4-BE49-F238E27FC236}">
                <a16:creationId xmlns:a16="http://schemas.microsoft.com/office/drawing/2014/main" id="{65D0D614-EEC6-4CAA-9839-0140175E2B74}"/>
              </a:ext>
            </a:extLst>
          </p:cNvPr>
          <p:cNvSpPr txBox="1">
            <a:spLocks/>
          </p:cNvSpPr>
          <p:nvPr/>
        </p:nvSpPr>
        <p:spPr>
          <a:xfrm>
            <a:off x="6159794" y="1119643"/>
            <a:ext cx="2984206" cy="24479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1pPr>
            <a:lvl2pPr marL="914400" marR="0" lvl="1"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2pPr>
            <a:lvl3pPr marL="1371600" marR="0" lvl="2"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3pPr>
            <a:lvl4pPr marL="1828800" marR="0" lvl="3"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4pPr>
            <a:lvl5pPr marL="2286000" marR="0" lvl="4"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5pPr>
            <a:lvl6pPr marL="2743200" marR="0" lvl="5"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6pPr>
            <a:lvl7pPr marL="3200400" marR="0" lvl="6"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7pPr>
            <a:lvl8pPr marL="3657600" marR="0" lvl="7"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8pPr>
            <a:lvl9pPr marL="4114800" marR="0" lvl="8"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9pPr>
          </a:lstStyle>
          <a:p>
            <a:pPr algn="l"/>
            <a:r>
              <a:rPr lang="en-US" dirty="0" err="1"/>
              <a:t>Người</a:t>
            </a:r>
            <a:r>
              <a:rPr lang="en-US" dirty="0"/>
              <a:t> </a:t>
            </a:r>
            <a:r>
              <a:rPr lang="en-US" dirty="0" err="1"/>
              <a:t>dùng</a:t>
            </a:r>
            <a:r>
              <a:rPr lang="en-US" dirty="0"/>
              <a:t> </a:t>
            </a:r>
            <a:r>
              <a:rPr lang="en-US" dirty="0" err="1"/>
              <a:t>nhập</a:t>
            </a:r>
            <a:r>
              <a:rPr lang="en-US" dirty="0"/>
              <a:t> </a:t>
            </a:r>
            <a:r>
              <a:rPr lang="en-US" dirty="0" err="1"/>
              <a:t>tên</a:t>
            </a:r>
            <a:r>
              <a:rPr lang="en-US" dirty="0"/>
              <a:t> </a:t>
            </a:r>
            <a:r>
              <a:rPr lang="en-US" dirty="0" err="1"/>
              <a:t>người</a:t>
            </a:r>
            <a:r>
              <a:rPr lang="en-US" dirty="0"/>
              <a:t> </a:t>
            </a:r>
            <a:r>
              <a:rPr lang="en-US" dirty="0" err="1"/>
              <a:t>cần</a:t>
            </a:r>
            <a:r>
              <a:rPr lang="en-US" dirty="0"/>
              <a:t> </a:t>
            </a:r>
            <a:r>
              <a:rPr lang="en-US" dirty="0" err="1"/>
              <a:t>tìm</a:t>
            </a:r>
            <a:r>
              <a:rPr lang="en-US" dirty="0"/>
              <a:t>, </a:t>
            </a:r>
            <a:r>
              <a:rPr lang="en-US" dirty="0" err="1"/>
              <a:t>hệ</a:t>
            </a:r>
            <a:r>
              <a:rPr lang="en-US" dirty="0"/>
              <a:t> </a:t>
            </a:r>
            <a:r>
              <a:rPr lang="en-US" dirty="0" err="1"/>
              <a:t>thống</a:t>
            </a:r>
            <a:r>
              <a:rPr lang="en-US" dirty="0"/>
              <a:t> </a:t>
            </a:r>
            <a:r>
              <a:rPr lang="en-US" dirty="0" err="1"/>
              <a:t>sẽ</a:t>
            </a:r>
            <a:r>
              <a:rPr lang="en-US" dirty="0"/>
              <a:t> </a:t>
            </a:r>
            <a:r>
              <a:rPr lang="en-US" dirty="0" err="1"/>
              <a:t>quét</a:t>
            </a:r>
            <a:r>
              <a:rPr lang="en-US" dirty="0"/>
              <a:t> </a:t>
            </a:r>
            <a:r>
              <a:rPr lang="en-US" dirty="0" err="1"/>
              <a:t>tất</a:t>
            </a:r>
            <a:r>
              <a:rPr lang="en-US" dirty="0"/>
              <a:t> </a:t>
            </a:r>
            <a:r>
              <a:rPr lang="en-US" dirty="0" err="1"/>
              <a:t>cả</a:t>
            </a:r>
            <a:r>
              <a:rPr lang="en-US" dirty="0"/>
              <a:t> </a:t>
            </a:r>
            <a:r>
              <a:rPr lang="en-US" dirty="0" err="1"/>
              <a:t>phòng</a:t>
            </a:r>
            <a:r>
              <a:rPr lang="en-US" dirty="0"/>
              <a:t> </a:t>
            </a:r>
            <a:r>
              <a:rPr lang="en-US" dirty="0" err="1"/>
              <a:t>trọ</a:t>
            </a:r>
            <a:r>
              <a:rPr lang="en-US" dirty="0"/>
              <a:t> </a:t>
            </a:r>
            <a:r>
              <a:rPr lang="en-US" dirty="0" err="1"/>
              <a:t>và</a:t>
            </a:r>
            <a:r>
              <a:rPr lang="en-US" dirty="0"/>
              <a:t> in ra console </a:t>
            </a:r>
            <a:r>
              <a:rPr lang="en-US" dirty="0" err="1"/>
              <a:t>phòng</a:t>
            </a:r>
            <a:r>
              <a:rPr lang="en-US" dirty="0"/>
              <a:t> </a:t>
            </a:r>
            <a:r>
              <a:rPr lang="en-US" dirty="0" err="1"/>
              <a:t>trọ</a:t>
            </a:r>
            <a:r>
              <a:rPr lang="en-US" dirty="0"/>
              <a:t> </a:t>
            </a:r>
            <a:r>
              <a:rPr lang="en-US" dirty="0" err="1"/>
              <a:t>có</a:t>
            </a:r>
            <a:r>
              <a:rPr lang="en-US" dirty="0"/>
              <a:t> </a:t>
            </a:r>
            <a:r>
              <a:rPr lang="en-US" dirty="0" err="1"/>
              <a:t>người</a:t>
            </a:r>
            <a:r>
              <a:rPr lang="en-US" dirty="0"/>
              <a:t> </a:t>
            </a:r>
            <a:r>
              <a:rPr lang="en-US" dirty="0" err="1"/>
              <a:t>thuê</a:t>
            </a:r>
            <a:r>
              <a:rPr lang="en-US" dirty="0"/>
              <a:t> </a:t>
            </a:r>
            <a:r>
              <a:rPr lang="en-US" dirty="0" err="1"/>
              <a:t>trọ</a:t>
            </a:r>
            <a:r>
              <a:rPr lang="en-US" dirty="0"/>
              <a:t> </a:t>
            </a:r>
            <a:r>
              <a:rPr lang="en-US" dirty="0" err="1"/>
              <a:t>trùng</a:t>
            </a:r>
            <a:r>
              <a:rPr lang="en-US" dirty="0"/>
              <a:t> </a:t>
            </a:r>
            <a:r>
              <a:rPr lang="en-US" dirty="0" err="1"/>
              <a:t>khớp</a:t>
            </a:r>
            <a:r>
              <a:rPr lang="en-US" dirty="0"/>
              <a:t> </a:t>
            </a:r>
            <a:r>
              <a:rPr lang="en-US" dirty="0" err="1"/>
              <a:t>với</a:t>
            </a:r>
            <a:r>
              <a:rPr lang="en-US" dirty="0"/>
              <a:t> </a:t>
            </a:r>
            <a:r>
              <a:rPr lang="en-US" dirty="0" err="1"/>
              <a:t>thông</a:t>
            </a:r>
            <a:r>
              <a:rPr lang="en-US" dirty="0"/>
              <a:t> tin </a:t>
            </a:r>
            <a:r>
              <a:rPr lang="en-US" dirty="0" err="1"/>
              <a:t>đang</a:t>
            </a:r>
            <a:r>
              <a:rPr lang="en-US" dirty="0"/>
              <a:t> </a:t>
            </a:r>
            <a:r>
              <a:rPr lang="en-US" dirty="0" err="1"/>
              <a:t>tìm</a:t>
            </a:r>
            <a:r>
              <a:rPr lang="en-US" dirty="0"/>
              <a:t> </a:t>
            </a:r>
            <a:r>
              <a:rPr lang="en-US" dirty="0" err="1"/>
              <a:t>kiếm</a:t>
            </a:r>
            <a:r>
              <a:rPr lang="en-US" dirty="0"/>
              <a:t>.</a:t>
            </a:r>
          </a:p>
        </p:txBody>
      </p:sp>
      <p:pic>
        <p:nvPicPr>
          <p:cNvPr id="9" name="Picture 8">
            <a:extLst>
              <a:ext uri="{FF2B5EF4-FFF2-40B4-BE49-F238E27FC236}">
                <a16:creationId xmlns:a16="http://schemas.microsoft.com/office/drawing/2014/main" id="{EA2AB4A7-4FA4-4203-8D7A-8A7CBF678307}"/>
              </a:ext>
            </a:extLst>
          </p:cNvPr>
          <p:cNvPicPr>
            <a:picLocks noChangeAspect="1"/>
          </p:cNvPicPr>
          <p:nvPr/>
        </p:nvPicPr>
        <p:blipFill>
          <a:blip r:embed="rId3"/>
          <a:stretch>
            <a:fillRect/>
          </a:stretch>
        </p:blipFill>
        <p:spPr>
          <a:xfrm>
            <a:off x="184292" y="1030676"/>
            <a:ext cx="5467985" cy="2447925"/>
          </a:xfrm>
          <a:prstGeom prst="rect">
            <a:avLst/>
          </a:prstGeom>
        </p:spPr>
      </p:pic>
    </p:spTree>
    <p:extLst>
      <p:ext uri="{BB962C8B-B14F-4D97-AF65-F5344CB8AC3E}">
        <p14:creationId xmlns:p14="http://schemas.microsoft.com/office/powerpoint/2010/main" val="117148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2"/>
                                        </p:tgtEl>
                                        <p:attrNameLst>
                                          <p:attrName>style.visibility</p:attrName>
                                        </p:attrNameLst>
                                      </p:cBhvr>
                                      <p:to>
                                        <p:strVal val="visible"/>
                                      </p:to>
                                    </p:set>
                                    <p:animEffect transition="in" filter="fade">
                                      <p:cBhvr>
                                        <p:cTn id="12" dur="500"/>
                                        <p:tgtEl>
                                          <p:spTgt spid="88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grpSp>
        <p:nvGrpSpPr>
          <p:cNvPr id="882" name="Google Shape;882;p70"/>
          <p:cNvGrpSpPr/>
          <p:nvPr/>
        </p:nvGrpSpPr>
        <p:grpSpPr>
          <a:xfrm>
            <a:off x="1992949" y="676712"/>
            <a:ext cx="5996763" cy="3069265"/>
            <a:chOff x="1924943" y="1164886"/>
            <a:chExt cx="1747800" cy="2814600"/>
          </a:xfrm>
        </p:grpSpPr>
        <p:sp>
          <p:nvSpPr>
            <p:cNvPr id="883" name="Google Shape;883;p70"/>
            <p:cNvSpPr/>
            <p:nvPr/>
          </p:nvSpPr>
          <p:spPr>
            <a:xfrm>
              <a:off x="1924943" y="1164886"/>
              <a:ext cx="1747800" cy="2814600"/>
            </a:xfrm>
            <a:prstGeom prst="roundRect">
              <a:avLst>
                <a:gd name="adj" fmla="val 8172"/>
              </a:avLst>
            </a:prstGeom>
            <a:gradFill>
              <a:gsLst>
                <a:gs pos="0">
                  <a:schemeClr val="accent1"/>
                </a:gs>
                <a:gs pos="50000">
                  <a:schemeClr val="lt2"/>
                </a:gs>
                <a:gs pos="100000">
                  <a:schemeClr val="dk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70"/>
            <p:cNvSpPr/>
            <p:nvPr/>
          </p:nvSpPr>
          <p:spPr>
            <a:xfrm>
              <a:off x="2758604" y="1231625"/>
              <a:ext cx="80400" cy="80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5" name="Google Shape;885;p70"/>
          <p:cNvSpPr txBox="1">
            <a:spLocks noGrp="1"/>
          </p:cNvSpPr>
          <p:nvPr>
            <p:ph type="title"/>
          </p:nvPr>
        </p:nvSpPr>
        <p:spPr>
          <a:xfrm>
            <a:off x="184292" y="67236"/>
            <a:ext cx="8158729" cy="48652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latin typeface="+mj-lt"/>
              </a:rPr>
              <a:t>2.7.Đếm </a:t>
            </a:r>
            <a:r>
              <a:rPr lang="en-US" sz="2000" dirty="0" err="1">
                <a:latin typeface="+mj-lt"/>
              </a:rPr>
              <a:t>số</a:t>
            </a:r>
            <a:r>
              <a:rPr lang="en-US" sz="2000" dirty="0">
                <a:latin typeface="+mj-lt"/>
              </a:rPr>
              <a:t> </a:t>
            </a:r>
            <a:r>
              <a:rPr lang="en-US" sz="2000" dirty="0" err="1">
                <a:latin typeface="+mj-lt"/>
              </a:rPr>
              <a:t>phòng</a:t>
            </a:r>
            <a:r>
              <a:rPr lang="en-US" sz="2000" dirty="0">
                <a:latin typeface="+mj-lt"/>
              </a:rPr>
              <a:t> </a:t>
            </a:r>
            <a:r>
              <a:rPr lang="en-US" sz="2000" dirty="0" err="1">
                <a:latin typeface="+mj-lt"/>
              </a:rPr>
              <a:t>trọ</a:t>
            </a:r>
            <a:r>
              <a:rPr lang="en-US" sz="2000" dirty="0">
                <a:latin typeface="+mj-lt"/>
              </a:rPr>
              <a:t> </a:t>
            </a:r>
            <a:r>
              <a:rPr lang="en-US" sz="2000" dirty="0" err="1">
                <a:latin typeface="+mj-lt"/>
              </a:rPr>
              <a:t>có</a:t>
            </a:r>
            <a:r>
              <a:rPr lang="en-US" sz="2000" dirty="0">
                <a:latin typeface="+mj-lt"/>
              </a:rPr>
              <a:t> </a:t>
            </a:r>
            <a:r>
              <a:rPr lang="en-US" sz="2000" dirty="0" err="1">
                <a:latin typeface="+mj-lt"/>
              </a:rPr>
              <a:t>đơn</a:t>
            </a:r>
            <a:r>
              <a:rPr lang="en-US" sz="2000" dirty="0">
                <a:latin typeface="+mj-lt"/>
              </a:rPr>
              <a:t> </a:t>
            </a:r>
            <a:r>
              <a:rPr lang="en-US" sz="2000" dirty="0" err="1">
                <a:latin typeface="+mj-lt"/>
              </a:rPr>
              <a:t>giá</a:t>
            </a:r>
            <a:r>
              <a:rPr lang="en-US" sz="2000" dirty="0">
                <a:latin typeface="+mj-lt"/>
              </a:rPr>
              <a:t> </a:t>
            </a:r>
            <a:r>
              <a:rPr lang="en-US" sz="2000" dirty="0" err="1">
                <a:latin typeface="+mj-lt"/>
              </a:rPr>
              <a:t>phòng</a:t>
            </a:r>
            <a:r>
              <a:rPr lang="en-US" sz="2000" dirty="0">
                <a:latin typeface="+mj-lt"/>
              </a:rPr>
              <a:t> </a:t>
            </a:r>
            <a:r>
              <a:rPr lang="en-US" sz="2000" dirty="0" err="1">
                <a:latin typeface="+mj-lt"/>
              </a:rPr>
              <a:t>cao</a:t>
            </a:r>
            <a:r>
              <a:rPr lang="en-US" sz="2000" dirty="0">
                <a:latin typeface="+mj-lt"/>
              </a:rPr>
              <a:t> </a:t>
            </a:r>
            <a:r>
              <a:rPr lang="en-US" sz="2000" dirty="0" err="1">
                <a:latin typeface="+mj-lt"/>
              </a:rPr>
              <a:t>nhất</a:t>
            </a:r>
            <a:r>
              <a:rPr lang="en-US" sz="2000" dirty="0">
                <a:latin typeface="+mj-lt"/>
              </a:rPr>
              <a:t>.</a:t>
            </a:r>
            <a:endParaRPr sz="2000" dirty="0">
              <a:latin typeface="+mj-lt"/>
            </a:endParaRPr>
          </a:p>
        </p:txBody>
      </p:sp>
      <p:sp>
        <p:nvSpPr>
          <p:cNvPr id="2" name="Rectangle 1">
            <a:extLst>
              <a:ext uri="{FF2B5EF4-FFF2-40B4-BE49-F238E27FC236}">
                <a16:creationId xmlns:a16="http://schemas.microsoft.com/office/drawing/2014/main" id="{3EFAB9E7-B09F-43A5-B3C1-0FB84BF9FE0F}"/>
              </a:ext>
            </a:extLst>
          </p:cNvPr>
          <p:cNvSpPr/>
          <p:nvPr/>
        </p:nvSpPr>
        <p:spPr>
          <a:xfrm>
            <a:off x="247073" y="515246"/>
            <a:ext cx="8782493"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886;p70">
            <a:extLst>
              <a:ext uri="{FF2B5EF4-FFF2-40B4-BE49-F238E27FC236}">
                <a16:creationId xmlns:a16="http://schemas.microsoft.com/office/drawing/2014/main" id="{65D0D614-EEC6-4CAA-9839-0140175E2B74}"/>
              </a:ext>
            </a:extLst>
          </p:cNvPr>
          <p:cNvSpPr txBox="1">
            <a:spLocks/>
          </p:cNvSpPr>
          <p:nvPr/>
        </p:nvSpPr>
        <p:spPr>
          <a:xfrm>
            <a:off x="247073" y="3919538"/>
            <a:ext cx="7742639" cy="24479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1pPr>
            <a:lvl2pPr marL="914400" marR="0" lvl="1"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2pPr>
            <a:lvl3pPr marL="1371600" marR="0" lvl="2"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3pPr>
            <a:lvl4pPr marL="1828800" marR="0" lvl="3"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4pPr>
            <a:lvl5pPr marL="2286000" marR="0" lvl="4"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5pPr>
            <a:lvl6pPr marL="2743200" marR="0" lvl="5"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6pPr>
            <a:lvl7pPr marL="3200400" marR="0" lvl="6"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7pPr>
            <a:lvl8pPr marL="3657600" marR="0" lvl="7"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8pPr>
            <a:lvl9pPr marL="4114800" marR="0" lvl="8"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9pPr>
          </a:lstStyle>
          <a:p>
            <a:pPr algn="l"/>
            <a:r>
              <a:rPr lang="en-US" dirty="0" err="1"/>
              <a:t>Dựa</a:t>
            </a:r>
            <a:r>
              <a:rPr lang="en-US" dirty="0"/>
              <a:t> </a:t>
            </a:r>
            <a:r>
              <a:rPr lang="en-US" dirty="0" err="1"/>
              <a:t>vào</a:t>
            </a:r>
            <a:r>
              <a:rPr lang="en-US" dirty="0"/>
              <a:t> </a:t>
            </a:r>
            <a:r>
              <a:rPr lang="en-US" dirty="0" err="1"/>
              <a:t>danh</a:t>
            </a:r>
            <a:r>
              <a:rPr lang="en-US" dirty="0"/>
              <a:t> </a:t>
            </a:r>
            <a:r>
              <a:rPr lang="en-US" dirty="0" err="1"/>
              <a:t>sách</a:t>
            </a:r>
            <a:r>
              <a:rPr lang="en-US" dirty="0"/>
              <a:t> </a:t>
            </a:r>
            <a:r>
              <a:rPr lang="en-US" dirty="0" err="1"/>
              <a:t>thông</a:t>
            </a:r>
            <a:r>
              <a:rPr lang="en-US" dirty="0"/>
              <a:t> tin </a:t>
            </a:r>
            <a:r>
              <a:rPr lang="en-US" dirty="0" err="1"/>
              <a:t>các</a:t>
            </a:r>
            <a:r>
              <a:rPr lang="en-US" dirty="0"/>
              <a:t> </a:t>
            </a:r>
            <a:r>
              <a:rPr lang="en-US" dirty="0" err="1"/>
              <a:t>phòng</a:t>
            </a:r>
            <a:r>
              <a:rPr lang="en-US" dirty="0"/>
              <a:t> </a:t>
            </a:r>
            <a:r>
              <a:rPr lang="en-US" dirty="0" err="1"/>
              <a:t>trọ</a:t>
            </a:r>
            <a:r>
              <a:rPr lang="en-US" dirty="0"/>
              <a:t> </a:t>
            </a:r>
            <a:r>
              <a:rPr lang="en-US" dirty="0" err="1"/>
              <a:t>đang</a:t>
            </a:r>
            <a:r>
              <a:rPr lang="en-US" dirty="0"/>
              <a:t> </a:t>
            </a:r>
            <a:r>
              <a:rPr lang="en-US" dirty="0" err="1"/>
              <a:t>hiện</a:t>
            </a:r>
            <a:r>
              <a:rPr lang="en-US" dirty="0"/>
              <a:t> </a:t>
            </a:r>
            <a:r>
              <a:rPr lang="en-US" dirty="0" err="1"/>
              <a:t>có</a:t>
            </a:r>
            <a:r>
              <a:rPr lang="en-US" dirty="0"/>
              <a:t>, </a:t>
            </a:r>
            <a:r>
              <a:rPr lang="en-US" dirty="0" err="1"/>
              <a:t>hệ</a:t>
            </a:r>
            <a:r>
              <a:rPr lang="en-US" dirty="0"/>
              <a:t> </a:t>
            </a:r>
            <a:r>
              <a:rPr lang="en-US" dirty="0" err="1"/>
              <a:t>thống</a:t>
            </a:r>
            <a:r>
              <a:rPr lang="en-US" dirty="0"/>
              <a:t> </a:t>
            </a:r>
            <a:r>
              <a:rPr lang="en-US" dirty="0" err="1"/>
              <a:t>đếm</a:t>
            </a:r>
            <a:r>
              <a:rPr lang="en-US" dirty="0"/>
              <a:t> </a:t>
            </a:r>
            <a:r>
              <a:rPr lang="en-US" dirty="0" err="1"/>
              <a:t>số</a:t>
            </a:r>
            <a:r>
              <a:rPr lang="en-US" dirty="0"/>
              <a:t> </a:t>
            </a:r>
            <a:r>
              <a:rPr lang="en-US" dirty="0" err="1"/>
              <a:t>lượng</a:t>
            </a:r>
            <a:r>
              <a:rPr lang="en-US" dirty="0"/>
              <a:t> </a:t>
            </a:r>
            <a:r>
              <a:rPr lang="en-US" dirty="0" err="1"/>
              <a:t>phòng</a:t>
            </a:r>
            <a:r>
              <a:rPr lang="en-US" dirty="0"/>
              <a:t> </a:t>
            </a:r>
            <a:r>
              <a:rPr lang="en-US" dirty="0" err="1"/>
              <a:t>trọ</a:t>
            </a:r>
            <a:r>
              <a:rPr lang="en-US" dirty="0"/>
              <a:t> </a:t>
            </a:r>
            <a:r>
              <a:rPr lang="en-US" dirty="0" err="1"/>
              <a:t>có</a:t>
            </a:r>
            <a:r>
              <a:rPr lang="en-US" dirty="0"/>
              <a:t> </a:t>
            </a:r>
            <a:r>
              <a:rPr lang="en-US" dirty="0" err="1"/>
              <a:t>đơn</a:t>
            </a:r>
            <a:r>
              <a:rPr lang="en-US" dirty="0"/>
              <a:t> </a:t>
            </a:r>
            <a:r>
              <a:rPr lang="en-US" dirty="0" err="1"/>
              <a:t>giá</a:t>
            </a:r>
            <a:r>
              <a:rPr lang="en-US" dirty="0"/>
              <a:t> </a:t>
            </a:r>
            <a:r>
              <a:rPr lang="en-US" dirty="0" err="1"/>
              <a:t>cao</a:t>
            </a:r>
            <a:r>
              <a:rPr lang="en-US" dirty="0"/>
              <a:t> </a:t>
            </a:r>
            <a:r>
              <a:rPr lang="en-US" dirty="0" err="1"/>
              <a:t>nhất</a:t>
            </a:r>
            <a:r>
              <a:rPr lang="en-US" dirty="0"/>
              <a:t> </a:t>
            </a:r>
            <a:r>
              <a:rPr lang="en-US" dirty="0" err="1"/>
              <a:t>và</a:t>
            </a:r>
            <a:r>
              <a:rPr lang="en-US" dirty="0"/>
              <a:t> </a:t>
            </a:r>
            <a:r>
              <a:rPr lang="en-US" dirty="0" err="1"/>
              <a:t>xuất</a:t>
            </a:r>
            <a:r>
              <a:rPr lang="en-US" dirty="0"/>
              <a:t> ra console </a:t>
            </a:r>
            <a:r>
              <a:rPr lang="en-US" dirty="0" err="1"/>
              <a:t>số</a:t>
            </a:r>
            <a:r>
              <a:rPr lang="en-US" dirty="0"/>
              <a:t> </a:t>
            </a:r>
            <a:r>
              <a:rPr lang="en-US" dirty="0" err="1"/>
              <a:t>lượng</a:t>
            </a:r>
            <a:r>
              <a:rPr lang="en-US" dirty="0"/>
              <a:t> </a:t>
            </a:r>
            <a:r>
              <a:rPr lang="en-US" dirty="0" err="1"/>
              <a:t>phòng</a:t>
            </a:r>
            <a:r>
              <a:rPr lang="en-US" dirty="0"/>
              <a:t> </a:t>
            </a:r>
            <a:r>
              <a:rPr lang="en-US" dirty="0" err="1"/>
              <a:t>trọ</a:t>
            </a:r>
            <a:r>
              <a:rPr lang="en-US" dirty="0"/>
              <a:t> </a:t>
            </a:r>
            <a:r>
              <a:rPr lang="en-US" dirty="0" err="1"/>
              <a:t>có</a:t>
            </a:r>
            <a:r>
              <a:rPr lang="en-US" dirty="0"/>
              <a:t> </a:t>
            </a:r>
            <a:r>
              <a:rPr lang="en-US" dirty="0" err="1"/>
              <a:t>đơn</a:t>
            </a:r>
            <a:r>
              <a:rPr lang="en-US" dirty="0"/>
              <a:t> </a:t>
            </a:r>
            <a:r>
              <a:rPr lang="en-US" dirty="0" err="1"/>
              <a:t>giá</a:t>
            </a:r>
            <a:r>
              <a:rPr lang="en-US" dirty="0"/>
              <a:t> </a:t>
            </a:r>
            <a:r>
              <a:rPr lang="en-US" dirty="0" err="1"/>
              <a:t>cao</a:t>
            </a:r>
            <a:r>
              <a:rPr lang="en-US" dirty="0"/>
              <a:t> </a:t>
            </a:r>
            <a:r>
              <a:rPr lang="en-US" dirty="0" err="1"/>
              <a:t>nhất</a:t>
            </a:r>
            <a:r>
              <a:rPr lang="en-US" dirty="0"/>
              <a:t>, </a:t>
            </a:r>
            <a:r>
              <a:rPr lang="en-US" dirty="0" err="1"/>
              <a:t>thông</a:t>
            </a:r>
            <a:r>
              <a:rPr lang="en-US" dirty="0"/>
              <a:t> tin </a:t>
            </a:r>
            <a:r>
              <a:rPr lang="en-US" dirty="0" err="1"/>
              <a:t>phòng</a:t>
            </a:r>
            <a:r>
              <a:rPr lang="en-US" dirty="0"/>
              <a:t> </a:t>
            </a:r>
            <a:r>
              <a:rPr lang="en-US" dirty="0" err="1"/>
              <a:t>trọ</a:t>
            </a:r>
            <a:r>
              <a:rPr lang="en-US" dirty="0"/>
              <a:t> </a:t>
            </a:r>
            <a:r>
              <a:rPr lang="en-US" dirty="0" err="1"/>
              <a:t>đó</a:t>
            </a:r>
            <a:r>
              <a:rPr lang="en-US" dirty="0"/>
              <a:t>.</a:t>
            </a:r>
          </a:p>
        </p:txBody>
      </p:sp>
      <p:pic>
        <p:nvPicPr>
          <p:cNvPr id="10" name="Picture 9">
            <a:extLst>
              <a:ext uri="{FF2B5EF4-FFF2-40B4-BE49-F238E27FC236}">
                <a16:creationId xmlns:a16="http://schemas.microsoft.com/office/drawing/2014/main" id="{130BB181-468B-4795-9645-6C939111DE7D}"/>
              </a:ext>
            </a:extLst>
          </p:cNvPr>
          <p:cNvPicPr>
            <a:picLocks noChangeAspect="1"/>
          </p:cNvPicPr>
          <p:nvPr/>
        </p:nvPicPr>
        <p:blipFill>
          <a:blip r:embed="rId3"/>
          <a:stretch>
            <a:fillRect/>
          </a:stretch>
        </p:blipFill>
        <p:spPr>
          <a:xfrm>
            <a:off x="2110836" y="944213"/>
            <a:ext cx="5760720" cy="2407920"/>
          </a:xfrm>
          <a:prstGeom prst="rect">
            <a:avLst/>
          </a:prstGeom>
        </p:spPr>
      </p:pic>
    </p:spTree>
    <p:extLst>
      <p:ext uri="{BB962C8B-B14F-4D97-AF65-F5344CB8AC3E}">
        <p14:creationId xmlns:p14="http://schemas.microsoft.com/office/powerpoint/2010/main" val="339232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2"/>
                                        </p:tgtEl>
                                        <p:attrNameLst>
                                          <p:attrName>style.visibility</p:attrName>
                                        </p:attrNameLst>
                                      </p:cBhvr>
                                      <p:to>
                                        <p:strVal val="visible"/>
                                      </p:to>
                                    </p:set>
                                    <p:animEffect transition="in" filter="fade">
                                      <p:cBhvr>
                                        <p:cTn id="12" dur="500"/>
                                        <p:tgtEl>
                                          <p:spTgt spid="88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grpSp>
        <p:nvGrpSpPr>
          <p:cNvPr id="882" name="Google Shape;882;p70"/>
          <p:cNvGrpSpPr/>
          <p:nvPr/>
        </p:nvGrpSpPr>
        <p:grpSpPr>
          <a:xfrm>
            <a:off x="3147237" y="1600354"/>
            <a:ext cx="5996763" cy="3069265"/>
            <a:chOff x="1924943" y="1164886"/>
            <a:chExt cx="1747800" cy="2814600"/>
          </a:xfrm>
        </p:grpSpPr>
        <p:sp>
          <p:nvSpPr>
            <p:cNvPr id="883" name="Google Shape;883;p70"/>
            <p:cNvSpPr/>
            <p:nvPr/>
          </p:nvSpPr>
          <p:spPr>
            <a:xfrm>
              <a:off x="1924943" y="1164886"/>
              <a:ext cx="1747800" cy="2814600"/>
            </a:xfrm>
            <a:prstGeom prst="roundRect">
              <a:avLst>
                <a:gd name="adj" fmla="val 8172"/>
              </a:avLst>
            </a:prstGeom>
            <a:gradFill>
              <a:gsLst>
                <a:gs pos="0">
                  <a:schemeClr val="accent1"/>
                </a:gs>
                <a:gs pos="50000">
                  <a:schemeClr val="lt2"/>
                </a:gs>
                <a:gs pos="100000">
                  <a:schemeClr val="dk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70"/>
            <p:cNvSpPr/>
            <p:nvPr/>
          </p:nvSpPr>
          <p:spPr>
            <a:xfrm>
              <a:off x="2758604" y="1231625"/>
              <a:ext cx="80400" cy="80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5" name="Google Shape;885;p70"/>
          <p:cNvSpPr txBox="1">
            <a:spLocks noGrp="1"/>
          </p:cNvSpPr>
          <p:nvPr>
            <p:ph type="title"/>
          </p:nvPr>
        </p:nvSpPr>
        <p:spPr>
          <a:xfrm>
            <a:off x="184292" y="67236"/>
            <a:ext cx="8158729" cy="452364"/>
          </a:xfrm>
          <a:prstGeom prst="rect">
            <a:avLst/>
          </a:prstGeom>
        </p:spPr>
        <p:txBody>
          <a:bodyPr spcFirstLastPara="1" wrap="square" lIns="91425" tIns="91425" rIns="91425" bIns="91425" anchor="t" anchorCtr="0">
            <a:noAutofit/>
          </a:bodyPr>
          <a:lstStyle/>
          <a:p>
            <a:pPr algn="l"/>
            <a:r>
              <a:rPr lang="en-US" sz="2000" dirty="0">
                <a:latin typeface="+mj-lt"/>
              </a:rPr>
              <a:t>2.8.Đếm </a:t>
            </a:r>
            <a:r>
              <a:rPr lang="en-US" sz="2000" dirty="0" err="1">
                <a:latin typeface="+mj-lt"/>
              </a:rPr>
              <a:t>số</a:t>
            </a:r>
            <a:r>
              <a:rPr lang="en-US" sz="2000" dirty="0">
                <a:latin typeface="+mj-lt"/>
              </a:rPr>
              <a:t> </a:t>
            </a:r>
            <a:r>
              <a:rPr lang="en-US" sz="2000" dirty="0" err="1">
                <a:latin typeface="+mj-lt"/>
              </a:rPr>
              <a:t>phòng</a:t>
            </a:r>
            <a:r>
              <a:rPr lang="en-US" sz="2000" dirty="0">
                <a:latin typeface="+mj-lt"/>
              </a:rPr>
              <a:t> </a:t>
            </a:r>
            <a:r>
              <a:rPr lang="en-US" sz="2000" dirty="0" err="1">
                <a:latin typeface="+mj-lt"/>
              </a:rPr>
              <a:t>trọ</a:t>
            </a:r>
            <a:r>
              <a:rPr lang="en-US" sz="2000" dirty="0">
                <a:latin typeface="+mj-lt"/>
              </a:rPr>
              <a:t> </a:t>
            </a:r>
            <a:r>
              <a:rPr lang="en-US" sz="2000" dirty="0" err="1">
                <a:latin typeface="+mj-lt"/>
              </a:rPr>
              <a:t>có</a:t>
            </a:r>
            <a:r>
              <a:rPr lang="en-US" sz="2000" dirty="0">
                <a:latin typeface="+mj-lt"/>
              </a:rPr>
              <a:t> </a:t>
            </a:r>
            <a:r>
              <a:rPr lang="en-US" sz="2000" dirty="0" err="1">
                <a:latin typeface="+mj-lt"/>
              </a:rPr>
              <a:t>người</a:t>
            </a:r>
            <a:r>
              <a:rPr lang="en-US" sz="2000" dirty="0">
                <a:latin typeface="+mj-lt"/>
              </a:rPr>
              <a:t> </a:t>
            </a:r>
            <a:r>
              <a:rPr lang="en-US" sz="2000" dirty="0" err="1">
                <a:latin typeface="+mj-lt"/>
              </a:rPr>
              <a:t>thuê</a:t>
            </a:r>
            <a:r>
              <a:rPr lang="en-US" sz="2000" dirty="0">
                <a:latin typeface="+mj-lt"/>
              </a:rPr>
              <a:t> </a:t>
            </a:r>
            <a:r>
              <a:rPr lang="en-US" sz="2000" dirty="0" err="1">
                <a:latin typeface="+mj-lt"/>
              </a:rPr>
              <a:t>với</a:t>
            </a:r>
            <a:r>
              <a:rPr lang="en-US" sz="2000" dirty="0">
                <a:latin typeface="+mj-lt"/>
              </a:rPr>
              <a:t> </a:t>
            </a:r>
            <a:r>
              <a:rPr lang="en-US" sz="2000" dirty="0" err="1">
                <a:latin typeface="+mj-lt"/>
              </a:rPr>
              <a:t>năm</a:t>
            </a:r>
            <a:r>
              <a:rPr lang="en-US" sz="2000" dirty="0">
                <a:latin typeface="+mj-lt"/>
              </a:rPr>
              <a:t> </a:t>
            </a:r>
            <a:r>
              <a:rPr lang="en-US" sz="2000" dirty="0" err="1">
                <a:latin typeface="+mj-lt"/>
              </a:rPr>
              <a:t>sinh</a:t>
            </a:r>
            <a:r>
              <a:rPr lang="en-US" sz="2000" dirty="0">
                <a:latin typeface="+mj-lt"/>
              </a:rPr>
              <a:t>  </a:t>
            </a:r>
            <a:r>
              <a:rPr lang="en-US" sz="2000" dirty="0" err="1">
                <a:latin typeface="+mj-lt"/>
              </a:rPr>
              <a:t>nhỏ</a:t>
            </a:r>
            <a:r>
              <a:rPr lang="en-US" sz="2000" dirty="0">
                <a:latin typeface="+mj-lt"/>
              </a:rPr>
              <a:t> </a:t>
            </a:r>
            <a:r>
              <a:rPr lang="en-US" sz="2000" dirty="0" err="1">
                <a:latin typeface="+mj-lt"/>
              </a:rPr>
              <a:t>hơn</a:t>
            </a:r>
            <a:r>
              <a:rPr lang="en-US" sz="2000" dirty="0">
                <a:latin typeface="+mj-lt"/>
              </a:rPr>
              <a:t> 2002.</a:t>
            </a:r>
            <a:br>
              <a:rPr lang="en-US" sz="2000" dirty="0"/>
            </a:br>
            <a:endParaRPr sz="2000" dirty="0">
              <a:latin typeface="+mj-lt"/>
            </a:endParaRPr>
          </a:p>
        </p:txBody>
      </p:sp>
      <p:sp>
        <p:nvSpPr>
          <p:cNvPr id="2" name="Rectangle 1">
            <a:extLst>
              <a:ext uri="{FF2B5EF4-FFF2-40B4-BE49-F238E27FC236}">
                <a16:creationId xmlns:a16="http://schemas.microsoft.com/office/drawing/2014/main" id="{3EFAB9E7-B09F-43A5-B3C1-0FB84BF9FE0F}"/>
              </a:ext>
            </a:extLst>
          </p:cNvPr>
          <p:cNvSpPr/>
          <p:nvPr/>
        </p:nvSpPr>
        <p:spPr>
          <a:xfrm>
            <a:off x="247073" y="473881"/>
            <a:ext cx="8782493"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886;p70">
            <a:extLst>
              <a:ext uri="{FF2B5EF4-FFF2-40B4-BE49-F238E27FC236}">
                <a16:creationId xmlns:a16="http://schemas.microsoft.com/office/drawing/2014/main" id="{65D0D614-EEC6-4CAA-9839-0140175E2B74}"/>
              </a:ext>
            </a:extLst>
          </p:cNvPr>
          <p:cNvSpPr txBox="1">
            <a:spLocks/>
          </p:cNvSpPr>
          <p:nvPr/>
        </p:nvSpPr>
        <p:spPr>
          <a:xfrm>
            <a:off x="184292" y="733105"/>
            <a:ext cx="7634182" cy="818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1pPr>
            <a:lvl2pPr marL="914400" marR="0" lvl="1"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2pPr>
            <a:lvl3pPr marL="1371600" marR="0" lvl="2"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3pPr>
            <a:lvl4pPr marL="1828800" marR="0" lvl="3"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4pPr>
            <a:lvl5pPr marL="2286000" marR="0" lvl="4"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5pPr>
            <a:lvl6pPr marL="2743200" marR="0" lvl="5"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6pPr>
            <a:lvl7pPr marL="3200400" marR="0" lvl="6"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7pPr>
            <a:lvl8pPr marL="3657600" marR="0" lvl="7"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8pPr>
            <a:lvl9pPr marL="4114800" marR="0" lvl="8"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9pPr>
          </a:lstStyle>
          <a:p>
            <a:pPr algn="l"/>
            <a:r>
              <a:rPr lang="en-US" dirty="0" err="1"/>
              <a:t>Dựa</a:t>
            </a:r>
            <a:r>
              <a:rPr lang="en-US" dirty="0"/>
              <a:t> </a:t>
            </a:r>
            <a:r>
              <a:rPr lang="en-US" dirty="0" err="1"/>
              <a:t>vào</a:t>
            </a:r>
            <a:r>
              <a:rPr lang="en-US" dirty="0"/>
              <a:t> </a:t>
            </a:r>
            <a:r>
              <a:rPr lang="en-US" dirty="0" err="1"/>
              <a:t>danh</a:t>
            </a:r>
            <a:r>
              <a:rPr lang="en-US" dirty="0"/>
              <a:t> </a:t>
            </a:r>
            <a:r>
              <a:rPr lang="en-US" dirty="0" err="1"/>
              <a:t>sách</a:t>
            </a:r>
            <a:r>
              <a:rPr lang="en-US" dirty="0"/>
              <a:t> </a:t>
            </a:r>
            <a:r>
              <a:rPr lang="en-US" dirty="0" err="1"/>
              <a:t>thông</a:t>
            </a:r>
            <a:r>
              <a:rPr lang="en-US" dirty="0"/>
              <a:t> tin </a:t>
            </a:r>
            <a:r>
              <a:rPr lang="en-US" dirty="0" err="1"/>
              <a:t>phòng</a:t>
            </a:r>
            <a:r>
              <a:rPr lang="en-US" dirty="0"/>
              <a:t> </a:t>
            </a:r>
            <a:r>
              <a:rPr lang="en-US" dirty="0" err="1"/>
              <a:t>trọ</a:t>
            </a:r>
            <a:r>
              <a:rPr lang="en-US" dirty="0"/>
              <a:t> </a:t>
            </a:r>
            <a:r>
              <a:rPr lang="en-US" dirty="0" err="1"/>
              <a:t>đang</a:t>
            </a:r>
            <a:r>
              <a:rPr lang="en-US" dirty="0"/>
              <a:t> </a:t>
            </a:r>
            <a:r>
              <a:rPr lang="en-US" dirty="0" err="1"/>
              <a:t>hiện</a:t>
            </a:r>
            <a:r>
              <a:rPr lang="en-US" dirty="0"/>
              <a:t> </a:t>
            </a:r>
            <a:r>
              <a:rPr lang="en-US" dirty="0" err="1"/>
              <a:t>có</a:t>
            </a:r>
            <a:r>
              <a:rPr lang="en-US" dirty="0"/>
              <a:t>, </a:t>
            </a:r>
            <a:r>
              <a:rPr lang="en-US" dirty="0" err="1"/>
              <a:t>đếm</a:t>
            </a:r>
            <a:r>
              <a:rPr lang="en-US" dirty="0"/>
              <a:t> </a:t>
            </a:r>
            <a:r>
              <a:rPr lang="en-US" dirty="0" err="1"/>
              <a:t>số</a:t>
            </a:r>
            <a:r>
              <a:rPr lang="en-US" dirty="0"/>
              <a:t> </a:t>
            </a:r>
            <a:r>
              <a:rPr lang="en-US" dirty="0" err="1"/>
              <a:t>phòng</a:t>
            </a:r>
            <a:r>
              <a:rPr lang="en-US" dirty="0"/>
              <a:t> </a:t>
            </a:r>
            <a:r>
              <a:rPr lang="en-US" dirty="0" err="1"/>
              <a:t>trọ</a:t>
            </a:r>
            <a:r>
              <a:rPr lang="en-US" dirty="0"/>
              <a:t> </a:t>
            </a:r>
            <a:r>
              <a:rPr lang="en-US" dirty="0" err="1"/>
              <a:t>có</a:t>
            </a:r>
            <a:r>
              <a:rPr lang="en-US" dirty="0"/>
              <a:t> </a:t>
            </a:r>
            <a:r>
              <a:rPr lang="en-US" dirty="0" err="1"/>
              <a:t>người</a:t>
            </a:r>
            <a:r>
              <a:rPr lang="en-US" dirty="0"/>
              <a:t> </a:t>
            </a:r>
            <a:r>
              <a:rPr lang="en-US" dirty="0" err="1"/>
              <a:t>thuê</a:t>
            </a:r>
            <a:r>
              <a:rPr lang="en-US" dirty="0"/>
              <a:t> </a:t>
            </a:r>
            <a:r>
              <a:rPr lang="en-US" dirty="0" err="1"/>
              <a:t>có</a:t>
            </a:r>
            <a:r>
              <a:rPr lang="en-US" dirty="0"/>
              <a:t> </a:t>
            </a:r>
            <a:r>
              <a:rPr lang="en-US" dirty="0" err="1"/>
              <a:t>năm</a:t>
            </a:r>
            <a:r>
              <a:rPr lang="en-US" dirty="0"/>
              <a:t> </a:t>
            </a:r>
            <a:r>
              <a:rPr lang="en-US" dirty="0" err="1"/>
              <a:t>sinh</a:t>
            </a:r>
            <a:r>
              <a:rPr lang="en-US" dirty="0"/>
              <a:t> &lt; 2002 </a:t>
            </a:r>
            <a:r>
              <a:rPr lang="en-US" dirty="0" err="1"/>
              <a:t>và</a:t>
            </a:r>
            <a:r>
              <a:rPr lang="en-US" dirty="0"/>
              <a:t> </a:t>
            </a:r>
            <a:r>
              <a:rPr lang="en-US" dirty="0" err="1"/>
              <a:t>xuất</a:t>
            </a:r>
            <a:r>
              <a:rPr lang="en-US" dirty="0"/>
              <a:t> ra console </a:t>
            </a:r>
            <a:r>
              <a:rPr lang="en-US" dirty="0" err="1"/>
              <a:t>thông</a:t>
            </a:r>
            <a:r>
              <a:rPr lang="en-US" dirty="0"/>
              <a:t> tin </a:t>
            </a:r>
            <a:r>
              <a:rPr lang="en-US" dirty="0" err="1"/>
              <a:t>phòng</a:t>
            </a:r>
            <a:r>
              <a:rPr lang="en-US" dirty="0"/>
              <a:t> </a:t>
            </a:r>
            <a:r>
              <a:rPr lang="en-US" dirty="0" err="1"/>
              <a:t>trọ</a:t>
            </a:r>
            <a:r>
              <a:rPr lang="en-US" dirty="0"/>
              <a:t>  </a:t>
            </a:r>
            <a:r>
              <a:rPr lang="en-US" dirty="0" err="1"/>
              <a:t>đó</a:t>
            </a:r>
            <a:r>
              <a:rPr lang="en-US" dirty="0"/>
              <a:t>.</a:t>
            </a:r>
          </a:p>
        </p:txBody>
      </p:sp>
      <p:pic>
        <p:nvPicPr>
          <p:cNvPr id="9" name="Picture 8">
            <a:extLst>
              <a:ext uri="{FF2B5EF4-FFF2-40B4-BE49-F238E27FC236}">
                <a16:creationId xmlns:a16="http://schemas.microsoft.com/office/drawing/2014/main" id="{F8400A09-8959-4FF2-B507-C83C2516201A}"/>
              </a:ext>
            </a:extLst>
          </p:cNvPr>
          <p:cNvPicPr>
            <a:picLocks noChangeAspect="1"/>
          </p:cNvPicPr>
          <p:nvPr/>
        </p:nvPicPr>
        <p:blipFill>
          <a:blip r:embed="rId3"/>
          <a:stretch>
            <a:fillRect/>
          </a:stretch>
        </p:blipFill>
        <p:spPr>
          <a:xfrm>
            <a:off x="3454377" y="1882549"/>
            <a:ext cx="5410835" cy="2466975"/>
          </a:xfrm>
          <a:prstGeom prst="rect">
            <a:avLst/>
          </a:prstGeom>
        </p:spPr>
      </p:pic>
    </p:spTree>
    <p:extLst>
      <p:ext uri="{BB962C8B-B14F-4D97-AF65-F5344CB8AC3E}">
        <p14:creationId xmlns:p14="http://schemas.microsoft.com/office/powerpoint/2010/main" val="405274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2"/>
                                        </p:tgtEl>
                                        <p:attrNameLst>
                                          <p:attrName>style.visibility</p:attrName>
                                        </p:attrNameLst>
                                      </p:cBhvr>
                                      <p:to>
                                        <p:strVal val="visible"/>
                                      </p:to>
                                    </p:set>
                                    <p:animEffect transition="in" filter="fade">
                                      <p:cBhvr>
                                        <p:cTn id="12" dur="500"/>
                                        <p:tgtEl>
                                          <p:spTgt spid="88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grpSp>
        <p:nvGrpSpPr>
          <p:cNvPr id="882" name="Google Shape;882;p70"/>
          <p:cNvGrpSpPr/>
          <p:nvPr/>
        </p:nvGrpSpPr>
        <p:grpSpPr>
          <a:xfrm>
            <a:off x="4019106" y="1446028"/>
            <a:ext cx="4323915" cy="1828800"/>
            <a:chOff x="1924943" y="1164886"/>
            <a:chExt cx="1747800" cy="2814600"/>
          </a:xfrm>
        </p:grpSpPr>
        <p:sp>
          <p:nvSpPr>
            <p:cNvPr id="883" name="Google Shape;883;p70"/>
            <p:cNvSpPr/>
            <p:nvPr/>
          </p:nvSpPr>
          <p:spPr>
            <a:xfrm>
              <a:off x="1924943" y="1164886"/>
              <a:ext cx="1747800" cy="2814600"/>
            </a:xfrm>
            <a:prstGeom prst="roundRect">
              <a:avLst>
                <a:gd name="adj" fmla="val 8172"/>
              </a:avLst>
            </a:prstGeom>
            <a:gradFill>
              <a:gsLst>
                <a:gs pos="0">
                  <a:schemeClr val="accent1"/>
                </a:gs>
                <a:gs pos="50000">
                  <a:schemeClr val="lt2"/>
                </a:gs>
                <a:gs pos="100000">
                  <a:schemeClr val="dk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70"/>
            <p:cNvSpPr/>
            <p:nvPr/>
          </p:nvSpPr>
          <p:spPr>
            <a:xfrm>
              <a:off x="2758604" y="1231625"/>
              <a:ext cx="80400" cy="80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5" name="Google Shape;885;p70"/>
          <p:cNvSpPr txBox="1">
            <a:spLocks noGrp="1"/>
          </p:cNvSpPr>
          <p:nvPr>
            <p:ph type="title"/>
          </p:nvPr>
        </p:nvSpPr>
        <p:spPr>
          <a:xfrm>
            <a:off x="184292" y="67236"/>
            <a:ext cx="8158729" cy="452364"/>
          </a:xfrm>
          <a:prstGeom prst="rect">
            <a:avLst/>
          </a:prstGeom>
        </p:spPr>
        <p:txBody>
          <a:bodyPr spcFirstLastPara="1" wrap="square" lIns="91425" tIns="91425" rIns="91425" bIns="91425" anchor="t" anchorCtr="0">
            <a:noAutofit/>
          </a:bodyPr>
          <a:lstStyle/>
          <a:p>
            <a:pPr algn="l"/>
            <a:r>
              <a:rPr lang="en-US" sz="2000" dirty="0">
                <a:latin typeface="+mj-lt"/>
              </a:rPr>
              <a:t>2.9.Tính </a:t>
            </a:r>
            <a:r>
              <a:rPr lang="en-US" sz="2000" dirty="0" err="1">
                <a:latin typeface="+mj-lt"/>
              </a:rPr>
              <a:t>tổng</a:t>
            </a:r>
            <a:r>
              <a:rPr lang="en-US" sz="2000" dirty="0">
                <a:latin typeface="+mj-lt"/>
              </a:rPr>
              <a:t> </a:t>
            </a:r>
            <a:r>
              <a:rPr lang="en-US" sz="2000" dirty="0" err="1">
                <a:latin typeface="+mj-lt"/>
              </a:rPr>
              <a:t>chỉ</a:t>
            </a:r>
            <a:r>
              <a:rPr lang="en-US" sz="2000" dirty="0">
                <a:latin typeface="+mj-lt"/>
              </a:rPr>
              <a:t> </a:t>
            </a:r>
            <a:r>
              <a:rPr lang="en-US" sz="2000" dirty="0" err="1">
                <a:latin typeface="+mj-lt"/>
              </a:rPr>
              <a:t>số</a:t>
            </a:r>
            <a:r>
              <a:rPr lang="en-US" sz="2000" dirty="0">
                <a:latin typeface="+mj-lt"/>
              </a:rPr>
              <a:t> </a:t>
            </a:r>
            <a:r>
              <a:rPr lang="en-US" sz="2000" dirty="0" err="1">
                <a:latin typeface="+mj-lt"/>
              </a:rPr>
              <a:t>điện</a:t>
            </a:r>
            <a:r>
              <a:rPr lang="en-US" sz="2000" dirty="0">
                <a:latin typeface="+mj-lt"/>
              </a:rPr>
              <a:t> </a:t>
            </a:r>
            <a:r>
              <a:rPr lang="en-US" sz="2000" dirty="0" err="1">
                <a:latin typeface="+mj-lt"/>
              </a:rPr>
              <a:t>của</a:t>
            </a:r>
            <a:r>
              <a:rPr lang="en-US" sz="2000" dirty="0">
                <a:latin typeface="+mj-lt"/>
              </a:rPr>
              <a:t> </a:t>
            </a:r>
            <a:r>
              <a:rPr lang="en-US" sz="2000" dirty="0" err="1">
                <a:latin typeface="+mj-lt"/>
              </a:rPr>
              <a:t>tất</a:t>
            </a:r>
            <a:r>
              <a:rPr lang="en-US" sz="2000" dirty="0">
                <a:latin typeface="+mj-lt"/>
              </a:rPr>
              <a:t> </a:t>
            </a:r>
            <a:r>
              <a:rPr lang="en-US" sz="2000" dirty="0" err="1">
                <a:latin typeface="+mj-lt"/>
              </a:rPr>
              <a:t>cả</a:t>
            </a:r>
            <a:r>
              <a:rPr lang="en-US" sz="2000" dirty="0">
                <a:latin typeface="+mj-lt"/>
              </a:rPr>
              <a:t> </a:t>
            </a:r>
            <a:r>
              <a:rPr lang="en-US" sz="2000" dirty="0" err="1">
                <a:latin typeface="+mj-lt"/>
              </a:rPr>
              <a:t>phòng</a:t>
            </a:r>
            <a:r>
              <a:rPr lang="en-US" sz="2000" dirty="0">
                <a:latin typeface="+mj-lt"/>
              </a:rPr>
              <a:t> </a:t>
            </a:r>
            <a:r>
              <a:rPr lang="en-US" sz="2000" dirty="0" err="1">
                <a:latin typeface="+mj-lt"/>
              </a:rPr>
              <a:t>trọ</a:t>
            </a:r>
            <a:br>
              <a:rPr lang="en-US" sz="2000" dirty="0"/>
            </a:br>
            <a:endParaRPr sz="2000" dirty="0">
              <a:latin typeface="+mj-lt"/>
            </a:endParaRPr>
          </a:p>
        </p:txBody>
      </p:sp>
      <p:sp>
        <p:nvSpPr>
          <p:cNvPr id="2" name="Rectangle 1">
            <a:extLst>
              <a:ext uri="{FF2B5EF4-FFF2-40B4-BE49-F238E27FC236}">
                <a16:creationId xmlns:a16="http://schemas.microsoft.com/office/drawing/2014/main" id="{3EFAB9E7-B09F-43A5-B3C1-0FB84BF9FE0F}"/>
              </a:ext>
            </a:extLst>
          </p:cNvPr>
          <p:cNvSpPr/>
          <p:nvPr/>
        </p:nvSpPr>
        <p:spPr>
          <a:xfrm>
            <a:off x="247073" y="473881"/>
            <a:ext cx="8782493"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886;p70">
            <a:extLst>
              <a:ext uri="{FF2B5EF4-FFF2-40B4-BE49-F238E27FC236}">
                <a16:creationId xmlns:a16="http://schemas.microsoft.com/office/drawing/2014/main" id="{65D0D614-EEC6-4CAA-9839-0140175E2B74}"/>
              </a:ext>
            </a:extLst>
          </p:cNvPr>
          <p:cNvSpPr txBox="1">
            <a:spLocks/>
          </p:cNvSpPr>
          <p:nvPr/>
        </p:nvSpPr>
        <p:spPr>
          <a:xfrm>
            <a:off x="396943" y="1666530"/>
            <a:ext cx="2601438" cy="13193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1pPr>
            <a:lvl2pPr marL="914400" marR="0" lvl="1"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2pPr>
            <a:lvl3pPr marL="1371600" marR="0" lvl="2"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3pPr>
            <a:lvl4pPr marL="1828800" marR="0" lvl="3"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4pPr>
            <a:lvl5pPr marL="2286000" marR="0" lvl="4"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5pPr>
            <a:lvl6pPr marL="2743200" marR="0" lvl="5"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6pPr>
            <a:lvl7pPr marL="3200400" marR="0" lvl="6"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7pPr>
            <a:lvl8pPr marL="3657600" marR="0" lvl="7"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8pPr>
            <a:lvl9pPr marL="4114800" marR="0" lvl="8"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9pPr>
          </a:lstStyle>
          <a:p>
            <a:pPr algn="l"/>
            <a:r>
              <a:rPr lang="en-US" dirty="0" err="1"/>
              <a:t>Hệ</a:t>
            </a:r>
            <a:r>
              <a:rPr lang="en-US" dirty="0"/>
              <a:t> </a:t>
            </a:r>
            <a:r>
              <a:rPr lang="en-US" dirty="0" err="1"/>
              <a:t>thống</a:t>
            </a:r>
            <a:r>
              <a:rPr lang="en-US" dirty="0"/>
              <a:t> </a:t>
            </a:r>
            <a:r>
              <a:rPr lang="en-US" dirty="0" err="1"/>
              <a:t>sẽ</a:t>
            </a:r>
            <a:r>
              <a:rPr lang="en-US" dirty="0"/>
              <a:t> </a:t>
            </a:r>
            <a:r>
              <a:rPr lang="en-US" dirty="0" err="1"/>
              <a:t>tính</a:t>
            </a:r>
            <a:r>
              <a:rPr lang="en-US" dirty="0"/>
              <a:t> </a:t>
            </a:r>
            <a:r>
              <a:rPr lang="en-US" dirty="0" err="1"/>
              <a:t>tổng</a:t>
            </a:r>
            <a:r>
              <a:rPr lang="en-US" dirty="0"/>
              <a:t> </a:t>
            </a:r>
            <a:r>
              <a:rPr lang="en-US" dirty="0" err="1"/>
              <a:t>số</a:t>
            </a:r>
            <a:r>
              <a:rPr lang="en-US" dirty="0"/>
              <a:t> </a:t>
            </a:r>
            <a:r>
              <a:rPr lang="en-US" dirty="0" err="1"/>
              <a:t>điện</a:t>
            </a:r>
            <a:r>
              <a:rPr lang="en-US" dirty="0"/>
              <a:t> </a:t>
            </a:r>
            <a:r>
              <a:rPr lang="en-US" dirty="0" err="1"/>
              <a:t>các</a:t>
            </a:r>
            <a:r>
              <a:rPr lang="en-US" dirty="0"/>
              <a:t> </a:t>
            </a:r>
            <a:r>
              <a:rPr lang="en-US" dirty="0" err="1"/>
              <a:t>phòng</a:t>
            </a:r>
            <a:r>
              <a:rPr lang="en-US" dirty="0"/>
              <a:t> </a:t>
            </a:r>
            <a:r>
              <a:rPr lang="en-US" dirty="0" err="1"/>
              <a:t>trọ</a:t>
            </a:r>
            <a:r>
              <a:rPr lang="en-US" dirty="0"/>
              <a:t> </a:t>
            </a:r>
            <a:r>
              <a:rPr lang="en-US" dirty="0" err="1"/>
              <a:t>và</a:t>
            </a:r>
            <a:r>
              <a:rPr lang="en-US" dirty="0"/>
              <a:t> </a:t>
            </a:r>
            <a:r>
              <a:rPr lang="en-US" dirty="0" err="1"/>
              <a:t>xuất</a:t>
            </a:r>
            <a:r>
              <a:rPr lang="en-US" dirty="0"/>
              <a:t> ra console </a:t>
            </a:r>
            <a:r>
              <a:rPr lang="en-US" dirty="0" err="1"/>
              <a:t>tổng</a:t>
            </a:r>
            <a:r>
              <a:rPr lang="en-US" dirty="0"/>
              <a:t> </a:t>
            </a:r>
            <a:r>
              <a:rPr lang="en-US" dirty="0" err="1"/>
              <a:t>chỉ</a:t>
            </a:r>
            <a:r>
              <a:rPr lang="en-US" dirty="0"/>
              <a:t> </a:t>
            </a:r>
            <a:r>
              <a:rPr lang="en-US" dirty="0" err="1"/>
              <a:t>số</a:t>
            </a:r>
            <a:r>
              <a:rPr lang="en-US" dirty="0"/>
              <a:t> </a:t>
            </a:r>
            <a:r>
              <a:rPr lang="en-US" dirty="0" err="1"/>
              <a:t>điện</a:t>
            </a:r>
            <a:r>
              <a:rPr lang="en-US" dirty="0"/>
              <a:t> .</a:t>
            </a:r>
          </a:p>
          <a:p>
            <a:pPr algn="l"/>
            <a:endParaRPr lang="en-US" dirty="0"/>
          </a:p>
        </p:txBody>
      </p:sp>
      <p:pic>
        <p:nvPicPr>
          <p:cNvPr id="10" name="Picture 9">
            <a:extLst>
              <a:ext uri="{FF2B5EF4-FFF2-40B4-BE49-F238E27FC236}">
                <a16:creationId xmlns:a16="http://schemas.microsoft.com/office/drawing/2014/main" id="{86E10D8F-F499-43E1-BD20-5BD89842E3E1}"/>
              </a:ext>
            </a:extLst>
          </p:cNvPr>
          <p:cNvPicPr>
            <a:picLocks noChangeAspect="1"/>
          </p:cNvPicPr>
          <p:nvPr/>
        </p:nvPicPr>
        <p:blipFill>
          <a:blip r:embed="rId3"/>
          <a:stretch>
            <a:fillRect/>
          </a:stretch>
        </p:blipFill>
        <p:spPr>
          <a:xfrm>
            <a:off x="4294698" y="1725487"/>
            <a:ext cx="3772535" cy="1201420"/>
          </a:xfrm>
          <a:prstGeom prst="rect">
            <a:avLst/>
          </a:prstGeom>
        </p:spPr>
      </p:pic>
    </p:spTree>
    <p:extLst>
      <p:ext uri="{BB962C8B-B14F-4D97-AF65-F5344CB8AC3E}">
        <p14:creationId xmlns:p14="http://schemas.microsoft.com/office/powerpoint/2010/main" val="274850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2"/>
                                        </p:tgtEl>
                                        <p:attrNameLst>
                                          <p:attrName>style.visibility</p:attrName>
                                        </p:attrNameLst>
                                      </p:cBhvr>
                                      <p:to>
                                        <p:strVal val="visible"/>
                                      </p:to>
                                    </p:set>
                                    <p:animEffect transition="in" filter="fade">
                                      <p:cBhvr>
                                        <p:cTn id="12" dur="500"/>
                                        <p:tgtEl>
                                          <p:spTgt spid="88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grpSp>
        <p:nvGrpSpPr>
          <p:cNvPr id="882" name="Google Shape;882;p70"/>
          <p:cNvGrpSpPr/>
          <p:nvPr/>
        </p:nvGrpSpPr>
        <p:grpSpPr>
          <a:xfrm>
            <a:off x="4149160" y="844588"/>
            <a:ext cx="4295554" cy="1240847"/>
            <a:chOff x="1924943" y="1164886"/>
            <a:chExt cx="1747800" cy="2814600"/>
          </a:xfrm>
        </p:grpSpPr>
        <p:sp>
          <p:nvSpPr>
            <p:cNvPr id="883" name="Google Shape;883;p70"/>
            <p:cNvSpPr/>
            <p:nvPr/>
          </p:nvSpPr>
          <p:spPr>
            <a:xfrm>
              <a:off x="1924943" y="1164886"/>
              <a:ext cx="1747800" cy="2814600"/>
            </a:xfrm>
            <a:prstGeom prst="roundRect">
              <a:avLst>
                <a:gd name="adj" fmla="val 8172"/>
              </a:avLst>
            </a:prstGeom>
            <a:gradFill>
              <a:gsLst>
                <a:gs pos="0">
                  <a:schemeClr val="accent1"/>
                </a:gs>
                <a:gs pos="50000">
                  <a:schemeClr val="lt2"/>
                </a:gs>
                <a:gs pos="100000">
                  <a:schemeClr val="dk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70"/>
            <p:cNvSpPr/>
            <p:nvPr/>
          </p:nvSpPr>
          <p:spPr>
            <a:xfrm>
              <a:off x="2758604" y="1231625"/>
              <a:ext cx="80400" cy="80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5" name="Google Shape;885;p70"/>
          <p:cNvSpPr txBox="1">
            <a:spLocks noGrp="1"/>
          </p:cNvSpPr>
          <p:nvPr>
            <p:ph type="title"/>
          </p:nvPr>
        </p:nvSpPr>
        <p:spPr>
          <a:xfrm>
            <a:off x="221914" y="-26321"/>
            <a:ext cx="8046330" cy="686104"/>
          </a:xfrm>
          <a:prstGeom prst="rect">
            <a:avLst/>
          </a:prstGeom>
        </p:spPr>
        <p:txBody>
          <a:bodyPr spcFirstLastPara="1" wrap="square" lIns="91425" tIns="91425" rIns="91425" bIns="91425" anchor="t" anchorCtr="0">
            <a:noAutofit/>
          </a:bodyPr>
          <a:lstStyle/>
          <a:p>
            <a:pPr algn="l"/>
            <a:r>
              <a:rPr lang="en-US" sz="2000" dirty="0">
                <a:latin typeface="+mj-lt"/>
              </a:rPr>
              <a:t>2.10.Tìm </a:t>
            </a:r>
            <a:r>
              <a:rPr lang="en-US" sz="2000" dirty="0" err="1">
                <a:latin typeface="+mj-lt"/>
              </a:rPr>
              <a:t>đường</a:t>
            </a:r>
            <a:r>
              <a:rPr lang="en-US" sz="2000" dirty="0">
                <a:latin typeface="+mj-lt"/>
              </a:rPr>
              <a:t> </a:t>
            </a:r>
            <a:r>
              <a:rPr lang="en-US" sz="2000" dirty="0" err="1">
                <a:latin typeface="+mj-lt"/>
              </a:rPr>
              <a:t>đi</a:t>
            </a:r>
            <a:r>
              <a:rPr lang="en-US" sz="2000" dirty="0">
                <a:latin typeface="+mj-lt"/>
              </a:rPr>
              <a:t> </a:t>
            </a:r>
            <a:r>
              <a:rPr lang="en-US" sz="2000" dirty="0" err="1">
                <a:latin typeface="+mj-lt"/>
              </a:rPr>
              <a:t>từ</a:t>
            </a:r>
            <a:r>
              <a:rPr lang="en-US" sz="2000" dirty="0">
                <a:latin typeface="+mj-lt"/>
              </a:rPr>
              <a:t> </a:t>
            </a:r>
            <a:r>
              <a:rPr lang="en-US" sz="2000" dirty="0" err="1">
                <a:latin typeface="+mj-lt"/>
              </a:rPr>
              <a:t>phòng</a:t>
            </a:r>
            <a:r>
              <a:rPr lang="en-US" sz="2000" dirty="0">
                <a:latin typeface="+mj-lt"/>
              </a:rPr>
              <a:t> </a:t>
            </a:r>
            <a:r>
              <a:rPr lang="en-US" sz="2000" dirty="0" err="1">
                <a:latin typeface="+mj-lt"/>
              </a:rPr>
              <a:t>trọ</a:t>
            </a:r>
            <a:r>
              <a:rPr lang="en-US" sz="2000" dirty="0">
                <a:latin typeface="+mj-lt"/>
              </a:rPr>
              <a:t> </a:t>
            </a:r>
            <a:r>
              <a:rPr lang="en-US" sz="2000" dirty="0" err="1">
                <a:latin typeface="+mj-lt"/>
              </a:rPr>
              <a:t>này</a:t>
            </a:r>
            <a:r>
              <a:rPr lang="en-US" sz="2000" dirty="0">
                <a:latin typeface="+mj-lt"/>
              </a:rPr>
              <a:t> </a:t>
            </a:r>
            <a:r>
              <a:rPr lang="en-US" sz="2000" dirty="0" err="1">
                <a:latin typeface="+mj-lt"/>
              </a:rPr>
              <a:t>đến</a:t>
            </a:r>
            <a:r>
              <a:rPr lang="en-US" sz="2000" dirty="0">
                <a:latin typeface="+mj-lt"/>
              </a:rPr>
              <a:t> </a:t>
            </a:r>
            <a:r>
              <a:rPr lang="en-US" sz="2000" dirty="0" err="1">
                <a:latin typeface="+mj-lt"/>
              </a:rPr>
              <a:t>phòng</a:t>
            </a:r>
            <a:r>
              <a:rPr lang="en-US" sz="2000" dirty="0">
                <a:latin typeface="+mj-lt"/>
              </a:rPr>
              <a:t> </a:t>
            </a:r>
            <a:r>
              <a:rPr lang="en-US" sz="2000" dirty="0" err="1">
                <a:latin typeface="+mj-lt"/>
              </a:rPr>
              <a:t>trọ</a:t>
            </a:r>
            <a:r>
              <a:rPr lang="en-US" sz="2000" dirty="0">
                <a:latin typeface="+mj-lt"/>
              </a:rPr>
              <a:t> kia </a:t>
            </a:r>
            <a:r>
              <a:rPr lang="en-US" sz="2000" dirty="0" err="1">
                <a:latin typeface="+mj-lt"/>
              </a:rPr>
              <a:t>bằng</a:t>
            </a:r>
            <a:r>
              <a:rPr lang="en-US" sz="2000" dirty="0">
                <a:latin typeface="+mj-lt"/>
              </a:rPr>
              <a:t> </a:t>
            </a:r>
            <a:r>
              <a:rPr lang="en-US" sz="2000" dirty="0" err="1">
                <a:latin typeface="+mj-lt"/>
              </a:rPr>
              <a:t>thuật</a:t>
            </a:r>
            <a:r>
              <a:rPr lang="en-US" sz="2000" dirty="0">
                <a:latin typeface="+mj-lt"/>
              </a:rPr>
              <a:t> </a:t>
            </a:r>
            <a:r>
              <a:rPr lang="en-US" sz="2000" dirty="0" err="1">
                <a:latin typeface="+mj-lt"/>
              </a:rPr>
              <a:t>giải</a:t>
            </a:r>
            <a:r>
              <a:rPr lang="en-US" sz="2000" dirty="0">
                <a:latin typeface="+mj-lt"/>
              </a:rPr>
              <a:t> BFS.</a:t>
            </a:r>
            <a:br>
              <a:rPr lang="en-US" sz="2000" dirty="0"/>
            </a:br>
            <a:br>
              <a:rPr lang="en-US" sz="2000" dirty="0"/>
            </a:br>
            <a:endParaRPr sz="2000" dirty="0">
              <a:latin typeface="+mj-lt"/>
            </a:endParaRPr>
          </a:p>
        </p:txBody>
      </p:sp>
      <p:sp>
        <p:nvSpPr>
          <p:cNvPr id="2" name="Rectangle 1">
            <a:extLst>
              <a:ext uri="{FF2B5EF4-FFF2-40B4-BE49-F238E27FC236}">
                <a16:creationId xmlns:a16="http://schemas.microsoft.com/office/drawing/2014/main" id="{3EFAB9E7-B09F-43A5-B3C1-0FB84BF9FE0F}"/>
              </a:ext>
            </a:extLst>
          </p:cNvPr>
          <p:cNvSpPr/>
          <p:nvPr/>
        </p:nvSpPr>
        <p:spPr>
          <a:xfrm>
            <a:off x="253114" y="654746"/>
            <a:ext cx="8782493"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886;p70">
            <a:extLst>
              <a:ext uri="{FF2B5EF4-FFF2-40B4-BE49-F238E27FC236}">
                <a16:creationId xmlns:a16="http://schemas.microsoft.com/office/drawing/2014/main" id="{65D0D614-EEC6-4CAA-9839-0140175E2B74}"/>
              </a:ext>
            </a:extLst>
          </p:cNvPr>
          <p:cNvSpPr txBox="1">
            <a:spLocks/>
          </p:cNvSpPr>
          <p:nvPr/>
        </p:nvSpPr>
        <p:spPr>
          <a:xfrm>
            <a:off x="170722" y="904216"/>
            <a:ext cx="3371891" cy="11196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1pPr>
            <a:lvl2pPr marL="914400" marR="0" lvl="1"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2pPr>
            <a:lvl3pPr marL="1371600" marR="0" lvl="2"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3pPr>
            <a:lvl4pPr marL="1828800" marR="0" lvl="3"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4pPr>
            <a:lvl5pPr marL="2286000" marR="0" lvl="4"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5pPr>
            <a:lvl6pPr marL="2743200" marR="0" lvl="5"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6pPr>
            <a:lvl7pPr marL="3200400" marR="0" lvl="6"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7pPr>
            <a:lvl8pPr marL="3657600" marR="0" lvl="7"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8pPr>
            <a:lvl9pPr marL="4114800" marR="0" lvl="8"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9pPr>
          </a:lstStyle>
          <a:p>
            <a:pPr algn="l">
              <a:buFont typeface="Arial" panose="020B0604020202020204" pitchFamily="34" charset="0"/>
              <a:buChar char="•"/>
            </a:pPr>
            <a:r>
              <a:rPr lang="en-US" dirty="0"/>
              <a:t>Console </a:t>
            </a:r>
            <a:r>
              <a:rPr lang="en-US" dirty="0" err="1"/>
              <a:t>sẽ</a:t>
            </a:r>
            <a:r>
              <a:rPr lang="en-US" dirty="0"/>
              <a:t> </a:t>
            </a:r>
            <a:r>
              <a:rPr lang="en-US" dirty="0" err="1"/>
              <a:t>hiện</a:t>
            </a:r>
            <a:r>
              <a:rPr lang="en-US" dirty="0"/>
              <a:t> ra </a:t>
            </a:r>
            <a:r>
              <a:rPr lang="en-US" dirty="0" err="1"/>
              <a:t>số</a:t>
            </a:r>
            <a:r>
              <a:rPr lang="en-US" dirty="0"/>
              <a:t> </a:t>
            </a:r>
            <a:r>
              <a:rPr lang="en-US" dirty="0" err="1"/>
              <a:t>lượng</a:t>
            </a:r>
            <a:r>
              <a:rPr lang="en-US" dirty="0"/>
              <a:t> </a:t>
            </a:r>
            <a:r>
              <a:rPr lang="en-US" dirty="0" err="1"/>
              <a:t>phòng</a:t>
            </a:r>
            <a:r>
              <a:rPr lang="en-US" dirty="0"/>
              <a:t> </a:t>
            </a:r>
            <a:r>
              <a:rPr lang="en-US" dirty="0" err="1"/>
              <a:t>hiện</a:t>
            </a:r>
            <a:r>
              <a:rPr lang="en-US" dirty="0"/>
              <a:t> </a:t>
            </a:r>
            <a:r>
              <a:rPr lang="en-US" dirty="0" err="1"/>
              <a:t>có</a:t>
            </a:r>
            <a:r>
              <a:rPr lang="en-US" dirty="0"/>
              <a:t> </a:t>
            </a:r>
            <a:r>
              <a:rPr lang="en-US" dirty="0" err="1"/>
              <a:t>và</a:t>
            </a:r>
            <a:r>
              <a:rPr lang="en-US" dirty="0"/>
              <a:t> </a:t>
            </a:r>
            <a:r>
              <a:rPr lang="en-US" dirty="0" err="1"/>
              <a:t>yêu</a:t>
            </a:r>
            <a:r>
              <a:rPr lang="en-US" dirty="0"/>
              <a:t> </a:t>
            </a:r>
            <a:r>
              <a:rPr lang="en-US" dirty="0" err="1"/>
              <a:t>cầu</a:t>
            </a:r>
            <a:r>
              <a:rPr lang="en-US" dirty="0"/>
              <a:t> </a:t>
            </a:r>
            <a:r>
              <a:rPr lang="en-US" dirty="0" err="1"/>
              <a:t>người</a:t>
            </a:r>
            <a:r>
              <a:rPr lang="en-US" dirty="0"/>
              <a:t> </a:t>
            </a:r>
            <a:r>
              <a:rPr lang="en-US" dirty="0" err="1"/>
              <a:t>dùng</a:t>
            </a:r>
            <a:r>
              <a:rPr lang="en-US" dirty="0"/>
              <a:t> </a:t>
            </a:r>
            <a:r>
              <a:rPr lang="en-US" dirty="0" err="1"/>
              <a:t>nhập</a:t>
            </a:r>
            <a:r>
              <a:rPr lang="en-US" dirty="0"/>
              <a:t> </a:t>
            </a:r>
            <a:r>
              <a:rPr lang="en-US" dirty="0" err="1"/>
              <a:t>giá</a:t>
            </a:r>
            <a:r>
              <a:rPr lang="en-US" dirty="0"/>
              <a:t> </a:t>
            </a:r>
            <a:r>
              <a:rPr lang="en-US" dirty="0" err="1"/>
              <a:t>trị</a:t>
            </a:r>
            <a:r>
              <a:rPr lang="en-US" dirty="0"/>
              <a:t> </a:t>
            </a:r>
            <a:r>
              <a:rPr lang="en-US" dirty="0" err="1"/>
              <a:t>kề</a:t>
            </a:r>
            <a:r>
              <a:rPr lang="en-US" dirty="0"/>
              <a:t> </a:t>
            </a:r>
            <a:r>
              <a:rPr lang="en-US" dirty="0" err="1"/>
              <a:t>giữa</a:t>
            </a:r>
            <a:r>
              <a:rPr lang="en-US" dirty="0"/>
              <a:t> </a:t>
            </a:r>
            <a:r>
              <a:rPr lang="en-US" dirty="0" err="1"/>
              <a:t>các</a:t>
            </a:r>
            <a:r>
              <a:rPr lang="en-US" dirty="0"/>
              <a:t> </a:t>
            </a:r>
            <a:r>
              <a:rPr lang="en-US" dirty="0" err="1"/>
              <a:t>phòng</a:t>
            </a:r>
            <a:r>
              <a:rPr lang="en-US" dirty="0"/>
              <a:t> </a:t>
            </a:r>
            <a:r>
              <a:rPr lang="en-US" dirty="0" err="1"/>
              <a:t>trọ</a:t>
            </a:r>
            <a:r>
              <a:rPr lang="en-US" dirty="0"/>
              <a:t>.</a:t>
            </a:r>
          </a:p>
          <a:p>
            <a:pPr algn="l">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09459A6A-3F57-4592-97D4-1DF24EB9DA5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92793" y="988902"/>
            <a:ext cx="3808095" cy="977900"/>
          </a:xfrm>
          <a:prstGeom prst="rect">
            <a:avLst/>
          </a:prstGeom>
          <a:noFill/>
          <a:ln>
            <a:noFill/>
          </a:ln>
        </p:spPr>
      </p:pic>
      <p:grpSp>
        <p:nvGrpSpPr>
          <p:cNvPr id="11" name="Google Shape;882;p70">
            <a:extLst>
              <a:ext uri="{FF2B5EF4-FFF2-40B4-BE49-F238E27FC236}">
                <a16:creationId xmlns:a16="http://schemas.microsoft.com/office/drawing/2014/main" id="{E1D7B8CD-C6A8-4C4C-BB69-C852B2664A59}"/>
              </a:ext>
            </a:extLst>
          </p:cNvPr>
          <p:cNvGrpSpPr/>
          <p:nvPr/>
        </p:nvGrpSpPr>
        <p:grpSpPr>
          <a:xfrm>
            <a:off x="3246473" y="2340631"/>
            <a:ext cx="5935771" cy="2438933"/>
            <a:chOff x="1924943" y="1164886"/>
            <a:chExt cx="1747800" cy="2814600"/>
          </a:xfrm>
        </p:grpSpPr>
        <p:sp>
          <p:nvSpPr>
            <p:cNvPr id="13" name="Google Shape;883;p70">
              <a:extLst>
                <a:ext uri="{FF2B5EF4-FFF2-40B4-BE49-F238E27FC236}">
                  <a16:creationId xmlns:a16="http://schemas.microsoft.com/office/drawing/2014/main" id="{C7967C03-AB75-48AB-9E20-4D0DEFE37F90}"/>
                </a:ext>
              </a:extLst>
            </p:cNvPr>
            <p:cNvSpPr/>
            <p:nvPr/>
          </p:nvSpPr>
          <p:spPr>
            <a:xfrm>
              <a:off x="1924943" y="1164886"/>
              <a:ext cx="1747800" cy="2814600"/>
            </a:xfrm>
            <a:prstGeom prst="roundRect">
              <a:avLst>
                <a:gd name="adj" fmla="val 8172"/>
              </a:avLst>
            </a:prstGeom>
            <a:gradFill>
              <a:gsLst>
                <a:gs pos="0">
                  <a:schemeClr val="accent1"/>
                </a:gs>
                <a:gs pos="50000">
                  <a:schemeClr val="lt2"/>
                </a:gs>
                <a:gs pos="100000">
                  <a:schemeClr val="dk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84;p70">
              <a:extLst>
                <a:ext uri="{FF2B5EF4-FFF2-40B4-BE49-F238E27FC236}">
                  <a16:creationId xmlns:a16="http://schemas.microsoft.com/office/drawing/2014/main" id="{F138147D-0514-498F-B30D-038D22CE5586}"/>
                </a:ext>
              </a:extLst>
            </p:cNvPr>
            <p:cNvSpPr/>
            <p:nvPr/>
          </p:nvSpPr>
          <p:spPr>
            <a:xfrm>
              <a:off x="2758604" y="1231625"/>
              <a:ext cx="80400" cy="80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 name="Picture 14">
            <a:extLst>
              <a:ext uri="{FF2B5EF4-FFF2-40B4-BE49-F238E27FC236}">
                <a16:creationId xmlns:a16="http://schemas.microsoft.com/office/drawing/2014/main" id="{42E9B6E0-F50C-42B4-95D2-B51D3885973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23684" y="2534810"/>
            <a:ext cx="5628865" cy="2105660"/>
          </a:xfrm>
          <a:prstGeom prst="rect">
            <a:avLst/>
          </a:prstGeom>
          <a:noFill/>
          <a:ln>
            <a:noFill/>
          </a:ln>
        </p:spPr>
      </p:pic>
      <p:sp>
        <p:nvSpPr>
          <p:cNvPr id="16" name="Google Shape;886;p70">
            <a:extLst>
              <a:ext uri="{FF2B5EF4-FFF2-40B4-BE49-F238E27FC236}">
                <a16:creationId xmlns:a16="http://schemas.microsoft.com/office/drawing/2014/main" id="{BE6D8638-C061-4222-9303-342E9BAF1AB8}"/>
              </a:ext>
            </a:extLst>
          </p:cNvPr>
          <p:cNvSpPr txBox="1">
            <a:spLocks/>
          </p:cNvSpPr>
          <p:nvPr/>
        </p:nvSpPr>
        <p:spPr>
          <a:xfrm>
            <a:off x="0" y="2099644"/>
            <a:ext cx="3246208" cy="30438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1pPr>
            <a:lvl2pPr marL="914400" marR="0" lvl="1"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2pPr>
            <a:lvl3pPr marL="1371600" marR="0" lvl="2"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3pPr>
            <a:lvl4pPr marL="1828800" marR="0" lvl="3"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4pPr>
            <a:lvl5pPr marL="2286000" marR="0" lvl="4"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5pPr>
            <a:lvl6pPr marL="2743200" marR="0" lvl="5"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6pPr>
            <a:lvl7pPr marL="3200400" marR="0" lvl="6"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7pPr>
            <a:lvl8pPr marL="3657600" marR="0" lvl="7"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8pPr>
            <a:lvl9pPr marL="4114800" marR="0" lvl="8"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9pPr>
          </a:lstStyle>
          <a:p>
            <a:pPr algn="l">
              <a:buFont typeface="Arial" panose="020B0604020202020204" pitchFamily="34" charset="0"/>
              <a:buChar char="•"/>
            </a:pPr>
            <a:r>
              <a:rPr lang="en-US" dirty="0" err="1"/>
              <a:t>Tại</a:t>
            </a:r>
            <a:r>
              <a:rPr lang="en-US" dirty="0"/>
              <a:t> </a:t>
            </a:r>
            <a:r>
              <a:rPr lang="en-US" dirty="0" err="1"/>
              <a:t>đây</a:t>
            </a:r>
            <a:r>
              <a:rPr lang="en-US" dirty="0"/>
              <a:t> console </a:t>
            </a:r>
            <a:r>
              <a:rPr lang="en-US" dirty="0" err="1"/>
              <a:t>sẽ</a:t>
            </a:r>
            <a:r>
              <a:rPr lang="en-US" dirty="0"/>
              <a:t> </a:t>
            </a:r>
            <a:r>
              <a:rPr lang="en-US" dirty="0" err="1"/>
              <a:t>hiện</a:t>
            </a:r>
            <a:r>
              <a:rPr lang="en-US" dirty="0"/>
              <a:t> ra </a:t>
            </a:r>
            <a:r>
              <a:rPr lang="en-US" dirty="0" err="1"/>
              <a:t>các</a:t>
            </a:r>
            <a:r>
              <a:rPr lang="en-US" dirty="0"/>
              <a:t> </a:t>
            </a:r>
            <a:r>
              <a:rPr lang="en-US" dirty="0" err="1"/>
              <a:t>giá</a:t>
            </a:r>
            <a:r>
              <a:rPr lang="en-US" dirty="0"/>
              <a:t> </a:t>
            </a:r>
            <a:r>
              <a:rPr lang="en-US" dirty="0" err="1"/>
              <a:t>trị</a:t>
            </a:r>
            <a:r>
              <a:rPr lang="en-US" dirty="0"/>
              <a:t> </a:t>
            </a:r>
            <a:r>
              <a:rPr lang="en-US" dirty="0" err="1"/>
              <a:t>kề</a:t>
            </a:r>
            <a:r>
              <a:rPr lang="en-US" dirty="0"/>
              <a:t> </a:t>
            </a:r>
            <a:r>
              <a:rPr lang="en-US" dirty="0" err="1"/>
              <a:t>phòng</a:t>
            </a:r>
            <a:r>
              <a:rPr lang="en-US" dirty="0"/>
              <a:t> </a:t>
            </a:r>
            <a:r>
              <a:rPr lang="en-US" dirty="0" err="1"/>
              <a:t>đã</a:t>
            </a:r>
            <a:r>
              <a:rPr lang="en-US" dirty="0"/>
              <a:t> </a:t>
            </a:r>
            <a:r>
              <a:rPr lang="en-US" dirty="0" err="1"/>
              <a:t>nhập</a:t>
            </a:r>
            <a:r>
              <a:rPr lang="en-US" dirty="0"/>
              <a:t>, </a:t>
            </a:r>
            <a:r>
              <a:rPr lang="en-US" dirty="0" err="1"/>
              <a:t>sau</a:t>
            </a:r>
            <a:r>
              <a:rPr lang="en-US" dirty="0"/>
              <a:t> </a:t>
            </a:r>
            <a:r>
              <a:rPr lang="en-US" dirty="0" err="1"/>
              <a:t>đó</a:t>
            </a:r>
            <a:r>
              <a:rPr lang="en-US" dirty="0"/>
              <a:t> </a:t>
            </a:r>
            <a:r>
              <a:rPr lang="en-US" dirty="0" err="1"/>
              <a:t>người</a:t>
            </a:r>
            <a:r>
              <a:rPr lang="en-US" dirty="0"/>
              <a:t> </a:t>
            </a:r>
            <a:r>
              <a:rPr lang="en-US" dirty="0" err="1"/>
              <a:t>dùng</a:t>
            </a:r>
            <a:r>
              <a:rPr lang="en-US" dirty="0"/>
              <a:t> </a:t>
            </a:r>
            <a:r>
              <a:rPr lang="en-US" dirty="0" err="1"/>
              <a:t>nhập</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điểm</a:t>
            </a:r>
            <a:r>
              <a:rPr lang="en-US" dirty="0"/>
              <a:t> </a:t>
            </a:r>
            <a:r>
              <a:rPr lang="en-US" dirty="0" err="1"/>
              <a:t>kết</a:t>
            </a:r>
            <a:r>
              <a:rPr lang="en-US" dirty="0"/>
              <a:t> </a:t>
            </a:r>
            <a:r>
              <a:rPr lang="en-US" dirty="0" err="1"/>
              <a:t>thúc</a:t>
            </a:r>
            <a:r>
              <a:rPr lang="en-US" dirty="0"/>
              <a:t> </a:t>
            </a:r>
            <a:r>
              <a:rPr lang="en-US" dirty="0" err="1"/>
              <a:t>để</a:t>
            </a:r>
            <a:r>
              <a:rPr lang="en-US" dirty="0"/>
              <a:t> </a:t>
            </a:r>
            <a:r>
              <a:rPr lang="en-US" dirty="0" err="1"/>
              <a:t>tìm</a:t>
            </a:r>
            <a:r>
              <a:rPr lang="en-US" dirty="0"/>
              <a:t> </a:t>
            </a:r>
            <a:r>
              <a:rPr lang="en-US" dirty="0" err="1"/>
              <a:t>quãng</a:t>
            </a:r>
            <a:r>
              <a:rPr lang="en-US" dirty="0"/>
              <a:t> </a:t>
            </a:r>
            <a:r>
              <a:rPr lang="en-US" dirty="0" err="1"/>
              <a:t>đường</a:t>
            </a:r>
            <a:r>
              <a:rPr lang="en-US" dirty="0"/>
              <a:t> BFS </a:t>
            </a:r>
            <a:r>
              <a:rPr lang="en-US" dirty="0" err="1"/>
              <a:t>và</a:t>
            </a:r>
            <a:r>
              <a:rPr lang="en-US" dirty="0"/>
              <a:t> </a:t>
            </a:r>
            <a:r>
              <a:rPr lang="en-US" dirty="0" err="1"/>
              <a:t>tính</a:t>
            </a:r>
            <a:r>
              <a:rPr lang="en-US" dirty="0"/>
              <a:t> </a:t>
            </a:r>
            <a:r>
              <a:rPr lang="en-US" dirty="0" err="1"/>
              <a:t>độ</a:t>
            </a:r>
            <a:r>
              <a:rPr lang="en-US" dirty="0"/>
              <a:t> </a:t>
            </a:r>
            <a:r>
              <a:rPr lang="en-US" dirty="0" err="1"/>
              <a:t>dài</a:t>
            </a:r>
            <a:r>
              <a:rPr lang="en-US" dirty="0"/>
              <a:t> </a:t>
            </a:r>
            <a:r>
              <a:rPr lang="en-US" dirty="0" err="1"/>
              <a:t>quãng</a:t>
            </a:r>
            <a:r>
              <a:rPr lang="en-US" dirty="0"/>
              <a:t> </a:t>
            </a:r>
            <a:r>
              <a:rPr lang="en-US" dirty="0" err="1"/>
              <a:t>đường</a:t>
            </a:r>
            <a:r>
              <a:rPr lang="en-US" dirty="0"/>
              <a:t> </a:t>
            </a:r>
            <a:r>
              <a:rPr lang="en-US" dirty="0" err="1"/>
              <a:t>đã</a:t>
            </a:r>
            <a:r>
              <a:rPr lang="en-US" dirty="0"/>
              <a:t> </a:t>
            </a:r>
            <a:r>
              <a:rPr lang="en-US" dirty="0" err="1"/>
              <a:t>tìm</a:t>
            </a:r>
            <a:r>
              <a:rPr lang="en-US" dirty="0"/>
              <a:t> </a:t>
            </a:r>
            <a:r>
              <a:rPr lang="en-US" dirty="0" err="1"/>
              <a:t>được</a:t>
            </a:r>
            <a:r>
              <a:rPr lang="en-US" dirty="0"/>
              <a:t>. </a:t>
            </a:r>
            <a:r>
              <a:rPr lang="en-US" dirty="0" err="1"/>
              <a:t>Nếu</a:t>
            </a:r>
            <a:r>
              <a:rPr lang="en-US" dirty="0"/>
              <a:t> </a:t>
            </a:r>
            <a:r>
              <a:rPr lang="en-US" dirty="0" err="1"/>
              <a:t>người</a:t>
            </a:r>
            <a:r>
              <a:rPr lang="en-US" dirty="0"/>
              <a:t> </a:t>
            </a:r>
            <a:r>
              <a:rPr lang="en-US" dirty="0" err="1"/>
              <a:t>dùng</a:t>
            </a:r>
            <a:r>
              <a:rPr lang="en-US" dirty="0"/>
              <a:t> </a:t>
            </a:r>
            <a:r>
              <a:rPr lang="en-US" dirty="0" err="1"/>
              <a:t>muốn</a:t>
            </a:r>
            <a:r>
              <a:rPr lang="en-US" dirty="0"/>
              <a:t> </a:t>
            </a:r>
            <a:r>
              <a:rPr lang="en-US" dirty="0" err="1"/>
              <a:t>tiếp</a:t>
            </a:r>
            <a:r>
              <a:rPr lang="en-US" dirty="0"/>
              <a:t> </a:t>
            </a:r>
            <a:r>
              <a:rPr lang="en-US" dirty="0" err="1"/>
              <a:t>tục</a:t>
            </a:r>
            <a:r>
              <a:rPr lang="en-US" dirty="0"/>
              <a:t> </a:t>
            </a:r>
            <a:r>
              <a:rPr lang="en-US" dirty="0" err="1"/>
              <a:t>tìm</a:t>
            </a:r>
            <a:r>
              <a:rPr lang="en-US" dirty="0"/>
              <a:t> </a:t>
            </a:r>
            <a:r>
              <a:rPr lang="en-US" dirty="0" err="1"/>
              <a:t>đường</a:t>
            </a:r>
            <a:r>
              <a:rPr lang="en-US" dirty="0"/>
              <a:t> </a:t>
            </a:r>
            <a:r>
              <a:rPr lang="en-US" dirty="0" err="1"/>
              <a:t>đi</a:t>
            </a:r>
            <a:r>
              <a:rPr lang="en-US" dirty="0"/>
              <a:t> </a:t>
            </a:r>
            <a:r>
              <a:rPr lang="en-US" dirty="0" err="1"/>
              <a:t>giữa</a:t>
            </a:r>
            <a:r>
              <a:rPr lang="en-US" dirty="0"/>
              <a:t> </a:t>
            </a:r>
            <a:r>
              <a:rPr lang="en-US" dirty="0" err="1"/>
              <a:t>các</a:t>
            </a:r>
            <a:r>
              <a:rPr lang="en-US" dirty="0"/>
              <a:t> </a:t>
            </a:r>
            <a:r>
              <a:rPr lang="en-US" dirty="0" err="1"/>
              <a:t>phòng</a:t>
            </a:r>
            <a:r>
              <a:rPr lang="en-US" dirty="0"/>
              <a:t> </a:t>
            </a:r>
            <a:r>
              <a:rPr lang="en-US" dirty="0" err="1"/>
              <a:t>thì</a:t>
            </a:r>
            <a:r>
              <a:rPr lang="en-US" dirty="0"/>
              <a:t> </a:t>
            </a:r>
            <a:r>
              <a:rPr lang="en-US" dirty="0" err="1"/>
              <a:t>bấm</a:t>
            </a:r>
            <a:r>
              <a:rPr lang="en-US" dirty="0"/>
              <a:t> </a:t>
            </a:r>
            <a:r>
              <a:rPr lang="en-US" dirty="0" err="1"/>
              <a:t>phím</a:t>
            </a:r>
            <a:r>
              <a:rPr lang="en-US" dirty="0"/>
              <a:t> </a:t>
            </a:r>
            <a:r>
              <a:rPr lang="en-US" dirty="0" err="1"/>
              <a:t>bất</a:t>
            </a:r>
            <a:r>
              <a:rPr lang="en-US" dirty="0"/>
              <a:t> </a:t>
            </a:r>
            <a:r>
              <a:rPr lang="en-US" dirty="0" err="1"/>
              <a:t>kì</a:t>
            </a:r>
            <a:r>
              <a:rPr lang="en-US" dirty="0"/>
              <a:t> </a:t>
            </a:r>
            <a:r>
              <a:rPr lang="en-US" dirty="0" err="1"/>
              <a:t>còn</a:t>
            </a:r>
            <a:r>
              <a:rPr lang="en-US" dirty="0"/>
              <a:t> </a:t>
            </a:r>
            <a:r>
              <a:rPr lang="en-US" dirty="0" err="1"/>
              <a:t>ngược</a:t>
            </a:r>
            <a:r>
              <a:rPr lang="en-US" dirty="0"/>
              <a:t> </a:t>
            </a:r>
            <a:r>
              <a:rPr lang="en-US" dirty="0" err="1"/>
              <a:t>lại</a:t>
            </a:r>
            <a:r>
              <a:rPr lang="en-US" dirty="0"/>
              <a:t> </a:t>
            </a:r>
            <a:r>
              <a:rPr lang="en-US" dirty="0" err="1"/>
              <a:t>muốn</a:t>
            </a:r>
            <a:r>
              <a:rPr lang="en-US" dirty="0"/>
              <a:t> </a:t>
            </a:r>
            <a:r>
              <a:rPr lang="en-US" dirty="0" err="1"/>
              <a:t>dừng</a:t>
            </a:r>
            <a:r>
              <a:rPr lang="en-US" dirty="0"/>
              <a:t> </a:t>
            </a:r>
            <a:r>
              <a:rPr lang="en-US" dirty="0" err="1"/>
              <a:t>thì</a:t>
            </a:r>
            <a:r>
              <a:rPr lang="en-US" dirty="0"/>
              <a:t> </a:t>
            </a:r>
            <a:r>
              <a:rPr lang="en-US" dirty="0" err="1"/>
              <a:t>bấm</a:t>
            </a:r>
            <a:r>
              <a:rPr lang="en-US" dirty="0"/>
              <a:t> </a:t>
            </a:r>
            <a:r>
              <a:rPr lang="en-US" dirty="0" err="1"/>
              <a:t>phím</a:t>
            </a:r>
            <a:r>
              <a:rPr lang="en-US" dirty="0"/>
              <a:t> 0.</a:t>
            </a:r>
          </a:p>
          <a:p>
            <a:pPr algn="l">
              <a:buFont typeface="Arial" panose="020B0604020202020204" pitchFamily="34" charset="0"/>
              <a:buChar char="•"/>
            </a:pPr>
            <a:endParaRPr lang="en-US" dirty="0"/>
          </a:p>
        </p:txBody>
      </p:sp>
    </p:spTree>
    <p:extLst>
      <p:ext uri="{BB962C8B-B14F-4D97-AF65-F5344CB8AC3E}">
        <p14:creationId xmlns:p14="http://schemas.microsoft.com/office/powerpoint/2010/main" val="72616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2"/>
                                        </p:tgtEl>
                                        <p:attrNameLst>
                                          <p:attrName>style.visibility</p:attrName>
                                        </p:attrNameLst>
                                      </p:cBhvr>
                                      <p:to>
                                        <p:strVal val="visible"/>
                                      </p:to>
                                    </p:set>
                                    <p:animEffect transition="in" filter="fade">
                                      <p:cBhvr>
                                        <p:cTn id="12" dur="500"/>
                                        <p:tgtEl>
                                          <p:spTgt spid="88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arn(inVertic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down)">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5"/>
          <p:cNvSpPr/>
          <p:nvPr/>
        </p:nvSpPr>
        <p:spPr>
          <a:xfrm>
            <a:off x="2366525" y="873146"/>
            <a:ext cx="1313100" cy="1313100"/>
          </a:xfrm>
          <a:prstGeom prst="ellipse">
            <a:avLst/>
          </a:prstGeom>
          <a:gradFill>
            <a:gsLst>
              <a:gs pos="0">
                <a:schemeClr val="lt1"/>
              </a:gs>
              <a:gs pos="50000">
                <a:schemeClr val="dk2"/>
              </a:gs>
              <a:gs pos="100000">
                <a:schemeClr val="accent1"/>
              </a:gs>
            </a:gsLst>
            <a:path path="circle">
              <a:fillToRect l="50000" t="50000" r="50000" b="50000"/>
            </a:path>
            <a:tileRect/>
          </a:gradFill>
          <a:ln>
            <a:noFill/>
          </a:ln>
          <a:effectLst>
            <a:outerShdw blurRad="257175" dist="57150" dir="4140000" algn="bl" rotWithShape="0">
              <a:schemeClr val="accent2">
                <a:alpha val="1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5"/>
          <p:cNvSpPr txBox="1">
            <a:spLocks noGrp="1"/>
          </p:cNvSpPr>
          <p:nvPr>
            <p:ph type="title" idx="2"/>
          </p:nvPr>
        </p:nvSpPr>
        <p:spPr>
          <a:xfrm>
            <a:off x="2366525" y="1226756"/>
            <a:ext cx="1313100" cy="63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480" name="Google Shape;480;p45"/>
          <p:cNvSpPr txBox="1">
            <a:spLocks noGrp="1"/>
          </p:cNvSpPr>
          <p:nvPr>
            <p:ph type="title"/>
          </p:nvPr>
        </p:nvSpPr>
        <p:spPr>
          <a:xfrm>
            <a:off x="722375" y="2286450"/>
            <a:ext cx="4601400" cy="151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mj-lt"/>
              </a:rPr>
              <a:t>Demo</a:t>
            </a:r>
            <a:endParaRPr dirty="0">
              <a:latin typeface="+mj-lt"/>
            </a:endParaRPr>
          </a:p>
        </p:txBody>
      </p:sp>
      <p:pic>
        <p:nvPicPr>
          <p:cNvPr id="482" name="Google Shape;482;p45"/>
          <p:cNvPicPr preferRelativeResize="0"/>
          <p:nvPr/>
        </p:nvPicPr>
        <p:blipFill rotWithShape="1">
          <a:blip r:embed="rId3">
            <a:alphaModFix/>
          </a:blip>
          <a:srcRect r="16680"/>
          <a:stretch/>
        </p:blipFill>
        <p:spPr>
          <a:xfrm>
            <a:off x="5612076" y="734996"/>
            <a:ext cx="3531925" cy="4338799"/>
          </a:xfrm>
          <a:prstGeom prst="rect">
            <a:avLst/>
          </a:prstGeom>
          <a:noFill/>
          <a:ln>
            <a:noFill/>
          </a:ln>
          <a:effectLst>
            <a:outerShdw blurRad="257175" dist="57150" dir="4140000" algn="bl" rotWithShape="0">
              <a:schemeClr val="accent2">
                <a:alpha val="12000"/>
              </a:schemeClr>
            </a:outerShdw>
          </a:effectLst>
        </p:spPr>
      </p:pic>
    </p:spTree>
    <p:extLst>
      <p:ext uri="{BB962C8B-B14F-4D97-AF65-F5344CB8AC3E}">
        <p14:creationId xmlns:p14="http://schemas.microsoft.com/office/powerpoint/2010/main" val="37599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9"/>
                                        </p:tgtEl>
                                        <p:attrNameLst>
                                          <p:attrName>style.visibility</p:attrName>
                                        </p:attrNameLst>
                                      </p:cBhvr>
                                      <p:to>
                                        <p:strVal val="visible"/>
                                      </p:to>
                                    </p:set>
                                    <p:animEffect transition="in" filter="fade">
                                      <p:cBhvr>
                                        <p:cTn id="7" dur="500"/>
                                        <p:tgtEl>
                                          <p:spTgt spid="4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0"/>
                                        </p:tgtEl>
                                        <p:attrNameLst>
                                          <p:attrName>style.visibility</p:attrName>
                                        </p:attrNameLst>
                                      </p:cBhvr>
                                      <p:to>
                                        <p:strVal val="visible"/>
                                      </p:to>
                                    </p:set>
                                    <p:animEffect transition="in" filter="fade">
                                      <p:cBhvr>
                                        <p:cTn id="12" dur="500"/>
                                        <p:tgtEl>
                                          <p:spTgt spid="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 grpId="0"/>
      <p:bldP spid="48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42"/>
          <p:cNvSpPr txBox="1">
            <a:spLocks noGrp="1"/>
          </p:cNvSpPr>
          <p:nvPr>
            <p:ph type="title"/>
          </p:nvPr>
        </p:nvSpPr>
        <p:spPr>
          <a:xfrm>
            <a:off x="415291" y="5482"/>
            <a:ext cx="3312600" cy="8483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mj-lt"/>
              </a:rPr>
              <a:t>Thành</a:t>
            </a:r>
            <a:r>
              <a:rPr lang="en-US" dirty="0">
                <a:latin typeface="+mj-lt"/>
              </a:rPr>
              <a:t> </a:t>
            </a:r>
            <a:r>
              <a:rPr lang="en-US" dirty="0" err="1">
                <a:latin typeface="+mj-lt"/>
              </a:rPr>
              <a:t>viên</a:t>
            </a:r>
            <a:r>
              <a:rPr lang="en-US" dirty="0">
                <a:latin typeface="+mj-lt"/>
              </a:rPr>
              <a:t> </a:t>
            </a:r>
            <a:r>
              <a:rPr lang="en-US" dirty="0" err="1">
                <a:latin typeface="+mj-lt"/>
              </a:rPr>
              <a:t>nhóm</a:t>
            </a:r>
            <a:endParaRPr dirty="0">
              <a:latin typeface="+mj-lt"/>
            </a:endParaRPr>
          </a:p>
        </p:txBody>
      </p:sp>
      <p:sp>
        <p:nvSpPr>
          <p:cNvPr id="448" name="Google Shape;448;p42"/>
          <p:cNvSpPr txBox="1">
            <a:spLocks noGrp="1"/>
          </p:cNvSpPr>
          <p:nvPr>
            <p:ph type="subTitle" idx="1"/>
          </p:nvPr>
        </p:nvSpPr>
        <p:spPr>
          <a:xfrm>
            <a:off x="415291" y="3331801"/>
            <a:ext cx="2103147" cy="75096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Nguyễn </a:t>
            </a:r>
            <a:r>
              <a:rPr lang="en-US" dirty="0" err="1"/>
              <a:t>Trà</a:t>
            </a:r>
            <a:r>
              <a:rPr lang="en-US" dirty="0"/>
              <a:t> My 1951012074</a:t>
            </a:r>
            <a:endParaRPr dirty="0"/>
          </a:p>
        </p:txBody>
      </p:sp>
      <p:pic>
        <p:nvPicPr>
          <p:cNvPr id="449" name="Google Shape;449;p42"/>
          <p:cNvPicPr preferRelativeResize="0"/>
          <p:nvPr/>
        </p:nvPicPr>
        <p:blipFill>
          <a:blip r:embed="rId3"/>
          <a:srcRect t="3651" b="3651"/>
          <a:stretch/>
        </p:blipFill>
        <p:spPr>
          <a:xfrm>
            <a:off x="7201581" y="1369449"/>
            <a:ext cx="1686271" cy="1666168"/>
          </a:xfrm>
          <a:prstGeom prst="ellipse">
            <a:avLst/>
          </a:prstGeom>
          <a:noFill/>
          <a:ln>
            <a:noFill/>
          </a:ln>
        </p:spPr>
      </p:pic>
      <p:pic>
        <p:nvPicPr>
          <p:cNvPr id="5" name="Google Shape;449;p42">
            <a:extLst>
              <a:ext uri="{FF2B5EF4-FFF2-40B4-BE49-F238E27FC236}">
                <a16:creationId xmlns:a16="http://schemas.microsoft.com/office/drawing/2014/main" id="{5A22985D-0BDC-4C0F-BAFB-2119FA61B154}"/>
              </a:ext>
            </a:extLst>
          </p:cNvPr>
          <p:cNvPicPr preferRelativeResize="0"/>
          <p:nvPr/>
        </p:nvPicPr>
        <p:blipFill>
          <a:blip r:embed="rId4"/>
          <a:srcRect t="448" b="448"/>
          <a:stretch/>
        </p:blipFill>
        <p:spPr>
          <a:xfrm>
            <a:off x="574178" y="1426156"/>
            <a:ext cx="1561209" cy="1609462"/>
          </a:xfrm>
          <a:prstGeom prst="ellipse">
            <a:avLst/>
          </a:prstGeom>
          <a:noFill/>
          <a:ln>
            <a:noFill/>
          </a:ln>
        </p:spPr>
      </p:pic>
      <p:pic>
        <p:nvPicPr>
          <p:cNvPr id="6" name="Google Shape;449;p42">
            <a:extLst>
              <a:ext uri="{FF2B5EF4-FFF2-40B4-BE49-F238E27FC236}">
                <a16:creationId xmlns:a16="http://schemas.microsoft.com/office/drawing/2014/main" id="{DDA5202A-9A49-4358-9167-F4873789D804}"/>
              </a:ext>
            </a:extLst>
          </p:cNvPr>
          <p:cNvPicPr preferRelativeResize="0"/>
          <p:nvPr/>
        </p:nvPicPr>
        <p:blipFill>
          <a:blip r:embed="rId5"/>
          <a:srcRect l="1499" r="1499"/>
          <a:stretch/>
        </p:blipFill>
        <p:spPr>
          <a:xfrm>
            <a:off x="2886861" y="1426156"/>
            <a:ext cx="1561209" cy="1609461"/>
          </a:xfrm>
          <a:prstGeom prst="ellipse">
            <a:avLst/>
          </a:prstGeom>
          <a:noFill/>
          <a:ln>
            <a:noFill/>
          </a:ln>
        </p:spPr>
      </p:pic>
      <p:pic>
        <p:nvPicPr>
          <p:cNvPr id="7" name="Google Shape;449;p42">
            <a:extLst>
              <a:ext uri="{FF2B5EF4-FFF2-40B4-BE49-F238E27FC236}">
                <a16:creationId xmlns:a16="http://schemas.microsoft.com/office/drawing/2014/main" id="{9BB8172F-1E82-42CD-B8DF-6BBBFFA320CB}"/>
              </a:ext>
            </a:extLst>
          </p:cNvPr>
          <p:cNvPicPr preferRelativeResize="0"/>
          <p:nvPr/>
        </p:nvPicPr>
        <p:blipFill>
          <a:blip r:embed="rId6"/>
          <a:srcRect t="2278" b="2278"/>
          <a:stretch/>
        </p:blipFill>
        <p:spPr>
          <a:xfrm>
            <a:off x="5056761" y="1426156"/>
            <a:ext cx="1686271" cy="1609461"/>
          </a:xfrm>
          <a:prstGeom prst="ellipse">
            <a:avLst/>
          </a:prstGeom>
          <a:noFill/>
          <a:ln>
            <a:noFill/>
          </a:ln>
        </p:spPr>
      </p:pic>
      <p:sp>
        <p:nvSpPr>
          <p:cNvPr id="8" name="Google Shape;448;p42">
            <a:extLst>
              <a:ext uri="{FF2B5EF4-FFF2-40B4-BE49-F238E27FC236}">
                <a16:creationId xmlns:a16="http://schemas.microsoft.com/office/drawing/2014/main" id="{FCD6ACD5-9B1C-4025-8CC9-C7B6457A5EE4}"/>
              </a:ext>
            </a:extLst>
          </p:cNvPr>
          <p:cNvSpPr txBox="1">
            <a:spLocks/>
          </p:cNvSpPr>
          <p:nvPr/>
        </p:nvSpPr>
        <p:spPr>
          <a:xfrm>
            <a:off x="2594271" y="3331801"/>
            <a:ext cx="2103147" cy="7509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1pPr>
            <a:lvl2pPr marL="914400" marR="0" lvl="1"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2pPr>
            <a:lvl3pPr marL="1371600" marR="0" lvl="2"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3pPr>
            <a:lvl4pPr marL="1828800" marR="0" lvl="3"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4pPr>
            <a:lvl5pPr marL="2286000" marR="0" lvl="4"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5pPr>
            <a:lvl6pPr marL="2743200" marR="0" lvl="5"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6pPr>
            <a:lvl7pPr marL="3200400" marR="0" lvl="6"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7pPr>
            <a:lvl8pPr marL="3657600" marR="0" lvl="7"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8pPr>
            <a:lvl9pPr marL="4114800" marR="0" lvl="8"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9pPr>
          </a:lstStyle>
          <a:p>
            <a:pPr marL="0" indent="0" algn="ctr"/>
            <a:r>
              <a:rPr lang="en-US" dirty="0" err="1"/>
              <a:t>Liên</a:t>
            </a:r>
            <a:r>
              <a:rPr lang="en-US" dirty="0"/>
              <a:t> Tú </a:t>
            </a:r>
            <a:r>
              <a:rPr lang="en-US" dirty="0" err="1"/>
              <a:t>Nhi</a:t>
            </a:r>
            <a:endParaRPr lang="en-US" dirty="0"/>
          </a:p>
          <a:p>
            <a:pPr marL="0" indent="0" algn="ctr"/>
            <a:r>
              <a:rPr lang="en-US" dirty="0"/>
              <a:t>1951012086</a:t>
            </a:r>
          </a:p>
        </p:txBody>
      </p:sp>
      <p:sp>
        <p:nvSpPr>
          <p:cNvPr id="9" name="Google Shape;448;p42">
            <a:extLst>
              <a:ext uri="{FF2B5EF4-FFF2-40B4-BE49-F238E27FC236}">
                <a16:creationId xmlns:a16="http://schemas.microsoft.com/office/drawing/2014/main" id="{F85B3153-B428-4754-BE1F-F3F23D3B7972}"/>
              </a:ext>
            </a:extLst>
          </p:cNvPr>
          <p:cNvSpPr txBox="1">
            <a:spLocks/>
          </p:cNvSpPr>
          <p:nvPr/>
        </p:nvSpPr>
        <p:spPr>
          <a:xfrm>
            <a:off x="4773251" y="3331801"/>
            <a:ext cx="2103147" cy="10346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1pPr>
            <a:lvl2pPr marL="914400" marR="0" lvl="1"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2pPr>
            <a:lvl3pPr marL="1371600" marR="0" lvl="2"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3pPr>
            <a:lvl4pPr marL="1828800" marR="0" lvl="3"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4pPr>
            <a:lvl5pPr marL="2286000" marR="0" lvl="4"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5pPr>
            <a:lvl6pPr marL="2743200" marR="0" lvl="5"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6pPr>
            <a:lvl7pPr marL="3200400" marR="0" lvl="6"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7pPr>
            <a:lvl8pPr marL="3657600" marR="0" lvl="7"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8pPr>
            <a:lvl9pPr marL="4114800" marR="0" lvl="8"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9pPr>
          </a:lstStyle>
          <a:p>
            <a:pPr marL="0" indent="0" algn="ctr"/>
            <a:r>
              <a:rPr lang="en-US" dirty="0" err="1"/>
              <a:t>Phạm</a:t>
            </a:r>
            <a:r>
              <a:rPr lang="en-US" dirty="0"/>
              <a:t> </a:t>
            </a:r>
            <a:r>
              <a:rPr lang="en-US" dirty="0" err="1"/>
              <a:t>Hoàng</a:t>
            </a:r>
            <a:r>
              <a:rPr lang="en-US" dirty="0"/>
              <a:t> </a:t>
            </a:r>
            <a:r>
              <a:rPr lang="en-US" dirty="0" err="1"/>
              <a:t>Nhật</a:t>
            </a:r>
            <a:r>
              <a:rPr lang="en-US" dirty="0"/>
              <a:t> Thanh</a:t>
            </a:r>
          </a:p>
          <a:p>
            <a:pPr marL="0" indent="0" algn="ctr"/>
            <a:r>
              <a:rPr lang="en-US" dirty="0"/>
              <a:t>2051012108</a:t>
            </a:r>
          </a:p>
        </p:txBody>
      </p:sp>
      <p:sp>
        <p:nvSpPr>
          <p:cNvPr id="10" name="Google Shape;448;p42">
            <a:extLst>
              <a:ext uri="{FF2B5EF4-FFF2-40B4-BE49-F238E27FC236}">
                <a16:creationId xmlns:a16="http://schemas.microsoft.com/office/drawing/2014/main" id="{B696569B-155F-4FDE-B6BD-C1B85CC2DC6F}"/>
              </a:ext>
            </a:extLst>
          </p:cNvPr>
          <p:cNvSpPr txBox="1">
            <a:spLocks/>
          </p:cNvSpPr>
          <p:nvPr/>
        </p:nvSpPr>
        <p:spPr>
          <a:xfrm>
            <a:off x="6952231" y="3220049"/>
            <a:ext cx="1988271" cy="1258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1pPr>
            <a:lvl2pPr marL="914400" marR="0" lvl="1"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2pPr>
            <a:lvl3pPr marL="1371600" marR="0" lvl="2"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3pPr>
            <a:lvl4pPr marL="1828800" marR="0" lvl="3"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4pPr>
            <a:lvl5pPr marL="2286000" marR="0" lvl="4"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5pPr>
            <a:lvl6pPr marL="2743200" marR="0" lvl="5"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6pPr>
            <a:lvl7pPr marL="3200400" marR="0" lvl="6"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7pPr>
            <a:lvl8pPr marL="3657600" marR="0" lvl="7"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8pPr>
            <a:lvl9pPr marL="4114800" marR="0" lvl="8"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9pPr>
          </a:lstStyle>
          <a:p>
            <a:pPr marL="0" indent="0" algn="ctr"/>
            <a:r>
              <a:rPr lang="en-US" dirty="0"/>
              <a:t>Nguyễn </a:t>
            </a:r>
            <a:r>
              <a:rPr lang="en-US" dirty="0" err="1"/>
              <a:t>Võ</a:t>
            </a:r>
            <a:r>
              <a:rPr lang="en-US" dirty="0"/>
              <a:t> </a:t>
            </a:r>
            <a:r>
              <a:rPr lang="en-US" dirty="0" err="1"/>
              <a:t>Văn</a:t>
            </a:r>
            <a:r>
              <a:rPr lang="en-US" dirty="0"/>
              <a:t> </a:t>
            </a:r>
            <a:r>
              <a:rPr lang="en-US" dirty="0" err="1"/>
              <a:t>Thiện</a:t>
            </a:r>
            <a:endParaRPr lang="en-US" dirty="0"/>
          </a:p>
          <a:p>
            <a:pPr marL="0" indent="0" algn="ctr"/>
            <a:r>
              <a:rPr lang="en-US" dirty="0"/>
              <a:t>1951012130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49"/>
                                        </p:tgtEl>
                                        <p:attrNameLst>
                                          <p:attrName>style.visibility</p:attrName>
                                        </p:attrNameLst>
                                      </p:cBhvr>
                                      <p:to>
                                        <p:strVal val="visible"/>
                                      </p:to>
                                    </p:set>
                                    <p:anim calcmode="lin" valueType="num">
                                      <p:cBhvr additive="base">
                                        <p:cTn id="7" dur="500" fill="hold"/>
                                        <p:tgtEl>
                                          <p:spTgt spid="449"/>
                                        </p:tgtEl>
                                        <p:attrNameLst>
                                          <p:attrName>ppt_x</p:attrName>
                                        </p:attrNameLst>
                                      </p:cBhvr>
                                      <p:tavLst>
                                        <p:tav tm="0">
                                          <p:val>
                                            <p:strVal val="#ppt_x"/>
                                          </p:val>
                                        </p:tav>
                                        <p:tav tm="100000">
                                          <p:val>
                                            <p:strVal val="#ppt_x"/>
                                          </p:val>
                                        </p:tav>
                                      </p:tavLst>
                                    </p:anim>
                                    <p:anim calcmode="lin" valueType="num">
                                      <p:cBhvr additive="base">
                                        <p:cTn id="8" dur="500" fill="hold"/>
                                        <p:tgtEl>
                                          <p:spTgt spid="44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48">
                                            <p:txEl>
                                              <p:pRg st="0" end="0"/>
                                            </p:txEl>
                                          </p:spTgt>
                                        </p:tgtEl>
                                        <p:attrNameLst>
                                          <p:attrName>style.visibility</p:attrName>
                                        </p:attrNameLst>
                                      </p:cBhvr>
                                      <p:to>
                                        <p:strVal val="visible"/>
                                      </p:to>
                                    </p:set>
                                    <p:anim calcmode="lin" valueType="num">
                                      <p:cBhvr additive="base">
                                        <p:cTn id="25" dur="500" fill="hold"/>
                                        <p:tgtEl>
                                          <p:spTgt spid="44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48">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 grpId="0" build="p"/>
      <p:bldP spid="8"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5"/>
          <p:cNvSpPr/>
          <p:nvPr/>
        </p:nvSpPr>
        <p:spPr>
          <a:xfrm>
            <a:off x="2366525" y="873146"/>
            <a:ext cx="1313100" cy="1313100"/>
          </a:xfrm>
          <a:prstGeom prst="ellipse">
            <a:avLst/>
          </a:prstGeom>
          <a:gradFill>
            <a:gsLst>
              <a:gs pos="0">
                <a:schemeClr val="lt1"/>
              </a:gs>
              <a:gs pos="50000">
                <a:schemeClr val="dk2"/>
              </a:gs>
              <a:gs pos="100000">
                <a:schemeClr val="accent1"/>
              </a:gs>
            </a:gsLst>
            <a:path path="circle">
              <a:fillToRect l="50000" t="50000" r="50000" b="50000"/>
            </a:path>
            <a:tileRect/>
          </a:gradFill>
          <a:ln>
            <a:noFill/>
          </a:ln>
          <a:effectLst>
            <a:outerShdw blurRad="257175" dist="57150" dir="4140000" algn="bl" rotWithShape="0">
              <a:schemeClr val="accent2">
                <a:alpha val="1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5"/>
          <p:cNvSpPr txBox="1">
            <a:spLocks noGrp="1"/>
          </p:cNvSpPr>
          <p:nvPr>
            <p:ph type="title" idx="2"/>
          </p:nvPr>
        </p:nvSpPr>
        <p:spPr>
          <a:xfrm>
            <a:off x="2366525" y="1226756"/>
            <a:ext cx="1313100" cy="63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480" name="Google Shape;480;p45"/>
          <p:cNvSpPr txBox="1">
            <a:spLocks noGrp="1"/>
          </p:cNvSpPr>
          <p:nvPr>
            <p:ph type="title"/>
          </p:nvPr>
        </p:nvSpPr>
        <p:spPr>
          <a:xfrm>
            <a:off x="722375" y="2286450"/>
            <a:ext cx="4601400" cy="151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latin typeface="+mj-lt"/>
              </a:rPr>
              <a:t>Nhận</a:t>
            </a:r>
            <a:r>
              <a:rPr lang="en-US" dirty="0">
                <a:latin typeface="+mj-lt"/>
              </a:rPr>
              <a:t> </a:t>
            </a:r>
            <a:r>
              <a:rPr lang="en-US" dirty="0" err="1">
                <a:latin typeface="+mj-lt"/>
              </a:rPr>
              <a:t>xét</a:t>
            </a:r>
            <a:endParaRPr dirty="0">
              <a:latin typeface="+mj-lt"/>
            </a:endParaRPr>
          </a:p>
        </p:txBody>
      </p:sp>
      <p:pic>
        <p:nvPicPr>
          <p:cNvPr id="482" name="Google Shape;482;p45"/>
          <p:cNvPicPr preferRelativeResize="0"/>
          <p:nvPr/>
        </p:nvPicPr>
        <p:blipFill rotWithShape="1">
          <a:blip r:embed="rId3">
            <a:alphaModFix/>
          </a:blip>
          <a:srcRect r="16680"/>
          <a:stretch/>
        </p:blipFill>
        <p:spPr>
          <a:xfrm>
            <a:off x="5612076" y="734996"/>
            <a:ext cx="3531925" cy="4338799"/>
          </a:xfrm>
          <a:prstGeom prst="rect">
            <a:avLst/>
          </a:prstGeom>
          <a:noFill/>
          <a:ln>
            <a:noFill/>
          </a:ln>
          <a:effectLst>
            <a:outerShdw blurRad="257175" dist="57150" dir="4140000" algn="bl" rotWithShape="0">
              <a:schemeClr val="accent2">
                <a:alpha val="12000"/>
              </a:schemeClr>
            </a:outerShdw>
          </a:effectLst>
        </p:spPr>
      </p:pic>
    </p:spTree>
    <p:extLst>
      <p:ext uri="{BB962C8B-B14F-4D97-AF65-F5344CB8AC3E}">
        <p14:creationId xmlns:p14="http://schemas.microsoft.com/office/powerpoint/2010/main" val="2510825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9"/>
                                        </p:tgtEl>
                                        <p:attrNameLst>
                                          <p:attrName>style.visibility</p:attrName>
                                        </p:attrNameLst>
                                      </p:cBhvr>
                                      <p:to>
                                        <p:strVal val="visible"/>
                                      </p:to>
                                    </p:set>
                                    <p:animEffect transition="in" filter="fade">
                                      <p:cBhvr>
                                        <p:cTn id="7" dur="500"/>
                                        <p:tgtEl>
                                          <p:spTgt spid="4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0"/>
                                        </p:tgtEl>
                                        <p:attrNameLst>
                                          <p:attrName>style.visibility</p:attrName>
                                        </p:attrNameLst>
                                      </p:cBhvr>
                                      <p:to>
                                        <p:strVal val="visible"/>
                                      </p:to>
                                    </p:set>
                                    <p:animEffect transition="in" filter="fade">
                                      <p:cBhvr>
                                        <p:cTn id="12" dur="500"/>
                                        <p:tgtEl>
                                          <p:spTgt spid="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 grpId="0"/>
      <p:bldP spid="48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5" name="Google Shape;885;p70"/>
          <p:cNvSpPr txBox="1">
            <a:spLocks noGrp="1"/>
          </p:cNvSpPr>
          <p:nvPr>
            <p:ph type="title"/>
          </p:nvPr>
        </p:nvSpPr>
        <p:spPr>
          <a:xfrm>
            <a:off x="184292" y="67236"/>
            <a:ext cx="8158729" cy="452364"/>
          </a:xfrm>
          <a:prstGeom prst="rect">
            <a:avLst/>
          </a:prstGeom>
        </p:spPr>
        <p:txBody>
          <a:bodyPr spcFirstLastPara="1" wrap="square" lIns="91425" tIns="91425" rIns="91425" bIns="91425" anchor="t" anchorCtr="0">
            <a:noAutofit/>
          </a:bodyPr>
          <a:lstStyle/>
          <a:p>
            <a:pPr algn="l"/>
            <a:r>
              <a:rPr lang="en-US" sz="2000" dirty="0">
                <a:latin typeface="+mj-lt"/>
              </a:rPr>
              <a:t>4.Nhận </a:t>
            </a:r>
            <a:r>
              <a:rPr lang="en-US" sz="2000" dirty="0" err="1">
                <a:latin typeface="+mj-lt"/>
              </a:rPr>
              <a:t>xét</a:t>
            </a:r>
            <a:br>
              <a:rPr lang="en-US" sz="2000" dirty="0"/>
            </a:br>
            <a:endParaRPr sz="2000" dirty="0">
              <a:latin typeface="+mj-lt"/>
            </a:endParaRPr>
          </a:p>
        </p:txBody>
      </p:sp>
      <p:sp>
        <p:nvSpPr>
          <p:cNvPr id="2" name="Rectangle 1">
            <a:extLst>
              <a:ext uri="{FF2B5EF4-FFF2-40B4-BE49-F238E27FC236}">
                <a16:creationId xmlns:a16="http://schemas.microsoft.com/office/drawing/2014/main" id="{3EFAB9E7-B09F-43A5-B3C1-0FB84BF9FE0F}"/>
              </a:ext>
            </a:extLst>
          </p:cNvPr>
          <p:cNvSpPr/>
          <p:nvPr/>
        </p:nvSpPr>
        <p:spPr>
          <a:xfrm>
            <a:off x="247073" y="473881"/>
            <a:ext cx="8782493"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886;p70">
            <a:extLst>
              <a:ext uri="{FF2B5EF4-FFF2-40B4-BE49-F238E27FC236}">
                <a16:creationId xmlns:a16="http://schemas.microsoft.com/office/drawing/2014/main" id="{65D0D614-EEC6-4CAA-9839-0140175E2B74}"/>
              </a:ext>
            </a:extLst>
          </p:cNvPr>
          <p:cNvSpPr txBox="1">
            <a:spLocks/>
          </p:cNvSpPr>
          <p:nvPr/>
        </p:nvSpPr>
        <p:spPr>
          <a:xfrm>
            <a:off x="460737" y="1113637"/>
            <a:ext cx="7215969" cy="33662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1pPr>
            <a:lvl2pPr marL="914400" marR="0" lvl="1"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2pPr>
            <a:lvl3pPr marL="1371600" marR="0" lvl="2"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3pPr>
            <a:lvl4pPr marL="1828800" marR="0" lvl="3"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4pPr>
            <a:lvl5pPr marL="2286000" marR="0" lvl="4"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5pPr>
            <a:lvl6pPr marL="2743200" marR="0" lvl="5"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6pPr>
            <a:lvl7pPr marL="3200400" marR="0" lvl="6"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7pPr>
            <a:lvl8pPr marL="3657600" marR="0" lvl="7"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8pPr>
            <a:lvl9pPr marL="4114800" marR="0" lvl="8"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9pPr>
          </a:lstStyle>
          <a:p>
            <a:pPr algn="l"/>
            <a:r>
              <a:rPr lang="en-US" b="1" dirty="0" err="1"/>
              <a:t>Ưu</a:t>
            </a:r>
            <a:r>
              <a:rPr lang="en-US" b="1" dirty="0"/>
              <a:t> </a:t>
            </a:r>
            <a:r>
              <a:rPr lang="en-US" b="1" dirty="0" err="1"/>
              <a:t>điểm</a:t>
            </a:r>
            <a:endParaRPr lang="en-US" b="1" dirty="0"/>
          </a:p>
          <a:p>
            <a:pPr algn="l"/>
            <a:r>
              <a:rPr lang="en-US" dirty="0"/>
              <a:t> - </a:t>
            </a:r>
            <a:r>
              <a:rPr lang="en-US" dirty="0" err="1"/>
              <a:t>Hỗ</a:t>
            </a:r>
            <a:r>
              <a:rPr lang="en-US" dirty="0"/>
              <a:t> </a:t>
            </a:r>
            <a:r>
              <a:rPr lang="en-US" dirty="0" err="1"/>
              <a:t>trợ</a:t>
            </a:r>
            <a:r>
              <a:rPr lang="en-US" dirty="0"/>
              <a:t> </a:t>
            </a:r>
            <a:r>
              <a:rPr lang="en-US" dirty="0" err="1"/>
              <a:t>người</a:t>
            </a:r>
            <a:r>
              <a:rPr lang="en-US" dirty="0"/>
              <a:t> </a:t>
            </a:r>
            <a:r>
              <a:rPr lang="en-US" dirty="0" err="1"/>
              <a:t>dùng</a:t>
            </a:r>
            <a:r>
              <a:rPr lang="en-US" dirty="0"/>
              <a:t> </a:t>
            </a:r>
            <a:r>
              <a:rPr lang="en-US" dirty="0" err="1"/>
              <a:t>có</a:t>
            </a:r>
            <a:r>
              <a:rPr lang="en-US" dirty="0"/>
              <a:t> </a:t>
            </a:r>
            <a:r>
              <a:rPr lang="en-US" dirty="0" err="1"/>
              <a:t>thể</a:t>
            </a:r>
            <a:r>
              <a:rPr lang="en-US" dirty="0"/>
              <a:t> </a:t>
            </a:r>
            <a:r>
              <a:rPr lang="en-US" dirty="0" err="1"/>
              <a:t>dễ</a:t>
            </a:r>
            <a:r>
              <a:rPr lang="en-US" dirty="0"/>
              <a:t> </a:t>
            </a:r>
            <a:r>
              <a:rPr lang="en-US" dirty="0" err="1"/>
              <a:t>dàng</a:t>
            </a:r>
            <a:r>
              <a:rPr lang="en-US" dirty="0"/>
              <a:t> </a:t>
            </a:r>
            <a:r>
              <a:rPr lang="en-US" dirty="0" err="1"/>
              <a:t>hơn</a:t>
            </a:r>
            <a:r>
              <a:rPr lang="en-US" dirty="0"/>
              <a:t> </a:t>
            </a:r>
            <a:r>
              <a:rPr lang="en-US" dirty="0" err="1"/>
              <a:t>trong</a:t>
            </a:r>
            <a:r>
              <a:rPr lang="en-US" dirty="0"/>
              <a:t> </a:t>
            </a:r>
            <a:r>
              <a:rPr lang="en-US" dirty="0" err="1"/>
              <a:t>việc</a:t>
            </a:r>
            <a:r>
              <a:rPr lang="en-US" dirty="0"/>
              <a:t> </a:t>
            </a:r>
            <a:r>
              <a:rPr lang="en-US" dirty="0" err="1"/>
              <a:t>quản</a:t>
            </a:r>
            <a:r>
              <a:rPr lang="en-US" dirty="0"/>
              <a:t> </a:t>
            </a:r>
            <a:r>
              <a:rPr lang="en-US" dirty="0" err="1"/>
              <a:t>lý</a:t>
            </a:r>
            <a:r>
              <a:rPr lang="en-US" dirty="0"/>
              <a:t> </a:t>
            </a:r>
            <a:r>
              <a:rPr lang="en-US" dirty="0" err="1"/>
              <a:t>phòng</a:t>
            </a:r>
            <a:r>
              <a:rPr lang="en-US" dirty="0"/>
              <a:t> </a:t>
            </a:r>
            <a:r>
              <a:rPr lang="en-US" dirty="0" err="1"/>
              <a:t>trọ</a:t>
            </a:r>
            <a:r>
              <a:rPr lang="en-US" dirty="0"/>
              <a:t>.</a:t>
            </a:r>
            <a:endParaRPr lang="en-US" sz="1200" dirty="0"/>
          </a:p>
          <a:p>
            <a:pPr algn="l"/>
            <a:r>
              <a:rPr lang="en-US" dirty="0"/>
              <a:t> - </a:t>
            </a:r>
            <a:r>
              <a:rPr lang="en-US" dirty="0" err="1"/>
              <a:t>Trong</a:t>
            </a:r>
            <a:r>
              <a:rPr lang="en-US" dirty="0"/>
              <a:t> </a:t>
            </a:r>
            <a:r>
              <a:rPr lang="en-US" dirty="0" err="1"/>
              <a:t>tương</a:t>
            </a:r>
            <a:r>
              <a:rPr lang="en-US" dirty="0"/>
              <a:t> </a:t>
            </a:r>
            <a:r>
              <a:rPr lang="en-US" dirty="0" err="1"/>
              <a:t>lai</a:t>
            </a:r>
            <a:r>
              <a:rPr lang="en-US" dirty="0"/>
              <a:t> </a:t>
            </a:r>
            <a:r>
              <a:rPr lang="en-US" dirty="0" err="1"/>
              <a:t>vẫn</a:t>
            </a:r>
            <a:r>
              <a:rPr lang="en-US" dirty="0"/>
              <a:t> </a:t>
            </a:r>
            <a:r>
              <a:rPr lang="en-US" dirty="0" err="1"/>
              <a:t>có</a:t>
            </a:r>
            <a:r>
              <a:rPr lang="en-US" dirty="0"/>
              <a:t> </a:t>
            </a:r>
            <a:r>
              <a:rPr lang="en-US" dirty="0" err="1"/>
              <a:t>thể</a:t>
            </a:r>
            <a:r>
              <a:rPr lang="en-US" dirty="0"/>
              <a:t> </a:t>
            </a:r>
            <a:r>
              <a:rPr lang="en-US" dirty="0" err="1"/>
              <a:t>phát</a:t>
            </a:r>
            <a:r>
              <a:rPr lang="en-US" dirty="0"/>
              <a:t> </a:t>
            </a:r>
            <a:r>
              <a:rPr lang="en-US" dirty="0" err="1"/>
              <a:t>triển</a:t>
            </a:r>
            <a:r>
              <a:rPr lang="en-US" dirty="0"/>
              <a:t> </a:t>
            </a:r>
            <a:r>
              <a:rPr lang="en-US" dirty="0" err="1"/>
              <a:t>và</a:t>
            </a:r>
            <a:r>
              <a:rPr lang="en-US" dirty="0"/>
              <a:t> </a:t>
            </a:r>
            <a:r>
              <a:rPr lang="en-US" dirty="0" err="1"/>
              <a:t>cải</a:t>
            </a:r>
            <a:r>
              <a:rPr lang="en-US" dirty="0"/>
              <a:t> </a:t>
            </a:r>
            <a:r>
              <a:rPr lang="en-US" dirty="0" err="1"/>
              <a:t>tiến</a:t>
            </a:r>
            <a:r>
              <a:rPr lang="en-US" dirty="0"/>
              <a:t> </a:t>
            </a:r>
            <a:r>
              <a:rPr lang="en-US" dirty="0" err="1"/>
              <a:t>chương</a:t>
            </a:r>
            <a:r>
              <a:rPr lang="en-US" dirty="0"/>
              <a:t> </a:t>
            </a:r>
            <a:r>
              <a:rPr lang="en-US" dirty="0" err="1"/>
              <a:t>trình</a:t>
            </a:r>
            <a:r>
              <a:rPr lang="en-US" dirty="0"/>
              <a:t>.</a:t>
            </a:r>
          </a:p>
          <a:p>
            <a:pPr algn="l"/>
            <a:endParaRPr lang="en-US" dirty="0"/>
          </a:p>
          <a:p>
            <a:pPr algn="l"/>
            <a:endParaRPr lang="en-US" dirty="0"/>
          </a:p>
          <a:p>
            <a:pPr algn="l"/>
            <a:endParaRPr lang="en-US" dirty="0"/>
          </a:p>
          <a:p>
            <a:pPr algn="l"/>
            <a:endParaRPr lang="en-US" dirty="0"/>
          </a:p>
          <a:p>
            <a:pPr algn="l"/>
            <a:r>
              <a:rPr lang="en-US" b="1" dirty="0" err="1"/>
              <a:t>Nhược</a:t>
            </a:r>
            <a:r>
              <a:rPr lang="en-US" b="1" dirty="0"/>
              <a:t> </a:t>
            </a:r>
            <a:r>
              <a:rPr lang="en-US" b="1" dirty="0" err="1"/>
              <a:t>điểm</a:t>
            </a:r>
            <a:endParaRPr lang="en-US" b="1" dirty="0"/>
          </a:p>
          <a:p>
            <a:pPr algn="l"/>
            <a:r>
              <a:rPr lang="en-US" sz="1200" dirty="0"/>
              <a:t>   </a:t>
            </a:r>
            <a:r>
              <a:rPr lang="en-US" dirty="0" err="1"/>
              <a:t>Chương</a:t>
            </a:r>
            <a:r>
              <a:rPr lang="en-US" dirty="0"/>
              <a:t> </a:t>
            </a:r>
            <a:r>
              <a:rPr lang="en-US" dirty="0" err="1"/>
              <a:t>trình</a:t>
            </a:r>
            <a:r>
              <a:rPr lang="en-US" dirty="0"/>
              <a:t> </a:t>
            </a:r>
            <a:r>
              <a:rPr lang="en-US" dirty="0" err="1"/>
              <a:t>vẫn</a:t>
            </a:r>
            <a:r>
              <a:rPr lang="en-US" dirty="0"/>
              <a:t> </a:t>
            </a:r>
            <a:r>
              <a:rPr lang="en-US" dirty="0" err="1"/>
              <a:t>còn</a:t>
            </a:r>
            <a:r>
              <a:rPr lang="en-US" dirty="0"/>
              <a:t> </a:t>
            </a:r>
            <a:r>
              <a:rPr lang="en-US" dirty="0" err="1"/>
              <a:t>một</a:t>
            </a:r>
            <a:r>
              <a:rPr lang="en-US" dirty="0"/>
              <a:t> </a:t>
            </a:r>
            <a:r>
              <a:rPr lang="en-US" dirty="0" err="1"/>
              <a:t>số</a:t>
            </a:r>
            <a:r>
              <a:rPr lang="en-US" dirty="0"/>
              <a:t> </a:t>
            </a:r>
            <a:r>
              <a:rPr lang="en-US" dirty="0" err="1"/>
              <a:t>hạn</a:t>
            </a:r>
            <a:r>
              <a:rPr lang="en-US" dirty="0"/>
              <a:t> </a:t>
            </a:r>
            <a:r>
              <a:rPr lang="en-US" dirty="0" err="1"/>
              <a:t>chế</a:t>
            </a:r>
            <a:r>
              <a:rPr lang="en-US" dirty="0"/>
              <a:t> </a:t>
            </a:r>
            <a:r>
              <a:rPr lang="en-US" dirty="0" err="1"/>
              <a:t>như</a:t>
            </a:r>
            <a:r>
              <a:rPr lang="en-US" dirty="0"/>
              <a:t>:</a:t>
            </a:r>
            <a:endParaRPr lang="en-US" sz="1200" dirty="0"/>
          </a:p>
          <a:p>
            <a:pPr algn="l"/>
            <a:r>
              <a:rPr lang="en-US" dirty="0"/>
              <a:t>	 - Khi </a:t>
            </a:r>
            <a:r>
              <a:rPr lang="en-US" dirty="0" err="1"/>
              <a:t>thêm</a:t>
            </a:r>
            <a:r>
              <a:rPr lang="en-US" dirty="0"/>
              <a:t> </a:t>
            </a:r>
            <a:r>
              <a:rPr lang="en-US" dirty="0" err="1"/>
              <a:t>mới</a:t>
            </a:r>
            <a:r>
              <a:rPr lang="en-US" dirty="0"/>
              <a:t> </a:t>
            </a:r>
            <a:r>
              <a:rPr lang="en-US" dirty="0" err="1"/>
              <a:t>một</a:t>
            </a:r>
            <a:r>
              <a:rPr lang="en-US" dirty="0"/>
              <a:t> </a:t>
            </a:r>
            <a:r>
              <a:rPr lang="en-US" dirty="0" err="1"/>
              <a:t>phòng</a:t>
            </a:r>
            <a:r>
              <a:rPr lang="en-US" dirty="0"/>
              <a:t> </a:t>
            </a:r>
            <a:r>
              <a:rPr lang="en-US" dirty="0" err="1"/>
              <a:t>trọ</a:t>
            </a:r>
            <a:r>
              <a:rPr lang="en-US" dirty="0"/>
              <a:t> </a:t>
            </a:r>
            <a:r>
              <a:rPr lang="en-US" dirty="0" err="1"/>
              <a:t>thì</a:t>
            </a:r>
            <a:r>
              <a:rPr lang="en-US" dirty="0"/>
              <a:t> </a:t>
            </a:r>
            <a:r>
              <a:rPr lang="en-US" dirty="0" err="1"/>
              <a:t>chương</a:t>
            </a:r>
            <a:r>
              <a:rPr lang="en-US" dirty="0"/>
              <a:t> </a:t>
            </a:r>
            <a:r>
              <a:rPr lang="en-US" dirty="0" err="1"/>
              <a:t>trình</a:t>
            </a:r>
            <a:r>
              <a:rPr lang="en-US" dirty="0"/>
              <a:t> </a:t>
            </a:r>
            <a:r>
              <a:rPr lang="en-US" dirty="0" err="1"/>
              <a:t>chưa</a:t>
            </a:r>
            <a:r>
              <a:rPr lang="en-US" dirty="0"/>
              <a:t> </a:t>
            </a:r>
            <a:r>
              <a:rPr lang="en-US" dirty="0" err="1"/>
              <a:t>kiểm</a:t>
            </a:r>
            <a:r>
              <a:rPr lang="en-US" dirty="0"/>
              <a:t> </a:t>
            </a:r>
            <a:r>
              <a:rPr lang="en-US" dirty="0" err="1"/>
              <a:t>tra</a:t>
            </a:r>
            <a:r>
              <a:rPr lang="en-US" dirty="0"/>
              <a:t> </a:t>
            </a:r>
            <a:r>
              <a:rPr lang="en-US" dirty="0" err="1"/>
              <a:t>trùng</a:t>
            </a:r>
            <a:r>
              <a:rPr lang="en-US" dirty="0"/>
              <a:t> </a:t>
            </a:r>
            <a:r>
              <a:rPr lang="en-US" dirty="0" err="1"/>
              <a:t>lặp</a:t>
            </a:r>
            <a:r>
              <a:rPr lang="en-US" dirty="0"/>
              <a:t> </a:t>
            </a:r>
            <a:r>
              <a:rPr lang="en-US" dirty="0" err="1"/>
              <a:t>tên</a:t>
            </a:r>
            <a:r>
              <a:rPr lang="en-US" dirty="0"/>
              <a:t> </a:t>
            </a:r>
            <a:r>
              <a:rPr lang="en-US" dirty="0" err="1"/>
              <a:t>phòng</a:t>
            </a:r>
            <a:r>
              <a:rPr lang="en-US" dirty="0"/>
              <a:t>.</a:t>
            </a:r>
            <a:endParaRPr lang="en-US" sz="1200" dirty="0"/>
          </a:p>
          <a:p>
            <a:pPr algn="l"/>
            <a:r>
              <a:rPr lang="en-US" dirty="0"/>
              <a:t> 	 - </a:t>
            </a:r>
            <a:r>
              <a:rPr lang="en-US" dirty="0" err="1"/>
              <a:t>Chức</a:t>
            </a:r>
            <a:r>
              <a:rPr lang="en-US" dirty="0"/>
              <a:t> </a:t>
            </a:r>
            <a:r>
              <a:rPr lang="en-US" dirty="0" err="1"/>
              <a:t>năng</a:t>
            </a:r>
            <a:r>
              <a:rPr lang="en-US" dirty="0"/>
              <a:t> </a:t>
            </a:r>
            <a:r>
              <a:rPr lang="en-US" dirty="0" err="1"/>
              <a:t>tìm</a:t>
            </a:r>
            <a:r>
              <a:rPr lang="en-US" dirty="0"/>
              <a:t> </a:t>
            </a:r>
            <a:r>
              <a:rPr lang="en-US" dirty="0" err="1"/>
              <a:t>đường</a:t>
            </a:r>
            <a:r>
              <a:rPr lang="en-US" dirty="0"/>
              <a:t> </a:t>
            </a:r>
            <a:r>
              <a:rPr lang="en-US" dirty="0" err="1"/>
              <a:t>đi</a:t>
            </a:r>
            <a:r>
              <a:rPr lang="en-US" dirty="0"/>
              <a:t> </a:t>
            </a:r>
            <a:r>
              <a:rPr lang="en-US" dirty="0" err="1"/>
              <a:t>còn</a:t>
            </a:r>
            <a:r>
              <a:rPr lang="en-US" dirty="0"/>
              <a:t> </a:t>
            </a:r>
            <a:r>
              <a:rPr lang="en-US" dirty="0" err="1"/>
              <a:t>nhiều</a:t>
            </a:r>
            <a:r>
              <a:rPr lang="en-US" dirty="0"/>
              <a:t> </a:t>
            </a:r>
            <a:r>
              <a:rPr lang="en-US" dirty="0" err="1"/>
              <a:t>thiếu</a:t>
            </a:r>
            <a:r>
              <a:rPr lang="en-US" dirty="0"/>
              <a:t> </a:t>
            </a:r>
            <a:r>
              <a:rPr lang="en-US" dirty="0" err="1"/>
              <a:t>sót</a:t>
            </a:r>
            <a:r>
              <a:rPr lang="en-US" dirty="0"/>
              <a:t> </a:t>
            </a:r>
            <a:r>
              <a:rPr lang="en-US" dirty="0" err="1"/>
              <a:t>và</a:t>
            </a:r>
            <a:r>
              <a:rPr lang="en-US" dirty="0"/>
              <a:t> </a:t>
            </a:r>
            <a:r>
              <a:rPr lang="en-US" dirty="0" err="1"/>
              <a:t>phải</a:t>
            </a:r>
            <a:r>
              <a:rPr lang="en-US" dirty="0"/>
              <a:t> </a:t>
            </a:r>
            <a:r>
              <a:rPr lang="en-US" dirty="0" err="1"/>
              <a:t>tốn</a:t>
            </a:r>
            <a:r>
              <a:rPr lang="en-US" dirty="0"/>
              <a:t> </a:t>
            </a:r>
            <a:r>
              <a:rPr lang="en-US" dirty="0" err="1"/>
              <a:t>thời</a:t>
            </a:r>
            <a:r>
              <a:rPr lang="en-US" dirty="0"/>
              <a:t> </a:t>
            </a:r>
            <a:r>
              <a:rPr lang="en-US" dirty="0" err="1"/>
              <a:t>gian</a:t>
            </a:r>
            <a:r>
              <a:rPr lang="en-US" dirty="0"/>
              <a:t> </a:t>
            </a:r>
            <a:r>
              <a:rPr lang="en-US" dirty="0" err="1"/>
              <a:t>nhập</a:t>
            </a:r>
            <a:r>
              <a:rPr lang="en-US" dirty="0"/>
              <a:t> </a:t>
            </a:r>
            <a:r>
              <a:rPr lang="en-US" dirty="0" err="1"/>
              <a:t>liệu</a:t>
            </a:r>
            <a:r>
              <a:rPr lang="en-US" dirty="0"/>
              <a:t>. </a:t>
            </a:r>
            <a:endParaRPr lang="en-US" sz="1200" dirty="0"/>
          </a:p>
          <a:p>
            <a:pPr algn="l"/>
            <a:endParaRPr lang="en-US" dirty="0"/>
          </a:p>
        </p:txBody>
      </p:sp>
    </p:spTree>
    <p:extLst>
      <p:ext uri="{BB962C8B-B14F-4D97-AF65-F5344CB8AC3E}">
        <p14:creationId xmlns:p14="http://schemas.microsoft.com/office/powerpoint/2010/main" val="2526949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1000"/>
                                        <p:tgtEl>
                                          <p:spTgt spid="12">
                                            <p:txEl>
                                              <p:pRg st="0" end="0"/>
                                            </p:txEl>
                                          </p:spTgt>
                                        </p:tgtEl>
                                      </p:cBhvr>
                                    </p:animEffect>
                                    <p:anim calcmode="lin" valueType="num">
                                      <p:cBhvr>
                                        <p:cTn id="13"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2">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fade">
                                      <p:cBhvr>
                                        <p:cTn id="17" dur="1000"/>
                                        <p:tgtEl>
                                          <p:spTgt spid="12">
                                            <p:txEl>
                                              <p:pRg st="1" end="1"/>
                                            </p:txEl>
                                          </p:spTgt>
                                        </p:tgtEl>
                                      </p:cBhvr>
                                    </p:animEffect>
                                    <p:anim calcmode="lin" valueType="num">
                                      <p:cBhvr>
                                        <p:cTn id="18"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12">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Effect transition="in" filter="fade">
                                      <p:cBhvr>
                                        <p:cTn id="22" dur="1000"/>
                                        <p:tgtEl>
                                          <p:spTgt spid="12">
                                            <p:txEl>
                                              <p:pRg st="2" end="2"/>
                                            </p:txEl>
                                          </p:spTgt>
                                        </p:tgtEl>
                                      </p:cBhvr>
                                    </p:animEffect>
                                    <p:anim calcmode="lin" valueType="num">
                                      <p:cBhvr>
                                        <p:cTn id="23"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animEffect transition="in" filter="fade">
                                      <p:cBhvr>
                                        <p:cTn id="29" dur="1000"/>
                                        <p:tgtEl>
                                          <p:spTgt spid="12">
                                            <p:txEl>
                                              <p:pRg st="7" end="7"/>
                                            </p:txEl>
                                          </p:spTgt>
                                        </p:tgtEl>
                                      </p:cBhvr>
                                    </p:animEffect>
                                    <p:anim calcmode="lin" valueType="num">
                                      <p:cBhvr>
                                        <p:cTn id="30" dur="1000" fill="hold"/>
                                        <p:tgtEl>
                                          <p:spTgt spid="12">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12">
                                            <p:txEl>
                                              <p:pRg st="7" end="7"/>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2">
                                            <p:txEl>
                                              <p:pRg st="8" end="8"/>
                                            </p:txEl>
                                          </p:spTgt>
                                        </p:tgtEl>
                                        <p:attrNameLst>
                                          <p:attrName>style.visibility</p:attrName>
                                        </p:attrNameLst>
                                      </p:cBhvr>
                                      <p:to>
                                        <p:strVal val="visible"/>
                                      </p:to>
                                    </p:set>
                                    <p:animEffect transition="in" filter="fade">
                                      <p:cBhvr>
                                        <p:cTn id="34" dur="1000"/>
                                        <p:tgtEl>
                                          <p:spTgt spid="12">
                                            <p:txEl>
                                              <p:pRg st="8" end="8"/>
                                            </p:txEl>
                                          </p:spTgt>
                                        </p:tgtEl>
                                      </p:cBhvr>
                                    </p:animEffect>
                                    <p:anim calcmode="lin" valueType="num">
                                      <p:cBhvr>
                                        <p:cTn id="35" dur="1000" fill="hold"/>
                                        <p:tgtEl>
                                          <p:spTgt spid="12">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12">
                                            <p:txEl>
                                              <p:pRg st="8" end="8"/>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2">
                                            <p:txEl>
                                              <p:pRg st="9" end="9"/>
                                            </p:txEl>
                                          </p:spTgt>
                                        </p:tgtEl>
                                        <p:attrNameLst>
                                          <p:attrName>style.visibility</p:attrName>
                                        </p:attrNameLst>
                                      </p:cBhvr>
                                      <p:to>
                                        <p:strVal val="visible"/>
                                      </p:to>
                                    </p:set>
                                    <p:animEffect transition="in" filter="fade">
                                      <p:cBhvr>
                                        <p:cTn id="39" dur="1000"/>
                                        <p:tgtEl>
                                          <p:spTgt spid="12">
                                            <p:txEl>
                                              <p:pRg st="9" end="9"/>
                                            </p:txEl>
                                          </p:spTgt>
                                        </p:tgtEl>
                                      </p:cBhvr>
                                    </p:animEffect>
                                    <p:anim calcmode="lin" valueType="num">
                                      <p:cBhvr>
                                        <p:cTn id="40" dur="1000" fill="hold"/>
                                        <p:tgtEl>
                                          <p:spTgt spid="12">
                                            <p:txEl>
                                              <p:pRg st="9" end="9"/>
                                            </p:txEl>
                                          </p:spTgt>
                                        </p:tgtEl>
                                        <p:attrNameLst>
                                          <p:attrName>ppt_x</p:attrName>
                                        </p:attrNameLst>
                                      </p:cBhvr>
                                      <p:tavLst>
                                        <p:tav tm="0">
                                          <p:val>
                                            <p:strVal val="#ppt_x"/>
                                          </p:val>
                                        </p:tav>
                                        <p:tav tm="100000">
                                          <p:val>
                                            <p:strVal val="#ppt_x"/>
                                          </p:val>
                                        </p:tav>
                                      </p:tavLst>
                                    </p:anim>
                                    <p:anim calcmode="lin" valueType="num">
                                      <p:cBhvr>
                                        <p:cTn id="41" dur="1000" fill="hold"/>
                                        <p:tgtEl>
                                          <p:spTgt spid="12">
                                            <p:txEl>
                                              <p:pRg st="9" end="9"/>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2">
                                            <p:txEl>
                                              <p:pRg st="10" end="10"/>
                                            </p:txEl>
                                          </p:spTgt>
                                        </p:tgtEl>
                                        <p:attrNameLst>
                                          <p:attrName>style.visibility</p:attrName>
                                        </p:attrNameLst>
                                      </p:cBhvr>
                                      <p:to>
                                        <p:strVal val="visible"/>
                                      </p:to>
                                    </p:set>
                                    <p:animEffect transition="in" filter="fade">
                                      <p:cBhvr>
                                        <p:cTn id="44" dur="1000"/>
                                        <p:tgtEl>
                                          <p:spTgt spid="12">
                                            <p:txEl>
                                              <p:pRg st="10" end="10"/>
                                            </p:txEl>
                                          </p:spTgt>
                                        </p:tgtEl>
                                      </p:cBhvr>
                                    </p:animEffect>
                                    <p:anim calcmode="lin" valueType="num">
                                      <p:cBhvr>
                                        <p:cTn id="45" dur="1000" fill="hold"/>
                                        <p:tgtEl>
                                          <p:spTgt spid="12">
                                            <p:txEl>
                                              <p:pRg st="10" end="10"/>
                                            </p:txEl>
                                          </p:spTgt>
                                        </p:tgtEl>
                                        <p:attrNameLst>
                                          <p:attrName>ppt_x</p:attrName>
                                        </p:attrNameLst>
                                      </p:cBhvr>
                                      <p:tavLst>
                                        <p:tav tm="0">
                                          <p:val>
                                            <p:strVal val="#ppt_x"/>
                                          </p:val>
                                        </p:tav>
                                        <p:tav tm="100000">
                                          <p:val>
                                            <p:strVal val="#ppt_x"/>
                                          </p:val>
                                        </p:tav>
                                      </p:tavLst>
                                    </p:anim>
                                    <p:anim calcmode="lin" valueType="num">
                                      <p:cBhvr>
                                        <p:cTn id="46" dur="1000" fill="hold"/>
                                        <p:tgtEl>
                                          <p:spTgt spid="12">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3"/>
        <p:cNvGrpSpPr/>
        <p:nvPr/>
      </p:nvGrpSpPr>
      <p:grpSpPr>
        <a:xfrm>
          <a:off x="0" y="0"/>
          <a:ext cx="0" cy="0"/>
          <a:chOff x="0" y="0"/>
          <a:chExt cx="0" cy="0"/>
        </a:xfrm>
      </p:grpSpPr>
      <p:sp>
        <p:nvSpPr>
          <p:cNvPr id="634" name="Google Shape;634;p54"/>
          <p:cNvSpPr txBox="1">
            <a:spLocks noGrp="1"/>
          </p:cNvSpPr>
          <p:nvPr>
            <p:ph type="title"/>
          </p:nvPr>
        </p:nvSpPr>
        <p:spPr>
          <a:xfrm>
            <a:off x="5178925" y="1644300"/>
            <a:ext cx="3242700" cy="147458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Q&amp;A</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4"/>
                                        </p:tgtEl>
                                        <p:attrNameLst>
                                          <p:attrName>style.visibility</p:attrName>
                                        </p:attrNameLst>
                                      </p:cBhvr>
                                      <p:to>
                                        <p:strVal val="visible"/>
                                      </p:to>
                                    </p:set>
                                    <p:anim calcmode="lin" valueType="num">
                                      <p:cBhvr additive="base">
                                        <p:cTn id="7" dur="500" fill="hold"/>
                                        <p:tgtEl>
                                          <p:spTgt spid="634"/>
                                        </p:tgtEl>
                                        <p:attrNameLst>
                                          <p:attrName>ppt_x</p:attrName>
                                        </p:attrNameLst>
                                      </p:cBhvr>
                                      <p:tavLst>
                                        <p:tav tm="0">
                                          <p:val>
                                            <p:strVal val="#ppt_x"/>
                                          </p:val>
                                        </p:tav>
                                        <p:tav tm="100000">
                                          <p:val>
                                            <p:strVal val="#ppt_x"/>
                                          </p:val>
                                        </p:tav>
                                      </p:tavLst>
                                    </p:anim>
                                    <p:anim calcmode="lin" valueType="num">
                                      <p:cBhvr additive="base">
                                        <p:cTn id="8" dur="500" fill="hold"/>
                                        <p:tgtEl>
                                          <p:spTgt spid="6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73"/>
          <p:cNvSpPr/>
          <p:nvPr/>
        </p:nvSpPr>
        <p:spPr>
          <a:xfrm>
            <a:off x="820800" y="601050"/>
            <a:ext cx="2390400" cy="565200"/>
          </a:xfrm>
          <a:prstGeom prst="roundRect">
            <a:avLst>
              <a:gd name="adj" fmla="val 50000"/>
            </a:avLst>
          </a:prstGeom>
          <a:gradFill>
            <a:gsLst>
              <a:gs pos="0">
                <a:schemeClr val="lt2"/>
              </a:gs>
              <a:gs pos="50000">
                <a:schemeClr val="dk2"/>
              </a:gs>
              <a:gs pos="100000">
                <a:schemeClr val="accent1"/>
              </a:gs>
            </a:gsLst>
            <a:path path="circle">
              <a:fillToRect r="100000" b="100000"/>
            </a:path>
            <a:tileRect l="-100000" t="-100000"/>
          </a:gradFill>
          <a:ln>
            <a:noFill/>
          </a:ln>
          <a:effectLst>
            <a:outerShdw blurRad="257175" dist="57150" dir="4140000" algn="bl" rotWithShape="0">
              <a:schemeClr val="accent2">
                <a:alpha val="11000"/>
              </a:schemeClr>
            </a:outerShdw>
          </a:effectLst>
        </p:spPr>
        <p:txBody>
          <a:bodyPr spcFirstLastPara="1" wrap="square" lIns="91425" tIns="54850" rIns="91425" bIns="91425" anchor="ctr" anchorCtr="0">
            <a:noAutofit/>
          </a:bodyPr>
          <a:lstStyle/>
          <a:p>
            <a:pPr marL="0" lvl="0" indent="0" algn="ctr" rtl="0">
              <a:spcBef>
                <a:spcPts val="0"/>
              </a:spcBef>
              <a:spcAft>
                <a:spcPts val="0"/>
              </a:spcAft>
              <a:buNone/>
            </a:pPr>
            <a:endParaRPr b="1"/>
          </a:p>
        </p:txBody>
      </p:sp>
      <p:sp>
        <p:nvSpPr>
          <p:cNvPr id="918" name="Google Shape;918;p73"/>
          <p:cNvSpPr txBox="1">
            <a:spLocks noGrp="1"/>
          </p:cNvSpPr>
          <p:nvPr>
            <p:ph type="title"/>
          </p:nvPr>
        </p:nvSpPr>
        <p:spPr>
          <a:xfrm>
            <a:off x="318338" y="1311130"/>
            <a:ext cx="4672500" cy="161922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latin typeface="+mj-lt"/>
              </a:rPr>
              <a:t>Cảm ơn cô và các bạn đã lắng nghe bài thuyết trình.</a:t>
            </a:r>
            <a:endParaRPr sz="2400" dirty="0">
              <a:latin typeface="+mj-lt"/>
            </a:endParaRPr>
          </a:p>
        </p:txBody>
      </p:sp>
      <p:grpSp>
        <p:nvGrpSpPr>
          <p:cNvPr id="920" name="Google Shape;920;p73"/>
          <p:cNvGrpSpPr/>
          <p:nvPr/>
        </p:nvGrpSpPr>
        <p:grpSpPr>
          <a:xfrm>
            <a:off x="2602020" y="707457"/>
            <a:ext cx="352387" cy="352387"/>
            <a:chOff x="4933458" y="1687279"/>
            <a:chExt cx="397907" cy="397907"/>
          </a:xfrm>
        </p:grpSpPr>
        <p:sp>
          <p:nvSpPr>
            <p:cNvPr id="921" name="Google Shape;921;p73"/>
            <p:cNvSpPr/>
            <p:nvPr/>
          </p:nvSpPr>
          <p:spPr>
            <a:xfrm>
              <a:off x="5071801" y="1766541"/>
              <a:ext cx="125867" cy="241215"/>
            </a:xfrm>
            <a:custGeom>
              <a:avLst/>
              <a:gdLst/>
              <a:ahLst/>
              <a:cxnLst/>
              <a:rect l="l" t="t" r="r" b="b"/>
              <a:pathLst>
                <a:path w="6031" h="11558" extrusionOk="0">
                  <a:moveTo>
                    <a:pt x="2415" y="1"/>
                  </a:moveTo>
                  <a:cubicBezTo>
                    <a:pt x="2233" y="993"/>
                    <a:pt x="1808" y="2415"/>
                    <a:pt x="0" y="2785"/>
                  </a:cubicBezTo>
                  <a:lnTo>
                    <a:pt x="0" y="4244"/>
                  </a:lnTo>
                  <a:lnTo>
                    <a:pt x="1228" y="4244"/>
                  </a:lnTo>
                  <a:cubicBezTo>
                    <a:pt x="1537" y="4244"/>
                    <a:pt x="1787" y="4496"/>
                    <a:pt x="1787" y="4803"/>
                  </a:cubicBezTo>
                  <a:lnTo>
                    <a:pt x="1787" y="9077"/>
                  </a:lnTo>
                  <a:cubicBezTo>
                    <a:pt x="1787" y="10222"/>
                    <a:pt x="2553" y="11558"/>
                    <a:pt x="4714" y="11558"/>
                  </a:cubicBezTo>
                  <a:cubicBezTo>
                    <a:pt x="5212" y="11558"/>
                    <a:pt x="5689" y="11535"/>
                    <a:pt x="6031" y="11512"/>
                  </a:cubicBezTo>
                  <a:lnTo>
                    <a:pt x="6031" y="9905"/>
                  </a:lnTo>
                  <a:lnTo>
                    <a:pt x="4891" y="9905"/>
                  </a:lnTo>
                  <a:cubicBezTo>
                    <a:pt x="3535" y="9905"/>
                    <a:pt x="3351" y="9125"/>
                    <a:pt x="3351" y="8363"/>
                  </a:cubicBezTo>
                  <a:lnTo>
                    <a:pt x="3351" y="4803"/>
                  </a:lnTo>
                  <a:cubicBezTo>
                    <a:pt x="3351" y="4496"/>
                    <a:pt x="3600" y="4244"/>
                    <a:pt x="3910" y="4244"/>
                  </a:cubicBezTo>
                  <a:lnTo>
                    <a:pt x="6031" y="4244"/>
                  </a:lnTo>
                  <a:lnTo>
                    <a:pt x="6031" y="2681"/>
                  </a:lnTo>
                  <a:lnTo>
                    <a:pt x="3910" y="2681"/>
                  </a:lnTo>
                  <a:cubicBezTo>
                    <a:pt x="3600" y="2681"/>
                    <a:pt x="3351" y="2431"/>
                    <a:pt x="3351" y="2122"/>
                  </a:cubicBezTo>
                  <a:lnTo>
                    <a:pt x="33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73"/>
            <p:cNvSpPr/>
            <p:nvPr/>
          </p:nvSpPr>
          <p:spPr>
            <a:xfrm>
              <a:off x="4933458" y="1687279"/>
              <a:ext cx="397907" cy="397907"/>
            </a:xfrm>
            <a:custGeom>
              <a:avLst/>
              <a:gdLst/>
              <a:ahLst/>
              <a:cxnLst/>
              <a:rect l="l" t="t" r="r" b="b"/>
              <a:pathLst>
                <a:path w="19066" h="19066" extrusionOk="0">
                  <a:moveTo>
                    <a:pt x="10539" y="2681"/>
                  </a:moveTo>
                  <a:cubicBezTo>
                    <a:pt x="10846" y="2681"/>
                    <a:pt x="11059" y="2932"/>
                    <a:pt x="11059" y="3240"/>
                  </a:cubicBezTo>
                  <a:lnTo>
                    <a:pt x="11059" y="5362"/>
                  </a:lnTo>
                  <a:lnTo>
                    <a:pt x="13219" y="5362"/>
                  </a:lnTo>
                  <a:cubicBezTo>
                    <a:pt x="13528" y="5362"/>
                    <a:pt x="13778" y="5612"/>
                    <a:pt x="13778" y="5921"/>
                  </a:cubicBezTo>
                  <a:lnTo>
                    <a:pt x="13778" y="8601"/>
                  </a:lnTo>
                  <a:cubicBezTo>
                    <a:pt x="13778" y="8911"/>
                    <a:pt x="13528" y="9160"/>
                    <a:pt x="13219" y="9160"/>
                  </a:cubicBezTo>
                  <a:lnTo>
                    <a:pt x="11096" y="9160"/>
                  </a:lnTo>
                  <a:lnTo>
                    <a:pt x="11096" y="12161"/>
                  </a:lnTo>
                  <a:cubicBezTo>
                    <a:pt x="11096" y="12440"/>
                    <a:pt x="11121" y="12520"/>
                    <a:pt x="11133" y="12541"/>
                  </a:cubicBezTo>
                  <a:cubicBezTo>
                    <a:pt x="11140" y="12541"/>
                    <a:pt x="11234" y="12585"/>
                    <a:pt x="11520" y="12585"/>
                  </a:cubicBezTo>
                  <a:lnTo>
                    <a:pt x="13219" y="12585"/>
                  </a:lnTo>
                  <a:cubicBezTo>
                    <a:pt x="13528" y="12585"/>
                    <a:pt x="13741" y="12836"/>
                    <a:pt x="13741" y="13144"/>
                  </a:cubicBezTo>
                  <a:lnTo>
                    <a:pt x="13741" y="15826"/>
                  </a:lnTo>
                  <a:cubicBezTo>
                    <a:pt x="13741" y="16113"/>
                    <a:pt x="13560" y="16351"/>
                    <a:pt x="13273" y="16382"/>
                  </a:cubicBezTo>
                  <a:cubicBezTo>
                    <a:pt x="13236" y="16385"/>
                    <a:pt x="12341" y="16474"/>
                    <a:pt x="11342" y="16474"/>
                  </a:cubicBezTo>
                  <a:cubicBezTo>
                    <a:pt x="8564" y="16474"/>
                    <a:pt x="7298" y="14609"/>
                    <a:pt x="7298" y="12877"/>
                  </a:cubicBezTo>
                  <a:lnTo>
                    <a:pt x="7298" y="9160"/>
                  </a:lnTo>
                  <a:lnTo>
                    <a:pt x="6070" y="9160"/>
                  </a:lnTo>
                  <a:cubicBezTo>
                    <a:pt x="5760" y="9160"/>
                    <a:pt x="5511" y="8911"/>
                    <a:pt x="5511" y="8601"/>
                  </a:cubicBezTo>
                  <a:lnTo>
                    <a:pt x="5511" y="6100"/>
                  </a:lnTo>
                  <a:cubicBezTo>
                    <a:pt x="5511" y="5808"/>
                    <a:pt x="5734" y="5568"/>
                    <a:pt x="6024" y="5543"/>
                  </a:cubicBezTo>
                  <a:cubicBezTo>
                    <a:pt x="7535" y="5417"/>
                    <a:pt x="7797" y="4524"/>
                    <a:pt x="8000" y="3275"/>
                  </a:cubicBezTo>
                  <a:lnTo>
                    <a:pt x="8021" y="3148"/>
                  </a:lnTo>
                  <a:cubicBezTo>
                    <a:pt x="8066" y="2879"/>
                    <a:pt x="8299" y="2681"/>
                    <a:pt x="8571" y="2681"/>
                  </a:cubicBezTo>
                  <a:close/>
                  <a:moveTo>
                    <a:pt x="2794" y="1"/>
                  </a:moveTo>
                  <a:cubicBezTo>
                    <a:pt x="1253" y="1"/>
                    <a:pt x="1" y="1253"/>
                    <a:pt x="1" y="2794"/>
                  </a:cubicBezTo>
                  <a:lnTo>
                    <a:pt x="1" y="16272"/>
                  </a:lnTo>
                  <a:cubicBezTo>
                    <a:pt x="1" y="17811"/>
                    <a:pt x="1253" y="19065"/>
                    <a:pt x="2794" y="19065"/>
                  </a:cubicBezTo>
                  <a:lnTo>
                    <a:pt x="16272" y="19065"/>
                  </a:lnTo>
                  <a:cubicBezTo>
                    <a:pt x="17813" y="19065"/>
                    <a:pt x="19065" y="17811"/>
                    <a:pt x="19065" y="16272"/>
                  </a:cubicBezTo>
                  <a:lnTo>
                    <a:pt x="19065" y="2792"/>
                  </a:lnTo>
                  <a:cubicBezTo>
                    <a:pt x="19065" y="1253"/>
                    <a:pt x="17813" y="1"/>
                    <a:pt x="162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73"/>
          <p:cNvGrpSpPr/>
          <p:nvPr/>
        </p:nvGrpSpPr>
        <p:grpSpPr>
          <a:xfrm>
            <a:off x="2093878" y="707467"/>
            <a:ext cx="352368" cy="352368"/>
            <a:chOff x="1379798" y="1723250"/>
            <a:chExt cx="397887" cy="397887"/>
          </a:xfrm>
        </p:grpSpPr>
        <p:sp>
          <p:nvSpPr>
            <p:cNvPr id="924" name="Google Shape;924;p73"/>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73"/>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73"/>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73"/>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8" name="Google Shape;928;p73"/>
          <p:cNvGrpSpPr/>
          <p:nvPr/>
        </p:nvGrpSpPr>
        <p:grpSpPr>
          <a:xfrm>
            <a:off x="1077595" y="707467"/>
            <a:ext cx="352387" cy="352368"/>
            <a:chOff x="266768" y="1721375"/>
            <a:chExt cx="397907" cy="397887"/>
          </a:xfrm>
        </p:grpSpPr>
        <p:sp>
          <p:nvSpPr>
            <p:cNvPr id="929" name="Google Shape;929;p73"/>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73"/>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73"/>
          <p:cNvGrpSpPr/>
          <p:nvPr/>
        </p:nvGrpSpPr>
        <p:grpSpPr>
          <a:xfrm>
            <a:off x="1585755" y="707467"/>
            <a:ext cx="352350" cy="352368"/>
            <a:chOff x="864491" y="1723250"/>
            <a:chExt cx="397866" cy="397887"/>
          </a:xfrm>
        </p:grpSpPr>
        <p:sp>
          <p:nvSpPr>
            <p:cNvPr id="932" name="Google Shape;932;p73"/>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73"/>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73"/>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35" name="Google Shape;935;p73"/>
          <p:cNvPicPr preferRelativeResize="0"/>
          <p:nvPr/>
        </p:nvPicPr>
        <p:blipFill>
          <a:blip r:embed="rId3">
            <a:alphaModFix/>
          </a:blip>
          <a:stretch>
            <a:fillRect/>
          </a:stretch>
        </p:blipFill>
        <p:spPr>
          <a:xfrm>
            <a:off x="4643413" y="1589159"/>
            <a:ext cx="4050350" cy="3143049"/>
          </a:xfrm>
          <a:prstGeom prst="rect">
            <a:avLst/>
          </a:prstGeom>
          <a:noFill/>
          <a:ln>
            <a:noFill/>
          </a:ln>
          <a:effectLst>
            <a:outerShdw blurRad="257175" dist="57150" dir="4140000" algn="bl" rotWithShape="0">
              <a:schemeClr val="accent2">
                <a:alpha val="12000"/>
              </a:scheme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18"/>
                                        </p:tgtEl>
                                        <p:attrNameLst>
                                          <p:attrName>style.visibility</p:attrName>
                                        </p:attrNameLst>
                                      </p:cBhvr>
                                      <p:to>
                                        <p:strVal val="visible"/>
                                      </p:to>
                                    </p:set>
                                    <p:animEffect transition="in" filter="randombar(horizontal)">
                                      <p:cBhvr>
                                        <p:cTn id="7" dur="500"/>
                                        <p:tgtEl>
                                          <p:spTgt spid="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9"/>
          <p:cNvSpPr txBox="1">
            <a:spLocks noGrp="1"/>
          </p:cNvSpPr>
          <p:nvPr>
            <p:ph type="title"/>
          </p:nvPr>
        </p:nvSpPr>
        <p:spPr>
          <a:xfrm>
            <a:off x="720000" y="341882"/>
            <a:ext cx="7704000" cy="46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latin typeface="Arial" panose="020B0604020202020204" pitchFamily="34" charset="0"/>
                <a:cs typeface="Arial" panose="020B0604020202020204" pitchFamily="34" charset="0"/>
              </a:rPr>
              <a:t>Mục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lục</a:t>
            </a:r>
            <a:endParaRPr dirty="0">
              <a:latin typeface="Arial" panose="020B0604020202020204" pitchFamily="34" charset="0"/>
              <a:cs typeface="Arial" panose="020B0604020202020204" pitchFamily="34" charset="0"/>
            </a:endParaRPr>
          </a:p>
        </p:txBody>
      </p:sp>
      <p:sp>
        <p:nvSpPr>
          <p:cNvPr id="430" name="Google Shape;430;p39"/>
          <p:cNvSpPr txBox="1">
            <a:spLocks noGrp="1"/>
          </p:cNvSpPr>
          <p:nvPr>
            <p:ph type="body" idx="1"/>
          </p:nvPr>
        </p:nvSpPr>
        <p:spPr>
          <a:xfrm>
            <a:off x="720000" y="1389321"/>
            <a:ext cx="7704000" cy="3180636"/>
          </a:xfrm>
          <a:prstGeom prst="rect">
            <a:avLst/>
          </a:prstGeom>
        </p:spPr>
        <p:txBody>
          <a:bodyPr spcFirstLastPara="1" wrap="square" lIns="91425" tIns="91425" rIns="91425" bIns="91425" anchor="t" anchorCtr="0">
            <a:noAutofit/>
          </a:bodyPr>
          <a:lstStyle/>
          <a:p>
            <a:pPr>
              <a:spcBef>
                <a:spcPts val="1600"/>
              </a:spcBef>
              <a:buSzPct val="80000"/>
            </a:pPr>
            <a:r>
              <a:rPr lang="en-US" sz="2000" dirty="0" err="1"/>
              <a:t>Giới</a:t>
            </a:r>
            <a:r>
              <a:rPr lang="en-US" sz="2000" dirty="0"/>
              <a:t> </a:t>
            </a:r>
            <a:r>
              <a:rPr lang="en-US" sz="2000" dirty="0" err="1"/>
              <a:t>thiệu</a:t>
            </a:r>
            <a:r>
              <a:rPr lang="en-US" sz="2000" dirty="0"/>
              <a:t> </a:t>
            </a:r>
            <a:r>
              <a:rPr lang="en-US" sz="2000" dirty="0" err="1"/>
              <a:t>ứng</a:t>
            </a:r>
            <a:r>
              <a:rPr lang="en-US" sz="2000" dirty="0"/>
              <a:t> </a:t>
            </a:r>
            <a:r>
              <a:rPr lang="en-US" sz="2000" dirty="0" err="1"/>
              <a:t>dụng</a:t>
            </a:r>
            <a:endParaRPr lang="en-US" sz="2000" dirty="0"/>
          </a:p>
          <a:p>
            <a:pPr>
              <a:spcBef>
                <a:spcPts val="1600"/>
              </a:spcBef>
              <a:buSzPct val="80000"/>
            </a:pPr>
            <a:r>
              <a:rPr lang="en-US" sz="2000" dirty="0" err="1"/>
              <a:t>Quá</a:t>
            </a:r>
            <a:r>
              <a:rPr lang="en-US" sz="2000" dirty="0"/>
              <a:t> </a:t>
            </a:r>
            <a:r>
              <a:rPr lang="en-US" sz="2000" dirty="0" err="1"/>
              <a:t>trình</a:t>
            </a:r>
            <a:r>
              <a:rPr lang="en-US" sz="2000" dirty="0"/>
              <a:t> </a:t>
            </a:r>
            <a:r>
              <a:rPr lang="en-US" sz="2000" dirty="0" err="1"/>
              <a:t>xây</a:t>
            </a:r>
            <a:r>
              <a:rPr lang="en-US" sz="2000" dirty="0"/>
              <a:t> </a:t>
            </a:r>
            <a:r>
              <a:rPr lang="en-US" sz="2000" dirty="0" err="1"/>
              <a:t>dựng</a:t>
            </a:r>
            <a:r>
              <a:rPr lang="en-US" sz="2000" dirty="0"/>
              <a:t> </a:t>
            </a:r>
            <a:r>
              <a:rPr lang="en-US" sz="2000" dirty="0" err="1"/>
              <a:t>ứng</a:t>
            </a:r>
            <a:r>
              <a:rPr lang="en-US" sz="2000" dirty="0"/>
              <a:t> </a:t>
            </a:r>
            <a:r>
              <a:rPr lang="en-US" sz="2000" dirty="0" err="1"/>
              <a:t>dụng</a:t>
            </a:r>
            <a:r>
              <a:rPr lang="en-US" sz="2000" dirty="0"/>
              <a:t>.</a:t>
            </a:r>
          </a:p>
          <a:p>
            <a:pPr>
              <a:spcBef>
                <a:spcPts val="1600"/>
              </a:spcBef>
              <a:buSzPct val="80000"/>
            </a:pPr>
            <a:r>
              <a:rPr lang="en-US" sz="2000" dirty="0"/>
              <a:t>Demo</a:t>
            </a:r>
          </a:p>
          <a:p>
            <a:pPr>
              <a:spcBef>
                <a:spcPts val="1600"/>
              </a:spcBef>
              <a:buSzPct val="80000"/>
            </a:pPr>
            <a:r>
              <a:rPr lang="en-US" sz="2000" dirty="0" err="1"/>
              <a:t>Nhận</a:t>
            </a:r>
            <a:r>
              <a:rPr lang="en-US" sz="2000" dirty="0"/>
              <a:t> </a:t>
            </a:r>
            <a:r>
              <a:rPr lang="en-US" sz="2000" dirty="0" err="1"/>
              <a:t>xét</a:t>
            </a:r>
            <a:endParaRPr lang="en-US" sz="2000" dirty="0"/>
          </a:p>
          <a:p>
            <a:pPr>
              <a:spcBef>
                <a:spcPts val="1600"/>
              </a:spcBef>
              <a:buSzPct val="80000"/>
            </a:pPr>
            <a:r>
              <a:rPr lang="en-US" sz="2000" dirty="0" err="1"/>
              <a:t>Kết</a:t>
            </a:r>
            <a:r>
              <a:rPr lang="en-US" sz="2000" dirty="0"/>
              <a:t> </a:t>
            </a:r>
            <a:r>
              <a:rPr lang="en-US" sz="2000" dirty="0" err="1"/>
              <a:t>thúc</a:t>
            </a:r>
            <a:endParaRPr lang="en-US" sz="2000" dirty="0"/>
          </a:p>
        </p:txBody>
      </p:sp>
      <p:sp>
        <p:nvSpPr>
          <p:cNvPr id="4" name="Rectangle 3">
            <a:extLst>
              <a:ext uri="{FF2B5EF4-FFF2-40B4-BE49-F238E27FC236}">
                <a16:creationId xmlns:a16="http://schemas.microsoft.com/office/drawing/2014/main" id="{69189E62-5FFB-413B-A3E0-E31736CD11D3}"/>
              </a:ext>
            </a:extLst>
          </p:cNvPr>
          <p:cNvSpPr/>
          <p:nvPr/>
        </p:nvSpPr>
        <p:spPr>
          <a:xfrm>
            <a:off x="818707" y="1077433"/>
            <a:ext cx="7506586"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30">
                                            <p:txEl>
                                              <p:pRg st="0" end="0"/>
                                            </p:txEl>
                                          </p:spTgt>
                                        </p:tgtEl>
                                        <p:attrNameLst>
                                          <p:attrName>style.visibility</p:attrName>
                                        </p:attrNameLst>
                                      </p:cBhvr>
                                      <p:to>
                                        <p:strVal val="visible"/>
                                      </p:to>
                                    </p:set>
                                    <p:animEffect transition="in" filter="randombar(horizontal)">
                                      <p:cBhvr>
                                        <p:cTn id="7" dur="500"/>
                                        <p:tgtEl>
                                          <p:spTgt spid="430">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30">
                                            <p:txEl>
                                              <p:pRg st="1" end="1"/>
                                            </p:txEl>
                                          </p:spTgt>
                                        </p:tgtEl>
                                        <p:attrNameLst>
                                          <p:attrName>style.visibility</p:attrName>
                                        </p:attrNameLst>
                                      </p:cBhvr>
                                      <p:to>
                                        <p:strVal val="visible"/>
                                      </p:to>
                                    </p:set>
                                    <p:animEffect transition="in" filter="randombar(horizontal)">
                                      <p:cBhvr>
                                        <p:cTn id="10" dur="500"/>
                                        <p:tgtEl>
                                          <p:spTgt spid="430">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430">
                                            <p:txEl>
                                              <p:pRg st="2" end="2"/>
                                            </p:txEl>
                                          </p:spTgt>
                                        </p:tgtEl>
                                        <p:attrNameLst>
                                          <p:attrName>style.visibility</p:attrName>
                                        </p:attrNameLst>
                                      </p:cBhvr>
                                      <p:to>
                                        <p:strVal val="visible"/>
                                      </p:to>
                                    </p:set>
                                    <p:animEffect transition="in" filter="randombar(horizontal)">
                                      <p:cBhvr>
                                        <p:cTn id="13" dur="500"/>
                                        <p:tgtEl>
                                          <p:spTgt spid="430">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430">
                                            <p:txEl>
                                              <p:pRg st="3" end="3"/>
                                            </p:txEl>
                                          </p:spTgt>
                                        </p:tgtEl>
                                        <p:attrNameLst>
                                          <p:attrName>style.visibility</p:attrName>
                                        </p:attrNameLst>
                                      </p:cBhvr>
                                      <p:to>
                                        <p:strVal val="visible"/>
                                      </p:to>
                                    </p:set>
                                    <p:animEffect transition="in" filter="randombar(horizontal)">
                                      <p:cBhvr>
                                        <p:cTn id="16" dur="500"/>
                                        <p:tgtEl>
                                          <p:spTgt spid="430">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430">
                                            <p:txEl>
                                              <p:pRg st="4" end="4"/>
                                            </p:txEl>
                                          </p:spTgt>
                                        </p:tgtEl>
                                        <p:attrNameLst>
                                          <p:attrName>style.visibility</p:attrName>
                                        </p:attrNameLst>
                                      </p:cBhvr>
                                      <p:to>
                                        <p:strVal val="visible"/>
                                      </p:to>
                                    </p:set>
                                    <p:animEffect transition="in" filter="randombar(horizontal)">
                                      <p:cBhvr>
                                        <p:cTn id="19" dur="500"/>
                                        <p:tgtEl>
                                          <p:spTgt spid="4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5"/>
          <p:cNvSpPr/>
          <p:nvPr/>
        </p:nvSpPr>
        <p:spPr>
          <a:xfrm>
            <a:off x="2366525" y="873146"/>
            <a:ext cx="1313100" cy="1313100"/>
          </a:xfrm>
          <a:prstGeom prst="ellipse">
            <a:avLst/>
          </a:prstGeom>
          <a:gradFill>
            <a:gsLst>
              <a:gs pos="0">
                <a:schemeClr val="lt1"/>
              </a:gs>
              <a:gs pos="50000">
                <a:schemeClr val="dk2"/>
              </a:gs>
              <a:gs pos="100000">
                <a:schemeClr val="accent1"/>
              </a:gs>
            </a:gsLst>
            <a:path path="circle">
              <a:fillToRect l="50000" t="50000" r="50000" b="50000"/>
            </a:path>
            <a:tileRect/>
          </a:gradFill>
          <a:ln>
            <a:noFill/>
          </a:ln>
          <a:effectLst>
            <a:outerShdw blurRad="257175" dist="57150" dir="4140000" algn="bl" rotWithShape="0">
              <a:schemeClr val="accent2">
                <a:alpha val="1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5"/>
          <p:cNvSpPr txBox="1">
            <a:spLocks noGrp="1"/>
          </p:cNvSpPr>
          <p:nvPr>
            <p:ph type="title" idx="2"/>
          </p:nvPr>
        </p:nvSpPr>
        <p:spPr>
          <a:xfrm>
            <a:off x="2366525" y="1226756"/>
            <a:ext cx="1313100" cy="63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80" name="Google Shape;480;p45"/>
          <p:cNvSpPr txBox="1">
            <a:spLocks noGrp="1"/>
          </p:cNvSpPr>
          <p:nvPr>
            <p:ph type="title"/>
          </p:nvPr>
        </p:nvSpPr>
        <p:spPr>
          <a:xfrm>
            <a:off x="722375" y="2286450"/>
            <a:ext cx="4601400" cy="151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j-lt"/>
              </a:rPr>
              <a:t>Giới thiệu ứng dụng</a:t>
            </a:r>
            <a:endParaRPr dirty="0">
              <a:latin typeface="+mj-lt"/>
            </a:endParaRPr>
          </a:p>
        </p:txBody>
      </p:sp>
      <p:pic>
        <p:nvPicPr>
          <p:cNvPr id="482" name="Google Shape;482;p45"/>
          <p:cNvPicPr preferRelativeResize="0"/>
          <p:nvPr/>
        </p:nvPicPr>
        <p:blipFill rotWithShape="1">
          <a:blip r:embed="rId3">
            <a:alphaModFix/>
          </a:blip>
          <a:srcRect r="16680"/>
          <a:stretch/>
        </p:blipFill>
        <p:spPr>
          <a:xfrm>
            <a:off x="5612076" y="734996"/>
            <a:ext cx="3531925" cy="4338799"/>
          </a:xfrm>
          <a:prstGeom prst="rect">
            <a:avLst/>
          </a:prstGeom>
          <a:noFill/>
          <a:ln>
            <a:noFill/>
          </a:ln>
          <a:effectLst>
            <a:outerShdw blurRad="257175" dist="57150" dir="4140000" algn="bl" rotWithShape="0">
              <a:schemeClr val="accent2">
                <a:alpha val="12000"/>
              </a:scheme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9"/>
                                        </p:tgtEl>
                                        <p:attrNameLst>
                                          <p:attrName>style.visibility</p:attrName>
                                        </p:attrNameLst>
                                      </p:cBhvr>
                                      <p:to>
                                        <p:strVal val="visible"/>
                                      </p:to>
                                    </p:set>
                                    <p:animEffect transition="in" filter="fade">
                                      <p:cBhvr>
                                        <p:cTn id="7" dur="500"/>
                                        <p:tgtEl>
                                          <p:spTgt spid="4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0"/>
                                        </p:tgtEl>
                                        <p:attrNameLst>
                                          <p:attrName>style.visibility</p:attrName>
                                        </p:attrNameLst>
                                      </p:cBhvr>
                                      <p:to>
                                        <p:strVal val="visible"/>
                                      </p:to>
                                    </p:set>
                                    <p:animEffect transition="in" filter="fade">
                                      <p:cBhvr>
                                        <p:cTn id="12" dur="500"/>
                                        <p:tgtEl>
                                          <p:spTgt spid="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 grpId="0"/>
      <p:bldP spid="48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Google Shape;442;p41"/>
          <p:cNvSpPr txBox="1">
            <a:spLocks noGrp="1"/>
          </p:cNvSpPr>
          <p:nvPr>
            <p:ph type="subTitle" idx="1"/>
          </p:nvPr>
        </p:nvSpPr>
        <p:spPr>
          <a:xfrm>
            <a:off x="322182" y="1889005"/>
            <a:ext cx="2967925" cy="185769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err="1"/>
              <a:t>Người</a:t>
            </a:r>
            <a:r>
              <a:rPr lang="en-US" sz="2000" dirty="0"/>
              <a:t> </a:t>
            </a:r>
            <a:r>
              <a:rPr lang="en-US" sz="2000" dirty="0" err="1"/>
              <a:t>dùng</a:t>
            </a:r>
            <a:r>
              <a:rPr lang="en-US" sz="2000" dirty="0"/>
              <a:t> </a:t>
            </a:r>
            <a:r>
              <a:rPr lang="en-US" sz="2000" dirty="0" err="1"/>
              <a:t>sẽ</a:t>
            </a:r>
            <a:r>
              <a:rPr lang="en-US" sz="2000" dirty="0"/>
              <a:t> </a:t>
            </a:r>
            <a:r>
              <a:rPr lang="en-US" sz="2000" dirty="0" err="1"/>
              <a:t>đưa</a:t>
            </a:r>
            <a:r>
              <a:rPr lang="en-US" sz="2000" dirty="0"/>
              <a:t> ra </a:t>
            </a:r>
            <a:r>
              <a:rPr lang="en-US" sz="2000" dirty="0" err="1"/>
              <a:t>các</a:t>
            </a:r>
            <a:r>
              <a:rPr lang="en-US" sz="2000" dirty="0"/>
              <a:t> </a:t>
            </a:r>
            <a:r>
              <a:rPr lang="en-US" sz="2000" dirty="0" err="1"/>
              <a:t>lựa</a:t>
            </a:r>
            <a:r>
              <a:rPr lang="en-US" sz="2000" dirty="0"/>
              <a:t> </a:t>
            </a:r>
            <a:r>
              <a:rPr lang="en-US" sz="2000" dirty="0" err="1"/>
              <a:t>chọn</a:t>
            </a:r>
            <a:r>
              <a:rPr lang="en-US" sz="2000" dirty="0"/>
              <a:t> </a:t>
            </a:r>
            <a:r>
              <a:rPr lang="en-US" sz="2000" dirty="0" err="1"/>
              <a:t>theo</a:t>
            </a:r>
            <a:r>
              <a:rPr lang="en-US" sz="2000" dirty="0"/>
              <a:t> </a:t>
            </a:r>
            <a:r>
              <a:rPr lang="en-US" sz="2000" dirty="0" err="1"/>
              <a:t>danh</a:t>
            </a:r>
            <a:r>
              <a:rPr lang="en-US" sz="2000" dirty="0"/>
              <a:t> </a:t>
            </a:r>
            <a:r>
              <a:rPr lang="en-US" sz="2000" dirty="0" err="1"/>
              <a:t>sách</a:t>
            </a:r>
            <a:r>
              <a:rPr lang="en-US" sz="2000" dirty="0"/>
              <a:t> menu </a:t>
            </a:r>
            <a:r>
              <a:rPr lang="en-US" sz="2000" dirty="0" err="1"/>
              <a:t>chức</a:t>
            </a:r>
            <a:r>
              <a:rPr lang="en-US" sz="2000" dirty="0"/>
              <a:t> </a:t>
            </a:r>
            <a:r>
              <a:rPr lang="en-US" sz="2000" dirty="0" err="1"/>
              <a:t>năng</a:t>
            </a:r>
            <a:r>
              <a:rPr lang="en-US" sz="2000" dirty="0"/>
              <a:t> </a:t>
            </a:r>
            <a:r>
              <a:rPr lang="en-US" sz="2000" dirty="0" err="1"/>
              <a:t>được</a:t>
            </a:r>
            <a:r>
              <a:rPr lang="en-US" sz="2000" dirty="0"/>
              <a:t> </a:t>
            </a:r>
            <a:r>
              <a:rPr lang="en-US" sz="2000" dirty="0" err="1"/>
              <a:t>hiển</a:t>
            </a:r>
            <a:r>
              <a:rPr lang="en-US" sz="2000" dirty="0"/>
              <a:t> </a:t>
            </a:r>
            <a:r>
              <a:rPr lang="en-US" sz="2000" dirty="0" err="1"/>
              <a:t>thị</a:t>
            </a:r>
            <a:r>
              <a:rPr lang="en-US" sz="2000" dirty="0"/>
              <a:t> ở Console </a:t>
            </a:r>
            <a:r>
              <a:rPr lang="en-US" sz="2000" dirty="0" err="1"/>
              <a:t>của</a:t>
            </a:r>
            <a:r>
              <a:rPr lang="en-US" sz="2000" dirty="0"/>
              <a:t> </a:t>
            </a:r>
            <a:r>
              <a:rPr lang="en-US" sz="2000" dirty="0" err="1"/>
              <a:t>chương</a:t>
            </a:r>
            <a:r>
              <a:rPr lang="en-US" sz="2000" dirty="0"/>
              <a:t> </a:t>
            </a:r>
            <a:r>
              <a:rPr lang="en-US" sz="2000" dirty="0" err="1"/>
              <a:t>trình</a:t>
            </a:r>
            <a:r>
              <a:rPr lang="en-US" sz="2000" dirty="0"/>
              <a:t>.</a:t>
            </a:r>
            <a:endParaRPr sz="2000" dirty="0"/>
          </a:p>
        </p:txBody>
      </p:sp>
      <p:grpSp>
        <p:nvGrpSpPr>
          <p:cNvPr id="11" name="Google Shape;893;p71">
            <a:extLst>
              <a:ext uri="{FF2B5EF4-FFF2-40B4-BE49-F238E27FC236}">
                <a16:creationId xmlns:a16="http://schemas.microsoft.com/office/drawing/2014/main" id="{427DEFD1-0683-40DD-853A-7B8F40D3AC55}"/>
              </a:ext>
            </a:extLst>
          </p:cNvPr>
          <p:cNvGrpSpPr/>
          <p:nvPr/>
        </p:nvGrpSpPr>
        <p:grpSpPr>
          <a:xfrm>
            <a:off x="3529984" y="850605"/>
            <a:ext cx="5517010" cy="3252744"/>
            <a:chOff x="2392475" y="2383050"/>
            <a:chExt cx="1664700" cy="2302500"/>
          </a:xfrm>
        </p:grpSpPr>
        <p:sp>
          <p:nvSpPr>
            <p:cNvPr id="12" name="Google Shape;894;p71">
              <a:extLst>
                <a:ext uri="{FF2B5EF4-FFF2-40B4-BE49-F238E27FC236}">
                  <a16:creationId xmlns:a16="http://schemas.microsoft.com/office/drawing/2014/main" id="{D26E5252-8638-422A-896E-A054326AF995}"/>
                </a:ext>
              </a:extLst>
            </p:cNvPr>
            <p:cNvSpPr/>
            <p:nvPr/>
          </p:nvSpPr>
          <p:spPr>
            <a:xfrm>
              <a:off x="2392475" y="2383050"/>
              <a:ext cx="1664700" cy="2302500"/>
            </a:xfrm>
            <a:prstGeom prst="roundRect">
              <a:avLst>
                <a:gd name="adj" fmla="val 6586"/>
              </a:avLst>
            </a:prstGeom>
            <a:gradFill>
              <a:gsLst>
                <a:gs pos="0">
                  <a:schemeClr val="accent1"/>
                </a:gs>
                <a:gs pos="50000">
                  <a:schemeClr val="lt2"/>
                </a:gs>
                <a:gs pos="100000">
                  <a:schemeClr val="dk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95;p71">
              <a:extLst>
                <a:ext uri="{FF2B5EF4-FFF2-40B4-BE49-F238E27FC236}">
                  <a16:creationId xmlns:a16="http://schemas.microsoft.com/office/drawing/2014/main" id="{1FDD94F8-21EC-45B5-8EC8-928784DCD627}"/>
                </a:ext>
              </a:extLst>
            </p:cNvPr>
            <p:cNvSpPr/>
            <p:nvPr/>
          </p:nvSpPr>
          <p:spPr>
            <a:xfrm>
              <a:off x="3165575" y="4511725"/>
              <a:ext cx="118500" cy="118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73B8CB07-F1E5-44F6-A777-ECCDA6A016D3}"/>
              </a:ext>
            </a:extLst>
          </p:cNvPr>
          <p:cNvPicPr>
            <a:picLocks noChangeAspect="1"/>
          </p:cNvPicPr>
          <p:nvPr/>
        </p:nvPicPr>
        <p:blipFill>
          <a:blip r:embed="rId3"/>
          <a:stretch>
            <a:fillRect/>
          </a:stretch>
        </p:blipFill>
        <p:spPr>
          <a:xfrm>
            <a:off x="3769860" y="1087088"/>
            <a:ext cx="5037257" cy="2659610"/>
          </a:xfrm>
          <a:prstGeom prst="rect">
            <a:avLst/>
          </a:prstGeom>
        </p:spPr>
      </p:pic>
    </p:spTree>
    <p:extLst>
      <p:ext uri="{BB962C8B-B14F-4D97-AF65-F5344CB8AC3E}">
        <p14:creationId xmlns:p14="http://schemas.microsoft.com/office/powerpoint/2010/main" val="41526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42">
                                            <p:txEl>
                                              <p:pRg st="0" end="0"/>
                                            </p:txEl>
                                          </p:spTgt>
                                        </p:tgtEl>
                                        <p:attrNameLst>
                                          <p:attrName>style.visibility</p:attrName>
                                        </p:attrNameLst>
                                      </p:cBhvr>
                                      <p:to>
                                        <p:strVal val="visible"/>
                                      </p:to>
                                    </p:set>
                                    <p:animEffect transition="in" filter="fade">
                                      <p:cBhvr>
                                        <p:cTn id="7" dur="1000"/>
                                        <p:tgtEl>
                                          <p:spTgt spid="442">
                                            <p:txEl>
                                              <p:pRg st="0" end="0"/>
                                            </p:txEl>
                                          </p:spTgt>
                                        </p:tgtEl>
                                      </p:cBhvr>
                                    </p:animEffect>
                                    <p:anim calcmode="lin" valueType="num">
                                      <p:cBhvr>
                                        <p:cTn id="8" dur="1000" fill="hold"/>
                                        <p:tgtEl>
                                          <p:spTgt spid="44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4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5"/>
          <p:cNvSpPr/>
          <p:nvPr/>
        </p:nvSpPr>
        <p:spPr>
          <a:xfrm>
            <a:off x="2366525" y="873146"/>
            <a:ext cx="1313100" cy="1313100"/>
          </a:xfrm>
          <a:prstGeom prst="ellipse">
            <a:avLst/>
          </a:prstGeom>
          <a:gradFill>
            <a:gsLst>
              <a:gs pos="0">
                <a:schemeClr val="lt1"/>
              </a:gs>
              <a:gs pos="50000">
                <a:schemeClr val="dk2"/>
              </a:gs>
              <a:gs pos="100000">
                <a:schemeClr val="accent1"/>
              </a:gs>
            </a:gsLst>
            <a:path path="circle">
              <a:fillToRect l="50000" t="50000" r="50000" b="50000"/>
            </a:path>
            <a:tileRect/>
          </a:gradFill>
          <a:ln>
            <a:noFill/>
          </a:ln>
          <a:effectLst>
            <a:outerShdw blurRad="257175" dist="57150" dir="4140000" algn="bl" rotWithShape="0">
              <a:schemeClr val="accent2">
                <a:alpha val="1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5"/>
          <p:cNvSpPr txBox="1">
            <a:spLocks noGrp="1"/>
          </p:cNvSpPr>
          <p:nvPr>
            <p:ph type="title" idx="2"/>
          </p:nvPr>
        </p:nvSpPr>
        <p:spPr>
          <a:xfrm>
            <a:off x="2366525" y="1226756"/>
            <a:ext cx="1313100" cy="63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480" name="Google Shape;480;p45"/>
          <p:cNvSpPr txBox="1">
            <a:spLocks noGrp="1"/>
          </p:cNvSpPr>
          <p:nvPr>
            <p:ph type="title"/>
          </p:nvPr>
        </p:nvSpPr>
        <p:spPr>
          <a:xfrm>
            <a:off x="722375" y="2286450"/>
            <a:ext cx="4601400" cy="151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latin typeface="+mj-lt"/>
              </a:rPr>
              <a:t>Quá</a:t>
            </a:r>
            <a:r>
              <a:rPr lang="en-US" dirty="0">
                <a:latin typeface="+mj-lt"/>
              </a:rPr>
              <a:t> </a:t>
            </a:r>
            <a:r>
              <a:rPr lang="en-US" dirty="0" err="1">
                <a:latin typeface="+mj-lt"/>
              </a:rPr>
              <a:t>trình</a:t>
            </a:r>
            <a:r>
              <a:rPr lang="en-US" dirty="0">
                <a:latin typeface="+mj-lt"/>
              </a:rPr>
              <a:t> </a:t>
            </a:r>
            <a:r>
              <a:rPr lang="en-US" dirty="0" err="1">
                <a:latin typeface="+mj-lt"/>
              </a:rPr>
              <a:t>xây</a:t>
            </a:r>
            <a:r>
              <a:rPr lang="en-US" dirty="0">
                <a:latin typeface="+mj-lt"/>
              </a:rPr>
              <a:t> </a:t>
            </a:r>
            <a:r>
              <a:rPr lang="en-US" dirty="0" err="1">
                <a:latin typeface="+mj-lt"/>
              </a:rPr>
              <a:t>dựng</a:t>
            </a:r>
            <a:endParaRPr dirty="0">
              <a:latin typeface="+mj-lt"/>
            </a:endParaRPr>
          </a:p>
        </p:txBody>
      </p:sp>
      <p:pic>
        <p:nvPicPr>
          <p:cNvPr id="482" name="Google Shape;482;p45"/>
          <p:cNvPicPr preferRelativeResize="0"/>
          <p:nvPr/>
        </p:nvPicPr>
        <p:blipFill rotWithShape="1">
          <a:blip r:embed="rId3">
            <a:alphaModFix/>
          </a:blip>
          <a:srcRect r="16680"/>
          <a:stretch/>
        </p:blipFill>
        <p:spPr>
          <a:xfrm>
            <a:off x="5612076" y="734996"/>
            <a:ext cx="3531925" cy="4338799"/>
          </a:xfrm>
          <a:prstGeom prst="rect">
            <a:avLst/>
          </a:prstGeom>
          <a:noFill/>
          <a:ln>
            <a:noFill/>
          </a:ln>
          <a:effectLst>
            <a:outerShdw blurRad="257175" dist="57150" dir="4140000" algn="bl" rotWithShape="0">
              <a:schemeClr val="accent2">
                <a:alpha val="12000"/>
              </a:schemeClr>
            </a:outerShdw>
          </a:effectLst>
        </p:spPr>
      </p:pic>
    </p:spTree>
    <p:extLst>
      <p:ext uri="{BB962C8B-B14F-4D97-AF65-F5344CB8AC3E}">
        <p14:creationId xmlns:p14="http://schemas.microsoft.com/office/powerpoint/2010/main" val="287768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9"/>
                                        </p:tgtEl>
                                        <p:attrNameLst>
                                          <p:attrName>style.visibility</p:attrName>
                                        </p:attrNameLst>
                                      </p:cBhvr>
                                      <p:to>
                                        <p:strVal val="visible"/>
                                      </p:to>
                                    </p:set>
                                    <p:animEffect transition="in" filter="fade">
                                      <p:cBhvr>
                                        <p:cTn id="7" dur="500"/>
                                        <p:tgtEl>
                                          <p:spTgt spid="4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0"/>
                                        </p:tgtEl>
                                        <p:attrNameLst>
                                          <p:attrName>style.visibility</p:attrName>
                                        </p:attrNameLst>
                                      </p:cBhvr>
                                      <p:to>
                                        <p:strVal val="visible"/>
                                      </p:to>
                                    </p:set>
                                    <p:animEffect transition="in" filter="fade">
                                      <p:cBhvr>
                                        <p:cTn id="12" dur="500"/>
                                        <p:tgtEl>
                                          <p:spTgt spid="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 grpId="0"/>
      <p:bldP spid="48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0"/>
          <p:cNvSpPr txBox="1">
            <a:spLocks noGrp="1"/>
          </p:cNvSpPr>
          <p:nvPr>
            <p:ph type="subTitle" idx="1"/>
          </p:nvPr>
        </p:nvSpPr>
        <p:spPr>
          <a:xfrm>
            <a:off x="887727" y="1396409"/>
            <a:ext cx="7320608" cy="3245614"/>
          </a:xfrm>
          <a:prstGeom prst="rect">
            <a:avLst/>
          </a:prstGeom>
        </p:spPr>
        <p:txBody>
          <a:bodyPr spcFirstLastPara="1" wrap="square" lIns="91440" tIns="182880" rIns="91440" bIns="91425" anchor="t" anchorCtr="0">
            <a:noAutofit/>
          </a:bodyPr>
          <a:lstStyle/>
          <a:p>
            <a:pPr marL="342900" lvl="0" indent="-342900" algn="l" rtl="0">
              <a:spcBef>
                <a:spcPts val="0"/>
              </a:spcBef>
              <a:spcAft>
                <a:spcPts val="0"/>
              </a:spcAft>
              <a:buFont typeface="Arial" panose="020B0604020202020204" pitchFamily="34" charset="0"/>
              <a:buChar char="•"/>
            </a:pPr>
            <a:r>
              <a:rPr lang="en-US" sz="1600" dirty="0" err="1"/>
              <a:t>Nhập</a:t>
            </a:r>
            <a:r>
              <a:rPr lang="en-US" sz="1600" dirty="0"/>
              <a:t> </a:t>
            </a:r>
            <a:r>
              <a:rPr lang="en-US" sz="1600" dirty="0" err="1"/>
              <a:t>dữ</a:t>
            </a:r>
            <a:r>
              <a:rPr lang="en-US" sz="1600" dirty="0"/>
              <a:t> </a:t>
            </a:r>
            <a:r>
              <a:rPr lang="en-US" sz="1600" dirty="0" err="1"/>
              <a:t>liệu</a:t>
            </a:r>
            <a:r>
              <a:rPr lang="en-US" sz="1600" dirty="0"/>
              <a:t> </a:t>
            </a:r>
            <a:r>
              <a:rPr lang="en-US" sz="1600" dirty="0" err="1"/>
              <a:t>phòng</a:t>
            </a:r>
            <a:r>
              <a:rPr lang="en-US" sz="1600" dirty="0"/>
              <a:t> </a:t>
            </a:r>
            <a:r>
              <a:rPr lang="en-US" sz="1600" dirty="0" err="1"/>
              <a:t>trọ</a:t>
            </a:r>
            <a:r>
              <a:rPr lang="en-US" sz="1600" dirty="0"/>
              <a:t>.</a:t>
            </a:r>
          </a:p>
          <a:p>
            <a:pPr marL="342900" lvl="0" indent="-342900" algn="l" rtl="0">
              <a:spcBef>
                <a:spcPts val="0"/>
              </a:spcBef>
              <a:spcAft>
                <a:spcPts val="0"/>
              </a:spcAft>
              <a:buFont typeface="Arial" panose="020B0604020202020204" pitchFamily="34" charset="0"/>
              <a:buChar char="•"/>
            </a:pPr>
            <a:r>
              <a:rPr lang="en-US" sz="1600" dirty="0" err="1"/>
              <a:t>Hiển</a:t>
            </a:r>
            <a:r>
              <a:rPr lang="en-US" sz="1600" dirty="0"/>
              <a:t> </a:t>
            </a:r>
            <a:r>
              <a:rPr lang="en-US" sz="1600" dirty="0" err="1"/>
              <a:t>thị</a:t>
            </a:r>
            <a:r>
              <a:rPr lang="en-US" sz="1600" dirty="0"/>
              <a:t> </a:t>
            </a:r>
            <a:r>
              <a:rPr lang="en-US" sz="1600" dirty="0" err="1"/>
              <a:t>thông</a:t>
            </a:r>
            <a:r>
              <a:rPr lang="en-US" sz="1600" dirty="0"/>
              <a:t> tin </a:t>
            </a:r>
            <a:r>
              <a:rPr lang="en-US" sz="1600" dirty="0" err="1"/>
              <a:t>các</a:t>
            </a:r>
            <a:r>
              <a:rPr lang="en-US" sz="1600" dirty="0"/>
              <a:t> </a:t>
            </a:r>
            <a:r>
              <a:rPr lang="en-US" sz="1600" dirty="0" err="1"/>
              <a:t>phòng</a:t>
            </a:r>
            <a:r>
              <a:rPr lang="en-US" sz="1600" dirty="0"/>
              <a:t> </a:t>
            </a:r>
            <a:r>
              <a:rPr lang="en-US" sz="1600" dirty="0" err="1"/>
              <a:t>trọ</a:t>
            </a:r>
            <a:r>
              <a:rPr lang="en-US" sz="1600" dirty="0"/>
              <a:t>.</a:t>
            </a:r>
          </a:p>
          <a:p>
            <a:pPr marL="342900" lvl="0" indent="-342900" algn="l" rtl="0">
              <a:spcBef>
                <a:spcPts val="0"/>
              </a:spcBef>
              <a:spcAft>
                <a:spcPts val="0"/>
              </a:spcAft>
              <a:buFont typeface="Arial" panose="020B0604020202020204" pitchFamily="34" charset="0"/>
              <a:buChar char="•"/>
            </a:pPr>
            <a:r>
              <a:rPr lang="en-US" sz="1600" dirty="0" err="1"/>
              <a:t>Thêm</a:t>
            </a:r>
            <a:r>
              <a:rPr lang="en-US" sz="1600" dirty="0"/>
              <a:t> </a:t>
            </a:r>
            <a:r>
              <a:rPr lang="en-US" sz="1600" dirty="0" err="1"/>
              <a:t>phòng</a:t>
            </a:r>
            <a:r>
              <a:rPr lang="en-US" sz="1600" dirty="0"/>
              <a:t> </a:t>
            </a:r>
            <a:r>
              <a:rPr lang="en-US" sz="1600" dirty="0" err="1"/>
              <a:t>trọ</a:t>
            </a:r>
            <a:r>
              <a:rPr lang="en-US" sz="1600" dirty="0"/>
              <a:t>.</a:t>
            </a:r>
          </a:p>
          <a:p>
            <a:pPr marL="342900" lvl="0" indent="-342900" algn="l" rtl="0">
              <a:spcBef>
                <a:spcPts val="0"/>
              </a:spcBef>
              <a:spcAft>
                <a:spcPts val="0"/>
              </a:spcAft>
              <a:buFont typeface="Arial" panose="020B0604020202020204" pitchFamily="34" charset="0"/>
              <a:buChar char="•"/>
            </a:pPr>
            <a:r>
              <a:rPr lang="en-US" sz="1600" dirty="0" err="1"/>
              <a:t>Xóa</a:t>
            </a:r>
            <a:r>
              <a:rPr lang="en-US" sz="1600" dirty="0"/>
              <a:t> </a:t>
            </a:r>
            <a:r>
              <a:rPr lang="en-US" sz="1600" dirty="0" err="1"/>
              <a:t>phòng</a:t>
            </a:r>
            <a:r>
              <a:rPr lang="en-US" sz="1600" dirty="0"/>
              <a:t> </a:t>
            </a:r>
            <a:r>
              <a:rPr lang="en-US" sz="1600" dirty="0" err="1"/>
              <a:t>trọ</a:t>
            </a:r>
            <a:r>
              <a:rPr lang="en-US" sz="1600" dirty="0"/>
              <a:t>.</a:t>
            </a:r>
          </a:p>
          <a:p>
            <a:pPr marL="342900" lvl="0" indent="-342900" algn="l" rtl="0">
              <a:spcBef>
                <a:spcPts val="0"/>
              </a:spcBef>
              <a:spcAft>
                <a:spcPts val="0"/>
              </a:spcAft>
              <a:buFont typeface="Arial" panose="020B0604020202020204" pitchFamily="34" charset="0"/>
              <a:buChar char="•"/>
            </a:pPr>
            <a:r>
              <a:rPr lang="en-US" sz="1600" dirty="0" err="1"/>
              <a:t>Tìm</a:t>
            </a:r>
            <a:r>
              <a:rPr lang="en-US" sz="1600" dirty="0"/>
              <a:t> </a:t>
            </a:r>
            <a:r>
              <a:rPr lang="en-US" sz="1600" dirty="0" err="1"/>
              <a:t>phòng</a:t>
            </a:r>
            <a:r>
              <a:rPr lang="en-US" sz="1600" dirty="0"/>
              <a:t> </a:t>
            </a:r>
            <a:r>
              <a:rPr lang="en-US" sz="1600" dirty="0" err="1"/>
              <a:t>trọ</a:t>
            </a:r>
            <a:r>
              <a:rPr lang="en-US" sz="1600" dirty="0"/>
              <a:t> </a:t>
            </a:r>
            <a:r>
              <a:rPr lang="en-US" sz="1600" dirty="0" err="1"/>
              <a:t>có</a:t>
            </a:r>
            <a:r>
              <a:rPr lang="en-US" sz="1600" dirty="0"/>
              <a:t> </a:t>
            </a:r>
            <a:r>
              <a:rPr lang="en-US" sz="1600" dirty="0" err="1"/>
              <a:t>chỉ</a:t>
            </a:r>
            <a:r>
              <a:rPr lang="en-US" sz="1600" dirty="0"/>
              <a:t> </a:t>
            </a:r>
            <a:r>
              <a:rPr lang="en-US" sz="1600" dirty="0" err="1"/>
              <a:t>số</a:t>
            </a:r>
            <a:r>
              <a:rPr lang="en-US" sz="1600" dirty="0"/>
              <a:t> </a:t>
            </a:r>
            <a:r>
              <a:rPr lang="en-US" sz="1600" dirty="0" err="1"/>
              <a:t>điện</a:t>
            </a:r>
            <a:r>
              <a:rPr lang="en-US" sz="1600" dirty="0"/>
              <a:t> </a:t>
            </a:r>
            <a:r>
              <a:rPr lang="en-US" sz="1600" dirty="0" err="1"/>
              <a:t>cao</a:t>
            </a:r>
            <a:r>
              <a:rPr lang="en-US" sz="1600" dirty="0"/>
              <a:t> </a:t>
            </a:r>
            <a:r>
              <a:rPr lang="en-US" sz="1600" dirty="0" err="1"/>
              <a:t>nhất</a:t>
            </a:r>
            <a:r>
              <a:rPr lang="en-US" sz="1600" dirty="0"/>
              <a:t>.</a:t>
            </a:r>
          </a:p>
          <a:p>
            <a:pPr marL="342900" lvl="0" indent="-342900" algn="l" rtl="0">
              <a:spcBef>
                <a:spcPts val="0"/>
              </a:spcBef>
              <a:spcAft>
                <a:spcPts val="0"/>
              </a:spcAft>
              <a:buFont typeface="Arial" panose="020B0604020202020204" pitchFamily="34" charset="0"/>
              <a:buChar char="•"/>
            </a:pPr>
            <a:r>
              <a:rPr lang="en-US" sz="1600" dirty="0" err="1"/>
              <a:t>Tìm</a:t>
            </a:r>
            <a:r>
              <a:rPr lang="en-US" sz="1600" dirty="0"/>
              <a:t> </a:t>
            </a:r>
            <a:r>
              <a:rPr lang="en-US" sz="1600" dirty="0" err="1"/>
              <a:t>người</a:t>
            </a:r>
            <a:r>
              <a:rPr lang="en-US" sz="1600" dirty="0"/>
              <a:t> </a:t>
            </a:r>
            <a:r>
              <a:rPr lang="en-US" sz="1600" dirty="0" err="1"/>
              <a:t>trong</a:t>
            </a:r>
            <a:r>
              <a:rPr lang="en-US" sz="1600" dirty="0"/>
              <a:t> </a:t>
            </a:r>
            <a:r>
              <a:rPr lang="en-US" sz="1600" dirty="0" err="1"/>
              <a:t>phòng</a:t>
            </a:r>
            <a:r>
              <a:rPr lang="en-US" sz="1600" dirty="0"/>
              <a:t> </a:t>
            </a:r>
            <a:r>
              <a:rPr lang="en-US" sz="1600" dirty="0" err="1"/>
              <a:t>trọ</a:t>
            </a:r>
            <a:r>
              <a:rPr lang="en-US" sz="1600" dirty="0"/>
              <a:t>.</a:t>
            </a:r>
          </a:p>
          <a:p>
            <a:pPr marL="342900" lvl="0" indent="-342900" algn="l" rtl="0">
              <a:spcBef>
                <a:spcPts val="0"/>
              </a:spcBef>
              <a:spcAft>
                <a:spcPts val="0"/>
              </a:spcAft>
              <a:buFont typeface="Arial" panose="020B0604020202020204" pitchFamily="34" charset="0"/>
              <a:buChar char="•"/>
            </a:pPr>
            <a:r>
              <a:rPr lang="en-US" sz="1600" dirty="0" err="1"/>
              <a:t>Đếm</a:t>
            </a:r>
            <a:r>
              <a:rPr lang="en-US" sz="1600" dirty="0"/>
              <a:t> </a:t>
            </a:r>
            <a:r>
              <a:rPr lang="en-US" sz="1600" dirty="0" err="1"/>
              <a:t>những</a:t>
            </a:r>
            <a:r>
              <a:rPr lang="en-US" sz="1600" dirty="0"/>
              <a:t> </a:t>
            </a:r>
            <a:r>
              <a:rPr lang="en-US" sz="1600" dirty="0" err="1"/>
              <a:t>phòng</a:t>
            </a:r>
            <a:r>
              <a:rPr lang="en-US" sz="1600" dirty="0"/>
              <a:t> </a:t>
            </a:r>
            <a:r>
              <a:rPr lang="en-US" sz="1600" dirty="0" err="1"/>
              <a:t>trọ</a:t>
            </a:r>
            <a:r>
              <a:rPr lang="en-US" sz="1600" dirty="0"/>
              <a:t> </a:t>
            </a:r>
            <a:r>
              <a:rPr lang="en-US" sz="1600" dirty="0" err="1"/>
              <a:t>có</a:t>
            </a:r>
            <a:r>
              <a:rPr lang="en-US" sz="1600" dirty="0"/>
              <a:t> </a:t>
            </a:r>
            <a:r>
              <a:rPr lang="en-US" sz="1600" dirty="0" err="1"/>
              <a:t>đơn</a:t>
            </a:r>
            <a:r>
              <a:rPr lang="en-US" sz="1600" dirty="0"/>
              <a:t> </a:t>
            </a:r>
            <a:r>
              <a:rPr lang="en-US" sz="1600" dirty="0" err="1"/>
              <a:t>giá</a:t>
            </a:r>
            <a:r>
              <a:rPr lang="en-US" sz="1600" dirty="0"/>
              <a:t> </a:t>
            </a:r>
            <a:r>
              <a:rPr lang="en-US" sz="1600" dirty="0" err="1"/>
              <a:t>phòng</a:t>
            </a:r>
            <a:r>
              <a:rPr lang="en-US" sz="1600" dirty="0"/>
              <a:t> </a:t>
            </a:r>
            <a:r>
              <a:rPr lang="en-US" sz="1600" dirty="0" err="1"/>
              <a:t>cao</a:t>
            </a:r>
            <a:r>
              <a:rPr lang="en-US" sz="1600" dirty="0"/>
              <a:t> </a:t>
            </a:r>
            <a:r>
              <a:rPr lang="en-US" sz="1600" dirty="0" err="1"/>
              <a:t>nhất</a:t>
            </a:r>
            <a:r>
              <a:rPr lang="en-US" sz="1600" dirty="0"/>
              <a:t>.</a:t>
            </a:r>
          </a:p>
          <a:p>
            <a:pPr marL="342900" lvl="0" indent="-342900" algn="l" rtl="0">
              <a:spcBef>
                <a:spcPts val="0"/>
              </a:spcBef>
              <a:spcAft>
                <a:spcPts val="0"/>
              </a:spcAft>
              <a:buFont typeface="Arial" panose="020B0604020202020204" pitchFamily="34" charset="0"/>
              <a:buChar char="•"/>
            </a:pPr>
            <a:r>
              <a:rPr lang="en-US" sz="1600" dirty="0" err="1"/>
              <a:t>Đếm</a:t>
            </a:r>
            <a:r>
              <a:rPr lang="en-US" sz="1600" dirty="0"/>
              <a:t> </a:t>
            </a:r>
            <a:r>
              <a:rPr lang="en-US" sz="1600" dirty="0" err="1"/>
              <a:t>số</a:t>
            </a:r>
            <a:r>
              <a:rPr lang="en-US" sz="1600" dirty="0"/>
              <a:t> </a:t>
            </a:r>
            <a:r>
              <a:rPr lang="en-US" sz="1600" dirty="0" err="1"/>
              <a:t>phòng</a:t>
            </a:r>
            <a:r>
              <a:rPr lang="en-US" sz="1600" dirty="0"/>
              <a:t> </a:t>
            </a:r>
            <a:r>
              <a:rPr lang="en-US" sz="1600" dirty="0" err="1"/>
              <a:t>trọ</a:t>
            </a:r>
            <a:r>
              <a:rPr lang="en-US" sz="1600" dirty="0"/>
              <a:t> </a:t>
            </a:r>
            <a:r>
              <a:rPr lang="en-US" sz="1600" dirty="0" err="1"/>
              <a:t>có</a:t>
            </a:r>
            <a:r>
              <a:rPr lang="en-US" sz="1600" dirty="0"/>
              <a:t> </a:t>
            </a:r>
            <a:r>
              <a:rPr lang="en-US" sz="1600" dirty="0" err="1"/>
              <a:t>người</a:t>
            </a:r>
            <a:r>
              <a:rPr lang="en-US" sz="1600" dirty="0"/>
              <a:t> </a:t>
            </a:r>
            <a:r>
              <a:rPr lang="en-US" sz="1600" dirty="0" err="1"/>
              <a:t>thuê</a:t>
            </a:r>
            <a:r>
              <a:rPr lang="en-US" sz="1600" dirty="0"/>
              <a:t> </a:t>
            </a:r>
            <a:r>
              <a:rPr lang="en-US" sz="1600" dirty="0" err="1"/>
              <a:t>với</a:t>
            </a:r>
            <a:r>
              <a:rPr lang="en-US" sz="1600" dirty="0"/>
              <a:t> </a:t>
            </a:r>
            <a:r>
              <a:rPr lang="en-US" sz="1600" dirty="0" err="1"/>
              <a:t>năm</a:t>
            </a:r>
            <a:r>
              <a:rPr lang="en-US" sz="1600" dirty="0"/>
              <a:t> </a:t>
            </a:r>
            <a:r>
              <a:rPr lang="en-US" sz="1600" dirty="0" err="1"/>
              <a:t>sinh</a:t>
            </a:r>
            <a:r>
              <a:rPr lang="en-US" sz="1600" dirty="0"/>
              <a:t>  </a:t>
            </a:r>
            <a:r>
              <a:rPr lang="en-US" sz="1600" dirty="0" err="1"/>
              <a:t>nhỏ</a:t>
            </a:r>
            <a:r>
              <a:rPr lang="en-US" sz="1600" dirty="0"/>
              <a:t> </a:t>
            </a:r>
            <a:r>
              <a:rPr lang="en-US" sz="1600" dirty="0" err="1"/>
              <a:t>hơn</a:t>
            </a:r>
            <a:r>
              <a:rPr lang="en-US" sz="1600" dirty="0"/>
              <a:t> 2002.</a:t>
            </a:r>
          </a:p>
          <a:p>
            <a:pPr marL="342900" lvl="0" indent="-342900" algn="l" rtl="0">
              <a:spcBef>
                <a:spcPts val="0"/>
              </a:spcBef>
              <a:spcAft>
                <a:spcPts val="0"/>
              </a:spcAft>
              <a:buFont typeface="Arial" panose="020B0604020202020204" pitchFamily="34" charset="0"/>
              <a:buChar char="•"/>
            </a:pPr>
            <a:r>
              <a:rPr lang="en-US" sz="1600" dirty="0" err="1"/>
              <a:t>Tính</a:t>
            </a:r>
            <a:r>
              <a:rPr lang="en-US" sz="1600" dirty="0"/>
              <a:t> </a:t>
            </a:r>
            <a:r>
              <a:rPr lang="en-US" sz="1600" dirty="0" err="1"/>
              <a:t>tổng</a:t>
            </a:r>
            <a:r>
              <a:rPr lang="en-US" sz="1600" dirty="0"/>
              <a:t> </a:t>
            </a:r>
            <a:r>
              <a:rPr lang="en-US" sz="1600" dirty="0" err="1"/>
              <a:t>chỉ</a:t>
            </a:r>
            <a:r>
              <a:rPr lang="en-US" sz="1600" dirty="0"/>
              <a:t> </a:t>
            </a:r>
            <a:r>
              <a:rPr lang="en-US" sz="1600" dirty="0" err="1"/>
              <a:t>số</a:t>
            </a:r>
            <a:r>
              <a:rPr lang="en-US" sz="1600" dirty="0"/>
              <a:t> </a:t>
            </a:r>
            <a:r>
              <a:rPr lang="en-US" sz="1600" dirty="0" err="1"/>
              <a:t>điện</a:t>
            </a:r>
            <a:r>
              <a:rPr lang="en-US" sz="1600" dirty="0"/>
              <a:t> </a:t>
            </a:r>
            <a:r>
              <a:rPr lang="en-US" sz="1600" dirty="0" err="1"/>
              <a:t>của</a:t>
            </a:r>
            <a:r>
              <a:rPr lang="en-US" sz="1600" dirty="0"/>
              <a:t> </a:t>
            </a:r>
            <a:r>
              <a:rPr lang="en-US" sz="1600" dirty="0" err="1"/>
              <a:t>tất</a:t>
            </a:r>
            <a:r>
              <a:rPr lang="en-US" sz="1600" dirty="0"/>
              <a:t> </a:t>
            </a:r>
            <a:r>
              <a:rPr lang="en-US" sz="1600" dirty="0" err="1"/>
              <a:t>cả</a:t>
            </a:r>
            <a:r>
              <a:rPr lang="en-US" sz="1600" dirty="0"/>
              <a:t> </a:t>
            </a:r>
            <a:r>
              <a:rPr lang="en-US" sz="1600" dirty="0" err="1"/>
              <a:t>phòng</a:t>
            </a:r>
            <a:r>
              <a:rPr lang="en-US" sz="1600" dirty="0"/>
              <a:t> </a:t>
            </a:r>
            <a:r>
              <a:rPr lang="en-US" sz="1600" dirty="0" err="1"/>
              <a:t>trọ</a:t>
            </a:r>
            <a:r>
              <a:rPr lang="en-US" sz="1600" dirty="0"/>
              <a:t>.</a:t>
            </a:r>
          </a:p>
          <a:p>
            <a:pPr marL="342900" lvl="0" indent="-342900" algn="l" rtl="0">
              <a:spcBef>
                <a:spcPts val="0"/>
              </a:spcBef>
              <a:spcAft>
                <a:spcPts val="0"/>
              </a:spcAft>
              <a:buFont typeface="Arial" panose="020B0604020202020204" pitchFamily="34" charset="0"/>
              <a:buChar char="•"/>
            </a:pPr>
            <a:r>
              <a:rPr lang="en-US" sz="1600" dirty="0" err="1"/>
              <a:t>Tìm</a:t>
            </a:r>
            <a:r>
              <a:rPr lang="en-US" sz="1600" dirty="0"/>
              <a:t> </a:t>
            </a:r>
            <a:r>
              <a:rPr lang="en-US" sz="1600" dirty="0" err="1"/>
              <a:t>đường</a:t>
            </a:r>
            <a:r>
              <a:rPr lang="en-US" sz="1600" dirty="0"/>
              <a:t> </a:t>
            </a:r>
            <a:r>
              <a:rPr lang="en-US" sz="1600" dirty="0" err="1"/>
              <a:t>đi</a:t>
            </a:r>
            <a:r>
              <a:rPr lang="en-US" sz="1600" dirty="0"/>
              <a:t> </a:t>
            </a:r>
            <a:r>
              <a:rPr lang="en-US" sz="1600" dirty="0" err="1"/>
              <a:t>từ</a:t>
            </a:r>
            <a:r>
              <a:rPr lang="en-US" sz="1600" dirty="0"/>
              <a:t> </a:t>
            </a:r>
            <a:r>
              <a:rPr lang="en-US" sz="1600" dirty="0" err="1"/>
              <a:t>phòng</a:t>
            </a:r>
            <a:r>
              <a:rPr lang="en-US" sz="1600" dirty="0"/>
              <a:t> </a:t>
            </a:r>
            <a:r>
              <a:rPr lang="en-US" sz="1600" dirty="0" err="1"/>
              <a:t>trọ</a:t>
            </a:r>
            <a:r>
              <a:rPr lang="en-US" sz="1600" dirty="0"/>
              <a:t> </a:t>
            </a:r>
            <a:r>
              <a:rPr lang="en-US" sz="1600" dirty="0" err="1"/>
              <a:t>này</a:t>
            </a:r>
            <a:r>
              <a:rPr lang="en-US" sz="1600" dirty="0"/>
              <a:t> </a:t>
            </a:r>
            <a:r>
              <a:rPr lang="en-US" sz="1600" dirty="0" err="1"/>
              <a:t>đến</a:t>
            </a:r>
            <a:r>
              <a:rPr lang="en-US" sz="1600" dirty="0"/>
              <a:t> </a:t>
            </a:r>
            <a:r>
              <a:rPr lang="en-US" sz="1600" dirty="0" err="1"/>
              <a:t>phòng</a:t>
            </a:r>
            <a:r>
              <a:rPr lang="en-US" sz="1600" dirty="0"/>
              <a:t> </a:t>
            </a:r>
            <a:r>
              <a:rPr lang="en-US" sz="1600" dirty="0" err="1"/>
              <a:t>trọ</a:t>
            </a:r>
            <a:r>
              <a:rPr lang="en-US" sz="1600" dirty="0"/>
              <a:t> kia </a:t>
            </a:r>
            <a:r>
              <a:rPr lang="en-US" sz="1600" dirty="0" err="1"/>
              <a:t>bằng</a:t>
            </a:r>
            <a:r>
              <a:rPr lang="en-US" sz="1600" dirty="0"/>
              <a:t> </a:t>
            </a:r>
            <a:r>
              <a:rPr lang="en-US" sz="1600" dirty="0" err="1"/>
              <a:t>thuật</a:t>
            </a:r>
            <a:r>
              <a:rPr lang="en-US" sz="1600" dirty="0"/>
              <a:t> </a:t>
            </a:r>
            <a:r>
              <a:rPr lang="en-US" sz="1600" dirty="0" err="1"/>
              <a:t>giải</a:t>
            </a:r>
            <a:r>
              <a:rPr lang="en-US" sz="1600" dirty="0"/>
              <a:t> BFS.</a:t>
            </a:r>
          </a:p>
          <a:p>
            <a:pPr marL="342900" lvl="0" indent="-342900" algn="l" rtl="0">
              <a:spcBef>
                <a:spcPts val="0"/>
              </a:spcBef>
              <a:spcAft>
                <a:spcPts val="0"/>
              </a:spcAft>
              <a:buFont typeface="Arial" panose="020B0604020202020204" pitchFamily="34" charset="0"/>
              <a:buChar char="•"/>
            </a:pPr>
            <a:endParaRPr lang="en-US" dirty="0"/>
          </a:p>
          <a:p>
            <a:pPr marL="342900" lvl="0" indent="-342900" algn="l" rtl="0">
              <a:spcBef>
                <a:spcPts val="0"/>
              </a:spcBef>
              <a:spcAft>
                <a:spcPts val="0"/>
              </a:spcAft>
              <a:buFont typeface="Arial" panose="020B0604020202020204" pitchFamily="34" charset="0"/>
              <a:buChar char="•"/>
            </a:pPr>
            <a:endParaRPr dirty="0"/>
          </a:p>
        </p:txBody>
      </p:sp>
      <p:sp>
        <p:nvSpPr>
          <p:cNvPr id="436" name="Google Shape;436;p40"/>
          <p:cNvSpPr txBox="1">
            <a:spLocks noGrp="1"/>
          </p:cNvSpPr>
          <p:nvPr>
            <p:ph type="title"/>
          </p:nvPr>
        </p:nvSpPr>
        <p:spPr>
          <a:xfrm>
            <a:off x="887726" y="501477"/>
            <a:ext cx="7029985" cy="6964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latin typeface="+mj-lt"/>
              </a:rPr>
              <a:t>Ứng</a:t>
            </a:r>
            <a:r>
              <a:rPr lang="en-US" sz="1800" dirty="0">
                <a:latin typeface="+mj-lt"/>
              </a:rPr>
              <a:t> </a:t>
            </a:r>
            <a:r>
              <a:rPr lang="en-US" sz="1800" dirty="0" err="1">
                <a:latin typeface="+mj-lt"/>
              </a:rPr>
              <a:t>dụng</a:t>
            </a:r>
            <a:r>
              <a:rPr lang="en-US" sz="1800" dirty="0">
                <a:latin typeface="+mj-lt"/>
              </a:rPr>
              <a:t> </a:t>
            </a:r>
            <a:r>
              <a:rPr lang="en-US" sz="1800" dirty="0" err="1">
                <a:latin typeface="+mj-lt"/>
              </a:rPr>
              <a:t>với</a:t>
            </a:r>
            <a:r>
              <a:rPr lang="en-US" sz="1800" dirty="0">
                <a:latin typeface="+mj-lt"/>
              </a:rPr>
              <a:t> </a:t>
            </a:r>
            <a:r>
              <a:rPr lang="en-US" sz="1800" dirty="0" err="1">
                <a:latin typeface="+mj-lt"/>
              </a:rPr>
              <a:t>mục</a:t>
            </a:r>
            <a:r>
              <a:rPr lang="en-US" sz="1800" dirty="0">
                <a:latin typeface="+mj-lt"/>
              </a:rPr>
              <a:t> </a:t>
            </a:r>
            <a:r>
              <a:rPr lang="en-US" sz="1800" dirty="0" err="1">
                <a:latin typeface="+mj-lt"/>
              </a:rPr>
              <a:t>đích</a:t>
            </a:r>
            <a:r>
              <a:rPr lang="en-US" sz="1800" dirty="0">
                <a:latin typeface="+mj-lt"/>
              </a:rPr>
              <a:t> </a:t>
            </a:r>
            <a:r>
              <a:rPr lang="en-US" sz="1800" dirty="0" err="1">
                <a:latin typeface="+mj-lt"/>
              </a:rPr>
              <a:t>đáp</a:t>
            </a:r>
            <a:r>
              <a:rPr lang="en-US" sz="1800" dirty="0">
                <a:latin typeface="+mj-lt"/>
              </a:rPr>
              <a:t> </a:t>
            </a:r>
            <a:r>
              <a:rPr lang="en-US" sz="1800" dirty="0" err="1">
                <a:latin typeface="+mj-lt"/>
              </a:rPr>
              <a:t>ứng</a:t>
            </a:r>
            <a:r>
              <a:rPr lang="en-US" sz="1800" dirty="0">
                <a:latin typeface="+mj-lt"/>
              </a:rPr>
              <a:t> </a:t>
            </a:r>
            <a:r>
              <a:rPr lang="en-US" sz="1800" dirty="0" err="1">
                <a:latin typeface="+mj-lt"/>
              </a:rPr>
              <a:t>các</a:t>
            </a:r>
            <a:r>
              <a:rPr lang="en-US" sz="1800" dirty="0">
                <a:latin typeface="+mj-lt"/>
              </a:rPr>
              <a:t> </a:t>
            </a:r>
            <a:r>
              <a:rPr lang="en-US" sz="1800" dirty="0" err="1">
                <a:latin typeface="+mj-lt"/>
              </a:rPr>
              <a:t>chức</a:t>
            </a:r>
            <a:r>
              <a:rPr lang="en-US" sz="1800" dirty="0">
                <a:latin typeface="+mj-lt"/>
              </a:rPr>
              <a:t> </a:t>
            </a:r>
            <a:r>
              <a:rPr lang="en-US" sz="1800" dirty="0" err="1">
                <a:latin typeface="+mj-lt"/>
              </a:rPr>
              <a:t>năng</a:t>
            </a:r>
            <a:r>
              <a:rPr lang="en-US" sz="1800" dirty="0">
                <a:latin typeface="+mj-lt"/>
              </a:rPr>
              <a:t> </a:t>
            </a:r>
            <a:r>
              <a:rPr lang="en-US" sz="1800" dirty="0" err="1">
                <a:latin typeface="+mj-lt"/>
              </a:rPr>
              <a:t>sau</a:t>
            </a:r>
            <a:r>
              <a:rPr lang="en-US" sz="1800" dirty="0">
                <a:latin typeface="+mj-lt"/>
              </a:rPr>
              <a:t> </a:t>
            </a:r>
            <a:r>
              <a:rPr lang="en-US" sz="1800" dirty="0" err="1">
                <a:latin typeface="+mj-lt"/>
              </a:rPr>
              <a:t>đây</a:t>
            </a:r>
            <a:r>
              <a:rPr lang="en-US" sz="1800" dirty="0">
                <a:latin typeface="+mj-lt"/>
              </a:rPr>
              <a:t>:</a:t>
            </a:r>
            <a:endParaRPr sz="18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6"/>
                                        </p:tgtEl>
                                        <p:attrNameLst>
                                          <p:attrName>style.visibility</p:attrName>
                                        </p:attrNameLst>
                                      </p:cBhvr>
                                      <p:to>
                                        <p:strVal val="visible"/>
                                      </p:to>
                                    </p:set>
                                    <p:animEffect transition="in" filter="fade">
                                      <p:cBhvr>
                                        <p:cTn id="7" dur="500"/>
                                        <p:tgtEl>
                                          <p:spTgt spid="4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5">
                                            <p:txEl>
                                              <p:pRg st="0" end="0"/>
                                            </p:txEl>
                                          </p:spTgt>
                                        </p:tgtEl>
                                        <p:attrNameLst>
                                          <p:attrName>style.visibility</p:attrName>
                                        </p:attrNameLst>
                                      </p:cBhvr>
                                      <p:to>
                                        <p:strVal val="visible"/>
                                      </p:to>
                                    </p:set>
                                    <p:animEffect transition="in" filter="fade">
                                      <p:cBhvr>
                                        <p:cTn id="12" dur="500"/>
                                        <p:tgtEl>
                                          <p:spTgt spid="43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35">
                                            <p:txEl>
                                              <p:pRg st="1" end="1"/>
                                            </p:txEl>
                                          </p:spTgt>
                                        </p:tgtEl>
                                        <p:attrNameLst>
                                          <p:attrName>style.visibility</p:attrName>
                                        </p:attrNameLst>
                                      </p:cBhvr>
                                      <p:to>
                                        <p:strVal val="visible"/>
                                      </p:to>
                                    </p:set>
                                    <p:animEffect transition="in" filter="fade">
                                      <p:cBhvr>
                                        <p:cTn id="17" dur="500"/>
                                        <p:tgtEl>
                                          <p:spTgt spid="43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35">
                                            <p:txEl>
                                              <p:pRg st="2" end="2"/>
                                            </p:txEl>
                                          </p:spTgt>
                                        </p:tgtEl>
                                        <p:attrNameLst>
                                          <p:attrName>style.visibility</p:attrName>
                                        </p:attrNameLst>
                                      </p:cBhvr>
                                      <p:to>
                                        <p:strVal val="visible"/>
                                      </p:to>
                                    </p:set>
                                    <p:animEffect transition="in" filter="fade">
                                      <p:cBhvr>
                                        <p:cTn id="22" dur="500"/>
                                        <p:tgtEl>
                                          <p:spTgt spid="43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35">
                                            <p:txEl>
                                              <p:pRg st="3" end="3"/>
                                            </p:txEl>
                                          </p:spTgt>
                                        </p:tgtEl>
                                        <p:attrNameLst>
                                          <p:attrName>style.visibility</p:attrName>
                                        </p:attrNameLst>
                                      </p:cBhvr>
                                      <p:to>
                                        <p:strVal val="visible"/>
                                      </p:to>
                                    </p:set>
                                    <p:animEffect transition="in" filter="fade">
                                      <p:cBhvr>
                                        <p:cTn id="27" dur="500"/>
                                        <p:tgtEl>
                                          <p:spTgt spid="43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35">
                                            <p:txEl>
                                              <p:pRg st="4" end="4"/>
                                            </p:txEl>
                                          </p:spTgt>
                                        </p:tgtEl>
                                        <p:attrNameLst>
                                          <p:attrName>style.visibility</p:attrName>
                                        </p:attrNameLst>
                                      </p:cBhvr>
                                      <p:to>
                                        <p:strVal val="visible"/>
                                      </p:to>
                                    </p:set>
                                    <p:animEffect transition="in" filter="fade">
                                      <p:cBhvr>
                                        <p:cTn id="32" dur="500"/>
                                        <p:tgtEl>
                                          <p:spTgt spid="43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35">
                                            <p:txEl>
                                              <p:pRg st="5" end="5"/>
                                            </p:txEl>
                                          </p:spTgt>
                                        </p:tgtEl>
                                        <p:attrNameLst>
                                          <p:attrName>style.visibility</p:attrName>
                                        </p:attrNameLst>
                                      </p:cBhvr>
                                      <p:to>
                                        <p:strVal val="visible"/>
                                      </p:to>
                                    </p:set>
                                    <p:animEffect transition="in" filter="fade">
                                      <p:cBhvr>
                                        <p:cTn id="37" dur="500"/>
                                        <p:tgtEl>
                                          <p:spTgt spid="43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35">
                                            <p:txEl>
                                              <p:pRg st="6" end="6"/>
                                            </p:txEl>
                                          </p:spTgt>
                                        </p:tgtEl>
                                        <p:attrNameLst>
                                          <p:attrName>style.visibility</p:attrName>
                                        </p:attrNameLst>
                                      </p:cBhvr>
                                      <p:to>
                                        <p:strVal val="visible"/>
                                      </p:to>
                                    </p:set>
                                    <p:animEffect transition="in" filter="fade">
                                      <p:cBhvr>
                                        <p:cTn id="42" dur="500"/>
                                        <p:tgtEl>
                                          <p:spTgt spid="43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35">
                                            <p:txEl>
                                              <p:pRg st="7" end="7"/>
                                            </p:txEl>
                                          </p:spTgt>
                                        </p:tgtEl>
                                        <p:attrNameLst>
                                          <p:attrName>style.visibility</p:attrName>
                                        </p:attrNameLst>
                                      </p:cBhvr>
                                      <p:to>
                                        <p:strVal val="visible"/>
                                      </p:to>
                                    </p:set>
                                    <p:animEffect transition="in" filter="fade">
                                      <p:cBhvr>
                                        <p:cTn id="47" dur="500"/>
                                        <p:tgtEl>
                                          <p:spTgt spid="435">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35">
                                            <p:txEl>
                                              <p:pRg st="8" end="8"/>
                                            </p:txEl>
                                          </p:spTgt>
                                        </p:tgtEl>
                                        <p:attrNameLst>
                                          <p:attrName>style.visibility</p:attrName>
                                        </p:attrNameLst>
                                      </p:cBhvr>
                                      <p:to>
                                        <p:strVal val="visible"/>
                                      </p:to>
                                    </p:set>
                                    <p:animEffect transition="in" filter="fade">
                                      <p:cBhvr>
                                        <p:cTn id="52" dur="500"/>
                                        <p:tgtEl>
                                          <p:spTgt spid="435">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35">
                                            <p:txEl>
                                              <p:pRg st="9" end="9"/>
                                            </p:txEl>
                                          </p:spTgt>
                                        </p:tgtEl>
                                        <p:attrNameLst>
                                          <p:attrName>style.visibility</p:attrName>
                                        </p:attrNameLst>
                                      </p:cBhvr>
                                      <p:to>
                                        <p:strVal val="visible"/>
                                      </p:to>
                                    </p:set>
                                    <p:animEffect transition="in" filter="fade">
                                      <p:cBhvr>
                                        <p:cTn id="57" dur="500"/>
                                        <p:tgtEl>
                                          <p:spTgt spid="4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 grpId="0" build="p"/>
      <p:bldP spid="4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grpSp>
        <p:nvGrpSpPr>
          <p:cNvPr id="882" name="Google Shape;882;p70"/>
          <p:cNvGrpSpPr/>
          <p:nvPr/>
        </p:nvGrpSpPr>
        <p:grpSpPr>
          <a:xfrm>
            <a:off x="4132522" y="645241"/>
            <a:ext cx="4956159" cy="2935838"/>
            <a:chOff x="1924943" y="1164886"/>
            <a:chExt cx="1747800" cy="2814600"/>
          </a:xfrm>
        </p:grpSpPr>
        <p:sp>
          <p:nvSpPr>
            <p:cNvPr id="883" name="Google Shape;883;p70"/>
            <p:cNvSpPr/>
            <p:nvPr/>
          </p:nvSpPr>
          <p:spPr>
            <a:xfrm>
              <a:off x="1924943" y="1164886"/>
              <a:ext cx="1747800" cy="2814600"/>
            </a:xfrm>
            <a:prstGeom prst="roundRect">
              <a:avLst>
                <a:gd name="adj" fmla="val 8172"/>
              </a:avLst>
            </a:prstGeom>
            <a:gradFill>
              <a:gsLst>
                <a:gs pos="0">
                  <a:schemeClr val="accent1"/>
                </a:gs>
                <a:gs pos="50000">
                  <a:schemeClr val="lt2"/>
                </a:gs>
                <a:gs pos="100000">
                  <a:schemeClr val="dk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70"/>
            <p:cNvSpPr/>
            <p:nvPr/>
          </p:nvSpPr>
          <p:spPr>
            <a:xfrm>
              <a:off x="2758604" y="1231625"/>
              <a:ext cx="80400" cy="80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5" name="Google Shape;885;p70"/>
          <p:cNvSpPr txBox="1">
            <a:spLocks noGrp="1"/>
          </p:cNvSpPr>
          <p:nvPr>
            <p:ph type="title"/>
          </p:nvPr>
        </p:nvSpPr>
        <p:spPr>
          <a:xfrm>
            <a:off x="184292" y="67236"/>
            <a:ext cx="8158729" cy="48652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latin typeface="+mj-lt"/>
              </a:rPr>
              <a:t>2.1.Nhập </a:t>
            </a:r>
            <a:r>
              <a:rPr lang="en-US" sz="2000" dirty="0" err="1">
                <a:latin typeface="+mj-lt"/>
              </a:rPr>
              <a:t>dữ</a:t>
            </a:r>
            <a:r>
              <a:rPr lang="en-US" sz="2000" dirty="0">
                <a:latin typeface="+mj-lt"/>
              </a:rPr>
              <a:t> </a:t>
            </a:r>
            <a:r>
              <a:rPr lang="en-US" sz="2000" dirty="0" err="1">
                <a:latin typeface="+mj-lt"/>
              </a:rPr>
              <a:t>liệu</a:t>
            </a:r>
            <a:r>
              <a:rPr lang="en-US" sz="2000" dirty="0">
                <a:latin typeface="+mj-lt"/>
              </a:rPr>
              <a:t> </a:t>
            </a:r>
            <a:r>
              <a:rPr lang="en-US" sz="2000" dirty="0" err="1">
                <a:latin typeface="+mj-lt"/>
              </a:rPr>
              <a:t>phòng</a:t>
            </a:r>
            <a:r>
              <a:rPr lang="en-US" sz="2000" dirty="0">
                <a:latin typeface="+mj-lt"/>
              </a:rPr>
              <a:t> </a:t>
            </a:r>
            <a:r>
              <a:rPr lang="en-US" sz="2000" dirty="0" err="1">
                <a:latin typeface="+mj-lt"/>
              </a:rPr>
              <a:t>trọ</a:t>
            </a:r>
            <a:endParaRPr sz="2000" dirty="0">
              <a:latin typeface="+mj-lt"/>
            </a:endParaRPr>
          </a:p>
        </p:txBody>
      </p:sp>
      <p:sp>
        <p:nvSpPr>
          <p:cNvPr id="2" name="Rectangle 1">
            <a:extLst>
              <a:ext uri="{FF2B5EF4-FFF2-40B4-BE49-F238E27FC236}">
                <a16:creationId xmlns:a16="http://schemas.microsoft.com/office/drawing/2014/main" id="{3EFAB9E7-B09F-43A5-B3C1-0FB84BF9FE0F}"/>
              </a:ext>
            </a:extLst>
          </p:cNvPr>
          <p:cNvSpPr/>
          <p:nvPr/>
        </p:nvSpPr>
        <p:spPr>
          <a:xfrm>
            <a:off x="247073" y="515246"/>
            <a:ext cx="8782493"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oogle Shape;882;p70">
            <a:extLst>
              <a:ext uri="{FF2B5EF4-FFF2-40B4-BE49-F238E27FC236}">
                <a16:creationId xmlns:a16="http://schemas.microsoft.com/office/drawing/2014/main" id="{1518907F-E643-4FDC-B476-0169E86D349D}"/>
              </a:ext>
            </a:extLst>
          </p:cNvPr>
          <p:cNvGrpSpPr/>
          <p:nvPr/>
        </p:nvGrpSpPr>
        <p:grpSpPr>
          <a:xfrm>
            <a:off x="4168222" y="3799970"/>
            <a:ext cx="3295568" cy="962330"/>
            <a:chOff x="1924943" y="1164886"/>
            <a:chExt cx="1747800" cy="2814600"/>
          </a:xfrm>
        </p:grpSpPr>
        <p:sp>
          <p:nvSpPr>
            <p:cNvPr id="10" name="Google Shape;883;p70">
              <a:extLst>
                <a:ext uri="{FF2B5EF4-FFF2-40B4-BE49-F238E27FC236}">
                  <a16:creationId xmlns:a16="http://schemas.microsoft.com/office/drawing/2014/main" id="{4B4F8173-8523-48F9-8379-E78EFC230ECC}"/>
                </a:ext>
              </a:extLst>
            </p:cNvPr>
            <p:cNvSpPr/>
            <p:nvPr/>
          </p:nvSpPr>
          <p:spPr>
            <a:xfrm>
              <a:off x="1924943" y="1164886"/>
              <a:ext cx="1747800" cy="2814600"/>
            </a:xfrm>
            <a:prstGeom prst="roundRect">
              <a:avLst>
                <a:gd name="adj" fmla="val 8172"/>
              </a:avLst>
            </a:prstGeom>
            <a:gradFill>
              <a:gsLst>
                <a:gs pos="0">
                  <a:schemeClr val="accent1"/>
                </a:gs>
                <a:gs pos="50000">
                  <a:schemeClr val="lt2"/>
                </a:gs>
                <a:gs pos="100000">
                  <a:schemeClr val="dk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84;p70">
              <a:extLst>
                <a:ext uri="{FF2B5EF4-FFF2-40B4-BE49-F238E27FC236}">
                  <a16:creationId xmlns:a16="http://schemas.microsoft.com/office/drawing/2014/main" id="{2E993DA3-3ACC-4712-B845-61319FD335D2}"/>
                </a:ext>
              </a:extLst>
            </p:cNvPr>
            <p:cNvSpPr/>
            <p:nvPr/>
          </p:nvSpPr>
          <p:spPr>
            <a:xfrm>
              <a:off x="2758604" y="1231625"/>
              <a:ext cx="80400" cy="80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886;p70">
            <a:extLst>
              <a:ext uri="{FF2B5EF4-FFF2-40B4-BE49-F238E27FC236}">
                <a16:creationId xmlns:a16="http://schemas.microsoft.com/office/drawing/2014/main" id="{65D0D614-EEC6-4CAA-9839-0140175E2B74}"/>
              </a:ext>
            </a:extLst>
          </p:cNvPr>
          <p:cNvSpPr txBox="1">
            <a:spLocks/>
          </p:cNvSpPr>
          <p:nvPr/>
        </p:nvSpPr>
        <p:spPr>
          <a:xfrm>
            <a:off x="102778" y="1131788"/>
            <a:ext cx="3898498" cy="20839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1pPr>
            <a:lvl2pPr marL="914400" marR="0" lvl="1"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2pPr>
            <a:lvl3pPr marL="1371600" marR="0" lvl="2"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3pPr>
            <a:lvl4pPr marL="1828800" marR="0" lvl="3"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4pPr>
            <a:lvl5pPr marL="2286000" marR="0" lvl="4"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5pPr>
            <a:lvl6pPr marL="2743200" marR="0" lvl="5"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6pPr>
            <a:lvl7pPr marL="3200400" marR="0" lvl="6"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7pPr>
            <a:lvl8pPr marL="3657600" marR="0" lvl="7"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8pPr>
            <a:lvl9pPr marL="4114800" marR="0" lvl="8"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9pPr>
          </a:lstStyle>
          <a:p>
            <a:pPr marL="0" indent="0" algn="l"/>
            <a:r>
              <a:rPr lang="vi-VN" dirty="0">
                <a:latin typeface="Times New Roman" panose="02020603050405020304" pitchFamily="18" charset="0"/>
                <a:ea typeface="Calibri" panose="020F0502020204030204" pitchFamily="34" charset="0"/>
              </a:rPr>
              <a:t>Nhập dữ liệu phòng trọ theo 2 cách:</a:t>
            </a:r>
          </a:p>
          <a:p>
            <a:pPr marL="285750" indent="-285750" algn="l">
              <a:buFontTx/>
              <a:buChar char="-"/>
            </a:pPr>
            <a:r>
              <a:rPr lang="vi-VN" dirty="0">
                <a:latin typeface="Times New Roman" panose="02020603050405020304" pitchFamily="18" charset="0"/>
                <a:ea typeface="Calibri" panose="020F0502020204030204" pitchFamily="34" charset="0"/>
              </a:rPr>
              <a:t>Nhập từ bàn phím: Nhập số lượng phòng trọ, mỗi phòng gồm các thông tin chính là mã phòng trọ, họ tên người thuê trọ, số CMND, ngày sinh, chỉ số điện, chỉ số nước và đơn giá phòng.</a:t>
            </a:r>
          </a:p>
          <a:p>
            <a:pPr marL="285750" indent="-285750" algn="l">
              <a:buFontTx/>
              <a:buChar char="-"/>
            </a:pPr>
            <a:endParaRPr lang="vi-VN" sz="1800" dirty="0">
              <a:latin typeface="Times New Roman" panose="02020603050405020304" pitchFamily="18" charset="0"/>
              <a:ea typeface="Calibri" panose="020F0502020204030204" pitchFamily="34" charset="0"/>
            </a:endParaRPr>
          </a:p>
          <a:p>
            <a:pPr marL="285750" indent="-285750" algn="l">
              <a:buFontTx/>
              <a:buChar char="-"/>
            </a:pPr>
            <a:endParaRPr lang="vi-VN" sz="1800" dirty="0">
              <a:latin typeface="Times New Roman" panose="02020603050405020304" pitchFamily="18" charset="0"/>
              <a:ea typeface="Calibri" panose="020F0502020204030204" pitchFamily="34" charset="0"/>
            </a:endParaRPr>
          </a:p>
          <a:p>
            <a:pPr marL="0" indent="0" algn="l"/>
            <a:endParaRPr lang="vi-VN" sz="1800" dirty="0">
              <a:latin typeface="Times New Roman" panose="02020603050405020304" pitchFamily="18" charset="0"/>
              <a:ea typeface="Calibri" panose="020F0502020204030204" pitchFamily="34" charset="0"/>
            </a:endParaRPr>
          </a:p>
        </p:txBody>
      </p:sp>
      <p:sp>
        <p:nvSpPr>
          <p:cNvPr id="13" name="Google Shape;886;p70">
            <a:extLst>
              <a:ext uri="{FF2B5EF4-FFF2-40B4-BE49-F238E27FC236}">
                <a16:creationId xmlns:a16="http://schemas.microsoft.com/office/drawing/2014/main" id="{E4BBF7F8-D313-4858-B232-A8CA560240C0}"/>
              </a:ext>
            </a:extLst>
          </p:cNvPr>
          <p:cNvSpPr txBox="1">
            <a:spLocks/>
          </p:cNvSpPr>
          <p:nvPr/>
        </p:nvSpPr>
        <p:spPr>
          <a:xfrm>
            <a:off x="59981" y="3739558"/>
            <a:ext cx="3941296" cy="9171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1pPr>
            <a:lvl2pPr marL="914400" marR="0" lvl="1"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2pPr>
            <a:lvl3pPr marL="1371600" marR="0" lvl="2"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3pPr>
            <a:lvl4pPr marL="1828800" marR="0" lvl="3"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4pPr>
            <a:lvl5pPr marL="2286000" marR="0" lvl="4"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5pPr>
            <a:lvl6pPr marL="2743200" marR="0" lvl="5"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6pPr>
            <a:lvl7pPr marL="3200400" marR="0" lvl="6"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7pPr>
            <a:lvl8pPr marL="3657600" marR="0" lvl="7"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8pPr>
            <a:lvl9pPr marL="4114800" marR="0" lvl="8"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9pPr>
          </a:lstStyle>
          <a:p>
            <a:pPr marL="285750" indent="-285750" algn="l">
              <a:buFontTx/>
              <a:buChar char="-"/>
            </a:pPr>
            <a:r>
              <a:rPr lang="en-US" dirty="0" err="1">
                <a:latin typeface="Times New Roman" panose="02020603050405020304" pitchFamily="18" charset="0"/>
                <a:ea typeface="Calibri" panose="020F0502020204030204" pitchFamily="34" charset="0"/>
              </a:rPr>
              <a:t>Nhập</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từ</a:t>
            </a:r>
            <a:r>
              <a:rPr lang="en-US" dirty="0">
                <a:latin typeface="Times New Roman" panose="02020603050405020304" pitchFamily="18" charset="0"/>
                <a:ea typeface="Calibri" panose="020F0502020204030204" pitchFamily="34" charset="0"/>
              </a:rPr>
              <a:t> File:</a:t>
            </a:r>
            <a:r>
              <a:rPr lang="en-US" dirty="0">
                <a:effectLst/>
                <a:latin typeface="Times New Roman" panose="02020603050405020304" pitchFamily="18" charset="0"/>
                <a:ea typeface="Calibri" panose="020F0502020204030204" pitchFamily="34" charset="0"/>
              </a:rPr>
              <a:t>Sau </a:t>
            </a:r>
            <a:r>
              <a:rPr lang="en-US" dirty="0" err="1">
                <a:effectLst/>
                <a:latin typeface="Times New Roman" panose="02020603050405020304" pitchFamily="18" charset="0"/>
                <a:ea typeface="Calibri" panose="020F0502020204030204" pitchFamily="34" charset="0"/>
              </a:rPr>
              <a:t>khi</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tạo</a:t>
            </a:r>
            <a:r>
              <a:rPr lang="en-US" dirty="0">
                <a:effectLst/>
                <a:latin typeface="Times New Roman" panose="02020603050405020304" pitchFamily="18" charset="0"/>
                <a:ea typeface="Calibri" panose="020F0502020204030204" pitchFamily="34" charset="0"/>
              </a:rPr>
              <a:t> file txt </a:t>
            </a:r>
            <a:r>
              <a:rPr lang="en-US" dirty="0" err="1">
                <a:effectLst/>
                <a:latin typeface="Times New Roman" panose="02020603050405020304" pitchFamily="18" charset="0"/>
                <a:ea typeface="Calibri" panose="020F0502020204030204" pitchFamily="34" charset="0"/>
              </a:rPr>
              <a:t>chứa</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dữ</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liệu</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phòng</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trọ</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thì</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tiến</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hành</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nhập</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tên</a:t>
            </a:r>
            <a:r>
              <a:rPr lang="en-US" dirty="0">
                <a:effectLst/>
                <a:latin typeface="Times New Roman" panose="02020603050405020304" pitchFamily="18" charset="0"/>
                <a:ea typeface="Calibri" panose="020F0502020204030204" pitchFamily="34" charset="0"/>
              </a:rPr>
              <a:t> file </a:t>
            </a:r>
            <a:r>
              <a:rPr lang="en-US" dirty="0" err="1">
                <a:effectLst/>
                <a:latin typeface="Times New Roman" panose="02020603050405020304" pitchFamily="18" charset="0"/>
                <a:ea typeface="Calibri" panose="020F0502020204030204" pitchFamily="34" charset="0"/>
              </a:rPr>
              <a:t>đã</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tạo</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trước</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đó</a:t>
            </a:r>
            <a:r>
              <a:rPr lang="en-US" dirty="0">
                <a:effectLst/>
                <a:latin typeface="Times New Roman" panose="02020603050405020304" pitchFamily="18" charset="0"/>
                <a:ea typeface="Calibri" panose="020F0502020204030204" pitchFamily="34" charset="0"/>
              </a:rPr>
              <a:t>.</a:t>
            </a:r>
            <a:endParaRPr lang="vi-VN" dirty="0">
              <a:latin typeface="Times New Roman" panose="02020603050405020304" pitchFamily="18" charset="0"/>
              <a:ea typeface="Calibri" panose="020F0502020204030204" pitchFamily="34" charset="0"/>
            </a:endParaRPr>
          </a:p>
          <a:p>
            <a:pPr marL="285750" indent="-285750" algn="l">
              <a:buFontTx/>
              <a:buChar char="-"/>
            </a:pPr>
            <a:endParaRPr lang="vi-VN" sz="1800" dirty="0">
              <a:latin typeface="Times New Roman" panose="02020603050405020304" pitchFamily="18" charset="0"/>
              <a:ea typeface="Calibri" panose="020F0502020204030204" pitchFamily="34" charset="0"/>
            </a:endParaRPr>
          </a:p>
          <a:p>
            <a:pPr marL="0" indent="0" algn="l"/>
            <a:endParaRPr lang="vi-VN" sz="1800" dirty="0">
              <a:latin typeface="Times New Roman" panose="02020603050405020304" pitchFamily="18" charset="0"/>
              <a:ea typeface="Calibri" panose="020F0502020204030204" pitchFamily="34" charset="0"/>
            </a:endParaRPr>
          </a:p>
        </p:txBody>
      </p:sp>
      <p:pic>
        <p:nvPicPr>
          <p:cNvPr id="16" name="Picture 15">
            <a:extLst>
              <a:ext uri="{FF2B5EF4-FFF2-40B4-BE49-F238E27FC236}">
                <a16:creationId xmlns:a16="http://schemas.microsoft.com/office/drawing/2014/main" id="{1D6FDFDB-C25C-423A-8F05-F2C7A86C60CC}"/>
              </a:ext>
            </a:extLst>
          </p:cNvPr>
          <p:cNvPicPr>
            <a:picLocks noChangeAspect="1"/>
          </p:cNvPicPr>
          <p:nvPr/>
        </p:nvPicPr>
        <p:blipFill>
          <a:blip r:embed="rId3"/>
          <a:stretch>
            <a:fillRect/>
          </a:stretch>
        </p:blipFill>
        <p:spPr>
          <a:xfrm>
            <a:off x="4263547" y="812855"/>
            <a:ext cx="4693888" cy="2596652"/>
          </a:xfrm>
          <a:prstGeom prst="rect">
            <a:avLst/>
          </a:prstGeom>
        </p:spPr>
      </p:pic>
      <p:pic>
        <p:nvPicPr>
          <p:cNvPr id="18" name="Picture 17">
            <a:extLst>
              <a:ext uri="{FF2B5EF4-FFF2-40B4-BE49-F238E27FC236}">
                <a16:creationId xmlns:a16="http://schemas.microsoft.com/office/drawing/2014/main" id="{FD8D6AAF-9254-410E-9CDD-2BAF18F494D7}"/>
              </a:ext>
            </a:extLst>
          </p:cNvPr>
          <p:cNvPicPr>
            <a:picLocks noChangeAspect="1"/>
          </p:cNvPicPr>
          <p:nvPr/>
        </p:nvPicPr>
        <p:blipFill>
          <a:blip r:embed="rId4"/>
          <a:stretch>
            <a:fillRect/>
          </a:stretch>
        </p:blipFill>
        <p:spPr>
          <a:xfrm>
            <a:off x="4370037" y="3930686"/>
            <a:ext cx="2891790" cy="751205"/>
          </a:xfrm>
          <a:prstGeom prst="rect">
            <a:avLst/>
          </a:prstGeom>
        </p:spPr>
      </p:pic>
    </p:spTree>
    <p:extLst>
      <p:ext uri="{BB962C8B-B14F-4D97-AF65-F5344CB8AC3E}">
        <p14:creationId xmlns:p14="http://schemas.microsoft.com/office/powerpoint/2010/main" val="810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82"/>
                                        </p:tgtEl>
                                        <p:attrNameLst>
                                          <p:attrName>style.visibility</p:attrName>
                                        </p:attrNameLst>
                                      </p:cBhvr>
                                      <p:to>
                                        <p:strVal val="visible"/>
                                      </p:to>
                                    </p:set>
                                    <p:animEffect transition="in" filter="fade">
                                      <p:cBhvr>
                                        <p:cTn id="12" dur="1000"/>
                                        <p:tgtEl>
                                          <p:spTgt spid="882"/>
                                        </p:tgtEl>
                                      </p:cBhvr>
                                    </p:animEffect>
                                    <p:anim calcmode="lin" valueType="num">
                                      <p:cBhvr>
                                        <p:cTn id="13" dur="1000" fill="hold"/>
                                        <p:tgtEl>
                                          <p:spTgt spid="882"/>
                                        </p:tgtEl>
                                        <p:attrNameLst>
                                          <p:attrName>ppt_x</p:attrName>
                                        </p:attrNameLst>
                                      </p:cBhvr>
                                      <p:tavLst>
                                        <p:tav tm="0">
                                          <p:val>
                                            <p:strVal val="#ppt_x"/>
                                          </p:val>
                                        </p:tav>
                                        <p:tav tm="100000">
                                          <p:val>
                                            <p:strVal val="#ppt_x"/>
                                          </p:val>
                                        </p:tav>
                                      </p:tavLst>
                                    </p:anim>
                                    <p:anim calcmode="lin" valueType="num">
                                      <p:cBhvr>
                                        <p:cTn id="14" dur="1000" fill="hold"/>
                                        <p:tgtEl>
                                          <p:spTgt spid="88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down)">
                                      <p:cBhvr>
                                        <p:cTn id="3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grpSp>
        <p:nvGrpSpPr>
          <p:cNvPr id="882" name="Google Shape;882;p70"/>
          <p:cNvGrpSpPr/>
          <p:nvPr/>
        </p:nvGrpSpPr>
        <p:grpSpPr>
          <a:xfrm>
            <a:off x="3735572" y="652130"/>
            <a:ext cx="5293994" cy="4378413"/>
            <a:chOff x="1924943" y="1164886"/>
            <a:chExt cx="1747800" cy="2814600"/>
          </a:xfrm>
        </p:grpSpPr>
        <p:sp>
          <p:nvSpPr>
            <p:cNvPr id="883" name="Google Shape;883;p70"/>
            <p:cNvSpPr/>
            <p:nvPr/>
          </p:nvSpPr>
          <p:spPr>
            <a:xfrm>
              <a:off x="1924943" y="1164886"/>
              <a:ext cx="1747800" cy="2814600"/>
            </a:xfrm>
            <a:prstGeom prst="roundRect">
              <a:avLst>
                <a:gd name="adj" fmla="val 8172"/>
              </a:avLst>
            </a:prstGeom>
            <a:gradFill>
              <a:gsLst>
                <a:gs pos="0">
                  <a:schemeClr val="accent1"/>
                </a:gs>
                <a:gs pos="50000">
                  <a:schemeClr val="lt2"/>
                </a:gs>
                <a:gs pos="100000">
                  <a:schemeClr val="dk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70"/>
            <p:cNvSpPr/>
            <p:nvPr/>
          </p:nvSpPr>
          <p:spPr>
            <a:xfrm>
              <a:off x="2758604" y="1231625"/>
              <a:ext cx="80400" cy="80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5" name="Google Shape;885;p70"/>
          <p:cNvSpPr txBox="1">
            <a:spLocks noGrp="1"/>
          </p:cNvSpPr>
          <p:nvPr>
            <p:ph type="title"/>
          </p:nvPr>
        </p:nvSpPr>
        <p:spPr>
          <a:xfrm>
            <a:off x="184292" y="67236"/>
            <a:ext cx="8158729" cy="48652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latin typeface="+mj-lt"/>
              </a:rPr>
              <a:t>2.2.Hiển </a:t>
            </a:r>
            <a:r>
              <a:rPr lang="en-US" sz="2000" dirty="0" err="1">
                <a:latin typeface="+mj-lt"/>
              </a:rPr>
              <a:t>thị</a:t>
            </a:r>
            <a:r>
              <a:rPr lang="en-US" sz="2000" dirty="0">
                <a:latin typeface="+mj-lt"/>
              </a:rPr>
              <a:t> </a:t>
            </a:r>
            <a:r>
              <a:rPr lang="en-US" sz="2000" dirty="0" err="1">
                <a:latin typeface="+mj-lt"/>
              </a:rPr>
              <a:t>thông</a:t>
            </a:r>
            <a:r>
              <a:rPr lang="en-US" sz="2000" dirty="0">
                <a:latin typeface="+mj-lt"/>
              </a:rPr>
              <a:t> tin </a:t>
            </a:r>
            <a:r>
              <a:rPr lang="en-US" sz="2000" dirty="0" err="1">
                <a:latin typeface="+mj-lt"/>
              </a:rPr>
              <a:t>các</a:t>
            </a:r>
            <a:r>
              <a:rPr lang="en-US" sz="2000" dirty="0">
                <a:latin typeface="+mj-lt"/>
              </a:rPr>
              <a:t> </a:t>
            </a:r>
            <a:r>
              <a:rPr lang="en-US" sz="2000" dirty="0" err="1">
                <a:latin typeface="+mj-lt"/>
              </a:rPr>
              <a:t>phòng</a:t>
            </a:r>
            <a:r>
              <a:rPr lang="en-US" sz="2000" dirty="0">
                <a:latin typeface="+mj-lt"/>
              </a:rPr>
              <a:t> </a:t>
            </a:r>
            <a:r>
              <a:rPr lang="en-US" sz="2000" dirty="0" err="1">
                <a:latin typeface="+mj-lt"/>
              </a:rPr>
              <a:t>trọ</a:t>
            </a:r>
            <a:endParaRPr sz="2000" dirty="0">
              <a:latin typeface="+mj-lt"/>
            </a:endParaRPr>
          </a:p>
        </p:txBody>
      </p:sp>
      <p:sp>
        <p:nvSpPr>
          <p:cNvPr id="2" name="Rectangle 1">
            <a:extLst>
              <a:ext uri="{FF2B5EF4-FFF2-40B4-BE49-F238E27FC236}">
                <a16:creationId xmlns:a16="http://schemas.microsoft.com/office/drawing/2014/main" id="{3EFAB9E7-B09F-43A5-B3C1-0FB84BF9FE0F}"/>
              </a:ext>
            </a:extLst>
          </p:cNvPr>
          <p:cNvSpPr/>
          <p:nvPr/>
        </p:nvSpPr>
        <p:spPr>
          <a:xfrm>
            <a:off x="247073" y="515246"/>
            <a:ext cx="8782493"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886;p70">
            <a:extLst>
              <a:ext uri="{FF2B5EF4-FFF2-40B4-BE49-F238E27FC236}">
                <a16:creationId xmlns:a16="http://schemas.microsoft.com/office/drawing/2014/main" id="{65D0D614-EEC6-4CAA-9839-0140175E2B74}"/>
              </a:ext>
            </a:extLst>
          </p:cNvPr>
          <p:cNvSpPr txBox="1">
            <a:spLocks/>
          </p:cNvSpPr>
          <p:nvPr/>
        </p:nvSpPr>
        <p:spPr>
          <a:xfrm>
            <a:off x="185079" y="1946777"/>
            <a:ext cx="3550254" cy="8435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1pPr>
            <a:lvl2pPr marL="914400" marR="0" lvl="1"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2pPr>
            <a:lvl3pPr marL="1371600" marR="0" lvl="2"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3pPr>
            <a:lvl4pPr marL="1828800" marR="0" lvl="3"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4pPr>
            <a:lvl5pPr marL="2286000" marR="0" lvl="4"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5pPr>
            <a:lvl6pPr marL="2743200" marR="0" lvl="5"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6pPr>
            <a:lvl7pPr marL="3200400" marR="0" lvl="6"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7pPr>
            <a:lvl8pPr marL="3657600" marR="0" lvl="7"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8pPr>
            <a:lvl9pPr marL="4114800" marR="0" lvl="8"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9pPr>
          </a:lstStyle>
          <a:p>
            <a:pPr marL="0" indent="0" algn="l"/>
            <a:r>
              <a:rPr lang="en-US" dirty="0" err="1">
                <a:latin typeface="Times New Roman" panose="02020603050405020304" pitchFamily="18" charset="0"/>
                <a:ea typeface="Calibri" panose="020F0502020204030204" pitchFamily="34" charset="0"/>
              </a:rPr>
              <a:t>Hiển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thị</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thông</a:t>
            </a:r>
            <a:r>
              <a:rPr lang="en-US" dirty="0">
                <a:latin typeface="Times New Roman" panose="02020603050405020304" pitchFamily="18" charset="0"/>
                <a:ea typeface="Calibri" panose="020F0502020204030204" pitchFamily="34" charset="0"/>
              </a:rPr>
              <a:t> tin ra Console:</a:t>
            </a:r>
          </a:p>
          <a:p>
            <a:pPr marL="0" indent="0" algn="l"/>
            <a:r>
              <a:rPr lang="en-US" dirty="0" err="1">
                <a:latin typeface="Times New Roman" panose="02020603050405020304" pitchFamily="18" charset="0"/>
                <a:ea typeface="Calibri" panose="020F0502020204030204" pitchFamily="34" charset="0"/>
              </a:rPr>
              <a:t>Thông</a:t>
            </a:r>
            <a:r>
              <a:rPr lang="en-US" dirty="0">
                <a:latin typeface="Times New Roman" panose="02020603050405020304" pitchFamily="18" charset="0"/>
                <a:ea typeface="Calibri" panose="020F0502020204030204" pitchFamily="34" charset="0"/>
              </a:rPr>
              <a:t> tin </a:t>
            </a:r>
            <a:r>
              <a:rPr lang="en-US" dirty="0" err="1">
                <a:latin typeface="Times New Roman" panose="02020603050405020304" pitchFamily="18" charset="0"/>
                <a:ea typeface="Calibri" panose="020F0502020204030204" pitchFamily="34" charset="0"/>
              </a:rPr>
              <a:t>các</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phòng</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trọ</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sẽ</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được</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hiển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thị</a:t>
            </a:r>
            <a:r>
              <a:rPr lang="en-US" dirty="0">
                <a:latin typeface="Times New Roman" panose="02020603050405020304" pitchFamily="18" charset="0"/>
                <a:ea typeface="Calibri" panose="020F0502020204030204" pitchFamily="34" charset="0"/>
              </a:rPr>
              <a:t> ở console.</a:t>
            </a:r>
            <a:endParaRPr lang="vi-VN" dirty="0">
              <a:latin typeface="Times New Roman" panose="02020603050405020304" pitchFamily="18" charset="0"/>
              <a:ea typeface="Calibri" panose="020F0502020204030204" pitchFamily="34" charset="0"/>
            </a:endParaRPr>
          </a:p>
          <a:p>
            <a:pPr marL="285750" indent="-285750" algn="l">
              <a:buFontTx/>
              <a:buChar char="-"/>
            </a:pPr>
            <a:endParaRPr lang="vi-VN" sz="1800" dirty="0">
              <a:latin typeface="Times New Roman" panose="02020603050405020304" pitchFamily="18" charset="0"/>
              <a:ea typeface="Calibri" panose="020F0502020204030204" pitchFamily="34" charset="0"/>
            </a:endParaRPr>
          </a:p>
          <a:p>
            <a:pPr marL="0" indent="0" algn="l"/>
            <a:endParaRPr lang="vi-VN" sz="1800" dirty="0">
              <a:latin typeface="Times New Roman" panose="02020603050405020304" pitchFamily="18" charset="0"/>
              <a:ea typeface="Calibri" panose="020F0502020204030204" pitchFamily="34" charset="0"/>
            </a:endParaRPr>
          </a:p>
        </p:txBody>
      </p:sp>
      <p:pic>
        <p:nvPicPr>
          <p:cNvPr id="6" name="Picture 5">
            <a:extLst>
              <a:ext uri="{FF2B5EF4-FFF2-40B4-BE49-F238E27FC236}">
                <a16:creationId xmlns:a16="http://schemas.microsoft.com/office/drawing/2014/main" id="{5F9522FE-A811-43AE-853E-84802DFB58B7}"/>
              </a:ext>
            </a:extLst>
          </p:cNvPr>
          <p:cNvPicPr>
            <a:picLocks noChangeAspect="1"/>
          </p:cNvPicPr>
          <p:nvPr/>
        </p:nvPicPr>
        <p:blipFill>
          <a:blip r:embed="rId3"/>
          <a:stretch>
            <a:fillRect/>
          </a:stretch>
        </p:blipFill>
        <p:spPr>
          <a:xfrm>
            <a:off x="3944600" y="863575"/>
            <a:ext cx="4875699" cy="3955521"/>
          </a:xfrm>
          <a:prstGeom prst="rect">
            <a:avLst/>
          </a:prstGeom>
        </p:spPr>
      </p:pic>
    </p:spTree>
    <p:extLst>
      <p:ext uri="{BB962C8B-B14F-4D97-AF65-F5344CB8AC3E}">
        <p14:creationId xmlns:p14="http://schemas.microsoft.com/office/powerpoint/2010/main" val="54409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82"/>
                                        </p:tgtEl>
                                        <p:attrNameLst>
                                          <p:attrName>style.visibility</p:attrName>
                                        </p:attrNameLst>
                                      </p:cBhvr>
                                      <p:to>
                                        <p:strVal val="visible"/>
                                      </p:to>
                                    </p:set>
                                    <p:animEffect transition="in" filter="fade">
                                      <p:cBhvr>
                                        <p:cTn id="12" dur="1000"/>
                                        <p:tgtEl>
                                          <p:spTgt spid="882"/>
                                        </p:tgtEl>
                                      </p:cBhvr>
                                    </p:animEffect>
                                    <p:anim calcmode="lin" valueType="num">
                                      <p:cBhvr>
                                        <p:cTn id="13" dur="1000" fill="hold"/>
                                        <p:tgtEl>
                                          <p:spTgt spid="882"/>
                                        </p:tgtEl>
                                        <p:attrNameLst>
                                          <p:attrName>ppt_x</p:attrName>
                                        </p:attrNameLst>
                                      </p:cBhvr>
                                      <p:tavLst>
                                        <p:tav tm="0">
                                          <p:val>
                                            <p:strVal val="#ppt_x"/>
                                          </p:val>
                                        </p:tav>
                                        <p:tav tm="100000">
                                          <p:val>
                                            <p:strVal val="#ppt_x"/>
                                          </p:val>
                                        </p:tav>
                                      </p:tavLst>
                                    </p:anim>
                                    <p:anim calcmode="lin" valueType="num">
                                      <p:cBhvr>
                                        <p:cTn id="14" dur="1000" fill="hold"/>
                                        <p:tgtEl>
                                          <p:spTgt spid="88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Math Subject for High school - 9th Grade: Polynomial Expressions by Slidesgo">
  <a:themeElements>
    <a:clrScheme name="Simple Light">
      <a:dk1>
        <a:srgbClr val="8C8C8C"/>
      </a:dk1>
      <a:lt1>
        <a:srgbClr val="FFFFFF"/>
      </a:lt1>
      <a:dk2>
        <a:srgbClr val="F2F2F2"/>
      </a:dk2>
      <a:lt2>
        <a:srgbClr val="D9D9D9"/>
      </a:lt2>
      <a:accent1>
        <a:srgbClr val="BFBFBF"/>
      </a:accent1>
      <a:accent2>
        <a:srgbClr val="737373"/>
      </a:accent2>
      <a:accent3>
        <a:srgbClr val="FFFFFF"/>
      </a:accent3>
      <a:accent4>
        <a:srgbClr val="FFFFFF"/>
      </a:accent4>
      <a:accent5>
        <a:srgbClr val="FFFFFF"/>
      </a:accent5>
      <a:accent6>
        <a:srgbClr val="FFFFFF"/>
      </a:accent6>
      <a:hlink>
        <a:srgbClr val="73737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1796</TotalTime>
  <Words>886</Words>
  <Application>Microsoft Office PowerPoint</Application>
  <PresentationFormat>On-screen Show (16:9)</PresentationFormat>
  <Paragraphs>86</Paragraphs>
  <Slides>23</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Microsoft PhagsPa</vt:lpstr>
      <vt:lpstr>Kanit</vt:lpstr>
      <vt:lpstr>Roboto Condensed Light</vt:lpstr>
      <vt:lpstr>Calibri</vt:lpstr>
      <vt:lpstr>Krona One</vt:lpstr>
      <vt:lpstr>Times New Roman</vt:lpstr>
      <vt:lpstr>Kanit Light</vt:lpstr>
      <vt:lpstr>Arial</vt:lpstr>
      <vt:lpstr>Math Subject for High school - 9th Grade: Polynomial Expressions by Slidesgo</vt:lpstr>
      <vt:lpstr>Xây dựng ứng dụng quản lý thông tin nhà trọ với C++ </vt:lpstr>
      <vt:lpstr>Thành viên nhóm</vt:lpstr>
      <vt:lpstr>Mục lục</vt:lpstr>
      <vt:lpstr>01</vt:lpstr>
      <vt:lpstr>PowerPoint Presentation</vt:lpstr>
      <vt:lpstr>02</vt:lpstr>
      <vt:lpstr>Ứng dụng với mục đích đáp ứng các chức năng sau đây:</vt:lpstr>
      <vt:lpstr>2.1.Nhập dữ liệu phòng trọ</vt:lpstr>
      <vt:lpstr>2.2.Hiển thị thông tin các phòng trọ</vt:lpstr>
      <vt:lpstr>2.2.Hiển thị thông tin các phòng trọ</vt:lpstr>
      <vt:lpstr>2.3.Thêm phòng trọ</vt:lpstr>
      <vt:lpstr>2.4.Xoá phòng trọ</vt:lpstr>
      <vt:lpstr>2.5.Tìm phòng trọ có chỉ số điện cao nhất</vt:lpstr>
      <vt:lpstr>2.6.Tìm người trong phòng trọ.</vt:lpstr>
      <vt:lpstr>2.7.Đếm số phòng trọ có đơn giá phòng cao nhất.</vt:lpstr>
      <vt:lpstr>2.8.Đếm số phòng trọ có người thuê với năm sinh  nhỏ hơn 2002. </vt:lpstr>
      <vt:lpstr>2.9.Tính tổng chỉ số điện của tất cả phòng trọ </vt:lpstr>
      <vt:lpstr>2.10.Tìm đường đi từ phòng trọ này đến phòng trọ kia bằng thuật giải BFS.  </vt:lpstr>
      <vt:lpstr>03</vt:lpstr>
      <vt:lpstr>04</vt:lpstr>
      <vt:lpstr>4.Nhận xét </vt:lpstr>
      <vt:lpstr>Q&amp;A</vt:lpstr>
      <vt:lpstr>Cảm ơn cô và các bạn đã lắng nghe bài thuyết trình.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ứng dụng quản lý thông tin nhà trọ với C++</dc:title>
  <dc:creator>My</dc:creator>
  <cp:lastModifiedBy>My Nguyễn</cp:lastModifiedBy>
  <cp:revision>34</cp:revision>
  <dcterms:modified xsi:type="dcterms:W3CDTF">2022-01-17T10:35:17Z</dcterms:modified>
</cp:coreProperties>
</file>