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312" r:id="rId2"/>
    <p:sldId id="260" r:id="rId3"/>
    <p:sldId id="257" r:id="rId4"/>
    <p:sldId id="263" r:id="rId5"/>
    <p:sldId id="316" r:id="rId6"/>
    <p:sldId id="313" r:id="rId7"/>
    <p:sldId id="258" r:id="rId8"/>
    <p:sldId id="317" r:id="rId9"/>
    <p:sldId id="318" r:id="rId10"/>
    <p:sldId id="319" r:id="rId11"/>
    <p:sldId id="320" r:id="rId12"/>
    <p:sldId id="321" r:id="rId13"/>
    <p:sldId id="322" r:id="rId14"/>
    <p:sldId id="323" r:id="rId15"/>
    <p:sldId id="324" r:id="rId16"/>
    <p:sldId id="325" r:id="rId17"/>
    <p:sldId id="326" r:id="rId18"/>
    <p:sldId id="328" r:id="rId19"/>
    <p:sldId id="314" r:id="rId20"/>
    <p:sldId id="329" r:id="rId21"/>
    <p:sldId id="330" r:id="rId22"/>
    <p:sldId id="272" r:id="rId23"/>
    <p:sldId id="29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Kanit" panose="020B0604020202020204" charset="-34"/>
      <p:regular r:id="rId30"/>
      <p:bold r:id="rId31"/>
      <p:italic r:id="rId32"/>
      <p:boldItalic r:id="rId33"/>
    </p:embeddedFont>
    <p:embeddedFont>
      <p:font typeface="Kanit Light" panose="020B0604020202020204" charset="-34"/>
      <p:regular r:id="rId34"/>
      <p:bold r:id="rId35"/>
      <p:italic r:id="rId36"/>
      <p:boldItalic r:id="rId37"/>
    </p:embeddedFont>
    <p:embeddedFont>
      <p:font typeface="Krona One" panose="020B0604020202020204" charset="0"/>
      <p:regular r:id="rId38"/>
    </p:embeddedFont>
    <p:embeddedFont>
      <p:font typeface="Microsoft PhagsPa" panose="020B0502040204020203" pitchFamily="34" charset="0"/>
      <p:regular r:id="rId39"/>
      <p:bold r:id="rId40"/>
    </p:embeddedFont>
    <p:embeddedFont>
      <p:font typeface="Roboto Condensed Light" panose="020B0604020202020204" pitchFamily="2" charset="0"/>
      <p:regular r:id="rId41"/>
      <p: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084A53-171C-4E62-A6A9-A0C7C994C67C}">
  <a:tblStyle styleId="{1C084A53-171C-4E62-A6A9-A0C7C994C6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8" d="100"/>
          <a:sy n="118"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0027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63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93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0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91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645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052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041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6315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412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898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a98c71ac8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ea98c71ac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603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071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a98c71ac8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a98c71ac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aecf9fbd1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aecf9fbd1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ea98c71ac8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ea98c71ac8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50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88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b01e0e9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b01e0e9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23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711010bbf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711010bb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778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1.png"/><Relationship Id="rId9"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bit.ly/2TyoMsr" TargetMode="External"/><Relationship Id="rId7" Type="http://schemas.openxmlformats.org/officeDocument/2006/relationships/image" Target="../media/image11.png"/><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850"/>
            <a:ext cx="9144000" cy="5141650"/>
            <a:chOff x="0" y="1850"/>
            <a:chExt cx="9144000" cy="5141650"/>
          </a:xfrm>
        </p:grpSpPr>
        <p:pic>
          <p:nvPicPr>
            <p:cNvPr id="10" name="Google Shape;10;p2"/>
            <p:cNvPicPr preferRelativeResize="0"/>
            <p:nvPr/>
          </p:nvPicPr>
          <p:blipFill rotWithShape="1">
            <a:blip r:embed="rId2">
              <a:alphaModFix/>
            </a:blip>
            <a:srcRect t="18" b="8732"/>
            <a:stretch/>
          </p:blipFill>
          <p:spPr>
            <a:xfrm>
              <a:off x="4857850" y="3708799"/>
              <a:ext cx="1350750" cy="1434700"/>
            </a:xfrm>
            <a:prstGeom prst="rect">
              <a:avLst/>
            </a:prstGeom>
            <a:noFill/>
            <a:ln>
              <a:noFill/>
            </a:ln>
            <a:effectLst>
              <a:outerShdw blurRad="257175" dist="57150" dir="4020000" algn="bl" rotWithShape="0">
                <a:schemeClr val="accent2">
                  <a:alpha val="12000"/>
                </a:schemeClr>
              </a:outerShdw>
            </a:effectLst>
          </p:spPr>
        </p:pic>
        <p:pic>
          <p:nvPicPr>
            <p:cNvPr id="11" name="Google Shape;11;p2"/>
            <p:cNvPicPr preferRelativeResize="0"/>
            <p:nvPr/>
          </p:nvPicPr>
          <p:blipFill rotWithShape="1">
            <a:blip r:embed="rId3">
              <a:alphaModFix/>
            </a:blip>
            <a:srcRect l="56069" t="50" b="15852"/>
            <a:stretch/>
          </p:blipFill>
          <p:spPr>
            <a:xfrm>
              <a:off x="0" y="2737950"/>
              <a:ext cx="1552400" cy="2405550"/>
            </a:xfrm>
            <a:prstGeom prst="rect">
              <a:avLst/>
            </a:prstGeom>
            <a:noFill/>
            <a:ln>
              <a:noFill/>
            </a:ln>
            <a:effectLst>
              <a:outerShdw blurRad="257175" dist="57150" dir="4020000" algn="bl" rotWithShape="0">
                <a:schemeClr val="accent2">
                  <a:alpha val="12000"/>
                </a:schemeClr>
              </a:outerShdw>
            </a:effectLst>
          </p:spPr>
        </p:pic>
        <p:pic>
          <p:nvPicPr>
            <p:cNvPr id="12" name="Google Shape;12;p2"/>
            <p:cNvPicPr preferRelativeResize="0"/>
            <p:nvPr/>
          </p:nvPicPr>
          <p:blipFill rotWithShape="1">
            <a:blip r:embed="rId4">
              <a:alphaModFix/>
            </a:blip>
            <a:srcRect t="65377" b="172"/>
            <a:stretch/>
          </p:blipFill>
          <p:spPr>
            <a:xfrm>
              <a:off x="1827625" y="1851"/>
              <a:ext cx="2541633" cy="830955"/>
            </a:xfrm>
            <a:prstGeom prst="rect">
              <a:avLst/>
            </a:prstGeom>
            <a:noFill/>
            <a:ln>
              <a:noFill/>
            </a:ln>
            <a:effectLst>
              <a:outerShdw blurRad="257175" dist="57150" dir="4020000" algn="bl" rotWithShape="0">
                <a:schemeClr val="accent2">
                  <a:alpha val="12000"/>
                </a:schemeClr>
              </a:outerShdw>
            </a:effectLst>
          </p:spPr>
        </p:pic>
        <p:pic>
          <p:nvPicPr>
            <p:cNvPr id="13" name="Google Shape;13;p2"/>
            <p:cNvPicPr preferRelativeResize="0"/>
            <p:nvPr/>
          </p:nvPicPr>
          <p:blipFill rotWithShape="1">
            <a:blip r:embed="rId5">
              <a:alphaModFix/>
            </a:blip>
            <a:srcRect r="57370"/>
            <a:stretch/>
          </p:blipFill>
          <p:spPr>
            <a:xfrm>
              <a:off x="8218075" y="1042850"/>
              <a:ext cx="925925" cy="2600600"/>
            </a:xfrm>
            <a:prstGeom prst="rect">
              <a:avLst/>
            </a:prstGeom>
            <a:noFill/>
            <a:ln>
              <a:noFill/>
            </a:ln>
            <a:effectLst>
              <a:outerShdw blurRad="257175" dist="57150" dir="4020000" algn="bl" rotWithShape="0">
                <a:schemeClr val="accent2">
                  <a:alpha val="12000"/>
                </a:schemeClr>
              </a:outerShdw>
            </a:effectLst>
          </p:spPr>
        </p:pic>
        <p:pic>
          <p:nvPicPr>
            <p:cNvPr id="14" name="Google Shape;14;p2"/>
            <p:cNvPicPr preferRelativeResize="0"/>
            <p:nvPr/>
          </p:nvPicPr>
          <p:blipFill rotWithShape="1">
            <a:blip r:embed="rId6">
              <a:alphaModFix/>
            </a:blip>
            <a:srcRect b="40262"/>
            <a:stretch/>
          </p:blipFill>
          <p:spPr>
            <a:xfrm>
              <a:off x="2095900" y="3967575"/>
              <a:ext cx="2019301" cy="1175925"/>
            </a:xfrm>
            <a:prstGeom prst="rect">
              <a:avLst/>
            </a:prstGeom>
            <a:noFill/>
            <a:ln>
              <a:noFill/>
            </a:ln>
            <a:effectLst>
              <a:outerShdw blurRad="257175" dist="57150" dir="4020000" algn="bl" rotWithShape="0">
                <a:schemeClr val="accent2">
                  <a:alpha val="12000"/>
                </a:schemeClr>
              </a:outerShdw>
            </a:effectLst>
          </p:spPr>
        </p:pic>
        <p:pic>
          <p:nvPicPr>
            <p:cNvPr id="15" name="Google Shape;15;p2"/>
            <p:cNvPicPr preferRelativeResize="0"/>
            <p:nvPr/>
          </p:nvPicPr>
          <p:blipFill rotWithShape="1">
            <a:blip r:embed="rId7">
              <a:alphaModFix/>
            </a:blip>
            <a:srcRect t="70876" r="5311"/>
            <a:stretch/>
          </p:blipFill>
          <p:spPr>
            <a:xfrm>
              <a:off x="7162450" y="1850"/>
              <a:ext cx="1981550" cy="539501"/>
            </a:xfrm>
            <a:prstGeom prst="rect">
              <a:avLst/>
            </a:prstGeom>
            <a:noFill/>
            <a:ln>
              <a:noFill/>
            </a:ln>
            <a:effectLst>
              <a:outerShdw blurRad="257175" dist="57150" dir="4020000" algn="bl" rotWithShape="0">
                <a:schemeClr val="accent2">
                  <a:alpha val="12000"/>
                </a:schemeClr>
              </a:outerShdw>
            </a:effectLst>
          </p:spPr>
        </p:pic>
        <p:pic>
          <p:nvPicPr>
            <p:cNvPr id="16" name="Google Shape;16;p2"/>
            <p:cNvPicPr preferRelativeResize="0"/>
            <p:nvPr/>
          </p:nvPicPr>
          <p:blipFill rotWithShape="1">
            <a:blip r:embed="rId8">
              <a:alphaModFix/>
            </a:blip>
            <a:srcRect t="51245"/>
            <a:stretch/>
          </p:blipFill>
          <p:spPr>
            <a:xfrm>
              <a:off x="4819371" y="3519"/>
              <a:ext cx="1892967" cy="830957"/>
            </a:xfrm>
            <a:prstGeom prst="rect">
              <a:avLst/>
            </a:prstGeom>
            <a:noFill/>
            <a:ln>
              <a:noFill/>
            </a:ln>
            <a:effectLst>
              <a:outerShdw blurRad="257175" dist="57150" dir="4020000" algn="bl" rotWithShape="0">
                <a:schemeClr val="accent2">
                  <a:alpha val="12000"/>
                </a:schemeClr>
              </a:outerShdw>
            </a:effectLst>
          </p:spPr>
        </p:pic>
        <p:pic>
          <p:nvPicPr>
            <p:cNvPr id="17" name="Google Shape;17;p2"/>
            <p:cNvPicPr preferRelativeResize="0"/>
            <p:nvPr/>
          </p:nvPicPr>
          <p:blipFill rotWithShape="1">
            <a:blip r:embed="rId9">
              <a:alphaModFix/>
            </a:blip>
            <a:srcRect l="12219"/>
            <a:stretch/>
          </p:blipFill>
          <p:spPr>
            <a:xfrm rot="10800000" flipH="1">
              <a:off x="200" y="270701"/>
              <a:ext cx="1906599" cy="2301049"/>
            </a:xfrm>
            <a:prstGeom prst="rect">
              <a:avLst/>
            </a:prstGeom>
            <a:noFill/>
            <a:ln>
              <a:noFill/>
            </a:ln>
            <a:effectLst>
              <a:outerShdw blurRad="257175" dist="57150" dir="4140000" algn="bl" rotWithShape="0">
                <a:schemeClr val="accent2">
                  <a:alpha val="10000"/>
                </a:schemeClr>
              </a:outerShdw>
            </a:effectLst>
          </p:spPr>
        </p:pic>
        <p:grpSp>
          <p:nvGrpSpPr>
            <p:cNvPr id="18" name="Google Shape;18;p2"/>
            <p:cNvGrpSpPr/>
            <p:nvPr/>
          </p:nvGrpSpPr>
          <p:grpSpPr>
            <a:xfrm>
              <a:off x="6951250" y="3708794"/>
              <a:ext cx="2192750" cy="1434706"/>
              <a:chOff x="6951250" y="3708794"/>
              <a:chExt cx="2192750" cy="1434706"/>
            </a:xfrm>
          </p:grpSpPr>
          <p:pic>
            <p:nvPicPr>
              <p:cNvPr id="19" name="Google Shape;19;p2"/>
              <p:cNvPicPr preferRelativeResize="0"/>
              <p:nvPr/>
            </p:nvPicPr>
            <p:blipFill rotWithShape="1">
              <a:blip r:embed="rId10">
                <a:alphaModFix/>
              </a:blip>
              <a:srcRect r="10770" b="12033"/>
              <a:stretch/>
            </p:blipFill>
            <p:spPr>
              <a:xfrm>
                <a:off x="6951250" y="4207450"/>
                <a:ext cx="2192750" cy="936050"/>
              </a:xfrm>
              <a:prstGeom prst="rect">
                <a:avLst/>
              </a:prstGeom>
              <a:noFill/>
              <a:ln>
                <a:noFill/>
              </a:ln>
              <a:effectLst>
                <a:outerShdw blurRad="257175" dist="57150" dir="4020000" algn="bl" rotWithShape="0">
                  <a:schemeClr val="accent2">
                    <a:alpha val="12000"/>
                  </a:schemeClr>
                </a:outerShdw>
              </a:effectLst>
            </p:spPr>
          </p:pic>
          <p:pic>
            <p:nvPicPr>
              <p:cNvPr id="20" name="Google Shape;20;p2"/>
              <p:cNvPicPr preferRelativeResize="0"/>
              <p:nvPr/>
            </p:nvPicPr>
            <p:blipFill>
              <a:blip r:embed="rId11">
                <a:alphaModFix/>
              </a:blip>
              <a:stretch>
                <a:fillRect/>
              </a:stretch>
            </p:blipFill>
            <p:spPr>
              <a:xfrm>
                <a:off x="7263799" y="3708794"/>
                <a:ext cx="954267" cy="981311"/>
              </a:xfrm>
              <a:prstGeom prst="rect">
                <a:avLst/>
              </a:prstGeom>
              <a:noFill/>
              <a:ln>
                <a:noFill/>
              </a:ln>
              <a:effectLst>
                <a:outerShdw blurRad="257175" dist="57150" dir="4140000" algn="bl" rotWithShape="0">
                  <a:schemeClr val="accent2">
                    <a:alpha val="10000"/>
                  </a:schemeClr>
                </a:outerShdw>
              </a:effectLst>
            </p:spPr>
          </p:pic>
        </p:grpSp>
      </p:grpSp>
      <p:sp>
        <p:nvSpPr>
          <p:cNvPr id="21" name="Google Shape;21;p2"/>
          <p:cNvSpPr txBox="1">
            <a:spLocks noGrp="1"/>
          </p:cNvSpPr>
          <p:nvPr>
            <p:ph type="ctrTitle"/>
          </p:nvPr>
        </p:nvSpPr>
        <p:spPr>
          <a:xfrm>
            <a:off x="722525" y="1542688"/>
            <a:ext cx="7699200" cy="164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solidFill>
                  <a:schemeClr val="accent2"/>
                </a:solidFill>
                <a:latin typeface="Krona One"/>
                <a:ea typeface="Krona One"/>
                <a:cs typeface="Krona One"/>
                <a:sym typeface="Kron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1922925" y="3240338"/>
            <a:ext cx="5298300" cy="35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solidFill>
                  <a:schemeClr val="accent2"/>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396"/>
        <p:cNvGrpSpPr/>
        <p:nvPr/>
      </p:nvGrpSpPr>
      <p:grpSpPr>
        <a:xfrm>
          <a:off x="0" y="0"/>
          <a:ext cx="0" cy="0"/>
          <a:chOff x="0" y="0"/>
          <a:chExt cx="0" cy="0"/>
        </a:xfrm>
      </p:grpSpPr>
      <p:grpSp>
        <p:nvGrpSpPr>
          <p:cNvPr id="397" name="Google Shape;397;p34"/>
          <p:cNvGrpSpPr/>
          <p:nvPr/>
        </p:nvGrpSpPr>
        <p:grpSpPr>
          <a:xfrm>
            <a:off x="0" y="0"/>
            <a:ext cx="9144000" cy="5143500"/>
            <a:chOff x="0" y="0"/>
            <a:chExt cx="9144000" cy="5143500"/>
          </a:xfrm>
        </p:grpSpPr>
        <p:pic>
          <p:nvPicPr>
            <p:cNvPr id="398" name="Google Shape;398;p34"/>
            <p:cNvPicPr preferRelativeResize="0"/>
            <p:nvPr/>
          </p:nvPicPr>
          <p:blipFill rotWithShape="1">
            <a:blip r:embed="rId2">
              <a:alphaModFix/>
            </a:blip>
            <a:srcRect t="25562" r="43889"/>
            <a:stretch/>
          </p:blipFill>
          <p:spPr>
            <a:xfrm>
              <a:off x="8162899" y="0"/>
              <a:ext cx="981101" cy="1378949"/>
            </a:xfrm>
            <a:prstGeom prst="rect">
              <a:avLst/>
            </a:prstGeom>
            <a:noFill/>
            <a:ln>
              <a:noFill/>
            </a:ln>
            <a:effectLst>
              <a:outerShdw blurRad="257175" dist="57150" dir="4140000" algn="bl" rotWithShape="0">
                <a:schemeClr val="accent2">
                  <a:alpha val="10000"/>
                </a:schemeClr>
              </a:outerShdw>
            </a:effectLst>
          </p:spPr>
        </p:pic>
        <p:pic>
          <p:nvPicPr>
            <p:cNvPr id="399" name="Google Shape;399;p34"/>
            <p:cNvPicPr preferRelativeResize="0"/>
            <p:nvPr/>
          </p:nvPicPr>
          <p:blipFill rotWithShape="1">
            <a:blip r:embed="rId3">
              <a:alphaModFix/>
            </a:blip>
            <a:srcRect l="61935"/>
            <a:stretch/>
          </p:blipFill>
          <p:spPr>
            <a:xfrm>
              <a:off x="0" y="3293550"/>
              <a:ext cx="722375" cy="1849950"/>
            </a:xfrm>
            <a:prstGeom prst="rect">
              <a:avLst/>
            </a:prstGeom>
            <a:noFill/>
            <a:ln>
              <a:noFill/>
            </a:ln>
            <a:effectLst>
              <a:outerShdw blurRad="257175" dist="57150" dir="4020000" algn="bl" rotWithShape="0">
                <a:schemeClr val="accent2">
                  <a:alpha val="12000"/>
                </a:schemeClr>
              </a:outerShdw>
            </a:effectLst>
          </p:spPr>
        </p:pic>
        <p:pic>
          <p:nvPicPr>
            <p:cNvPr id="400" name="Google Shape;400;p34"/>
            <p:cNvPicPr preferRelativeResize="0"/>
            <p:nvPr/>
          </p:nvPicPr>
          <p:blipFill rotWithShape="1">
            <a:blip r:embed="rId4">
              <a:alphaModFix/>
            </a:blip>
            <a:srcRect l="38563" t="41243" b="5"/>
            <a:stretch/>
          </p:blipFill>
          <p:spPr>
            <a:xfrm>
              <a:off x="0" y="0"/>
              <a:ext cx="1285651" cy="1088425"/>
            </a:xfrm>
            <a:prstGeom prst="rect">
              <a:avLst/>
            </a:prstGeom>
            <a:noFill/>
            <a:ln>
              <a:noFill/>
            </a:ln>
            <a:effectLst>
              <a:outerShdw blurRad="257175" dist="57150" dir="4020000" algn="bl" rotWithShape="0">
                <a:schemeClr val="accent2">
                  <a:alpha val="12000"/>
                </a:schemeClr>
              </a:outerShdw>
            </a:effectLst>
          </p:spPr>
        </p:pic>
        <p:grpSp>
          <p:nvGrpSpPr>
            <p:cNvPr id="401" name="Google Shape;401;p34"/>
            <p:cNvGrpSpPr/>
            <p:nvPr/>
          </p:nvGrpSpPr>
          <p:grpSpPr>
            <a:xfrm>
              <a:off x="8060600" y="3106225"/>
              <a:ext cx="1083400" cy="2037275"/>
              <a:chOff x="8060600" y="3106225"/>
              <a:chExt cx="1083400" cy="2037275"/>
            </a:xfrm>
          </p:grpSpPr>
          <p:pic>
            <p:nvPicPr>
              <p:cNvPr id="402" name="Google Shape;402;p34"/>
              <p:cNvPicPr preferRelativeResize="0"/>
              <p:nvPr/>
            </p:nvPicPr>
            <p:blipFill rotWithShape="1">
              <a:blip r:embed="rId5">
                <a:alphaModFix/>
              </a:blip>
              <a:srcRect r="52424" b="34477"/>
              <a:stretch/>
            </p:blipFill>
            <p:spPr>
              <a:xfrm>
                <a:off x="8060600" y="4497400"/>
                <a:ext cx="1083400" cy="646100"/>
              </a:xfrm>
              <a:prstGeom prst="rect">
                <a:avLst/>
              </a:prstGeom>
              <a:noFill/>
              <a:ln>
                <a:noFill/>
              </a:ln>
              <a:effectLst>
                <a:outerShdw blurRad="257175" dist="57150" dir="4020000" algn="bl" rotWithShape="0">
                  <a:schemeClr val="accent2">
                    <a:alpha val="12000"/>
                  </a:schemeClr>
                </a:outerShdw>
              </a:effectLst>
            </p:spPr>
          </p:pic>
          <p:pic>
            <p:nvPicPr>
              <p:cNvPr id="403" name="Google Shape;403;p34"/>
              <p:cNvPicPr preferRelativeResize="0"/>
              <p:nvPr/>
            </p:nvPicPr>
            <p:blipFill rotWithShape="1">
              <a:blip r:embed="rId6">
                <a:alphaModFix/>
              </a:blip>
              <a:srcRect t="169" r="61669" b="169"/>
              <a:stretch/>
            </p:blipFill>
            <p:spPr>
              <a:xfrm>
                <a:off x="8421625" y="3106225"/>
                <a:ext cx="722376" cy="1782475"/>
              </a:xfrm>
              <a:prstGeom prst="rect">
                <a:avLst/>
              </a:prstGeom>
              <a:noFill/>
              <a:ln>
                <a:noFill/>
              </a:ln>
              <a:effectLst>
                <a:outerShdw blurRad="257175" dist="57150" dir="4020000" algn="bl" rotWithShape="0">
                  <a:schemeClr val="accent2">
                    <a:alpha val="12000"/>
                  </a:schemeClr>
                </a:outerShdw>
              </a:effectLst>
            </p:spPr>
          </p:pic>
        </p:grpSp>
        <p:pic>
          <p:nvPicPr>
            <p:cNvPr id="404" name="Google Shape;404;p34"/>
            <p:cNvPicPr preferRelativeResize="0"/>
            <p:nvPr/>
          </p:nvPicPr>
          <p:blipFill rotWithShape="1">
            <a:blip r:embed="rId7">
              <a:alphaModFix/>
            </a:blip>
            <a:srcRect b="55620"/>
            <a:stretch/>
          </p:blipFill>
          <p:spPr>
            <a:xfrm>
              <a:off x="820800" y="4616100"/>
              <a:ext cx="1192400" cy="527400"/>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405"/>
        <p:cNvGrpSpPr/>
        <p:nvPr/>
      </p:nvGrpSpPr>
      <p:grpSpPr>
        <a:xfrm>
          <a:off x="0" y="0"/>
          <a:ext cx="0" cy="0"/>
          <a:chOff x="0" y="0"/>
          <a:chExt cx="0" cy="0"/>
        </a:xfrm>
      </p:grpSpPr>
      <p:grpSp>
        <p:nvGrpSpPr>
          <p:cNvPr id="406" name="Google Shape;406;p35"/>
          <p:cNvGrpSpPr/>
          <p:nvPr/>
        </p:nvGrpSpPr>
        <p:grpSpPr>
          <a:xfrm>
            <a:off x="-2" y="1475"/>
            <a:ext cx="9144002" cy="5142025"/>
            <a:chOff x="-2" y="1475"/>
            <a:chExt cx="9144002" cy="5142025"/>
          </a:xfrm>
        </p:grpSpPr>
        <p:pic>
          <p:nvPicPr>
            <p:cNvPr id="407" name="Google Shape;407;p35"/>
            <p:cNvPicPr preferRelativeResize="0"/>
            <p:nvPr/>
          </p:nvPicPr>
          <p:blipFill rotWithShape="1">
            <a:blip r:embed="rId2">
              <a:alphaModFix/>
            </a:blip>
            <a:srcRect t="30454"/>
            <a:stretch/>
          </p:blipFill>
          <p:spPr>
            <a:xfrm>
              <a:off x="91975" y="1475"/>
              <a:ext cx="1679651" cy="993301"/>
            </a:xfrm>
            <a:prstGeom prst="rect">
              <a:avLst/>
            </a:prstGeom>
            <a:noFill/>
            <a:ln>
              <a:noFill/>
            </a:ln>
            <a:effectLst>
              <a:outerShdw blurRad="257175" dist="57150" dir="4140000" algn="bl" rotWithShape="0">
                <a:schemeClr val="accent2">
                  <a:alpha val="12000"/>
                </a:schemeClr>
              </a:outerShdw>
            </a:effectLst>
          </p:spPr>
        </p:pic>
        <p:grpSp>
          <p:nvGrpSpPr>
            <p:cNvPr id="408" name="Google Shape;408;p35"/>
            <p:cNvGrpSpPr/>
            <p:nvPr/>
          </p:nvGrpSpPr>
          <p:grpSpPr>
            <a:xfrm>
              <a:off x="-2" y="3282075"/>
              <a:ext cx="1835200" cy="1861425"/>
              <a:chOff x="-2" y="3282075"/>
              <a:chExt cx="1835200" cy="1861425"/>
            </a:xfrm>
          </p:grpSpPr>
          <p:pic>
            <p:nvPicPr>
              <p:cNvPr id="409" name="Google Shape;409;p35"/>
              <p:cNvPicPr preferRelativeResize="0"/>
              <p:nvPr/>
            </p:nvPicPr>
            <p:blipFill rotWithShape="1">
              <a:blip r:embed="rId3">
                <a:alphaModFix/>
              </a:blip>
              <a:srcRect r="37578"/>
              <a:stretch/>
            </p:blipFill>
            <p:spPr>
              <a:xfrm flipH="1">
                <a:off x="-2" y="3282075"/>
                <a:ext cx="873450" cy="1705200"/>
              </a:xfrm>
              <a:prstGeom prst="rect">
                <a:avLst/>
              </a:prstGeom>
              <a:noFill/>
              <a:ln>
                <a:noFill/>
              </a:ln>
              <a:effectLst>
                <a:outerShdw blurRad="257175" dist="57150" dir="4020000" algn="bl" rotWithShape="0">
                  <a:schemeClr val="accent2">
                    <a:alpha val="12000"/>
                  </a:schemeClr>
                </a:outerShdw>
              </a:effectLst>
            </p:spPr>
          </p:pic>
          <p:pic>
            <p:nvPicPr>
              <p:cNvPr id="410" name="Google Shape;410;p35"/>
              <p:cNvPicPr preferRelativeResize="0"/>
              <p:nvPr/>
            </p:nvPicPr>
            <p:blipFill rotWithShape="1">
              <a:blip r:embed="rId4">
                <a:alphaModFix/>
              </a:blip>
              <a:srcRect l="9543" b="43397"/>
              <a:stretch/>
            </p:blipFill>
            <p:spPr>
              <a:xfrm>
                <a:off x="-2" y="4150200"/>
                <a:ext cx="1835200" cy="993300"/>
              </a:xfrm>
              <a:prstGeom prst="rect">
                <a:avLst/>
              </a:prstGeom>
              <a:noFill/>
              <a:ln>
                <a:noFill/>
              </a:ln>
              <a:effectLst>
                <a:outerShdw blurRad="257175" dist="57150" dir="4140000" algn="bl" rotWithShape="0">
                  <a:schemeClr val="accent2">
                    <a:alpha val="12000"/>
                  </a:schemeClr>
                </a:outerShdw>
              </a:effectLst>
            </p:spPr>
          </p:pic>
        </p:grpSp>
        <p:pic>
          <p:nvPicPr>
            <p:cNvPr id="411" name="Google Shape;411;p35"/>
            <p:cNvPicPr preferRelativeResize="0"/>
            <p:nvPr/>
          </p:nvPicPr>
          <p:blipFill rotWithShape="1">
            <a:blip r:embed="rId5">
              <a:alphaModFix/>
            </a:blip>
            <a:srcRect r="40191"/>
            <a:stretch/>
          </p:blipFill>
          <p:spPr>
            <a:xfrm>
              <a:off x="8421625" y="1684425"/>
              <a:ext cx="722375" cy="1446350"/>
            </a:xfrm>
            <a:prstGeom prst="rect">
              <a:avLst/>
            </a:prstGeom>
            <a:noFill/>
            <a:ln>
              <a:noFill/>
            </a:ln>
            <a:effectLst>
              <a:outerShdw blurRad="257175" dist="57150" dir="4140000" algn="bl" rotWithShape="0">
                <a:schemeClr val="accent2">
                  <a:alpha val="12000"/>
                </a:schemeClr>
              </a:outerShdw>
            </a:effectLst>
          </p:spPr>
        </p:pic>
        <p:pic>
          <p:nvPicPr>
            <p:cNvPr id="412" name="Google Shape;412;p35"/>
            <p:cNvPicPr preferRelativeResize="0"/>
            <p:nvPr/>
          </p:nvPicPr>
          <p:blipFill rotWithShape="1">
            <a:blip r:embed="rId6">
              <a:alphaModFix/>
            </a:blip>
            <a:srcRect t="65377" b="172"/>
            <a:stretch/>
          </p:blipFill>
          <p:spPr>
            <a:xfrm>
              <a:off x="6596153" y="1475"/>
              <a:ext cx="2547847" cy="833001"/>
            </a:xfrm>
            <a:prstGeom prst="rect">
              <a:avLst/>
            </a:prstGeom>
            <a:noFill/>
            <a:ln>
              <a:noFill/>
            </a:ln>
            <a:effectLst>
              <a:outerShdw blurRad="257175" dist="57150" dir="4020000" algn="bl" rotWithShape="0">
                <a:schemeClr val="accent2">
                  <a:alpha val="12000"/>
                </a:schemeClr>
              </a:outerShdw>
            </a:effectLst>
          </p:spPr>
        </p:pic>
        <p:pic>
          <p:nvPicPr>
            <p:cNvPr id="413" name="Google Shape;413;p35"/>
            <p:cNvPicPr preferRelativeResize="0"/>
            <p:nvPr/>
          </p:nvPicPr>
          <p:blipFill rotWithShape="1">
            <a:blip r:embed="rId7">
              <a:alphaModFix/>
            </a:blip>
            <a:srcRect r="2704" b="33466"/>
            <a:stretch/>
          </p:blipFill>
          <p:spPr>
            <a:xfrm>
              <a:off x="6711125" y="3980725"/>
              <a:ext cx="2432875" cy="1162775"/>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5" name="Google Shape;25;p3"/>
          <p:cNvSpPr txBox="1">
            <a:spLocks noGrp="1"/>
          </p:cNvSpPr>
          <p:nvPr>
            <p:ph type="title" idx="2" hasCustomPrompt="1"/>
          </p:nvPr>
        </p:nvSpPr>
        <p:spPr>
          <a:xfrm>
            <a:off x="2366525" y="1226756"/>
            <a:ext cx="1313100" cy="6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4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6" name="Google Shape;26;p3"/>
          <p:cNvSpPr txBox="1">
            <a:spLocks noGrp="1"/>
          </p:cNvSpPr>
          <p:nvPr>
            <p:ph type="subTitle" idx="1"/>
          </p:nvPr>
        </p:nvSpPr>
        <p:spPr>
          <a:xfrm>
            <a:off x="1503425" y="3759905"/>
            <a:ext cx="3039300" cy="57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grpSp>
        <p:nvGrpSpPr>
          <p:cNvPr id="27" name="Google Shape;27;p3"/>
          <p:cNvGrpSpPr/>
          <p:nvPr/>
        </p:nvGrpSpPr>
        <p:grpSpPr>
          <a:xfrm>
            <a:off x="-6488" y="0"/>
            <a:ext cx="6314939" cy="5143501"/>
            <a:chOff x="-6488" y="0"/>
            <a:chExt cx="6314939" cy="5143501"/>
          </a:xfrm>
        </p:grpSpPr>
        <p:pic>
          <p:nvPicPr>
            <p:cNvPr id="28" name="Google Shape;28;p3"/>
            <p:cNvPicPr preferRelativeResize="0"/>
            <p:nvPr/>
          </p:nvPicPr>
          <p:blipFill rotWithShape="1">
            <a:blip r:embed="rId2">
              <a:alphaModFix/>
            </a:blip>
            <a:srcRect l="35102" b="30776"/>
            <a:stretch/>
          </p:blipFill>
          <p:spPr>
            <a:xfrm>
              <a:off x="0" y="3995650"/>
              <a:ext cx="1077274" cy="1147850"/>
            </a:xfrm>
            <a:prstGeom prst="rect">
              <a:avLst/>
            </a:prstGeom>
            <a:noFill/>
            <a:ln>
              <a:noFill/>
            </a:ln>
            <a:effectLst>
              <a:outerShdw blurRad="257175" dist="57150" dir="4140000" algn="bl" rotWithShape="0">
                <a:schemeClr val="accent2">
                  <a:alpha val="12000"/>
                </a:schemeClr>
              </a:outerShdw>
            </a:effectLst>
          </p:spPr>
        </p:pic>
        <p:pic>
          <p:nvPicPr>
            <p:cNvPr id="29" name="Google Shape;29;p3"/>
            <p:cNvPicPr preferRelativeResize="0"/>
            <p:nvPr/>
          </p:nvPicPr>
          <p:blipFill rotWithShape="1">
            <a:blip r:embed="rId3">
              <a:alphaModFix/>
            </a:blip>
            <a:srcRect t="36081" r="41520"/>
            <a:stretch/>
          </p:blipFill>
          <p:spPr>
            <a:xfrm flipH="1">
              <a:off x="-6488" y="0"/>
              <a:ext cx="1457726" cy="1512000"/>
            </a:xfrm>
            <a:prstGeom prst="rect">
              <a:avLst/>
            </a:prstGeom>
            <a:noFill/>
            <a:ln>
              <a:noFill/>
            </a:ln>
            <a:effectLst>
              <a:outerShdw blurRad="257175" dist="57150" dir="4140000" algn="bl" rotWithShape="0">
                <a:schemeClr val="accent2">
                  <a:alpha val="12000"/>
                </a:schemeClr>
              </a:outerShdw>
            </a:effectLst>
          </p:spPr>
        </p:pic>
        <p:pic>
          <p:nvPicPr>
            <p:cNvPr id="30" name="Google Shape;30;p3"/>
            <p:cNvPicPr preferRelativeResize="0"/>
            <p:nvPr/>
          </p:nvPicPr>
          <p:blipFill rotWithShape="1">
            <a:blip r:embed="rId4">
              <a:alphaModFix/>
            </a:blip>
            <a:srcRect t="67282"/>
            <a:stretch/>
          </p:blipFill>
          <p:spPr>
            <a:xfrm>
              <a:off x="3633925" y="0"/>
              <a:ext cx="2674526" cy="984250"/>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grpSp>
        <p:nvGrpSpPr>
          <p:cNvPr id="32" name="Google Shape;32;p4"/>
          <p:cNvGrpSpPr/>
          <p:nvPr/>
        </p:nvGrpSpPr>
        <p:grpSpPr>
          <a:xfrm>
            <a:off x="-6" y="0"/>
            <a:ext cx="9144006" cy="5143500"/>
            <a:chOff x="-6" y="0"/>
            <a:chExt cx="9144006" cy="5143500"/>
          </a:xfrm>
        </p:grpSpPr>
        <p:grpSp>
          <p:nvGrpSpPr>
            <p:cNvPr id="33" name="Google Shape;33;p4"/>
            <p:cNvGrpSpPr/>
            <p:nvPr/>
          </p:nvGrpSpPr>
          <p:grpSpPr>
            <a:xfrm>
              <a:off x="8424200" y="0"/>
              <a:ext cx="719800" cy="2495550"/>
              <a:chOff x="8254126" y="-279913"/>
              <a:chExt cx="894495" cy="3101218"/>
            </a:xfrm>
          </p:grpSpPr>
          <p:pic>
            <p:nvPicPr>
              <p:cNvPr id="34" name="Google Shape;34;p4"/>
              <p:cNvPicPr preferRelativeResize="0"/>
              <p:nvPr/>
            </p:nvPicPr>
            <p:blipFill rotWithShape="1">
              <a:blip r:embed="rId2">
                <a:alphaModFix/>
              </a:blip>
              <a:srcRect r="59278"/>
              <a:stretch/>
            </p:blipFill>
            <p:spPr>
              <a:xfrm>
                <a:off x="8423999" y="1219124"/>
                <a:ext cx="724618" cy="1602181"/>
              </a:xfrm>
              <a:prstGeom prst="rect">
                <a:avLst/>
              </a:prstGeom>
              <a:noFill/>
              <a:ln>
                <a:noFill/>
              </a:ln>
              <a:effectLst>
                <a:outerShdw blurRad="257175" dist="57150" dir="4140000" algn="bl" rotWithShape="0">
                  <a:schemeClr val="accent2">
                    <a:alpha val="12000"/>
                  </a:schemeClr>
                </a:outerShdw>
              </a:effectLst>
            </p:spPr>
          </p:pic>
          <p:pic>
            <p:nvPicPr>
              <p:cNvPr id="35" name="Google Shape;35;p4"/>
              <p:cNvPicPr preferRelativeResize="0"/>
              <p:nvPr/>
            </p:nvPicPr>
            <p:blipFill rotWithShape="1">
              <a:blip r:embed="rId3">
                <a:alphaModFix/>
              </a:blip>
              <a:srcRect t="11316" r="63206"/>
              <a:stretch/>
            </p:blipFill>
            <p:spPr>
              <a:xfrm>
                <a:off x="8254126" y="-279913"/>
                <a:ext cx="894495" cy="1833448"/>
              </a:xfrm>
              <a:prstGeom prst="rect">
                <a:avLst/>
              </a:prstGeom>
              <a:noFill/>
              <a:ln>
                <a:noFill/>
              </a:ln>
              <a:effectLst>
                <a:outerShdw blurRad="257175" dist="57150" dir="4140000" algn="bl" rotWithShape="0">
                  <a:schemeClr val="accent2">
                    <a:alpha val="12000"/>
                  </a:schemeClr>
                </a:outerShdw>
              </a:effectLst>
            </p:spPr>
          </p:pic>
        </p:grpSp>
        <p:grpSp>
          <p:nvGrpSpPr>
            <p:cNvPr id="36" name="Google Shape;36;p4"/>
            <p:cNvGrpSpPr/>
            <p:nvPr/>
          </p:nvGrpSpPr>
          <p:grpSpPr>
            <a:xfrm>
              <a:off x="-6" y="3241750"/>
              <a:ext cx="1520556" cy="1901749"/>
              <a:chOff x="-6" y="3241750"/>
              <a:chExt cx="1520556" cy="1901749"/>
            </a:xfrm>
          </p:grpSpPr>
          <p:pic>
            <p:nvPicPr>
              <p:cNvPr id="37" name="Google Shape;37;p4"/>
              <p:cNvPicPr preferRelativeResize="0"/>
              <p:nvPr/>
            </p:nvPicPr>
            <p:blipFill rotWithShape="1">
              <a:blip r:embed="rId4">
                <a:alphaModFix/>
              </a:blip>
              <a:srcRect r="29088" b="42574"/>
              <a:stretch/>
            </p:blipFill>
            <p:spPr>
              <a:xfrm rot="5400000">
                <a:off x="-74437" y="3548512"/>
                <a:ext cx="1669424" cy="1520550"/>
              </a:xfrm>
              <a:prstGeom prst="rect">
                <a:avLst/>
              </a:prstGeom>
              <a:noFill/>
              <a:ln>
                <a:noFill/>
              </a:ln>
              <a:effectLst>
                <a:outerShdw blurRad="257175" dist="57150" dir="4140000" algn="bl" rotWithShape="0">
                  <a:schemeClr val="accent2">
                    <a:alpha val="12000"/>
                  </a:schemeClr>
                </a:outerShdw>
              </a:effectLst>
            </p:spPr>
          </p:pic>
          <p:pic>
            <p:nvPicPr>
              <p:cNvPr id="38" name="Google Shape;38;p4"/>
              <p:cNvPicPr preferRelativeResize="0"/>
              <p:nvPr/>
            </p:nvPicPr>
            <p:blipFill rotWithShape="1">
              <a:blip r:embed="rId5">
                <a:alphaModFix/>
              </a:blip>
              <a:srcRect l="50680"/>
              <a:stretch/>
            </p:blipFill>
            <p:spPr>
              <a:xfrm>
                <a:off x="-6" y="3241750"/>
                <a:ext cx="1000576" cy="1754900"/>
              </a:xfrm>
              <a:prstGeom prst="rect">
                <a:avLst/>
              </a:prstGeom>
              <a:noFill/>
              <a:ln>
                <a:noFill/>
              </a:ln>
              <a:effectLst>
                <a:outerShdw blurRad="257175" dist="57150" dir="4140000" algn="bl" rotWithShape="0">
                  <a:schemeClr val="accent2">
                    <a:alpha val="12000"/>
                  </a:schemeClr>
                </a:outerShdw>
              </a:effectLst>
            </p:spPr>
          </p:pic>
        </p:grpSp>
        <p:pic>
          <p:nvPicPr>
            <p:cNvPr id="39" name="Google Shape;39;p4"/>
            <p:cNvPicPr preferRelativeResize="0"/>
            <p:nvPr/>
          </p:nvPicPr>
          <p:blipFill rotWithShape="1">
            <a:blip r:embed="rId6">
              <a:alphaModFix/>
            </a:blip>
            <a:srcRect l="46836" t="45521"/>
            <a:stretch/>
          </p:blipFill>
          <p:spPr>
            <a:xfrm>
              <a:off x="0" y="0"/>
              <a:ext cx="848175" cy="866225"/>
            </a:xfrm>
            <a:prstGeom prst="rect">
              <a:avLst/>
            </a:prstGeom>
            <a:noFill/>
            <a:ln>
              <a:noFill/>
            </a:ln>
            <a:effectLst>
              <a:outerShdw blurRad="257175" dist="57150" dir="4140000" algn="bl" rotWithShape="0">
                <a:schemeClr val="accent2">
                  <a:alpha val="12000"/>
                </a:schemeClr>
              </a:outerShdw>
            </a:effectLst>
          </p:spPr>
        </p:pic>
        <p:pic>
          <p:nvPicPr>
            <p:cNvPr id="40" name="Google Shape;40;p4"/>
            <p:cNvPicPr preferRelativeResize="0"/>
            <p:nvPr/>
          </p:nvPicPr>
          <p:blipFill rotWithShape="1">
            <a:blip r:embed="rId7">
              <a:alphaModFix/>
            </a:blip>
            <a:srcRect r="40901" b="19730"/>
            <a:stretch/>
          </p:blipFill>
          <p:spPr>
            <a:xfrm>
              <a:off x="8271800" y="3725000"/>
              <a:ext cx="872200" cy="1418500"/>
            </a:xfrm>
            <a:prstGeom prst="rect">
              <a:avLst/>
            </a:prstGeom>
            <a:noFill/>
            <a:ln>
              <a:noFill/>
            </a:ln>
            <a:effectLst>
              <a:outerShdw blurRad="257175" dist="57150" dir="4140000" algn="bl" rotWithShape="0">
                <a:schemeClr val="accent2">
                  <a:alpha val="12000"/>
                </a:schemeClr>
              </a:outerShdw>
            </a:effectLst>
          </p:spPr>
        </p:pic>
      </p:grpSp>
      <p:sp>
        <p:nvSpPr>
          <p:cNvPr id="41" name="Google Shape;41;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Kanit"/>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42" name="Google Shape;42;p4"/>
          <p:cNvSpPr txBox="1">
            <a:spLocks noGrp="1"/>
          </p:cNvSpPr>
          <p:nvPr>
            <p:ph type="title"/>
          </p:nvPr>
        </p:nvSpPr>
        <p:spPr>
          <a:xfrm>
            <a:off x="720000" y="392848"/>
            <a:ext cx="7704000" cy="460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800"/>
              <a:buFont typeface="Krona One"/>
              <a:buNone/>
              <a:defRPr sz="2800" b="1">
                <a:solidFill>
                  <a:schemeClr val="accent2"/>
                </a:solidFill>
                <a:latin typeface="Krona One"/>
                <a:ea typeface="Krona One"/>
                <a:cs typeface="Krona One"/>
                <a:sym typeface="Krona One"/>
              </a:defRPr>
            </a:lvl1pPr>
            <a:lvl2pPr lvl="1"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2pPr>
            <a:lvl3pPr lvl="2"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3pPr>
            <a:lvl4pPr lvl="3"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4pPr>
            <a:lvl5pPr lvl="4"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5pPr>
            <a:lvl6pPr lvl="5"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6pPr>
            <a:lvl7pPr lvl="6"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7pPr>
            <a:lvl8pPr lvl="7"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8pPr>
            <a:lvl9pPr lvl="8"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985951" y="1504013"/>
            <a:ext cx="3312600" cy="941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6" name="Google Shape;66;p7"/>
          <p:cNvSpPr txBox="1">
            <a:spLocks noGrp="1"/>
          </p:cNvSpPr>
          <p:nvPr>
            <p:ph type="subTitle" idx="1"/>
          </p:nvPr>
        </p:nvSpPr>
        <p:spPr>
          <a:xfrm>
            <a:off x="985959" y="2545125"/>
            <a:ext cx="3312600" cy="107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grpSp>
        <p:nvGrpSpPr>
          <p:cNvPr id="67" name="Google Shape;67;p7"/>
          <p:cNvGrpSpPr/>
          <p:nvPr/>
        </p:nvGrpSpPr>
        <p:grpSpPr>
          <a:xfrm>
            <a:off x="0" y="0"/>
            <a:ext cx="9144000" cy="5143500"/>
            <a:chOff x="0" y="0"/>
            <a:chExt cx="9144000" cy="5143500"/>
          </a:xfrm>
        </p:grpSpPr>
        <p:pic>
          <p:nvPicPr>
            <p:cNvPr id="68" name="Google Shape;68;p7"/>
            <p:cNvPicPr preferRelativeResize="0"/>
            <p:nvPr/>
          </p:nvPicPr>
          <p:blipFill rotWithShape="1">
            <a:blip r:embed="rId2">
              <a:alphaModFix/>
            </a:blip>
            <a:srcRect t="22958"/>
            <a:stretch/>
          </p:blipFill>
          <p:spPr>
            <a:xfrm>
              <a:off x="4448375" y="0"/>
              <a:ext cx="1431925" cy="993300"/>
            </a:xfrm>
            <a:prstGeom prst="rect">
              <a:avLst/>
            </a:prstGeom>
            <a:noFill/>
            <a:ln>
              <a:noFill/>
            </a:ln>
            <a:effectLst>
              <a:outerShdw blurRad="257175" dist="57150" dir="4140000" algn="bl" rotWithShape="0">
                <a:schemeClr val="accent2">
                  <a:alpha val="12000"/>
                </a:schemeClr>
              </a:outerShdw>
            </a:effectLst>
          </p:spPr>
        </p:pic>
        <p:pic>
          <p:nvPicPr>
            <p:cNvPr id="69" name="Google Shape;69;p7"/>
            <p:cNvPicPr preferRelativeResize="0"/>
            <p:nvPr/>
          </p:nvPicPr>
          <p:blipFill rotWithShape="1">
            <a:blip r:embed="rId3">
              <a:alphaModFix/>
            </a:blip>
            <a:srcRect t="11316" r="18626"/>
            <a:stretch/>
          </p:blipFill>
          <p:spPr>
            <a:xfrm>
              <a:off x="7656051" y="0"/>
              <a:ext cx="1487949" cy="1378951"/>
            </a:xfrm>
            <a:prstGeom prst="rect">
              <a:avLst/>
            </a:prstGeom>
            <a:noFill/>
            <a:ln>
              <a:noFill/>
            </a:ln>
            <a:effectLst>
              <a:outerShdw blurRad="257175" dist="57150" dir="4140000" algn="bl" rotWithShape="0">
                <a:schemeClr val="accent2">
                  <a:alpha val="12000"/>
                </a:schemeClr>
              </a:outerShdw>
            </a:effectLst>
          </p:spPr>
        </p:pic>
        <p:pic>
          <p:nvPicPr>
            <p:cNvPr id="70" name="Google Shape;70;p7"/>
            <p:cNvPicPr preferRelativeResize="0"/>
            <p:nvPr/>
          </p:nvPicPr>
          <p:blipFill rotWithShape="1">
            <a:blip r:embed="rId4">
              <a:alphaModFix/>
            </a:blip>
            <a:srcRect b="43397"/>
            <a:stretch/>
          </p:blipFill>
          <p:spPr>
            <a:xfrm>
              <a:off x="3330125" y="4150200"/>
              <a:ext cx="2028775" cy="993300"/>
            </a:xfrm>
            <a:prstGeom prst="rect">
              <a:avLst/>
            </a:prstGeom>
            <a:noFill/>
            <a:ln>
              <a:noFill/>
            </a:ln>
            <a:effectLst>
              <a:outerShdw blurRad="257175" dist="57150" dir="4140000" algn="bl" rotWithShape="0">
                <a:schemeClr val="accent2">
                  <a:alpha val="12000"/>
                </a:schemeClr>
              </a:outerShdw>
            </a:effectLst>
          </p:spPr>
        </p:pic>
        <p:pic>
          <p:nvPicPr>
            <p:cNvPr id="71" name="Google Shape;71;p7"/>
            <p:cNvPicPr preferRelativeResize="0"/>
            <p:nvPr/>
          </p:nvPicPr>
          <p:blipFill rotWithShape="1">
            <a:blip r:embed="rId5">
              <a:alphaModFix/>
            </a:blip>
            <a:srcRect r="8079"/>
            <a:stretch/>
          </p:blipFill>
          <p:spPr>
            <a:xfrm>
              <a:off x="8033750" y="3556200"/>
              <a:ext cx="1110250" cy="1446375"/>
            </a:xfrm>
            <a:prstGeom prst="rect">
              <a:avLst/>
            </a:prstGeom>
            <a:noFill/>
            <a:ln>
              <a:noFill/>
            </a:ln>
            <a:effectLst>
              <a:outerShdw blurRad="257175" dist="57150" dir="4140000" algn="bl" rotWithShape="0">
                <a:schemeClr val="accent2">
                  <a:alpha val="12000"/>
                </a:schemeClr>
              </a:outerShdw>
            </a:effectLst>
          </p:spPr>
        </p:pic>
        <p:pic>
          <p:nvPicPr>
            <p:cNvPr id="72" name="Google Shape;72;p7"/>
            <p:cNvPicPr preferRelativeResize="0"/>
            <p:nvPr/>
          </p:nvPicPr>
          <p:blipFill rotWithShape="1">
            <a:blip r:embed="rId6">
              <a:alphaModFix/>
            </a:blip>
            <a:srcRect t="65377" b="172"/>
            <a:stretch/>
          </p:blipFill>
          <p:spPr>
            <a:xfrm>
              <a:off x="248475" y="0"/>
              <a:ext cx="2394149" cy="782757"/>
            </a:xfrm>
            <a:prstGeom prst="rect">
              <a:avLst/>
            </a:prstGeom>
            <a:noFill/>
            <a:ln>
              <a:noFill/>
            </a:ln>
            <a:effectLst>
              <a:outerShdw blurRad="257175" dist="57150" dir="4020000" algn="bl" rotWithShape="0">
                <a:schemeClr val="accent2">
                  <a:alpha val="12000"/>
                </a:schemeClr>
              </a:outerShdw>
            </a:effectLst>
          </p:spPr>
        </p:pic>
        <p:pic>
          <p:nvPicPr>
            <p:cNvPr id="73" name="Google Shape;73;p7"/>
            <p:cNvPicPr preferRelativeResize="0"/>
            <p:nvPr/>
          </p:nvPicPr>
          <p:blipFill rotWithShape="1">
            <a:blip r:embed="rId7">
              <a:alphaModFix/>
            </a:blip>
            <a:srcRect l="17904" b="8265"/>
            <a:stretch/>
          </p:blipFill>
          <p:spPr>
            <a:xfrm rot="5400000" flipH="1">
              <a:off x="163900" y="3196475"/>
              <a:ext cx="1783126" cy="2110925"/>
            </a:xfrm>
            <a:prstGeom prst="rect">
              <a:avLst/>
            </a:prstGeom>
            <a:noFill/>
            <a:ln>
              <a:noFill/>
            </a:ln>
            <a:effectLst>
              <a:outerShdw blurRad="257175" dist="57150" dir="4140000" algn="bl" rotWithShape="0">
                <a:schemeClr val="accent2">
                  <a:alpha val="10000"/>
                </a:schemeClr>
              </a:outerShdw>
            </a:effec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95"/>
        <p:cNvGrpSpPr/>
        <p:nvPr/>
      </p:nvGrpSpPr>
      <p:grpSpPr>
        <a:xfrm>
          <a:off x="0" y="0"/>
          <a:ext cx="0" cy="0"/>
          <a:chOff x="0" y="0"/>
          <a:chExt cx="0" cy="0"/>
        </a:xfrm>
      </p:grpSpPr>
      <p:sp>
        <p:nvSpPr>
          <p:cNvPr id="96" name="Google Shape;96;p10"/>
          <p:cNvSpPr/>
          <p:nvPr/>
        </p:nvSpPr>
        <p:spPr>
          <a:xfrm>
            <a:off x="6022600" y="0"/>
            <a:ext cx="3121500" cy="5143500"/>
          </a:xfrm>
          <a:prstGeom prst="rect">
            <a:avLst/>
          </a:prstGeom>
          <a:gradFill>
            <a:gsLst>
              <a:gs pos="0">
                <a:srgbClr val="F2F2F2">
                  <a:alpha val="0"/>
                </a:srgbClr>
              </a:gs>
              <a:gs pos="100000">
                <a:srgbClr val="F2F2F2">
                  <a:alpha val="4235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txBox="1">
            <a:spLocks noGrp="1"/>
          </p:cNvSpPr>
          <p:nvPr>
            <p:ph type="title"/>
          </p:nvPr>
        </p:nvSpPr>
        <p:spPr>
          <a:xfrm>
            <a:off x="5178925" y="1644300"/>
            <a:ext cx="3242700" cy="185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Krona One"/>
              <a:buNone/>
              <a:defRPr sz="2800" b="1">
                <a:latin typeface="Krona One"/>
                <a:ea typeface="Krona One"/>
                <a:cs typeface="Krona One"/>
                <a:sym typeface="Krona One"/>
              </a:defRPr>
            </a:lvl1pPr>
            <a:lvl2pPr lvl="1" algn="ctr" rtl="0">
              <a:lnSpc>
                <a:spcPct val="100000"/>
              </a:lnSpc>
              <a:spcBef>
                <a:spcPts val="0"/>
              </a:spcBef>
              <a:spcAft>
                <a:spcPts val="0"/>
              </a:spcAft>
              <a:buSzPts val="3600"/>
              <a:buFont typeface="Kanit"/>
              <a:buNone/>
              <a:defRPr sz="3600" b="1">
                <a:latin typeface="Kanit"/>
                <a:ea typeface="Kanit"/>
                <a:cs typeface="Kanit"/>
                <a:sym typeface="Kanit"/>
              </a:defRPr>
            </a:lvl2pPr>
            <a:lvl3pPr lvl="2" algn="ctr" rtl="0">
              <a:lnSpc>
                <a:spcPct val="100000"/>
              </a:lnSpc>
              <a:spcBef>
                <a:spcPts val="0"/>
              </a:spcBef>
              <a:spcAft>
                <a:spcPts val="0"/>
              </a:spcAft>
              <a:buSzPts val="3600"/>
              <a:buFont typeface="Kanit"/>
              <a:buNone/>
              <a:defRPr sz="3600" b="1">
                <a:latin typeface="Kanit"/>
                <a:ea typeface="Kanit"/>
                <a:cs typeface="Kanit"/>
                <a:sym typeface="Kanit"/>
              </a:defRPr>
            </a:lvl3pPr>
            <a:lvl4pPr lvl="3" algn="ctr" rtl="0">
              <a:lnSpc>
                <a:spcPct val="100000"/>
              </a:lnSpc>
              <a:spcBef>
                <a:spcPts val="0"/>
              </a:spcBef>
              <a:spcAft>
                <a:spcPts val="0"/>
              </a:spcAft>
              <a:buSzPts val="3600"/>
              <a:buFont typeface="Kanit"/>
              <a:buNone/>
              <a:defRPr sz="3600" b="1">
                <a:latin typeface="Kanit"/>
                <a:ea typeface="Kanit"/>
                <a:cs typeface="Kanit"/>
                <a:sym typeface="Kanit"/>
              </a:defRPr>
            </a:lvl4pPr>
            <a:lvl5pPr lvl="4" algn="ctr" rtl="0">
              <a:lnSpc>
                <a:spcPct val="100000"/>
              </a:lnSpc>
              <a:spcBef>
                <a:spcPts val="0"/>
              </a:spcBef>
              <a:spcAft>
                <a:spcPts val="0"/>
              </a:spcAft>
              <a:buSzPts val="3600"/>
              <a:buFont typeface="Kanit"/>
              <a:buNone/>
              <a:defRPr sz="3600" b="1">
                <a:latin typeface="Kanit"/>
                <a:ea typeface="Kanit"/>
                <a:cs typeface="Kanit"/>
                <a:sym typeface="Kanit"/>
              </a:defRPr>
            </a:lvl5pPr>
            <a:lvl6pPr lvl="5" algn="ctr" rtl="0">
              <a:lnSpc>
                <a:spcPct val="100000"/>
              </a:lnSpc>
              <a:spcBef>
                <a:spcPts val="0"/>
              </a:spcBef>
              <a:spcAft>
                <a:spcPts val="0"/>
              </a:spcAft>
              <a:buSzPts val="3600"/>
              <a:buFont typeface="Kanit"/>
              <a:buNone/>
              <a:defRPr sz="3600" b="1">
                <a:latin typeface="Kanit"/>
                <a:ea typeface="Kanit"/>
                <a:cs typeface="Kanit"/>
                <a:sym typeface="Kanit"/>
              </a:defRPr>
            </a:lvl6pPr>
            <a:lvl7pPr lvl="6" algn="ctr" rtl="0">
              <a:lnSpc>
                <a:spcPct val="100000"/>
              </a:lnSpc>
              <a:spcBef>
                <a:spcPts val="0"/>
              </a:spcBef>
              <a:spcAft>
                <a:spcPts val="0"/>
              </a:spcAft>
              <a:buSzPts val="3600"/>
              <a:buFont typeface="Kanit"/>
              <a:buNone/>
              <a:defRPr sz="3600" b="1">
                <a:latin typeface="Kanit"/>
                <a:ea typeface="Kanit"/>
                <a:cs typeface="Kanit"/>
                <a:sym typeface="Kanit"/>
              </a:defRPr>
            </a:lvl7pPr>
            <a:lvl8pPr lvl="7" algn="ctr" rtl="0">
              <a:lnSpc>
                <a:spcPct val="100000"/>
              </a:lnSpc>
              <a:spcBef>
                <a:spcPts val="0"/>
              </a:spcBef>
              <a:spcAft>
                <a:spcPts val="0"/>
              </a:spcAft>
              <a:buSzPts val="3600"/>
              <a:buFont typeface="Kanit"/>
              <a:buNone/>
              <a:defRPr sz="3600" b="1">
                <a:latin typeface="Kanit"/>
                <a:ea typeface="Kanit"/>
                <a:cs typeface="Kanit"/>
                <a:sym typeface="Kanit"/>
              </a:defRPr>
            </a:lvl8pPr>
            <a:lvl9pPr lvl="8" algn="ctr" rtl="0">
              <a:lnSpc>
                <a:spcPct val="100000"/>
              </a:lnSpc>
              <a:spcBef>
                <a:spcPts val="0"/>
              </a:spcBef>
              <a:spcAft>
                <a:spcPts val="0"/>
              </a:spcAft>
              <a:buSzPts val="3600"/>
              <a:buFont typeface="Kanit"/>
              <a:buNone/>
              <a:defRPr sz="3600" b="1">
                <a:latin typeface="Kanit"/>
                <a:ea typeface="Kanit"/>
                <a:cs typeface="Kanit"/>
                <a:sym typeface="Kanit"/>
              </a:defRPr>
            </a:lvl9pPr>
          </a:lstStyle>
          <a:p>
            <a:endParaRPr/>
          </a:p>
        </p:txBody>
      </p:sp>
      <p:grpSp>
        <p:nvGrpSpPr>
          <p:cNvPr id="98" name="Google Shape;98;p10"/>
          <p:cNvGrpSpPr/>
          <p:nvPr/>
        </p:nvGrpSpPr>
        <p:grpSpPr>
          <a:xfrm>
            <a:off x="6197250" y="0"/>
            <a:ext cx="2946750" cy="5143500"/>
            <a:chOff x="6197250" y="0"/>
            <a:chExt cx="2946750" cy="5143500"/>
          </a:xfrm>
        </p:grpSpPr>
        <p:pic>
          <p:nvPicPr>
            <p:cNvPr id="99" name="Google Shape;99;p10"/>
            <p:cNvPicPr preferRelativeResize="0"/>
            <p:nvPr/>
          </p:nvPicPr>
          <p:blipFill rotWithShape="1">
            <a:blip r:embed="rId2">
              <a:alphaModFix/>
            </a:blip>
            <a:srcRect r="39448" b="40262"/>
            <a:stretch/>
          </p:blipFill>
          <p:spPr>
            <a:xfrm>
              <a:off x="7921325" y="3967575"/>
              <a:ext cx="1222675" cy="1175925"/>
            </a:xfrm>
            <a:prstGeom prst="rect">
              <a:avLst/>
            </a:prstGeom>
            <a:noFill/>
            <a:ln>
              <a:noFill/>
            </a:ln>
            <a:effectLst>
              <a:outerShdw blurRad="257175" dist="57150" dir="4020000" algn="bl" rotWithShape="0">
                <a:schemeClr val="accent2">
                  <a:alpha val="12000"/>
                </a:schemeClr>
              </a:outerShdw>
            </a:effectLst>
          </p:spPr>
        </p:pic>
        <p:pic>
          <p:nvPicPr>
            <p:cNvPr id="100" name="Google Shape;100;p10"/>
            <p:cNvPicPr preferRelativeResize="0"/>
            <p:nvPr/>
          </p:nvPicPr>
          <p:blipFill rotWithShape="1">
            <a:blip r:embed="rId3">
              <a:alphaModFix/>
            </a:blip>
            <a:srcRect t="70876"/>
            <a:stretch/>
          </p:blipFill>
          <p:spPr>
            <a:xfrm>
              <a:off x="6835524" y="0"/>
              <a:ext cx="2092726" cy="539501"/>
            </a:xfrm>
            <a:prstGeom prst="rect">
              <a:avLst/>
            </a:prstGeom>
            <a:noFill/>
            <a:ln>
              <a:noFill/>
            </a:ln>
            <a:effectLst>
              <a:outerShdw blurRad="257175" dist="57150" dir="4020000" algn="bl" rotWithShape="0">
                <a:schemeClr val="accent2">
                  <a:alpha val="12000"/>
                </a:schemeClr>
              </a:outerShdw>
            </a:effectLst>
          </p:spPr>
        </p:pic>
        <p:pic>
          <p:nvPicPr>
            <p:cNvPr id="101" name="Google Shape;101;p10"/>
            <p:cNvPicPr preferRelativeResize="0"/>
            <p:nvPr/>
          </p:nvPicPr>
          <p:blipFill rotWithShape="1">
            <a:blip r:embed="rId4">
              <a:alphaModFix/>
            </a:blip>
            <a:srcRect b="47445"/>
            <a:stretch/>
          </p:blipFill>
          <p:spPr>
            <a:xfrm>
              <a:off x="6197250" y="4456325"/>
              <a:ext cx="1312000" cy="687175"/>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133"/>
        <p:cNvGrpSpPr/>
        <p:nvPr/>
      </p:nvGrpSpPr>
      <p:grpSpPr>
        <a:xfrm>
          <a:off x="0" y="0"/>
          <a:ext cx="0" cy="0"/>
          <a:chOff x="0" y="0"/>
          <a:chExt cx="0" cy="0"/>
        </a:xfrm>
      </p:grpSpPr>
      <p:grpSp>
        <p:nvGrpSpPr>
          <p:cNvPr id="134" name="Google Shape;134;p14"/>
          <p:cNvGrpSpPr/>
          <p:nvPr/>
        </p:nvGrpSpPr>
        <p:grpSpPr>
          <a:xfrm>
            <a:off x="0" y="0"/>
            <a:ext cx="9144001" cy="5143501"/>
            <a:chOff x="0" y="0"/>
            <a:chExt cx="9144001" cy="5143501"/>
          </a:xfrm>
        </p:grpSpPr>
        <p:pic>
          <p:nvPicPr>
            <p:cNvPr id="135" name="Google Shape;135;p14"/>
            <p:cNvPicPr preferRelativeResize="0"/>
            <p:nvPr/>
          </p:nvPicPr>
          <p:blipFill rotWithShape="1">
            <a:blip r:embed="rId2">
              <a:alphaModFix/>
            </a:blip>
            <a:srcRect b="58694"/>
            <a:stretch/>
          </p:blipFill>
          <p:spPr>
            <a:xfrm rot="-10" flipH="1">
              <a:off x="2562700" y="4507103"/>
              <a:ext cx="1781100" cy="636396"/>
            </a:xfrm>
            <a:prstGeom prst="rect">
              <a:avLst/>
            </a:prstGeom>
            <a:noFill/>
            <a:ln>
              <a:noFill/>
            </a:ln>
            <a:effectLst>
              <a:outerShdw blurRad="257175" dist="57150" dir="4140000" algn="bl" rotWithShape="0">
                <a:schemeClr val="accent2">
                  <a:alpha val="12000"/>
                </a:schemeClr>
              </a:outerShdw>
            </a:effectLst>
          </p:spPr>
        </p:pic>
        <p:pic>
          <p:nvPicPr>
            <p:cNvPr id="136" name="Google Shape;136;p14"/>
            <p:cNvPicPr preferRelativeResize="0"/>
            <p:nvPr/>
          </p:nvPicPr>
          <p:blipFill rotWithShape="1">
            <a:blip r:embed="rId3">
              <a:alphaModFix/>
            </a:blip>
            <a:srcRect l="63744" t="139"/>
            <a:stretch/>
          </p:blipFill>
          <p:spPr>
            <a:xfrm rot="5400000">
              <a:off x="2869425" y="-734449"/>
              <a:ext cx="700101" cy="2169000"/>
            </a:xfrm>
            <a:prstGeom prst="rect">
              <a:avLst/>
            </a:prstGeom>
            <a:noFill/>
            <a:ln>
              <a:noFill/>
            </a:ln>
            <a:effectLst>
              <a:outerShdw blurRad="257175" dist="57150" dir="4140000" algn="bl" rotWithShape="0">
                <a:schemeClr val="accent2">
                  <a:alpha val="12000"/>
                </a:schemeClr>
              </a:outerShdw>
            </a:effectLst>
          </p:spPr>
        </p:pic>
        <p:pic>
          <p:nvPicPr>
            <p:cNvPr id="137" name="Google Shape;137;p14"/>
            <p:cNvPicPr preferRelativeResize="0"/>
            <p:nvPr/>
          </p:nvPicPr>
          <p:blipFill rotWithShape="1">
            <a:blip r:embed="rId4">
              <a:alphaModFix/>
            </a:blip>
            <a:srcRect t="20" r="30526" b="-19"/>
            <a:stretch/>
          </p:blipFill>
          <p:spPr>
            <a:xfrm>
              <a:off x="8288769" y="2379994"/>
              <a:ext cx="855231" cy="1432950"/>
            </a:xfrm>
            <a:prstGeom prst="rect">
              <a:avLst/>
            </a:prstGeom>
            <a:noFill/>
            <a:ln>
              <a:noFill/>
            </a:ln>
            <a:effectLst>
              <a:outerShdw blurRad="257175" dist="57150" dir="4020000" algn="bl" rotWithShape="0">
                <a:schemeClr val="accent2">
                  <a:alpha val="12000"/>
                </a:schemeClr>
              </a:outerShdw>
            </a:effectLst>
          </p:spPr>
        </p:pic>
        <p:pic>
          <p:nvPicPr>
            <p:cNvPr id="138" name="Google Shape;138;p14"/>
            <p:cNvPicPr preferRelativeResize="0"/>
            <p:nvPr/>
          </p:nvPicPr>
          <p:blipFill rotWithShape="1">
            <a:blip r:embed="rId5">
              <a:alphaModFix/>
            </a:blip>
            <a:srcRect l="24351" t="55988" b="175"/>
            <a:stretch/>
          </p:blipFill>
          <p:spPr>
            <a:xfrm>
              <a:off x="0" y="0"/>
              <a:ext cx="1781101" cy="979450"/>
            </a:xfrm>
            <a:prstGeom prst="rect">
              <a:avLst/>
            </a:prstGeom>
            <a:noFill/>
            <a:ln>
              <a:noFill/>
            </a:ln>
            <a:effectLst>
              <a:outerShdw blurRad="257175" dist="57150" dir="4020000" algn="bl" rotWithShape="0">
                <a:schemeClr val="accent2">
                  <a:alpha val="12000"/>
                </a:schemeClr>
              </a:outerShdw>
            </a:effectLst>
          </p:spPr>
        </p:pic>
        <p:pic>
          <p:nvPicPr>
            <p:cNvPr id="139" name="Google Shape;139;p14"/>
            <p:cNvPicPr preferRelativeResize="0"/>
            <p:nvPr/>
          </p:nvPicPr>
          <p:blipFill rotWithShape="1">
            <a:blip r:embed="rId6">
              <a:alphaModFix/>
            </a:blip>
            <a:srcRect b="40262"/>
            <a:stretch/>
          </p:blipFill>
          <p:spPr>
            <a:xfrm>
              <a:off x="7124700" y="3967576"/>
              <a:ext cx="2019301" cy="1175925"/>
            </a:xfrm>
            <a:prstGeom prst="rect">
              <a:avLst/>
            </a:prstGeom>
            <a:noFill/>
            <a:ln>
              <a:noFill/>
            </a:ln>
            <a:effectLst>
              <a:outerShdw blurRad="257175" dist="57150" dir="4020000" algn="bl" rotWithShape="0">
                <a:schemeClr val="accent2">
                  <a:alpha val="12000"/>
                </a:schemeClr>
              </a:outerShdw>
            </a:effectLst>
          </p:spPr>
        </p:pic>
        <p:pic>
          <p:nvPicPr>
            <p:cNvPr id="140" name="Google Shape;140;p14"/>
            <p:cNvPicPr preferRelativeResize="0"/>
            <p:nvPr/>
          </p:nvPicPr>
          <p:blipFill rotWithShape="1">
            <a:blip r:embed="rId7">
              <a:alphaModFix/>
            </a:blip>
            <a:srcRect t="49341"/>
            <a:stretch/>
          </p:blipFill>
          <p:spPr>
            <a:xfrm rot="5400000">
              <a:off x="7628437" y="697093"/>
              <a:ext cx="2092726" cy="938401"/>
            </a:xfrm>
            <a:prstGeom prst="rect">
              <a:avLst/>
            </a:prstGeom>
            <a:noFill/>
            <a:ln>
              <a:noFill/>
            </a:ln>
            <a:effectLst>
              <a:outerShdw blurRad="257175" dist="57150" dir="4020000" algn="bl" rotWithShape="0">
                <a:schemeClr val="accent2">
                  <a:alpha val="12000"/>
                </a:schemeClr>
              </a:outerShdw>
            </a:effectLst>
          </p:spPr>
        </p:pic>
        <p:pic>
          <p:nvPicPr>
            <p:cNvPr id="141" name="Google Shape;141;p14"/>
            <p:cNvPicPr preferRelativeResize="0"/>
            <p:nvPr/>
          </p:nvPicPr>
          <p:blipFill rotWithShape="1">
            <a:blip r:embed="rId8">
              <a:alphaModFix/>
            </a:blip>
            <a:srcRect r="30574"/>
            <a:stretch/>
          </p:blipFill>
          <p:spPr>
            <a:xfrm flipH="1">
              <a:off x="0" y="3256400"/>
              <a:ext cx="1024600" cy="1767175"/>
            </a:xfrm>
            <a:prstGeom prst="rect">
              <a:avLst/>
            </a:prstGeom>
            <a:noFill/>
            <a:ln>
              <a:noFill/>
            </a:ln>
            <a:effectLst>
              <a:outerShdw blurRad="257175" dist="57150" dir="4140000" algn="bl" rotWithShape="0">
                <a:schemeClr val="accent2">
                  <a:alpha val="12000"/>
                </a:schemeClr>
              </a:outerShdw>
            </a:effectLst>
          </p:spPr>
        </p:pic>
        <p:pic>
          <p:nvPicPr>
            <p:cNvPr id="142" name="Google Shape;142;p14"/>
            <p:cNvPicPr preferRelativeResize="0"/>
            <p:nvPr/>
          </p:nvPicPr>
          <p:blipFill rotWithShape="1">
            <a:blip r:embed="rId9">
              <a:alphaModFix/>
            </a:blip>
            <a:srcRect l="25439"/>
            <a:stretch/>
          </p:blipFill>
          <p:spPr>
            <a:xfrm>
              <a:off x="0" y="1575688"/>
              <a:ext cx="820800" cy="1097175"/>
            </a:xfrm>
            <a:prstGeom prst="rect">
              <a:avLst/>
            </a:prstGeom>
            <a:noFill/>
            <a:ln>
              <a:noFill/>
            </a:ln>
            <a:effectLst>
              <a:outerShdw blurRad="257175" dist="57150" dir="4140000" algn="bl" rotWithShape="0">
                <a:schemeClr val="accent2">
                  <a:alpha val="12000"/>
                </a:schemeClr>
              </a:outerShdw>
            </a:effectLst>
          </p:spPr>
        </p:pic>
        <p:pic>
          <p:nvPicPr>
            <p:cNvPr id="143" name="Google Shape;143;p14"/>
            <p:cNvPicPr preferRelativeResize="0"/>
            <p:nvPr/>
          </p:nvPicPr>
          <p:blipFill rotWithShape="1">
            <a:blip r:embed="rId9">
              <a:alphaModFix/>
            </a:blip>
            <a:srcRect t="63333"/>
            <a:stretch/>
          </p:blipFill>
          <p:spPr>
            <a:xfrm>
              <a:off x="4657850" y="0"/>
              <a:ext cx="1100850" cy="402300"/>
            </a:xfrm>
            <a:prstGeom prst="rect">
              <a:avLst/>
            </a:prstGeom>
            <a:noFill/>
            <a:ln>
              <a:noFill/>
            </a:ln>
            <a:effectLst>
              <a:outerShdw blurRad="257175" dist="57150" dir="4140000" algn="bl" rotWithShape="0">
                <a:schemeClr val="accent2">
                  <a:alpha val="12000"/>
                </a:schemeClr>
              </a:outerShdw>
            </a:effectLst>
          </p:spPr>
        </p:pic>
        <p:pic>
          <p:nvPicPr>
            <p:cNvPr id="144" name="Google Shape;144;p14"/>
            <p:cNvPicPr preferRelativeResize="0"/>
            <p:nvPr/>
          </p:nvPicPr>
          <p:blipFill rotWithShape="1">
            <a:blip r:embed="rId10">
              <a:alphaModFix/>
            </a:blip>
            <a:srcRect t="-170" b="70274"/>
            <a:stretch/>
          </p:blipFill>
          <p:spPr>
            <a:xfrm>
              <a:off x="4621175" y="4507101"/>
              <a:ext cx="2243080" cy="636400"/>
            </a:xfrm>
            <a:prstGeom prst="rect">
              <a:avLst/>
            </a:prstGeom>
            <a:noFill/>
            <a:ln>
              <a:noFill/>
            </a:ln>
            <a:effectLst>
              <a:outerShdw blurRad="257175" dist="57150" dir="4020000" algn="bl" rotWithShape="0">
                <a:schemeClr val="accent2">
                  <a:alpha val="12000"/>
                </a:schemeClr>
              </a:outerShdw>
            </a:effectLst>
          </p:spPr>
        </p:pic>
      </p:grpSp>
      <p:sp>
        <p:nvSpPr>
          <p:cNvPr id="145" name="Google Shape;145;p14"/>
          <p:cNvSpPr txBox="1">
            <a:spLocks noGrp="1"/>
          </p:cNvSpPr>
          <p:nvPr>
            <p:ph type="title"/>
          </p:nvPr>
        </p:nvSpPr>
        <p:spPr>
          <a:xfrm>
            <a:off x="1922925" y="3029400"/>
            <a:ext cx="52983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146" name="Google Shape;146;p14"/>
          <p:cNvSpPr txBox="1">
            <a:spLocks noGrp="1"/>
          </p:cNvSpPr>
          <p:nvPr>
            <p:ph type="subTitle" idx="1"/>
          </p:nvPr>
        </p:nvSpPr>
        <p:spPr>
          <a:xfrm>
            <a:off x="1299275" y="1666850"/>
            <a:ext cx="6545400" cy="1186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800"/>
            </a:lvl1pPr>
            <a:lvl2pPr lvl="1" rtl="0">
              <a:spcBef>
                <a:spcPts val="0"/>
              </a:spcBef>
              <a:spcAft>
                <a:spcPts val="0"/>
              </a:spcAft>
              <a:buNone/>
              <a:defRPr sz="2800"/>
            </a:lvl2pPr>
            <a:lvl3pPr lvl="2" rtl="0">
              <a:spcBef>
                <a:spcPts val="0"/>
              </a:spcBef>
              <a:spcAft>
                <a:spcPts val="0"/>
              </a:spcAft>
              <a:buNone/>
              <a:defRPr sz="2800"/>
            </a:lvl3pPr>
            <a:lvl4pPr lvl="3" rtl="0">
              <a:spcBef>
                <a:spcPts val="0"/>
              </a:spcBef>
              <a:spcAft>
                <a:spcPts val="0"/>
              </a:spcAft>
              <a:buNone/>
              <a:defRPr sz="2800"/>
            </a:lvl4pPr>
            <a:lvl5pPr lvl="4" rtl="0">
              <a:spcBef>
                <a:spcPts val="0"/>
              </a:spcBef>
              <a:spcAft>
                <a:spcPts val="0"/>
              </a:spcAft>
              <a:buNone/>
              <a:defRPr sz="2800"/>
            </a:lvl5pPr>
            <a:lvl6pPr lvl="5" rtl="0">
              <a:spcBef>
                <a:spcPts val="0"/>
              </a:spcBef>
              <a:spcAft>
                <a:spcPts val="0"/>
              </a:spcAft>
              <a:buNone/>
              <a:defRPr sz="2800"/>
            </a:lvl6pPr>
            <a:lvl7pPr lvl="6" rtl="0">
              <a:spcBef>
                <a:spcPts val="0"/>
              </a:spcBef>
              <a:spcAft>
                <a:spcPts val="0"/>
              </a:spcAft>
              <a:buNone/>
              <a:defRPr sz="2800"/>
            </a:lvl7pPr>
            <a:lvl8pPr lvl="7" rtl="0">
              <a:spcBef>
                <a:spcPts val="0"/>
              </a:spcBef>
              <a:spcAft>
                <a:spcPts val="0"/>
              </a:spcAft>
              <a:buNone/>
              <a:defRPr sz="2800"/>
            </a:lvl8pPr>
            <a:lvl9pPr lvl="8" rtl="0">
              <a:spcBef>
                <a:spcPts val="0"/>
              </a:spcBef>
              <a:spcAft>
                <a:spcPts val="0"/>
              </a:spcAft>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313"/>
        <p:cNvGrpSpPr/>
        <p:nvPr/>
      </p:nvGrpSpPr>
      <p:grpSpPr>
        <a:xfrm>
          <a:off x="0" y="0"/>
          <a:ext cx="0" cy="0"/>
          <a:chOff x="0" y="0"/>
          <a:chExt cx="0" cy="0"/>
        </a:xfrm>
      </p:grpSpPr>
      <p:sp>
        <p:nvSpPr>
          <p:cNvPr id="314" name="Google Shape;314;p26"/>
          <p:cNvSpPr txBox="1">
            <a:spLocks noGrp="1"/>
          </p:cNvSpPr>
          <p:nvPr>
            <p:ph type="title"/>
          </p:nvPr>
        </p:nvSpPr>
        <p:spPr>
          <a:xfrm>
            <a:off x="4301849" y="1504025"/>
            <a:ext cx="2917200" cy="94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315" name="Google Shape;315;p26"/>
          <p:cNvSpPr txBox="1">
            <a:spLocks noGrp="1"/>
          </p:cNvSpPr>
          <p:nvPr>
            <p:ph type="subTitle" idx="1"/>
          </p:nvPr>
        </p:nvSpPr>
        <p:spPr>
          <a:xfrm>
            <a:off x="4301857" y="2545126"/>
            <a:ext cx="2917200" cy="107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grpSp>
        <p:nvGrpSpPr>
          <p:cNvPr id="316" name="Google Shape;316;p26"/>
          <p:cNvGrpSpPr/>
          <p:nvPr/>
        </p:nvGrpSpPr>
        <p:grpSpPr>
          <a:xfrm>
            <a:off x="0" y="0"/>
            <a:ext cx="9144000" cy="5145013"/>
            <a:chOff x="0" y="0"/>
            <a:chExt cx="9144000" cy="5145013"/>
          </a:xfrm>
        </p:grpSpPr>
        <p:pic>
          <p:nvPicPr>
            <p:cNvPr id="317" name="Google Shape;317;p26"/>
            <p:cNvPicPr preferRelativeResize="0"/>
            <p:nvPr/>
          </p:nvPicPr>
          <p:blipFill rotWithShape="1">
            <a:blip r:embed="rId2">
              <a:alphaModFix/>
            </a:blip>
            <a:srcRect l="11465" b="6138"/>
            <a:stretch/>
          </p:blipFill>
          <p:spPr>
            <a:xfrm rot="10800000" flipH="1">
              <a:off x="0" y="0"/>
              <a:ext cx="1589826" cy="1785800"/>
            </a:xfrm>
            <a:prstGeom prst="rect">
              <a:avLst/>
            </a:prstGeom>
            <a:noFill/>
            <a:ln>
              <a:noFill/>
            </a:ln>
            <a:effectLst>
              <a:outerShdw blurRad="257175" dist="57150" dir="4140000" algn="bl" rotWithShape="0">
                <a:schemeClr val="accent2">
                  <a:alpha val="10000"/>
                </a:schemeClr>
              </a:outerShdw>
            </a:effectLst>
          </p:spPr>
        </p:pic>
        <p:pic>
          <p:nvPicPr>
            <p:cNvPr id="318" name="Google Shape;318;p26"/>
            <p:cNvPicPr preferRelativeResize="0"/>
            <p:nvPr/>
          </p:nvPicPr>
          <p:blipFill rotWithShape="1">
            <a:blip r:embed="rId3">
              <a:alphaModFix/>
            </a:blip>
            <a:srcRect t="38990" r="11808"/>
            <a:stretch/>
          </p:blipFill>
          <p:spPr>
            <a:xfrm>
              <a:off x="6973625" y="0"/>
              <a:ext cx="2170375" cy="1034900"/>
            </a:xfrm>
            <a:prstGeom prst="rect">
              <a:avLst/>
            </a:prstGeom>
            <a:noFill/>
            <a:ln>
              <a:noFill/>
            </a:ln>
            <a:effectLst>
              <a:outerShdw blurRad="257175" dist="57150" dir="4140000" algn="bl" rotWithShape="0">
                <a:schemeClr val="accent2">
                  <a:alpha val="12000"/>
                </a:schemeClr>
              </a:outerShdw>
            </a:effectLst>
          </p:spPr>
        </p:pic>
        <p:pic>
          <p:nvPicPr>
            <p:cNvPr id="319" name="Google Shape;319;p26"/>
            <p:cNvPicPr preferRelativeResize="0"/>
            <p:nvPr/>
          </p:nvPicPr>
          <p:blipFill rotWithShape="1">
            <a:blip r:embed="rId4">
              <a:alphaModFix/>
            </a:blip>
            <a:srcRect l="50000"/>
            <a:stretch/>
          </p:blipFill>
          <p:spPr>
            <a:xfrm flipH="1">
              <a:off x="8166999" y="1616182"/>
              <a:ext cx="977000" cy="1874674"/>
            </a:xfrm>
            <a:prstGeom prst="rect">
              <a:avLst/>
            </a:prstGeom>
            <a:noFill/>
            <a:ln>
              <a:noFill/>
            </a:ln>
            <a:effectLst>
              <a:outerShdw blurRad="257175" dist="57150" dir="4140000" algn="bl" rotWithShape="0">
                <a:schemeClr val="accent2">
                  <a:alpha val="12000"/>
                </a:schemeClr>
              </a:outerShdw>
            </a:effectLst>
          </p:spPr>
        </p:pic>
        <p:pic>
          <p:nvPicPr>
            <p:cNvPr id="320" name="Google Shape;320;p26"/>
            <p:cNvPicPr preferRelativeResize="0"/>
            <p:nvPr/>
          </p:nvPicPr>
          <p:blipFill rotWithShape="1">
            <a:blip r:embed="rId5">
              <a:alphaModFix/>
            </a:blip>
            <a:srcRect b="36752"/>
            <a:stretch/>
          </p:blipFill>
          <p:spPr>
            <a:xfrm>
              <a:off x="7492963" y="4072138"/>
              <a:ext cx="1649625" cy="1072875"/>
            </a:xfrm>
            <a:prstGeom prst="rect">
              <a:avLst/>
            </a:prstGeom>
            <a:noFill/>
            <a:ln>
              <a:noFill/>
            </a:ln>
            <a:effectLst>
              <a:outerShdw blurRad="257175" dist="57150" dir="4140000" algn="bl" rotWithShape="0">
                <a:schemeClr val="accent2">
                  <a:alpha val="12000"/>
                </a:schemeClr>
              </a:outerShdw>
            </a:effectLst>
          </p:spPr>
        </p:pic>
        <p:grpSp>
          <p:nvGrpSpPr>
            <p:cNvPr id="321" name="Google Shape;321;p26"/>
            <p:cNvGrpSpPr/>
            <p:nvPr/>
          </p:nvGrpSpPr>
          <p:grpSpPr>
            <a:xfrm>
              <a:off x="0" y="2289350"/>
              <a:ext cx="1520550" cy="2854150"/>
              <a:chOff x="0" y="2289350"/>
              <a:chExt cx="1520550" cy="2854150"/>
            </a:xfrm>
          </p:grpSpPr>
          <p:pic>
            <p:nvPicPr>
              <p:cNvPr id="322" name="Google Shape;322;p26"/>
              <p:cNvPicPr preferRelativeResize="0"/>
              <p:nvPr/>
            </p:nvPicPr>
            <p:blipFill rotWithShape="1">
              <a:blip r:embed="rId6">
                <a:alphaModFix/>
              </a:blip>
              <a:srcRect r="14015" b="42574"/>
              <a:stretch/>
            </p:blipFill>
            <p:spPr>
              <a:xfrm rot="5400000">
                <a:off x="-251862" y="3371087"/>
                <a:ext cx="2024275" cy="1520550"/>
              </a:xfrm>
              <a:prstGeom prst="rect">
                <a:avLst/>
              </a:prstGeom>
              <a:noFill/>
              <a:ln>
                <a:noFill/>
              </a:ln>
              <a:effectLst>
                <a:outerShdw blurRad="257175" dist="57150" dir="4140000" algn="bl" rotWithShape="0">
                  <a:schemeClr val="accent2">
                    <a:alpha val="12000"/>
                  </a:schemeClr>
                </a:outerShdw>
              </a:effectLst>
            </p:spPr>
          </p:pic>
          <p:pic>
            <p:nvPicPr>
              <p:cNvPr id="323" name="Google Shape;323;p26"/>
              <p:cNvPicPr preferRelativeResize="0"/>
              <p:nvPr/>
            </p:nvPicPr>
            <p:blipFill rotWithShape="1">
              <a:blip r:embed="rId7">
                <a:alphaModFix/>
              </a:blip>
              <a:srcRect l="46836"/>
              <a:stretch/>
            </p:blipFill>
            <p:spPr>
              <a:xfrm>
                <a:off x="0" y="2289350"/>
                <a:ext cx="848175" cy="1590050"/>
              </a:xfrm>
              <a:prstGeom prst="rect">
                <a:avLst/>
              </a:prstGeom>
              <a:noFill/>
              <a:ln>
                <a:noFill/>
              </a:ln>
              <a:effectLst>
                <a:outerShdw blurRad="257175" dist="57150" dir="4140000" algn="bl" rotWithShape="0">
                  <a:schemeClr val="accent2">
                    <a:alpha val="12000"/>
                  </a:schemeClr>
                </a:outerShdw>
              </a:effectLst>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10_1_1_1">
    <p:spTree>
      <p:nvGrpSpPr>
        <p:cNvPr id="1" name="Shape 345"/>
        <p:cNvGrpSpPr/>
        <p:nvPr/>
      </p:nvGrpSpPr>
      <p:grpSpPr>
        <a:xfrm>
          <a:off x="0" y="0"/>
          <a:ext cx="0" cy="0"/>
          <a:chOff x="0" y="0"/>
          <a:chExt cx="0" cy="0"/>
        </a:xfrm>
      </p:grpSpPr>
      <p:sp>
        <p:nvSpPr>
          <p:cNvPr id="346" name="Google Shape;346;p29"/>
          <p:cNvSpPr txBox="1">
            <a:spLocks noGrp="1"/>
          </p:cNvSpPr>
          <p:nvPr>
            <p:ph type="subTitle" idx="1"/>
          </p:nvPr>
        </p:nvSpPr>
        <p:spPr>
          <a:xfrm>
            <a:off x="2489700" y="2528118"/>
            <a:ext cx="4164600" cy="94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347" name="Google Shape;347;p29"/>
          <p:cNvSpPr txBox="1">
            <a:spLocks noGrp="1"/>
          </p:cNvSpPr>
          <p:nvPr>
            <p:ph type="title"/>
          </p:nvPr>
        </p:nvSpPr>
        <p:spPr>
          <a:xfrm>
            <a:off x="2489700" y="1607263"/>
            <a:ext cx="4164600" cy="94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48" name="Google Shape;348;p29"/>
          <p:cNvGrpSpPr/>
          <p:nvPr/>
        </p:nvGrpSpPr>
        <p:grpSpPr>
          <a:xfrm>
            <a:off x="0" y="0"/>
            <a:ext cx="9144001" cy="5143529"/>
            <a:chOff x="0" y="0"/>
            <a:chExt cx="9144001" cy="5143529"/>
          </a:xfrm>
        </p:grpSpPr>
        <p:pic>
          <p:nvPicPr>
            <p:cNvPr id="349" name="Google Shape;349;p29"/>
            <p:cNvPicPr preferRelativeResize="0"/>
            <p:nvPr/>
          </p:nvPicPr>
          <p:blipFill rotWithShape="1">
            <a:blip r:embed="rId2">
              <a:alphaModFix/>
            </a:blip>
            <a:srcRect t="12226"/>
            <a:stretch/>
          </p:blipFill>
          <p:spPr>
            <a:xfrm>
              <a:off x="6680075" y="0"/>
              <a:ext cx="1679651" cy="1253625"/>
            </a:xfrm>
            <a:prstGeom prst="rect">
              <a:avLst/>
            </a:prstGeom>
            <a:noFill/>
            <a:ln>
              <a:noFill/>
            </a:ln>
            <a:effectLst>
              <a:outerShdw blurRad="257175" dist="57150" dir="4140000" algn="bl" rotWithShape="0">
                <a:schemeClr val="accent2">
                  <a:alpha val="12000"/>
                </a:schemeClr>
              </a:outerShdw>
            </a:effectLst>
          </p:spPr>
        </p:pic>
        <p:pic>
          <p:nvPicPr>
            <p:cNvPr id="350" name="Google Shape;350;p29"/>
            <p:cNvPicPr preferRelativeResize="0"/>
            <p:nvPr/>
          </p:nvPicPr>
          <p:blipFill rotWithShape="1">
            <a:blip r:embed="rId3">
              <a:alphaModFix/>
            </a:blip>
            <a:srcRect r="27441"/>
            <a:stretch/>
          </p:blipFill>
          <p:spPr>
            <a:xfrm>
              <a:off x="8143400" y="1127600"/>
              <a:ext cx="1000600" cy="1651400"/>
            </a:xfrm>
            <a:prstGeom prst="rect">
              <a:avLst/>
            </a:prstGeom>
            <a:noFill/>
            <a:ln>
              <a:noFill/>
            </a:ln>
            <a:effectLst>
              <a:outerShdw blurRad="257175" dist="57150" dir="4140000" algn="bl" rotWithShape="0">
                <a:schemeClr val="accent2">
                  <a:alpha val="12000"/>
                </a:schemeClr>
              </a:outerShdw>
            </a:effectLst>
          </p:spPr>
        </p:pic>
        <p:pic>
          <p:nvPicPr>
            <p:cNvPr id="351" name="Google Shape;351;p29"/>
            <p:cNvPicPr preferRelativeResize="0"/>
            <p:nvPr/>
          </p:nvPicPr>
          <p:blipFill rotWithShape="1">
            <a:blip r:embed="rId4">
              <a:alphaModFix/>
            </a:blip>
            <a:srcRect l="27990" t="-170" b="170"/>
            <a:stretch/>
          </p:blipFill>
          <p:spPr>
            <a:xfrm>
              <a:off x="0" y="1055712"/>
              <a:ext cx="1362151" cy="1795175"/>
            </a:xfrm>
            <a:prstGeom prst="rect">
              <a:avLst/>
            </a:prstGeom>
            <a:noFill/>
            <a:ln>
              <a:noFill/>
            </a:ln>
            <a:effectLst>
              <a:outerShdw blurRad="257175" dist="57150" dir="4020000" algn="bl" rotWithShape="0">
                <a:schemeClr val="accent2">
                  <a:alpha val="12000"/>
                </a:schemeClr>
              </a:outerShdw>
            </a:effectLst>
          </p:spPr>
        </p:pic>
        <p:pic>
          <p:nvPicPr>
            <p:cNvPr id="352" name="Google Shape;352;p29"/>
            <p:cNvPicPr preferRelativeResize="0"/>
            <p:nvPr/>
          </p:nvPicPr>
          <p:blipFill rotWithShape="1">
            <a:blip r:embed="rId5">
              <a:alphaModFix/>
            </a:blip>
            <a:srcRect r="15045" b="5508"/>
            <a:stretch/>
          </p:blipFill>
          <p:spPr>
            <a:xfrm flipH="1">
              <a:off x="0" y="3492129"/>
              <a:ext cx="2124350" cy="1651400"/>
            </a:xfrm>
            <a:prstGeom prst="rect">
              <a:avLst/>
            </a:prstGeom>
            <a:noFill/>
            <a:ln>
              <a:noFill/>
            </a:ln>
            <a:effectLst>
              <a:outerShdw blurRad="257175" dist="57150" dir="4140000" algn="bl" rotWithShape="0">
                <a:schemeClr val="accent2">
                  <a:alpha val="12000"/>
                </a:schemeClr>
              </a:outerShdw>
            </a:effectLst>
          </p:spPr>
        </p:pic>
        <p:grpSp>
          <p:nvGrpSpPr>
            <p:cNvPr id="353" name="Google Shape;353;p29"/>
            <p:cNvGrpSpPr/>
            <p:nvPr/>
          </p:nvGrpSpPr>
          <p:grpSpPr>
            <a:xfrm>
              <a:off x="6313737" y="3298593"/>
              <a:ext cx="2525551" cy="1844936"/>
              <a:chOff x="6254700" y="3231650"/>
              <a:chExt cx="2617151" cy="1911850"/>
            </a:xfrm>
          </p:grpSpPr>
          <p:pic>
            <p:nvPicPr>
              <p:cNvPr id="354" name="Google Shape;354;p29"/>
              <p:cNvPicPr preferRelativeResize="0"/>
              <p:nvPr/>
            </p:nvPicPr>
            <p:blipFill rotWithShape="1">
              <a:blip r:embed="rId6">
                <a:alphaModFix/>
              </a:blip>
              <a:srcRect/>
              <a:stretch/>
            </p:blipFill>
            <p:spPr>
              <a:xfrm flipH="1">
                <a:off x="7472576" y="3231650"/>
                <a:ext cx="1399276" cy="1705200"/>
              </a:xfrm>
              <a:prstGeom prst="rect">
                <a:avLst/>
              </a:prstGeom>
              <a:noFill/>
              <a:ln>
                <a:noFill/>
              </a:ln>
              <a:effectLst>
                <a:outerShdw blurRad="257175" dist="57150" dir="4020000" algn="bl" rotWithShape="0">
                  <a:schemeClr val="accent2">
                    <a:alpha val="12000"/>
                  </a:schemeClr>
                </a:outerShdw>
              </a:effectLst>
            </p:spPr>
          </p:pic>
          <p:pic>
            <p:nvPicPr>
              <p:cNvPr id="355" name="Google Shape;355;p29"/>
              <p:cNvPicPr preferRelativeResize="0"/>
              <p:nvPr/>
            </p:nvPicPr>
            <p:blipFill rotWithShape="1">
              <a:blip r:embed="rId7">
                <a:alphaModFix/>
              </a:blip>
              <a:srcRect b="31328"/>
              <a:stretch/>
            </p:blipFill>
            <p:spPr>
              <a:xfrm>
                <a:off x="6254700" y="3938400"/>
                <a:ext cx="2028825" cy="1205100"/>
              </a:xfrm>
              <a:prstGeom prst="rect">
                <a:avLst/>
              </a:prstGeom>
              <a:noFill/>
              <a:ln>
                <a:noFill/>
              </a:ln>
              <a:effectLst>
                <a:outerShdw blurRad="257175" dist="57150" dir="4140000" algn="bl" rotWithShape="0">
                  <a:schemeClr val="accent2">
                    <a:alpha val="12000"/>
                  </a:schemeClr>
                </a:outerShdw>
              </a:effectLst>
            </p:spPr>
          </p:pic>
        </p:grpSp>
        <p:pic>
          <p:nvPicPr>
            <p:cNvPr id="356" name="Google Shape;356;p29"/>
            <p:cNvPicPr preferRelativeResize="0"/>
            <p:nvPr/>
          </p:nvPicPr>
          <p:blipFill rotWithShape="1">
            <a:blip r:embed="rId8">
              <a:alphaModFix/>
            </a:blip>
            <a:srcRect t="-3584" b="58033"/>
            <a:stretch/>
          </p:blipFill>
          <p:spPr>
            <a:xfrm>
              <a:off x="3209393" y="4246829"/>
              <a:ext cx="2019301" cy="896700"/>
            </a:xfrm>
            <a:prstGeom prst="rect">
              <a:avLst/>
            </a:prstGeom>
            <a:noFill/>
            <a:ln>
              <a:noFill/>
            </a:ln>
            <a:effectLst>
              <a:outerShdw blurRad="257175" dist="57150" dir="4020000" algn="bl" rotWithShape="0">
                <a:schemeClr val="accent2">
                  <a:alpha val="12000"/>
                </a:schemeClr>
              </a:outerShdw>
            </a:effectLst>
          </p:spPr>
        </p:pic>
        <p:pic>
          <p:nvPicPr>
            <p:cNvPr id="357" name="Google Shape;357;p29"/>
            <p:cNvPicPr preferRelativeResize="0"/>
            <p:nvPr/>
          </p:nvPicPr>
          <p:blipFill rotWithShape="1">
            <a:blip r:embed="rId9">
              <a:alphaModFix/>
            </a:blip>
            <a:srcRect l="-3852"/>
            <a:stretch/>
          </p:blipFill>
          <p:spPr>
            <a:xfrm>
              <a:off x="615475" y="789175"/>
              <a:ext cx="1143250" cy="1097175"/>
            </a:xfrm>
            <a:prstGeom prst="rect">
              <a:avLst/>
            </a:prstGeom>
            <a:noFill/>
            <a:ln>
              <a:noFill/>
            </a:ln>
            <a:effectLst>
              <a:outerShdw blurRad="257175" dist="57150" dir="4140000" algn="bl" rotWithShape="0">
                <a:schemeClr val="accent2">
                  <a:alpha val="12000"/>
                </a:schemeClr>
              </a:outerShdw>
            </a:effectLst>
          </p:spPr>
        </p:pic>
        <p:pic>
          <p:nvPicPr>
            <p:cNvPr id="358" name="Google Shape;358;p29"/>
            <p:cNvPicPr preferRelativeResize="0"/>
            <p:nvPr/>
          </p:nvPicPr>
          <p:blipFill rotWithShape="1">
            <a:blip r:embed="rId10">
              <a:alphaModFix/>
            </a:blip>
            <a:srcRect t="-170" b="70274"/>
            <a:stretch/>
          </p:blipFill>
          <p:spPr>
            <a:xfrm rot="10800000">
              <a:off x="1362155" y="0"/>
              <a:ext cx="2243080" cy="636400"/>
            </a:xfrm>
            <a:prstGeom prst="rect">
              <a:avLst/>
            </a:prstGeom>
            <a:noFill/>
            <a:ln>
              <a:noFill/>
            </a:ln>
            <a:effectLst>
              <a:outerShdw blurRad="257175" dist="57150" dir="4020000" algn="bl" rotWithShape="0">
                <a:schemeClr val="accent2">
                  <a:alpha val="12000"/>
                </a:schemeClr>
              </a:outerShdw>
            </a:effectLst>
          </p:spPr>
        </p:pic>
        <p:pic>
          <p:nvPicPr>
            <p:cNvPr id="359" name="Google Shape;359;p29"/>
            <p:cNvPicPr preferRelativeResize="0"/>
            <p:nvPr/>
          </p:nvPicPr>
          <p:blipFill rotWithShape="1">
            <a:blip r:embed="rId8">
              <a:alphaModFix/>
            </a:blip>
            <a:srcRect t="55739" b="-1289"/>
            <a:stretch/>
          </p:blipFill>
          <p:spPr>
            <a:xfrm>
              <a:off x="4254074" y="0"/>
              <a:ext cx="1777162" cy="789175"/>
            </a:xfrm>
            <a:prstGeom prst="rect">
              <a:avLst/>
            </a:prstGeom>
            <a:noFill/>
            <a:ln>
              <a:noFill/>
            </a:ln>
            <a:effectLst>
              <a:outerShdw blurRad="257175" dist="57150" dir="4020000" algn="bl" rotWithShape="0">
                <a:schemeClr val="accent2">
                  <a:alpha val="12000"/>
                </a:schemeClr>
              </a:outerShdw>
            </a:effec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722375" y="1442950"/>
            <a:ext cx="4672500" cy="9729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000"/>
              <a:buNone/>
              <a:defRPr sz="55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8" name="Google Shape;388;p33"/>
          <p:cNvSpPr txBox="1">
            <a:spLocks noGrp="1"/>
          </p:cNvSpPr>
          <p:nvPr>
            <p:ph type="subTitle" idx="1"/>
          </p:nvPr>
        </p:nvSpPr>
        <p:spPr>
          <a:xfrm>
            <a:off x="722375" y="2425594"/>
            <a:ext cx="39258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9" name="Google Shape;389;p33"/>
          <p:cNvSpPr txBox="1"/>
          <p:nvPr/>
        </p:nvSpPr>
        <p:spPr>
          <a:xfrm>
            <a:off x="722375" y="3700680"/>
            <a:ext cx="33822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accent2"/>
                </a:solidFill>
                <a:latin typeface="Kanit Light"/>
                <a:ea typeface="Kanit Light"/>
                <a:cs typeface="Kanit Light"/>
                <a:sym typeface="Kanit Light"/>
              </a:rPr>
              <a:t>CREDITS: This presentation template was created by </a:t>
            </a:r>
            <a:r>
              <a:rPr lang="en" sz="1200" b="1">
                <a:solidFill>
                  <a:schemeClr val="accent2"/>
                </a:solidFill>
                <a:uFill>
                  <a:noFill/>
                </a:uFill>
                <a:latin typeface="Kanit"/>
                <a:ea typeface="Kanit"/>
                <a:cs typeface="Kanit"/>
                <a:sym typeface="Kanit"/>
                <a:hlinkClick r:id="rId2">
                  <a:extLst>
                    <a:ext uri="{A12FA001-AC4F-418D-AE19-62706E023703}">
                      <ahyp:hlinkClr xmlns:ahyp="http://schemas.microsoft.com/office/drawing/2018/hyperlinkcolor" val="tx"/>
                    </a:ext>
                  </a:extLst>
                </a:hlinkClick>
              </a:rPr>
              <a:t>Slidesgo</a:t>
            </a:r>
            <a:r>
              <a:rPr lang="en" sz="1200">
                <a:solidFill>
                  <a:schemeClr val="accent2"/>
                </a:solidFill>
                <a:latin typeface="Kanit Light"/>
                <a:ea typeface="Kanit Light"/>
                <a:cs typeface="Kanit Light"/>
                <a:sym typeface="Kanit Light"/>
              </a:rPr>
              <a:t>, including icons by </a:t>
            </a:r>
            <a:r>
              <a:rPr lang="en" sz="1200" b="1">
                <a:solidFill>
                  <a:schemeClr val="accent2"/>
                </a:solidFill>
                <a:uFill>
                  <a:noFill/>
                </a:uFill>
                <a:latin typeface="Kanit"/>
                <a:ea typeface="Kanit"/>
                <a:cs typeface="Kanit"/>
                <a:sym typeface="Kanit"/>
                <a:hlinkClick r:id="rId3">
                  <a:extLst>
                    <a:ext uri="{A12FA001-AC4F-418D-AE19-62706E023703}">
                      <ahyp:hlinkClr xmlns:ahyp="http://schemas.microsoft.com/office/drawing/2018/hyperlinkcolor" val="tx"/>
                    </a:ext>
                  </a:extLst>
                </a:hlinkClick>
              </a:rPr>
              <a:t>Flaticon</a:t>
            </a:r>
            <a:r>
              <a:rPr lang="en" sz="1200">
                <a:solidFill>
                  <a:schemeClr val="accent2"/>
                </a:solidFill>
                <a:latin typeface="Kanit Light"/>
                <a:ea typeface="Kanit Light"/>
                <a:cs typeface="Kanit Light"/>
                <a:sym typeface="Kanit Light"/>
              </a:rPr>
              <a:t>, and infographics &amp; images by </a:t>
            </a:r>
            <a:r>
              <a:rPr lang="en" sz="1200" b="1">
                <a:solidFill>
                  <a:schemeClr val="accent2"/>
                </a:solidFill>
                <a:uFill>
                  <a:noFill/>
                </a:uFill>
                <a:latin typeface="Kanit"/>
                <a:ea typeface="Kanit"/>
                <a:cs typeface="Kanit"/>
                <a:sym typeface="Kanit"/>
                <a:hlinkClick r:id="rId4">
                  <a:extLst>
                    <a:ext uri="{A12FA001-AC4F-418D-AE19-62706E023703}">
                      <ahyp:hlinkClr xmlns:ahyp="http://schemas.microsoft.com/office/drawing/2018/hyperlinkcolor" val="tx"/>
                    </a:ext>
                  </a:extLst>
                </a:hlinkClick>
              </a:rPr>
              <a:t>Freepik</a:t>
            </a:r>
            <a:endParaRPr sz="1200" b="1">
              <a:solidFill>
                <a:schemeClr val="accent2"/>
              </a:solidFill>
              <a:latin typeface="Kanit"/>
              <a:ea typeface="Kanit"/>
              <a:cs typeface="Kanit"/>
              <a:sym typeface="Kanit"/>
            </a:endParaRPr>
          </a:p>
        </p:txBody>
      </p:sp>
      <p:grpSp>
        <p:nvGrpSpPr>
          <p:cNvPr id="390" name="Google Shape;390;p33"/>
          <p:cNvGrpSpPr/>
          <p:nvPr/>
        </p:nvGrpSpPr>
        <p:grpSpPr>
          <a:xfrm>
            <a:off x="0" y="-1"/>
            <a:ext cx="9144000" cy="5143500"/>
            <a:chOff x="0" y="-1"/>
            <a:chExt cx="9144000" cy="5143500"/>
          </a:xfrm>
        </p:grpSpPr>
        <p:pic>
          <p:nvPicPr>
            <p:cNvPr id="391" name="Google Shape;391;p33"/>
            <p:cNvPicPr preferRelativeResize="0"/>
            <p:nvPr/>
          </p:nvPicPr>
          <p:blipFill rotWithShape="1">
            <a:blip r:embed="rId5">
              <a:alphaModFix/>
            </a:blip>
            <a:srcRect l="50755" b="19237"/>
            <a:stretch/>
          </p:blipFill>
          <p:spPr>
            <a:xfrm>
              <a:off x="0" y="3951925"/>
              <a:ext cx="820800" cy="1191575"/>
            </a:xfrm>
            <a:prstGeom prst="rect">
              <a:avLst/>
            </a:prstGeom>
            <a:noFill/>
            <a:ln>
              <a:noFill/>
            </a:ln>
            <a:effectLst>
              <a:outerShdw blurRad="257175" dist="57150" dir="4020000" algn="bl" rotWithShape="0">
                <a:schemeClr val="accent2">
                  <a:alpha val="12000"/>
                </a:schemeClr>
              </a:outerShdw>
            </a:effectLst>
          </p:spPr>
        </p:pic>
        <p:grpSp>
          <p:nvGrpSpPr>
            <p:cNvPr id="392" name="Google Shape;392;p33"/>
            <p:cNvGrpSpPr/>
            <p:nvPr/>
          </p:nvGrpSpPr>
          <p:grpSpPr>
            <a:xfrm>
              <a:off x="5402541" y="0"/>
              <a:ext cx="2390329" cy="1453917"/>
              <a:chOff x="5394875" y="0"/>
              <a:chExt cx="2372300" cy="1442950"/>
            </a:xfrm>
          </p:grpSpPr>
          <p:pic>
            <p:nvPicPr>
              <p:cNvPr id="393" name="Google Shape;393;p33"/>
              <p:cNvPicPr preferRelativeResize="0"/>
              <p:nvPr/>
            </p:nvPicPr>
            <p:blipFill rotWithShape="1">
              <a:blip r:embed="rId6">
                <a:alphaModFix/>
              </a:blip>
              <a:srcRect t="23808" b="174"/>
              <a:stretch/>
            </p:blipFill>
            <p:spPr>
              <a:xfrm>
                <a:off x="5394875" y="0"/>
                <a:ext cx="2000117" cy="1442950"/>
              </a:xfrm>
              <a:prstGeom prst="rect">
                <a:avLst/>
              </a:prstGeom>
              <a:noFill/>
              <a:ln>
                <a:noFill/>
              </a:ln>
              <a:effectLst>
                <a:outerShdw blurRad="257175" dist="57150" dir="4020000" algn="bl" rotWithShape="0">
                  <a:schemeClr val="accent2">
                    <a:alpha val="12000"/>
                  </a:schemeClr>
                </a:outerShdw>
              </a:effectLst>
            </p:spPr>
          </p:pic>
          <p:pic>
            <p:nvPicPr>
              <p:cNvPr id="394" name="Google Shape;394;p33"/>
              <p:cNvPicPr preferRelativeResize="0"/>
              <p:nvPr/>
            </p:nvPicPr>
            <p:blipFill rotWithShape="1">
              <a:blip r:embed="rId7">
                <a:alphaModFix/>
              </a:blip>
              <a:srcRect/>
              <a:stretch/>
            </p:blipFill>
            <p:spPr>
              <a:xfrm>
                <a:off x="6946375" y="311514"/>
                <a:ext cx="820800" cy="819922"/>
              </a:xfrm>
              <a:prstGeom prst="rect">
                <a:avLst/>
              </a:prstGeom>
              <a:noFill/>
              <a:ln>
                <a:noFill/>
              </a:ln>
              <a:effectLst>
                <a:outerShdw blurRad="257175" dist="57150" dir="4140000" algn="bl" rotWithShape="0">
                  <a:schemeClr val="accent2">
                    <a:alpha val="10000"/>
                  </a:schemeClr>
                </a:outerShdw>
              </a:effectLst>
            </p:spPr>
          </p:pic>
        </p:grpSp>
        <p:pic>
          <p:nvPicPr>
            <p:cNvPr id="395" name="Google Shape;395;p33"/>
            <p:cNvPicPr preferRelativeResize="0"/>
            <p:nvPr/>
          </p:nvPicPr>
          <p:blipFill rotWithShape="1">
            <a:blip r:embed="rId8">
              <a:alphaModFix/>
            </a:blip>
            <a:srcRect l="57317" b="27309"/>
            <a:stretch/>
          </p:blipFill>
          <p:spPr>
            <a:xfrm rot="10800000">
              <a:off x="8408651" y="-1"/>
              <a:ext cx="735349" cy="1408601"/>
            </a:xfrm>
            <a:prstGeom prst="rect">
              <a:avLst/>
            </a:prstGeom>
            <a:noFill/>
            <a:ln>
              <a:noFill/>
            </a:ln>
            <a:effectLst>
              <a:outerShdw blurRad="257175" dist="57150" dir="4140000" algn="bl" rotWithShape="0">
                <a:schemeClr val="accent2">
                  <a:alpha val="12000"/>
                </a:scheme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2848"/>
            <a:ext cx="7704000" cy="460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800"/>
              <a:buFont typeface="Krona One"/>
              <a:buNone/>
              <a:defRPr sz="2800" b="1">
                <a:solidFill>
                  <a:schemeClr val="accent2"/>
                </a:solidFill>
                <a:latin typeface="Krona One"/>
                <a:ea typeface="Krona One"/>
                <a:cs typeface="Krona One"/>
                <a:sym typeface="Krona One"/>
              </a:defRPr>
            </a:lvl1pPr>
            <a:lvl2pPr lvl="1"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2pPr>
            <a:lvl3pPr lvl="2"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3pPr>
            <a:lvl4pPr lvl="3"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4pPr>
            <a:lvl5pPr lvl="4"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5pPr>
            <a:lvl6pPr lvl="5"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6pPr>
            <a:lvl7pPr lvl="6"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7pPr>
            <a:lvl8pPr lvl="7"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8pPr>
            <a:lvl9pPr lvl="8" algn="ctr" rtl="0">
              <a:lnSpc>
                <a:spcPct val="100000"/>
              </a:lnSpc>
              <a:spcBef>
                <a:spcPts val="0"/>
              </a:spcBef>
              <a:spcAft>
                <a:spcPts val="0"/>
              </a:spcAft>
              <a:buClr>
                <a:schemeClr val="accent2"/>
              </a:buClr>
              <a:buSzPts val="3600"/>
              <a:buFont typeface="Kanit"/>
              <a:buNone/>
              <a:defRPr sz="3600" b="1">
                <a:solidFill>
                  <a:schemeClr val="accent2"/>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1pPr>
            <a:lvl2pPr marL="914400" lvl="1"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2pPr>
            <a:lvl3pPr marL="1371600" lvl="2"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3pPr>
            <a:lvl4pPr marL="1828800" lvl="3"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4pPr>
            <a:lvl5pPr marL="2286000" lvl="4"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5pPr>
            <a:lvl6pPr marL="2743200" lvl="5"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6pPr>
            <a:lvl7pPr marL="3200400" lvl="6"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7pPr>
            <a:lvl8pPr marL="3657600" lvl="7"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8pPr>
            <a:lvl9pPr marL="4114800" lvl="8" indent="-330200">
              <a:lnSpc>
                <a:spcPct val="100000"/>
              </a:lnSpc>
              <a:spcBef>
                <a:spcPts val="0"/>
              </a:spcBef>
              <a:spcAft>
                <a:spcPts val="0"/>
              </a:spcAft>
              <a:buClr>
                <a:schemeClr val="accent2"/>
              </a:buClr>
              <a:buSzPts val="1600"/>
              <a:buFont typeface="Kanit Light"/>
              <a:buChar char="■"/>
              <a:defRPr sz="1600">
                <a:solidFill>
                  <a:schemeClr val="accent2"/>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60" r:id="rId6"/>
    <p:sldLayoutId id="2147483672" r:id="rId7"/>
    <p:sldLayoutId id="2147483675"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EFFA-1693-498B-806E-26DD672FC2AF}"/>
              </a:ext>
            </a:extLst>
          </p:cNvPr>
          <p:cNvSpPr>
            <a:spLocks noGrp="1"/>
          </p:cNvSpPr>
          <p:nvPr>
            <p:ph type="ctrTitle"/>
          </p:nvPr>
        </p:nvSpPr>
        <p:spPr>
          <a:xfrm>
            <a:off x="5060271" y="1464817"/>
            <a:ext cx="4010488" cy="1591321"/>
          </a:xfrm>
          <a:noFill/>
        </p:spPr>
        <p:txBody>
          <a:bodyPr anchor="t">
            <a:normAutofit fontScale="90000"/>
          </a:bodyPr>
          <a:lstStyle/>
          <a:p>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Xây</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dựng</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ứng</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dụng</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quản</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lý</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thông</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tin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nhà</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trọ</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a:t>
            </a:r>
            <a:r>
              <a:rPr lang="en-US" sz="2700" spc="225" dirty="0" err="1">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với</a:t>
            </a:r>
            <a:r>
              <a:rPr lang="en-US" sz="2700" spc="225" dirty="0">
                <a:solidFill>
                  <a:schemeClr val="tx2">
                    <a:lumMod val="50000"/>
                  </a:schemeClr>
                </a:solidFill>
                <a:effectLst>
                  <a:outerShdw blurRad="38100" dist="38100" dir="2700000" algn="tl">
                    <a:srgbClr val="000000">
                      <a:alpha val="43137"/>
                    </a:srgbClr>
                  </a:outerShdw>
                </a:effectLst>
                <a:latin typeface="Microsoft PhagsPa" panose="020B0502040204020203" pitchFamily="34" charset="0"/>
                <a:ea typeface="Calibri" panose="020F0502020204030204" pitchFamily="34" charset="0"/>
                <a:cs typeface="Times New Roman" panose="02020603050405020304" pitchFamily="18" charset="0"/>
              </a:rPr>
              <a:t> C++</a:t>
            </a:r>
            <a:br>
              <a:rPr lang="en-US" sz="1350" spc="225" dirty="0">
                <a:solidFill>
                  <a:schemeClr val="tx2">
                    <a:lumMod val="50000"/>
                  </a:schemeClr>
                </a:solidFill>
                <a:latin typeface="Calibri" panose="020F0502020204030204" pitchFamily="34" charset="0"/>
                <a:ea typeface="Calibri" panose="020F0502020204030204" pitchFamily="34" charset="0"/>
                <a:cs typeface="Times New Roman" panose="02020603050405020304" pitchFamily="18" charset="0"/>
              </a:rPr>
            </a:br>
            <a:endParaRPr lang="en-US" sz="1500" spc="225" dirty="0">
              <a:solidFill>
                <a:schemeClr val="tx2">
                  <a:lumMod val="50000"/>
                </a:schemeClr>
              </a:solidFill>
            </a:endParaRPr>
          </a:p>
        </p:txBody>
      </p:sp>
    </p:spTree>
    <p:extLst>
      <p:ext uri="{BB962C8B-B14F-4D97-AF65-F5344CB8AC3E}">
        <p14:creationId xmlns:p14="http://schemas.microsoft.com/office/powerpoint/2010/main" val="42406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682743" y="3115591"/>
            <a:ext cx="5293994" cy="1714934"/>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2.2.Hiển </a:t>
            </a:r>
            <a:r>
              <a:rPr lang="en-US" sz="2000" dirty="0" err="1">
                <a:latin typeface="+mj-lt"/>
              </a:rPr>
              <a:t>thị</a:t>
            </a:r>
            <a:r>
              <a:rPr lang="en-US" sz="2000" dirty="0">
                <a:latin typeface="+mj-lt"/>
              </a:rPr>
              <a:t> </a:t>
            </a:r>
            <a:r>
              <a:rPr lang="en-US" sz="2000" dirty="0" err="1">
                <a:latin typeface="+mj-lt"/>
              </a:rPr>
              <a:t>thông</a:t>
            </a:r>
            <a:r>
              <a:rPr lang="en-US" sz="2000" dirty="0">
                <a:latin typeface="+mj-lt"/>
              </a:rPr>
              <a:t> tin </a:t>
            </a:r>
            <a:r>
              <a:rPr lang="en-US" sz="2000" dirty="0" err="1">
                <a:latin typeface="+mj-lt"/>
              </a:rPr>
              <a:t>các</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262293" y="1001770"/>
            <a:ext cx="3231117" cy="3455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ra File:</a:t>
            </a:r>
          </a:p>
          <a:p>
            <a:pPr marL="0" indent="0" algn="l"/>
            <a:endParaRPr lang="en-US" dirty="0">
              <a:latin typeface="Times New Roman" panose="02020603050405020304" pitchFamily="18" charset="0"/>
              <a:ea typeface="Calibri" panose="020F0502020204030204" pitchFamily="34" charset="0"/>
            </a:endParaRPr>
          </a:p>
          <a:p>
            <a:pPr marL="0" indent="0" algn="l"/>
            <a:r>
              <a:rPr lang="en-US" dirty="0">
                <a:latin typeface="Times New Roman" panose="02020603050405020304" pitchFamily="18" charset="0"/>
                <a:ea typeface="Calibri" panose="020F0502020204030204" pitchFamily="34" charset="0"/>
              </a:rPr>
              <a:t>Sau </a:t>
            </a:r>
            <a:r>
              <a:rPr lang="en-US" dirty="0" err="1">
                <a:latin typeface="Times New Roman" panose="02020603050405020304" pitchFamily="18" charset="0"/>
                <a:ea typeface="Calibri" panose="020F0502020204030204" pitchFamily="34" charset="0"/>
              </a:rPr>
              <a:t>khi</a:t>
            </a:r>
            <a:r>
              <a:rPr lang="en-US" dirty="0">
                <a:latin typeface="Times New Roman" panose="02020603050405020304" pitchFamily="18" charset="0"/>
                <a:ea typeface="Calibri" panose="020F0502020204030204" pitchFamily="34" charset="0"/>
              </a:rPr>
              <a:t> console </a:t>
            </a:r>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báo</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ghi</a:t>
            </a:r>
            <a:r>
              <a:rPr lang="en-US" dirty="0">
                <a:latin typeface="Times New Roman" panose="02020603050405020304" pitchFamily="18" charset="0"/>
                <a:ea typeface="Calibri" panose="020F0502020204030204" pitchFamily="34" charset="0"/>
              </a:rPr>
              <a:t> file </a:t>
            </a:r>
            <a:r>
              <a:rPr lang="en-US" dirty="0" err="1">
                <a:latin typeface="Times New Roman" panose="02020603050405020304" pitchFamily="18" charset="0"/>
                <a:ea typeface="Calibri" panose="020F0502020204030204" pitchFamily="34" charset="0"/>
              </a:rPr>
              <a:t>thành</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công</a:t>
            </a:r>
            <a:r>
              <a:rPr lang="en-US" dirty="0">
                <a:latin typeface="Times New Roman" panose="02020603050405020304" pitchFamily="18" charset="0"/>
                <a:ea typeface="Calibri" panose="020F0502020204030204" pitchFamily="34" charset="0"/>
              </a:rPr>
              <a:t>.</a:t>
            </a: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endParaRPr lang="en-US" dirty="0">
              <a:latin typeface="Times New Roman" panose="02020603050405020304" pitchFamily="18" charset="0"/>
              <a:ea typeface="Calibri" panose="020F0502020204030204" pitchFamily="34" charset="0"/>
            </a:endParaRPr>
          </a:p>
          <a:p>
            <a:pPr marL="0" indent="0" algn="l"/>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trọ</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sẽ</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được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ghi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lại</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trong</a:t>
            </a:r>
            <a:r>
              <a:rPr lang="en-US" dirty="0">
                <a:latin typeface="Times New Roman" panose="02020603050405020304" pitchFamily="18" charset="0"/>
                <a:ea typeface="Calibri" panose="020F0502020204030204" pitchFamily="34" charset="0"/>
              </a:rPr>
              <a:t> file text “database”.</a:t>
            </a:r>
          </a:p>
          <a:p>
            <a:pPr marL="0" indent="0" algn="l"/>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34AC92A0-1A18-4536-865D-804D88558D44}"/>
              </a:ext>
            </a:extLst>
          </p:cNvPr>
          <p:cNvPicPr>
            <a:picLocks noChangeAspect="1"/>
          </p:cNvPicPr>
          <p:nvPr/>
        </p:nvPicPr>
        <p:blipFill>
          <a:blip r:embed="rId3"/>
          <a:stretch>
            <a:fillRect/>
          </a:stretch>
        </p:blipFill>
        <p:spPr>
          <a:xfrm>
            <a:off x="3822619" y="3237664"/>
            <a:ext cx="5014003" cy="1470787"/>
          </a:xfrm>
          <a:prstGeom prst="rect">
            <a:avLst/>
          </a:prstGeom>
        </p:spPr>
      </p:pic>
      <p:grpSp>
        <p:nvGrpSpPr>
          <p:cNvPr id="14" name="Google Shape;882;p70">
            <a:extLst>
              <a:ext uri="{FF2B5EF4-FFF2-40B4-BE49-F238E27FC236}">
                <a16:creationId xmlns:a16="http://schemas.microsoft.com/office/drawing/2014/main" id="{7CDB7CFF-3347-4704-9CF6-EA43EF1EBF8D}"/>
              </a:ext>
            </a:extLst>
          </p:cNvPr>
          <p:cNvGrpSpPr/>
          <p:nvPr/>
        </p:nvGrpSpPr>
        <p:grpSpPr>
          <a:xfrm>
            <a:off x="4373437" y="1267219"/>
            <a:ext cx="3912781" cy="1304531"/>
            <a:chOff x="1924943" y="1164886"/>
            <a:chExt cx="1747800" cy="2814600"/>
          </a:xfrm>
        </p:grpSpPr>
        <p:sp>
          <p:nvSpPr>
            <p:cNvPr id="15" name="Google Shape;883;p70">
              <a:extLst>
                <a:ext uri="{FF2B5EF4-FFF2-40B4-BE49-F238E27FC236}">
                  <a16:creationId xmlns:a16="http://schemas.microsoft.com/office/drawing/2014/main" id="{D1200307-DCD0-48FB-AE37-03D2586729E6}"/>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4;p70">
              <a:extLst>
                <a:ext uri="{FF2B5EF4-FFF2-40B4-BE49-F238E27FC236}">
                  <a16:creationId xmlns:a16="http://schemas.microsoft.com/office/drawing/2014/main" id="{78D9D8FC-B768-4A32-8526-57A75E445037}"/>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EAF656DF-85BF-4BDD-ABE7-2E75DB9E95EF}"/>
              </a:ext>
            </a:extLst>
          </p:cNvPr>
          <p:cNvPicPr>
            <a:picLocks noChangeAspect="1"/>
          </p:cNvPicPr>
          <p:nvPr/>
        </p:nvPicPr>
        <p:blipFill>
          <a:blip r:embed="rId4"/>
          <a:stretch>
            <a:fillRect/>
          </a:stretch>
        </p:blipFill>
        <p:spPr>
          <a:xfrm>
            <a:off x="4532055" y="1427485"/>
            <a:ext cx="3595370" cy="1052195"/>
          </a:xfrm>
          <a:prstGeom prst="rect">
            <a:avLst/>
          </a:prstGeom>
        </p:spPr>
      </p:pic>
    </p:spTree>
    <p:extLst>
      <p:ext uri="{BB962C8B-B14F-4D97-AF65-F5344CB8AC3E}">
        <p14:creationId xmlns:p14="http://schemas.microsoft.com/office/powerpoint/2010/main" val="78546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42"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1000"/>
                                        <p:tgtEl>
                                          <p:spTgt spid="12">
                                            <p:txEl>
                                              <p:pRg st="2" end="2"/>
                                            </p:txEl>
                                          </p:spTgt>
                                        </p:tgtEl>
                                      </p:cBhvr>
                                    </p:animEffect>
                                    <p:anim calcmode="lin" valueType="num">
                                      <p:cBhvr>
                                        <p:cTn id="16"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2">
                                            <p:txEl>
                                              <p:pRg st="10" end="10"/>
                                            </p:txEl>
                                          </p:spTgt>
                                        </p:tgtEl>
                                        <p:attrNameLst>
                                          <p:attrName>style.visibility</p:attrName>
                                        </p:attrNameLst>
                                      </p:cBhvr>
                                      <p:to>
                                        <p:strVal val="visible"/>
                                      </p:to>
                                    </p:set>
                                    <p:animEffect transition="in" filter="fade">
                                      <p:cBhvr>
                                        <p:cTn id="32" dur="1000"/>
                                        <p:tgtEl>
                                          <p:spTgt spid="12">
                                            <p:txEl>
                                              <p:pRg st="10" end="10"/>
                                            </p:txEl>
                                          </p:spTgt>
                                        </p:tgtEl>
                                      </p:cBhvr>
                                    </p:animEffect>
                                    <p:anim calcmode="lin" valueType="num">
                                      <p:cBhvr>
                                        <p:cTn id="33"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82"/>
                                        </p:tgtEl>
                                        <p:attrNameLst>
                                          <p:attrName>style.visibility</p:attrName>
                                        </p:attrNameLst>
                                      </p:cBhvr>
                                      <p:to>
                                        <p:strVal val="visible"/>
                                      </p:to>
                                    </p:set>
                                    <p:animEffect transition="in" filter="fade">
                                      <p:cBhvr>
                                        <p:cTn id="39" dur="500"/>
                                        <p:tgtEl>
                                          <p:spTgt spid="8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113414" y="856816"/>
            <a:ext cx="4954772" cy="2396747"/>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2.3.Thêm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5577530" y="1008975"/>
            <a:ext cx="3056108" cy="16913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a:t>- </a:t>
            </a:r>
            <a:r>
              <a:rPr lang="en-US" dirty="0" err="1"/>
              <a:t>Nhập</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cần</a:t>
            </a:r>
            <a:r>
              <a:rPr lang="en-US" dirty="0"/>
              <a:t> </a:t>
            </a:r>
            <a:r>
              <a:rPr lang="en-US" dirty="0" err="1"/>
              <a:t>thêm</a:t>
            </a:r>
            <a:r>
              <a:rPr lang="en-US" dirty="0"/>
              <a:t> </a:t>
            </a:r>
            <a:r>
              <a:rPr lang="en-US" dirty="0" err="1"/>
              <a:t>vào</a:t>
            </a:r>
            <a:r>
              <a:rPr lang="en-US" dirty="0"/>
              <a:t>, </a:t>
            </a:r>
            <a:r>
              <a:rPr lang="en-US" dirty="0" err="1"/>
              <a:t>sau</a:t>
            </a:r>
            <a:r>
              <a:rPr lang="en-US" dirty="0"/>
              <a:t> </a:t>
            </a:r>
            <a:r>
              <a:rPr lang="en-US" dirty="0" err="1"/>
              <a:t>khi</a:t>
            </a:r>
            <a:r>
              <a:rPr lang="en-US" dirty="0"/>
              <a:t> </a:t>
            </a:r>
            <a:r>
              <a:rPr lang="en-US" dirty="0" err="1"/>
              <a:t>nhập</a:t>
            </a:r>
            <a:r>
              <a:rPr lang="en-US" dirty="0"/>
              <a:t> </a:t>
            </a:r>
            <a:r>
              <a:rPr lang="en-US" dirty="0" err="1"/>
              <a:t>xong</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sẽ</a:t>
            </a:r>
            <a:r>
              <a:rPr lang="en-US" dirty="0"/>
              <a:t> </a:t>
            </a:r>
            <a:r>
              <a:rPr lang="en-US" dirty="0" err="1"/>
              <a:t>hiện</a:t>
            </a:r>
            <a:r>
              <a:rPr lang="en-US" dirty="0"/>
              <a:t> ra </a:t>
            </a:r>
            <a:r>
              <a:rPr lang="en-US" dirty="0" err="1"/>
              <a:t>thông</a:t>
            </a:r>
            <a:r>
              <a:rPr lang="en-US" dirty="0"/>
              <a:t> </a:t>
            </a:r>
            <a:r>
              <a:rPr lang="en-US" dirty="0" err="1"/>
              <a:t>báo</a:t>
            </a:r>
            <a:r>
              <a:rPr lang="en-US" dirty="0"/>
              <a:t> “ </a:t>
            </a:r>
            <a:r>
              <a:rPr lang="en-US" dirty="0" err="1"/>
              <a:t>Thêm</a:t>
            </a:r>
            <a:r>
              <a:rPr lang="en-US" dirty="0"/>
              <a:t> </a:t>
            </a:r>
            <a:r>
              <a:rPr lang="en-US" dirty="0" err="1"/>
              <a:t>thành</a:t>
            </a:r>
            <a:r>
              <a:rPr lang="en-US" dirty="0"/>
              <a:t> </a:t>
            </a:r>
            <a:r>
              <a:rPr lang="en-US" dirty="0" err="1"/>
              <a:t>công</a:t>
            </a:r>
            <a:r>
              <a:rPr lang="en-US" dirty="0"/>
              <a:t>! ”.</a:t>
            </a:r>
          </a:p>
        </p:txBody>
      </p:sp>
      <p:pic>
        <p:nvPicPr>
          <p:cNvPr id="11" name="Picture 10">
            <a:extLst>
              <a:ext uri="{FF2B5EF4-FFF2-40B4-BE49-F238E27FC236}">
                <a16:creationId xmlns:a16="http://schemas.microsoft.com/office/drawing/2014/main" id="{6262C7FE-B1D1-4513-94E4-8315273F0F34}"/>
              </a:ext>
            </a:extLst>
          </p:cNvPr>
          <p:cNvPicPr>
            <a:picLocks noChangeAspect="1"/>
          </p:cNvPicPr>
          <p:nvPr/>
        </p:nvPicPr>
        <p:blipFill>
          <a:blip r:embed="rId3"/>
          <a:stretch>
            <a:fillRect/>
          </a:stretch>
        </p:blipFill>
        <p:spPr>
          <a:xfrm>
            <a:off x="447478" y="1133743"/>
            <a:ext cx="4286250" cy="1876425"/>
          </a:xfrm>
          <a:prstGeom prst="rect">
            <a:avLst/>
          </a:prstGeom>
        </p:spPr>
      </p:pic>
    </p:spTree>
    <p:extLst>
      <p:ext uri="{BB962C8B-B14F-4D97-AF65-F5344CB8AC3E}">
        <p14:creationId xmlns:p14="http://schemas.microsoft.com/office/powerpoint/2010/main" val="22753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330996" y="2218480"/>
            <a:ext cx="4253024" cy="1588508"/>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2.4.Xoá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374569" y="930920"/>
            <a:ext cx="7117840" cy="1159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a:t>Sau </a:t>
            </a:r>
            <a:r>
              <a:rPr lang="en-US" dirty="0" err="1"/>
              <a:t>khi</a:t>
            </a:r>
            <a:r>
              <a:rPr lang="en-US" dirty="0"/>
              <a:t> </a:t>
            </a:r>
            <a:r>
              <a:rPr lang="en-US" dirty="0" err="1"/>
              <a:t>thêm</a:t>
            </a:r>
            <a:r>
              <a:rPr lang="en-US" dirty="0"/>
              <a:t> 1 </a:t>
            </a:r>
            <a:r>
              <a:rPr lang="en-US" dirty="0" err="1"/>
              <a:t>phòng</a:t>
            </a:r>
            <a:r>
              <a:rPr lang="en-US" dirty="0"/>
              <a:t> </a:t>
            </a:r>
            <a:r>
              <a:rPr lang="en-US" dirty="0" err="1"/>
              <a:t>trọ</a:t>
            </a:r>
            <a:r>
              <a:rPr lang="en-US" dirty="0"/>
              <a:t> </a:t>
            </a:r>
            <a:r>
              <a:rPr lang="en-US" dirty="0" err="1"/>
              <a:t>mà</a:t>
            </a:r>
            <a:r>
              <a:rPr lang="en-US" dirty="0"/>
              <a:t> </a:t>
            </a:r>
            <a:r>
              <a:rPr lang="en-US" dirty="0" err="1"/>
              <a:t>chủ</a:t>
            </a:r>
            <a:r>
              <a:rPr lang="en-US" dirty="0"/>
              <a:t> </a:t>
            </a:r>
            <a:r>
              <a:rPr lang="en-US" dirty="0" err="1"/>
              <a:t>trọ</a:t>
            </a:r>
            <a:r>
              <a:rPr lang="en-US" dirty="0"/>
              <a:t> </a:t>
            </a:r>
            <a:r>
              <a:rPr lang="en-US" dirty="0" err="1"/>
              <a:t>muốn</a:t>
            </a:r>
            <a:r>
              <a:rPr lang="en-US" dirty="0"/>
              <a:t> </a:t>
            </a:r>
            <a:r>
              <a:rPr lang="en-US" dirty="0" err="1"/>
              <a:t>xóa</a:t>
            </a:r>
            <a:r>
              <a:rPr lang="en-US" dirty="0"/>
              <a:t> </a:t>
            </a:r>
            <a:r>
              <a:rPr lang="en-US" dirty="0" err="1"/>
              <a:t>phòng</a:t>
            </a:r>
            <a:r>
              <a:rPr lang="en-US" dirty="0"/>
              <a:t> </a:t>
            </a:r>
            <a:r>
              <a:rPr lang="en-US" dirty="0" err="1"/>
              <a:t>trọ</a:t>
            </a:r>
            <a:r>
              <a:rPr lang="en-US" dirty="0"/>
              <a:t> </a:t>
            </a:r>
            <a:r>
              <a:rPr lang="en-US" dirty="0" err="1"/>
              <a:t>đã</a:t>
            </a:r>
            <a:r>
              <a:rPr lang="en-US" dirty="0"/>
              <a:t> </a:t>
            </a:r>
            <a:r>
              <a:rPr lang="en-US" dirty="0" err="1"/>
              <a:t>thêm</a:t>
            </a:r>
            <a:r>
              <a:rPr lang="en-US" dirty="0"/>
              <a:t> </a:t>
            </a:r>
            <a:r>
              <a:rPr lang="en-US" dirty="0" err="1"/>
              <a:t>trước</a:t>
            </a:r>
            <a:r>
              <a:rPr lang="en-US" dirty="0"/>
              <a:t> </a:t>
            </a:r>
            <a:r>
              <a:rPr lang="en-US" dirty="0" err="1"/>
              <a:t>đó</a:t>
            </a:r>
            <a:r>
              <a:rPr lang="en-US" dirty="0"/>
              <a:t> </a:t>
            </a:r>
            <a:r>
              <a:rPr lang="en-US" dirty="0" err="1"/>
              <a:t>thì</a:t>
            </a:r>
            <a:r>
              <a:rPr lang="en-US" dirty="0"/>
              <a:t> </a:t>
            </a:r>
            <a:r>
              <a:rPr lang="en-US" dirty="0" err="1"/>
              <a:t>chọn</a:t>
            </a:r>
            <a:r>
              <a:rPr lang="en-US" dirty="0"/>
              <a:t> </a:t>
            </a:r>
            <a:r>
              <a:rPr lang="en-US" dirty="0" err="1"/>
              <a:t>chức</a:t>
            </a:r>
            <a:r>
              <a:rPr lang="en-US" dirty="0"/>
              <a:t> </a:t>
            </a:r>
            <a:r>
              <a:rPr lang="en-US" dirty="0" err="1"/>
              <a:t>năng</a:t>
            </a:r>
            <a:r>
              <a:rPr lang="en-US" dirty="0"/>
              <a:t> </a:t>
            </a:r>
            <a:r>
              <a:rPr lang="en-US" dirty="0" err="1"/>
              <a:t>xóa</a:t>
            </a:r>
            <a:r>
              <a:rPr lang="en-US" dirty="0"/>
              <a:t> 1 </a:t>
            </a:r>
            <a:r>
              <a:rPr lang="en-US" dirty="0" err="1"/>
              <a:t>phòng</a:t>
            </a:r>
            <a:r>
              <a:rPr lang="en-US" dirty="0"/>
              <a:t> </a:t>
            </a:r>
            <a:r>
              <a:rPr lang="en-US" dirty="0" err="1"/>
              <a:t>trọ</a:t>
            </a:r>
            <a:r>
              <a:rPr lang="en-US" dirty="0"/>
              <a:t> </a:t>
            </a:r>
            <a:r>
              <a:rPr lang="en-US" dirty="0" err="1"/>
              <a:t>trong</a:t>
            </a:r>
            <a:r>
              <a:rPr lang="en-US" dirty="0"/>
              <a:t> menu </a:t>
            </a:r>
            <a:r>
              <a:rPr lang="en-US" dirty="0" err="1"/>
              <a:t>chức</a:t>
            </a:r>
            <a:r>
              <a:rPr lang="en-US" dirty="0"/>
              <a:t> </a:t>
            </a:r>
            <a:r>
              <a:rPr lang="en-US" dirty="0" err="1"/>
              <a:t>năng</a:t>
            </a:r>
            <a:r>
              <a:rPr lang="en-US" dirty="0"/>
              <a:t> </a:t>
            </a:r>
            <a:r>
              <a:rPr lang="en-US" dirty="0" err="1"/>
              <a:t>để</a:t>
            </a:r>
            <a:r>
              <a:rPr lang="en-US" dirty="0"/>
              <a:t> </a:t>
            </a:r>
            <a:r>
              <a:rPr lang="en-US" dirty="0" err="1"/>
              <a:t>xóa</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hiện</a:t>
            </a:r>
            <a:r>
              <a:rPr lang="en-US" dirty="0"/>
              <a:t> ra console </a:t>
            </a:r>
            <a:r>
              <a:rPr lang="en-US" dirty="0" err="1"/>
              <a:t>thông</a:t>
            </a:r>
            <a:r>
              <a:rPr lang="en-US" dirty="0"/>
              <a:t> </a:t>
            </a:r>
            <a:r>
              <a:rPr lang="en-US" dirty="0" err="1"/>
              <a:t>báo</a:t>
            </a:r>
            <a:r>
              <a:rPr lang="en-US" dirty="0"/>
              <a:t>: “</a:t>
            </a:r>
            <a:r>
              <a:rPr lang="en-US" dirty="0" err="1"/>
              <a:t>Xóa</a:t>
            </a:r>
            <a:r>
              <a:rPr lang="en-US" dirty="0"/>
              <a:t> </a:t>
            </a:r>
            <a:r>
              <a:rPr lang="en-US" dirty="0" err="1"/>
              <a:t>thành</a:t>
            </a:r>
            <a:r>
              <a:rPr lang="en-US" dirty="0"/>
              <a:t> </a:t>
            </a:r>
            <a:r>
              <a:rPr lang="en-US" dirty="0" err="1"/>
              <a:t>công</a:t>
            </a:r>
            <a:r>
              <a:rPr lang="en-US" dirty="0"/>
              <a:t>!”</a:t>
            </a:r>
          </a:p>
        </p:txBody>
      </p:sp>
      <p:pic>
        <p:nvPicPr>
          <p:cNvPr id="4" name="Picture 3">
            <a:extLst>
              <a:ext uri="{FF2B5EF4-FFF2-40B4-BE49-F238E27FC236}">
                <a16:creationId xmlns:a16="http://schemas.microsoft.com/office/drawing/2014/main" id="{528421E5-2BD2-4CC9-9199-60E00E9B91A6}"/>
              </a:ext>
            </a:extLst>
          </p:cNvPr>
          <p:cNvPicPr>
            <a:picLocks noChangeAspect="1"/>
          </p:cNvPicPr>
          <p:nvPr/>
        </p:nvPicPr>
        <p:blipFill>
          <a:blip r:embed="rId3"/>
          <a:stretch>
            <a:fillRect/>
          </a:stretch>
        </p:blipFill>
        <p:spPr>
          <a:xfrm>
            <a:off x="4665402" y="2460737"/>
            <a:ext cx="3584021" cy="1044030"/>
          </a:xfrm>
          <a:prstGeom prst="rect">
            <a:avLst/>
          </a:prstGeom>
        </p:spPr>
      </p:pic>
    </p:spTree>
    <p:extLst>
      <p:ext uri="{BB962C8B-B14F-4D97-AF65-F5344CB8AC3E}">
        <p14:creationId xmlns:p14="http://schemas.microsoft.com/office/powerpoint/2010/main" val="28390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5" name="Google Shape;885;p70"/>
          <p:cNvSpPr txBox="1">
            <a:spLocks noGrp="1"/>
          </p:cNvSpPr>
          <p:nvPr>
            <p:ph type="title"/>
          </p:nvPr>
        </p:nvSpPr>
        <p:spPr>
          <a:xfrm>
            <a:off x="184292" y="1980"/>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2.5.Tìm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chỉ</a:t>
            </a:r>
            <a:r>
              <a:rPr lang="en-US" sz="2000" dirty="0">
                <a:latin typeface="+mj-lt"/>
              </a:rPr>
              <a:t> </a:t>
            </a:r>
            <a:r>
              <a:rPr lang="en-US" sz="2000" dirty="0" err="1">
                <a:latin typeface="+mj-lt"/>
              </a:rPr>
              <a:t>số</a:t>
            </a:r>
            <a:r>
              <a:rPr lang="en-US" sz="2000" dirty="0">
                <a:latin typeface="+mj-lt"/>
              </a:rPr>
              <a:t> </a:t>
            </a:r>
            <a:r>
              <a:rPr lang="en-US" sz="2000" dirty="0" err="1">
                <a:latin typeface="+mj-lt"/>
              </a:rPr>
              <a:t>điện</a:t>
            </a:r>
            <a:r>
              <a:rPr lang="en-US" sz="2000" dirty="0">
                <a:latin typeface="+mj-lt"/>
              </a:rPr>
              <a:t> </a:t>
            </a:r>
            <a:r>
              <a:rPr lang="en-US" sz="2000" dirty="0" err="1">
                <a:latin typeface="+mj-lt"/>
              </a:rPr>
              <a:t>cao</a:t>
            </a:r>
            <a:r>
              <a:rPr lang="en-US" sz="2000" dirty="0">
                <a:latin typeface="+mj-lt"/>
              </a:rPr>
              <a:t> </a:t>
            </a:r>
            <a:r>
              <a:rPr lang="en-US" sz="2000" dirty="0" err="1">
                <a:latin typeface="+mj-lt"/>
              </a:rPr>
              <a:t>nhất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98279" y="414970"/>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0" y="2249359"/>
            <a:ext cx="3387652" cy="1394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Hệ</a:t>
            </a:r>
            <a:r>
              <a:rPr lang="en-US" dirty="0"/>
              <a:t> </a:t>
            </a:r>
            <a:r>
              <a:rPr lang="en-US" dirty="0" err="1"/>
              <a:t>thống</a:t>
            </a:r>
            <a:r>
              <a:rPr lang="en-US" dirty="0"/>
              <a:t> </a:t>
            </a:r>
            <a:r>
              <a:rPr lang="en-US" dirty="0" err="1"/>
              <a:t>sẽ</a:t>
            </a:r>
            <a:r>
              <a:rPr lang="en-US" dirty="0"/>
              <a:t> </a:t>
            </a:r>
            <a:r>
              <a:rPr lang="en-US" dirty="0" err="1"/>
              <a:t>duyệt</a:t>
            </a:r>
            <a:r>
              <a:rPr lang="en-US" dirty="0"/>
              <a:t> </a:t>
            </a:r>
            <a:r>
              <a:rPr lang="en-US" dirty="0" err="1"/>
              <a:t>từng</a:t>
            </a:r>
            <a:r>
              <a:rPr lang="en-US" dirty="0"/>
              <a:t> </a:t>
            </a:r>
            <a:r>
              <a:rPr lang="en-US" dirty="0" err="1"/>
              <a:t>phòng</a:t>
            </a:r>
            <a:r>
              <a:rPr lang="en-US" dirty="0"/>
              <a:t> </a:t>
            </a:r>
            <a:r>
              <a:rPr lang="en-US" dirty="0" err="1"/>
              <a:t>trọ</a:t>
            </a:r>
            <a:r>
              <a:rPr lang="en-US" dirty="0"/>
              <a:t> </a:t>
            </a:r>
            <a:r>
              <a:rPr lang="en-US" dirty="0" err="1"/>
              <a:t>trong</a:t>
            </a:r>
            <a:r>
              <a:rPr lang="en-US" dirty="0"/>
              <a:t> </a:t>
            </a:r>
            <a:r>
              <a:rPr lang="en-US" dirty="0" err="1"/>
              <a:t>danh</a:t>
            </a:r>
            <a:r>
              <a:rPr lang="en-US" dirty="0"/>
              <a:t> </a:t>
            </a:r>
            <a:r>
              <a:rPr lang="en-US" dirty="0" err="1"/>
              <a:t>sách</a:t>
            </a:r>
            <a:r>
              <a:rPr lang="en-US" dirty="0"/>
              <a:t> </a:t>
            </a:r>
            <a:r>
              <a:rPr lang="en-US" dirty="0" err="1"/>
              <a:t>phòng</a:t>
            </a:r>
            <a:r>
              <a:rPr lang="en-US" dirty="0"/>
              <a:t>  </a:t>
            </a:r>
            <a:r>
              <a:rPr lang="en-US" dirty="0" err="1"/>
              <a:t>trọ</a:t>
            </a:r>
            <a:r>
              <a:rPr lang="en-US" dirty="0"/>
              <a:t> </a:t>
            </a:r>
            <a:r>
              <a:rPr lang="en-US" dirty="0" err="1"/>
              <a:t>hiện</a:t>
            </a:r>
            <a:r>
              <a:rPr lang="en-US" dirty="0"/>
              <a:t> </a:t>
            </a:r>
            <a:r>
              <a:rPr lang="en-US" dirty="0" err="1"/>
              <a:t>có.Sau</a:t>
            </a:r>
            <a:r>
              <a:rPr lang="en-US" dirty="0"/>
              <a:t> </a:t>
            </a:r>
            <a:r>
              <a:rPr lang="en-US" dirty="0" err="1"/>
              <a:t>đó</a:t>
            </a:r>
            <a:r>
              <a:rPr lang="en-US" dirty="0"/>
              <a:t> in ra console </a:t>
            </a:r>
            <a:r>
              <a:rPr lang="en-US" dirty="0" err="1"/>
              <a:t>danh</a:t>
            </a:r>
            <a:r>
              <a:rPr lang="en-US" dirty="0"/>
              <a:t> </a:t>
            </a:r>
            <a:r>
              <a:rPr lang="en-US" dirty="0" err="1"/>
              <a:t>sách</a:t>
            </a:r>
            <a:r>
              <a:rPr lang="en-US" dirty="0"/>
              <a:t> </a:t>
            </a:r>
            <a:r>
              <a:rPr lang="en-US" dirty="0" err="1"/>
              <a:t>những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chỉ</a:t>
            </a:r>
            <a:r>
              <a:rPr lang="en-US" dirty="0"/>
              <a:t> </a:t>
            </a:r>
            <a:r>
              <a:rPr lang="en-US" dirty="0" err="1"/>
              <a:t>số</a:t>
            </a:r>
            <a:r>
              <a:rPr lang="en-US" dirty="0"/>
              <a:t> </a:t>
            </a:r>
            <a:r>
              <a:rPr lang="en-US" dirty="0" err="1"/>
              <a:t>điện</a:t>
            </a:r>
            <a:r>
              <a:rPr lang="en-US" dirty="0"/>
              <a:t> </a:t>
            </a:r>
            <a:r>
              <a:rPr lang="en-US" dirty="0" err="1"/>
              <a:t>cao</a:t>
            </a:r>
            <a:r>
              <a:rPr lang="en-US" dirty="0"/>
              <a:t> </a:t>
            </a:r>
            <a:r>
              <a:rPr lang="en-US" dirty="0" err="1"/>
              <a:t>nhất</a:t>
            </a:r>
            <a:endParaRPr lang="en-US" dirty="0"/>
          </a:p>
        </p:txBody>
      </p:sp>
      <p:grpSp>
        <p:nvGrpSpPr>
          <p:cNvPr id="10" name="Google Shape;882;p70">
            <a:extLst>
              <a:ext uri="{FF2B5EF4-FFF2-40B4-BE49-F238E27FC236}">
                <a16:creationId xmlns:a16="http://schemas.microsoft.com/office/drawing/2014/main" id="{8F038D37-6B40-4338-BA52-630DE30377B3}"/>
              </a:ext>
            </a:extLst>
          </p:cNvPr>
          <p:cNvGrpSpPr/>
          <p:nvPr/>
        </p:nvGrpSpPr>
        <p:grpSpPr>
          <a:xfrm>
            <a:off x="3841898" y="614694"/>
            <a:ext cx="5181600" cy="4332990"/>
            <a:chOff x="1924943" y="1164886"/>
            <a:chExt cx="1747800" cy="2814600"/>
          </a:xfrm>
        </p:grpSpPr>
        <p:sp>
          <p:nvSpPr>
            <p:cNvPr id="11" name="Google Shape;883;p70">
              <a:extLst>
                <a:ext uri="{FF2B5EF4-FFF2-40B4-BE49-F238E27FC236}">
                  <a16:creationId xmlns:a16="http://schemas.microsoft.com/office/drawing/2014/main" id="{EB07EB37-AB08-4393-8260-A3404732EF9B}"/>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4;p70">
              <a:extLst>
                <a:ext uri="{FF2B5EF4-FFF2-40B4-BE49-F238E27FC236}">
                  <a16:creationId xmlns:a16="http://schemas.microsoft.com/office/drawing/2014/main" id="{1E30332A-D5F6-42AC-AE1A-B4452B3A3454}"/>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4818BDAA-CC18-4634-904B-6FB91F451592}"/>
              </a:ext>
            </a:extLst>
          </p:cNvPr>
          <p:cNvPicPr>
            <a:picLocks noChangeAspect="1"/>
          </p:cNvPicPr>
          <p:nvPr/>
        </p:nvPicPr>
        <p:blipFill>
          <a:blip r:embed="rId3"/>
          <a:stretch>
            <a:fillRect/>
          </a:stretch>
        </p:blipFill>
        <p:spPr>
          <a:xfrm>
            <a:off x="3962285" y="861484"/>
            <a:ext cx="4876800" cy="3886297"/>
          </a:xfrm>
          <a:prstGeom prst="rect">
            <a:avLst/>
          </a:prstGeom>
        </p:spPr>
      </p:pic>
    </p:spTree>
    <p:extLst>
      <p:ext uri="{BB962C8B-B14F-4D97-AF65-F5344CB8AC3E}">
        <p14:creationId xmlns:p14="http://schemas.microsoft.com/office/powerpoint/2010/main" val="217994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77972" y="816958"/>
            <a:ext cx="5748670" cy="3053294"/>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2.6.Tìm </a:t>
            </a:r>
            <a:r>
              <a:rPr lang="en-US" sz="2000" dirty="0" err="1">
                <a:latin typeface="+mj-lt"/>
              </a:rPr>
              <a:t>người</a:t>
            </a:r>
            <a:r>
              <a:rPr lang="en-US" sz="2000" dirty="0">
                <a:latin typeface="+mj-lt"/>
              </a:rPr>
              <a:t> </a:t>
            </a:r>
            <a:r>
              <a:rPr lang="en-US" sz="2000" dirty="0" err="1">
                <a:latin typeface="+mj-lt"/>
              </a:rPr>
              <a:t>trong</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6159794" y="1119643"/>
            <a:ext cx="2984206" cy="244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Người</a:t>
            </a:r>
            <a:r>
              <a:rPr lang="en-US" dirty="0"/>
              <a:t> </a:t>
            </a:r>
            <a:r>
              <a:rPr lang="en-US" dirty="0" err="1"/>
              <a:t>dùng</a:t>
            </a:r>
            <a:r>
              <a:rPr lang="en-US" dirty="0"/>
              <a:t> </a:t>
            </a:r>
            <a:r>
              <a:rPr lang="en-US" dirty="0" err="1"/>
              <a:t>nhập</a:t>
            </a:r>
            <a:r>
              <a:rPr lang="en-US" dirty="0"/>
              <a:t> </a:t>
            </a:r>
            <a:r>
              <a:rPr lang="en-US" dirty="0" err="1"/>
              <a:t>tên</a:t>
            </a:r>
            <a:r>
              <a:rPr lang="en-US" dirty="0"/>
              <a:t> </a:t>
            </a:r>
            <a:r>
              <a:rPr lang="en-US" dirty="0" err="1"/>
              <a:t>người</a:t>
            </a:r>
            <a:r>
              <a:rPr lang="en-US" dirty="0"/>
              <a:t> </a:t>
            </a:r>
            <a:r>
              <a:rPr lang="en-US" dirty="0" err="1"/>
              <a:t>cần</a:t>
            </a:r>
            <a:r>
              <a:rPr lang="en-US" dirty="0"/>
              <a:t> </a:t>
            </a:r>
            <a:r>
              <a:rPr lang="en-US" dirty="0" err="1"/>
              <a:t>tìm</a:t>
            </a:r>
            <a:r>
              <a:rPr lang="en-US" dirty="0"/>
              <a:t>, </a:t>
            </a:r>
            <a:r>
              <a:rPr lang="en-US" dirty="0" err="1"/>
              <a:t>hệ</a:t>
            </a:r>
            <a:r>
              <a:rPr lang="en-US" dirty="0"/>
              <a:t> </a:t>
            </a:r>
            <a:r>
              <a:rPr lang="en-US" dirty="0" err="1"/>
              <a:t>thống</a:t>
            </a:r>
            <a:r>
              <a:rPr lang="en-US" dirty="0"/>
              <a:t> </a:t>
            </a:r>
            <a:r>
              <a:rPr lang="en-US" dirty="0" err="1"/>
              <a:t>sẽ</a:t>
            </a:r>
            <a:r>
              <a:rPr lang="en-US" dirty="0"/>
              <a:t> </a:t>
            </a:r>
            <a:r>
              <a:rPr lang="en-US" dirty="0" err="1"/>
              <a:t>quét</a:t>
            </a:r>
            <a:r>
              <a:rPr lang="en-US" dirty="0"/>
              <a:t> </a:t>
            </a:r>
            <a:r>
              <a:rPr lang="en-US" dirty="0" err="1"/>
              <a:t>tất</a:t>
            </a:r>
            <a:r>
              <a:rPr lang="en-US" dirty="0"/>
              <a:t> </a:t>
            </a:r>
            <a:r>
              <a:rPr lang="en-US" dirty="0" err="1"/>
              <a:t>cả</a:t>
            </a:r>
            <a:r>
              <a:rPr lang="en-US" dirty="0"/>
              <a:t> </a:t>
            </a:r>
            <a:r>
              <a:rPr lang="en-US" dirty="0" err="1"/>
              <a:t>phòng</a:t>
            </a:r>
            <a:r>
              <a:rPr lang="en-US" dirty="0"/>
              <a:t> </a:t>
            </a:r>
            <a:r>
              <a:rPr lang="en-US" dirty="0" err="1"/>
              <a:t>trọ</a:t>
            </a:r>
            <a:r>
              <a:rPr lang="en-US" dirty="0"/>
              <a:t> </a:t>
            </a:r>
            <a:r>
              <a:rPr lang="en-US" dirty="0" err="1"/>
              <a:t>và</a:t>
            </a:r>
            <a:r>
              <a:rPr lang="en-US" dirty="0"/>
              <a:t> in ra console </a:t>
            </a:r>
            <a:r>
              <a:rPr lang="en-US" dirty="0" err="1"/>
              <a:t>phòng</a:t>
            </a:r>
            <a:r>
              <a:rPr lang="en-US" dirty="0"/>
              <a:t> </a:t>
            </a:r>
            <a:r>
              <a:rPr lang="en-US" dirty="0" err="1"/>
              <a:t>trọ</a:t>
            </a:r>
            <a:r>
              <a:rPr lang="en-US" dirty="0"/>
              <a:t> </a:t>
            </a:r>
            <a:r>
              <a:rPr lang="en-US" dirty="0" err="1"/>
              <a:t>có</a:t>
            </a:r>
            <a:r>
              <a:rPr lang="en-US" dirty="0"/>
              <a:t> </a:t>
            </a:r>
            <a:r>
              <a:rPr lang="en-US" dirty="0" err="1"/>
              <a:t>người</a:t>
            </a:r>
            <a:r>
              <a:rPr lang="en-US" dirty="0"/>
              <a:t> </a:t>
            </a:r>
            <a:r>
              <a:rPr lang="en-US" dirty="0" err="1"/>
              <a:t>thuê</a:t>
            </a:r>
            <a:r>
              <a:rPr lang="en-US" dirty="0"/>
              <a:t> </a:t>
            </a:r>
            <a:r>
              <a:rPr lang="en-US" dirty="0" err="1"/>
              <a:t>trọ</a:t>
            </a:r>
            <a:r>
              <a:rPr lang="en-US" dirty="0"/>
              <a:t> </a:t>
            </a:r>
            <a:r>
              <a:rPr lang="en-US" dirty="0" err="1"/>
              <a:t>trùng</a:t>
            </a:r>
            <a:r>
              <a:rPr lang="en-US" dirty="0"/>
              <a:t> </a:t>
            </a:r>
            <a:r>
              <a:rPr lang="en-US" dirty="0" err="1"/>
              <a:t>khớp</a:t>
            </a:r>
            <a:r>
              <a:rPr lang="en-US" dirty="0"/>
              <a:t> </a:t>
            </a:r>
            <a:r>
              <a:rPr lang="en-US" dirty="0" err="1"/>
              <a:t>với</a:t>
            </a:r>
            <a:r>
              <a:rPr lang="en-US" dirty="0"/>
              <a:t> </a:t>
            </a:r>
            <a:r>
              <a:rPr lang="en-US" dirty="0" err="1"/>
              <a:t>thông</a:t>
            </a:r>
            <a:r>
              <a:rPr lang="en-US" dirty="0"/>
              <a:t> tin </a:t>
            </a:r>
            <a:r>
              <a:rPr lang="en-US" dirty="0" err="1"/>
              <a:t>đang</a:t>
            </a:r>
            <a:r>
              <a:rPr lang="en-US" dirty="0"/>
              <a:t> </a:t>
            </a:r>
            <a:r>
              <a:rPr lang="en-US" dirty="0" err="1"/>
              <a:t>tìm</a:t>
            </a:r>
            <a:r>
              <a:rPr lang="en-US" dirty="0"/>
              <a:t> </a:t>
            </a:r>
            <a:r>
              <a:rPr lang="en-US" dirty="0" err="1"/>
              <a:t>kiếm</a:t>
            </a:r>
            <a:r>
              <a:rPr lang="en-US" dirty="0"/>
              <a:t>.</a:t>
            </a:r>
          </a:p>
        </p:txBody>
      </p:sp>
      <p:pic>
        <p:nvPicPr>
          <p:cNvPr id="9" name="Picture 8">
            <a:extLst>
              <a:ext uri="{FF2B5EF4-FFF2-40B4-BE49-F238E27FC236}">
                <a16:creationId xmlns:a16="http://schemas.microsoft.com/office/drawing/2014/main" id="{EA2AB4A7-4FA4-4203-8D7A-8A7CBF678307}"/>
              </a:ext>
            </a:extLst>
          </p:cNvPr>
          <p:cNvPicPr>
            <a:picLocks noChangeAspect="1"/>
          </p:cNvPicPr>
          <p:nvPr/>
        </p:nvPicPr>
        <p:blipFill>
          <a:blip r:embed="rId3"/>
          <a:stretch>
            <a:fillRect/>
          </a:stretch>
        </p:blipFill>
        <p:spPr>
          <a:xfrm>
            <a:off x="184292" y="1030676"/>
            <a:ext cx="5467985" cy="2447925"/>
          </a:xfrm>
          <a:prstGeom prst="rect">
            <a:avLst/>
          </a:prstGeom>
        </p:spPr>
      </p:pic>
    </p:spTree>
    <p:extLst>
      <p:ext uri="{BB962C8B-B14F-4D97-AF65-F5344CB8AC3E}">
        <p14:creationId xmlns:p14="http://schemas.microsoft.com/office/powerpoint/2010/main" val="11714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1992949" y="676712"/>
            <a:ext cx="5996763" cy="3069265"/>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2.7.Đếm </a:t>
            </a:r>
            <a:r>
              <a:rPr lang="en-US" sz="2000" dirty="0" err="1">
                <a:latin typeface="+mj-lt"/>
              </a:rPr>
              <a:t>số</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đơn</a:t>
            </a:r>
            <a:r>
              <a:rPr lang="en-US" sz="2000" dirty="0">
                <a:latin typeface="+mj-lt"/>
              </a:rPr>
              <a:t> </a:t>
            </a:r>
            <a:r>
              <a:rPr lang="en-US" sz="2000" dirty="0" err="1">
                <a:latin typeface="+mj-lt"/>
              </a:rPr>
              <a:t>giá</a:t>
            </a:r>
            <a:r>
              <a:rPr lang="en-US" sz="2000" dirty="0">
                <a:latin typeface="+mj-lt"/>
              </a:rPr>
              <a:t> </a:t>
            </a:r>
            <a:r>
              <a:rPr lang="en-US" sz="2000" dirty="0" err="1">
                <a:latin typeface="+mj-lt"/>
              </a:rPr>
              <a:t>phòng</a:t>
            </a:r>
            <a:r>
              <a:rPr lang="en-US" sz="2000" dirty="0">
                <a:latin typeface="+mj-lt"/>
              </a:rPr>
              <a:t> </a:t>
            </a:r>
            <a:r>
              <a:rPr lang="en-US" sz="2000" dirty="0" err="1">
                <a:latin typeface="+mj-lt"/>
              </a:rPr>
              <a:t>cao</a:t>
            </a:r>
            <a:r>
              <a:rPr lang="en-US" sz="2000" dirty="0">
                <a:latin typeface="+mj-lt"/>
              </a:rPr>
              <a:t> </a:t>
            </a:r>
            <a:r>
              <a:rPr lang="en-US" sz="2000" dirty="0" err="1">
                <a:latin typeface="+mj-lt"/>
              </a:rPr>
              <a:t>nhất</a:t>
            </a:r>
            <a:r>
              <a:rPr lang="en-US" sz="2000" dirty="0">
                <a:latin typeface="+mj-lt"/>
              </a:rPr>
              <a:t>.</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247073" y="3919538"/>
            <a:ext cx="7742639" cy="2447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Dựa</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thông</a:t>
            </a:r>
            <a:r>
              <a:rPr lang="en-US" dirty="0"/>
              <a:t> tin </a:t>
            </a:r>
            <a:r>
              <a:rPr lang="en-US" dirty="0" err="1"/>
              <a:t>các</a:t>
            </a:r>
            <a:r>
              <a:rPr lang="en-US" dirty="0"/>
              <a:t> </a:t>
            </a:r>
            <a:r>
              <a:rPr lang="en-US" dirty="0" err="1"/>
              <a:t>phòng</a:t>
            </a:r>
            <a:r>
              <a:rPr lang="en-US" dirty="0"/>
              <a:t> </a:t>
            </a:r>
            <a:r>
              <a:rPr lang="en-US" dirty="0" err="1"/>
              <a:t>trọ</a:t>
            </a:r>
            <a:r>
              <a:rPr lang="en-US" dirty="0"/>
              <a:t> </a:t>
            </a:r>
            <a:r>
              <a:rPr lang="en-US" dirty="0" err="1"/>
              <a:t>đang</a:t>
            </a:r>
            <a:r>
              <a:rPr lang="en-US" dirty="0"/>
              <a:t> </a:t>
            </a:r>
            <a:r>
              <a:rPr lang="en-US" dirty="0" err="1"/>
              <a:t>hiện</a:t>
            </a:r>
            <a:r>
              <a:rPr lang="en-US" dirty="0"/>
              <a:t> </a:t>
            </a:r>
            <a:r>
              <a:rPr lang="en-US" dirty="0" err="1"/>
              <a:t>có</a:t>
            </a:r>
            <a:r>
              <a:rPr lang="en-US" dirty="0"/>
              <a:t>, </a:t>
            </a:r>
            <a:r>
              <a:rPr lang="en-US" dirty="0" err="1"/>
              <a:t>hệ</a:t>
            </a:r>
            <a:r>
              <a:rPr lang="en-US" dirty="0"/>
              <a:t> </a:t>
            </a:r>
            <a:r>
              <a:rPr lang="en-US" dirty="0" err="1"/>
              <a:t>thống</a:t>
            </a:r>
            <a:r>
              <a:rPr lang="en-US" dirty="0"/>
              <a:t> </a:t>
            </a:r>
            <a:r>
              <a:rPr lang="en-US" dirty="0" err="1"/>
              <a:t>đếm</a:t>
            </a:r>
            <a:r>
              <a:rPr lang="en-US" dirty="0"/>
              <a:t> </a:t>
            </a:r>
            <a:r>
              <a:rPr lang="en-US" dirty="0" err="1"/>
              <a:t>số</a:t>
            </a:r>
            <a:r>
              <a:rPr lang="en-US" dirty="0"/>
              <a:t> </a:t>
            </a:r>
            <a:r>
              <a:rPr lang="en-US" dirty="0" err="1"/>
              <a:t>lượng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đơn</a:t>
            </a:r>
            <a:r>
              <a:rPr lang="en-US" dirty="0"/>
              <a:t> </a:t>
            </a:r>
            <a:r>
              <a:rPr lang="en-US" dirty="0" err="1"/>
              <a:t>giá</a:t>
            </a:r>
            <a:r>
              <a:rPr lang="en-US" dirty="0"/>
              <a:t> </a:t>
            </a:r>
            <a:r>
              <a:rPr lang="en-US" dirty="0" err="1"/>
              <a:t>cao</a:t>
            </a:r>
            <a:r>
              <a:rPr lang="en-US" dirty="0"/>
              <a:t> </a:t>
            </a:r>
            <a:r>
              <a:rPr lang="en-US" dirty="0" err="1"/>
              <a:t>nhất</a:t>
            </a:r>
            <a:r>
              <a:rPr lang="en-US" dirty="0"/>
              <a:t> </a:t>
            </a:r>
            <a:r>
              <a:rPr lang="en-US" dirty="0" err="1"/>
              <a:t>và</a:t>
            </a:r>
            <a:r>
              <a:rPr lang="en-US" dirty="0"/>
              <a:t> </a:t>
            </a:r>
            <a:r>
              <a:rPr lang="en-US" dirty="0" err="1"/>
              <a:t>xuất</a:t>
            </a:r>
            <a:r>
              <a:rPr lang="en-US" dirty="0"/>
              <a:t> ra console </a:t>
            </a:r>
            <a:r>
              <a:rPr lang="en-US" dirty="0" err="1"/>
              <a:t>số</a:t>
            </a:r>
            <a:r>
              <a:rPr lang="en-US" dirty="0"/>
              <a:t> </a:t>
            </a:r>
            <a:r>
              <a:rPr lang="en-US" dirty="0" err="1"/>
              <a:t>lượng</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đơn</a:t>
            </a:r>
            <a:r>
              <a:rPr lang="en-US" dirty="0"/>
              <a:t> </a:t>
            </a:r>
            <a:r>
              <a:rPr lang="en-US" dirty="0" err="1"/>
              <a:t>giá</a:t>
            </a:r>
            <a:r>
              <a:rPr lang="en-US" dirty="0"/>
              <a:t> </a:t>
            </a:r>
            <a:r>
              <a:rPr lang="en-US" dirty="0" err="1"/>
              <a:t>cao</a:t>
            </a:r>
            <a:r>
              <a:rPr lang="en-US" dirty="0"/>
              <a:t> </a:t>
            </a:r>
            <a:r>
              <a:rPr lang="en-US" dirty="0" err="1"/>
              <a:t>nhất</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đó</a:t>
            </a:r>
            <a:r>
              <a:rPr lang="en-US" dirty="0"/>
              <a:t>.</a:t>
            </a:r>
          </a:p>
        </p:txBody>
      </p:sp>
      <p:pic>
        <p:nvPicPr>
          <p:cNvPr id="10" name="Picture 9">
            <a:extLst>
              <a:ext uri="{FF2B5EF4-FFF2-40B4-BE49-F238E27FC236}">
                <a16:creationId xmlns:a16="http://schemas.microsoft.com/office/drawing/2014/main" id="{130BB181-468B-4795-9645-6C939111DE7D}"/>
              </a:ext>
            </a:extLst>
          </p:cNvPr>
          <p:cNvPicPr>
            <a:picLocks noChangeAspect="1"/>
          </p:cNvPicPr>
          <p:nvPr/>
        </p:nvPicPr>
        <p:blipFill>
          <a:blip r:embed="rId3"/>
          <a:stretch>
            <a:fillRect/>
          </a:stretch>
        </p:blipFill>
        <p:spPr>
          <a:xfrm>
            <a:off x="2110836" y="944213"/>
            <a:ext cx="5760720" cy="2407920"/>
          </a:xfrm>
          <a:prstGeom prst="rect">
            <a:avLst/>
          </a:prstGeom>
        </p:spPr>
      </p:pic>
    </p:spTree>
    <p:extLst>
      <p:ext uri="{BB962C8B-B14F-4D97-AF65-F5344CB8AC3E}">
        <p14:creationId xmlns:p14="http://schemas.microsoft.com/office/powerpoint/2010/main" val="339232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147237" y="1600354"/>
            <a:ext cx="5996763" cy="3069265"/>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2.8.Đếm </a:t>
            </a:r>
            <a:r>
              <a:rPr lang="en-US" sz="2000" dirty="0" err="1">
                <a:latin typeface="+mj-lt"/>
              </a:rPr>
              <a:t>số</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có</a:t>
            </a:r>
            <a:r>
              <a:rPr lang="en-US" sz="2000" dirty="0">
                <a:latin typeface="+mj-lt"/>
              </a:rPr>
              <a:t> </a:t>
            </a:r>
            <a:r>
              <a:rPr lang="en-US" sz="2000" dirty="0" err="1">
                <a:latin typeface="+mj-lt"/>
              </a:rPr>
              <a:t>người</a:t>
            </a:r>
            <a:r>
              <a:rPr lang="en-US" sz="2000" dirty="0">
                <a:latin typeface="+mj-lt"/>
              </a:rPr>
              <a:t> </a:t>
            </a:r>
            <a:r>
              <a:rPr lang="en-US" sz="2000" dirty="0" err="1">
                <a:latin typeface="+mj-lt"/>
              </a:rPr>
              <a:t>thuê</a:t>
            </a:r>
            <a:r>
              <a:rPr lang="en-US" sz="2000" dirty="0">
                <a:latin typeface="+mj-lt"/>
              </a:rPr>
              <a:t> </a:t>
            </a:r>
            <a:r>
              <a:rPr lang="en-US" sz="2000" dirty="0" err="1">
                <a:latin typeface="+mj-lt"/>
              </a:rPr>
              <a:t>với</a:t>
            </a:r>
            <a:r>
              <a:rPr lang="en-US" sz="2000" dirty="0">
                <a:latin typeface="+mj-lt"/>
              </a:rPr>
              <a:t> </a:t>
            </a:r>
            <a:r>
              <a:rPr lang="en-US" sz="2000" dirty="0" err="1">
                <a:latin typeface="+mj-lt"/>
              </a:rPr>
              <a:t>năm</a:t>
            </a:r>
            <a:r>
              <a:rPr lang="en-US" sz="2000" dirty="0">
                <a:latin typeface="+mj-lt"/>
              </a:rPr>
              <a:t> </a:t>
            </a:r>
            <a:r>
              <a:rPr lang="en-US" sz="2000" dirty="0" err="1">
                <a:latin typeface="+mj-lt"/>
              </a:rPr>
              <a:t>sinh</a:t>
            </a:r>
            <a:r>
              <a:rPr lang="en-US" sz="2000" dirty="0">
                <a:latin typeface="+mj-lt"/>
              </a:rPr>
              <a:t>  </a:t>
            </a:r>
            <a:r>
              <a:rPr lang="en-US" sz="2000" dirty="0" err="1">
                <a:latin typeface="+mj-lt"/>
              </a:rPr>
              <a:t>nhỏ</a:t>
            </a:r>
            <a:r>
              <a:rPr lang="en-US" sz="2000" dirty="0">
                <a:latin typeface="+mj-lt"/>
              </a:rPr>
              <a:t> </a:t>
            </a:r>
            <a:r>
              <a:rPr lang="en-US" sz="2000" dirty="0" err="1">
                <a:latin typeface="+mj-lt"/>
              </a:rPr>
              <a:t>hơn</a:t>
            </a:r>
            <a:r>
              <a:rPr lang="en-US" sz="2000" dirty="0">
                <a:latin typeface="+mj-lt"/>
              </a:rPr>
              <a:t> 2002.</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84292" y="733105"/>
            <a:ext cx="7634182" cy="8182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Dựa</a:t>
            </a:r>
            <a:r>
              <a:rPr lang="en-US" dirty="0"/>
              <a:t> </a:t>
            </a:r>
            <a:r>
              <a:rPr lang="en-US" dirty="0" err="1"/>
              <a:t>vào</a:t>
            </a:r>
            <a:r>
              <a:rPr lang="en-US" dirty="0"/>
              <a:t> </a:t>
            </a:r>
            <a:r>
              <a:rPr lang="en-US" dirty="0" err="1"/>
              <a:t>danh</a:t>
            </a:r>
            <a:r>
              <a:rPr lang="en-US" dirty="0"/>
              <a:t> </a:t>
            </a:r>
            <a:r>
              <a:rPr lang="en-US" dirty="0" err="1"/>
              <a:t>sách</a:t>
            </a:r>
            <a:r>
              <a:rPr lang="en-US" dirty="0"/>
              <a:t> </a:t>
            </a:r>
            <a:r>
              <a:rPr lang="en-US" dirty="0" err="1"/>
              <a:t>thông</a:t>
            </a:r>
            <a:r>
              <a:rPr lang="en-US" dirty="0"/>
              <a:t> tin </a:t>
            </a:r>
            <a:r>
              <a:rPr lang="en-US" dirty="0" err="1"/>
              <a:t>phòng</a:t>
            </a:r>
            <a:r>
              <a:rPr lang="en-US" dirty="0"/>
              <a:t> </a:t>
            </a:r>
            <a:r>
              <a:rPr lang="en-US" dirty="0" err="1"/>
              <a:t>trọ</a:t>
            </a:r>
            <a:r>
              <a:rPr lang="en-US" dirty="0"/>
              <a:t> </a:t>
            </a:r>
            <a:r>
              <a:rPr lang="en-US" dirty="0" err="1"/>
              <a:t>đang</a:t>
            </a:r>
            <a:r>
              <a:rPr lang="en-US" dirty="0"/>
              <a:t> </a:t>
            </a:r>
            <a:r>
              <a:rPr lang="en-US" dirty="0" err="1"/>
              <a:t>hiện</a:t>
            </a:r>
            <a:r>
              <a:rPr lang="en-US" dirty="0"/>
              <a:t> </a:t>
            </a:r>
            <a:r>
              <a:rPr lang="en-US" dirty="0" err="1"/>
              <a:t>có</a:t>
            </a:r>
            <a:r>
              <a:rPr lang="en-US" dirty="0"/>
              <a:t>, </a:t>
            </a:r>
            <a:r>
              <a:rPr lang="en-US" dirty="0" err="1"/>
              <a:t>đếm</a:t>
            </a:r>
            <a:r>
              <a:rPr lang="en-US" dirty="0"/>
              <a:t> </a:t>
            </a:r>
            <a:r>
              <a:rPr lang="en-US" dirty="0" err="1"/>
              <a:t>số</a:t>
            </a:r>
            <a:r>
              <a:rPr lang="en-US" dirty="0"/>
              <a:t> </a:t>
            </a:r>
            <a:r>
              <a:rPr lang="en-US" dirty="0" err="1"/>
              <a:t>phòng</a:t>
            </a:r>
            <a:r>
              <a:rPr lang="en-US" dirty="0"/>
              <a:t> </a:t>
            </a:r>
            <a:r>
              <a:rPr lang="en-US" dirty="0" err="1"/>
              <a:t>trọ</a:t>
            </a:r>
            <a:r>
              <a:rPr lang="en-US" dirty="0"/>
              <a:t> </a:t>
            </a:r>
            <a:r>
              <a:rPr lang="en-US" dirty="0" err="1"/>
              <a:t>có</a:t>
            </a:r>
            <a:r>
              <a:rPr lang="en-US" dirty="0"/>
              <a:t> </a:t>
            </a:r>
            <a:r>
              <a:rPr lang="en-US" dirty="0" err="1"/>
              <a:t>người</a:t>
            </a:r>
            <a:r>
              <a:rPr lang="en-US" dirty="0"/>
              <a:t> </a:t>
            </a:r>
            <a:r>
              <a:rPr lang="en-US" dirty="0" err="1"/>
              <a:t>thuê</a:t>
            </a:r>
            <a:r>
              <a:rPr lang="en-US" dirty="0"/>
              <a:t> </a:t>
            </a:r>
            <a:r>
              <a:rPr lang="en-US" dirty="0" err="1"/>
              <a:t>có</a:t>
            </a:r>
            <a:r>
              <a:rPr lang="en-US" dirty="0"/>
              <a:t> </a:t>
            </a:r>
            <a:r>
              <a:rPr lang="en-US" dirty="0" err="1"/>
              <a:t>năm</a:t>
            </a:r>
            <a:r>
              <a:rPr lang="en-US" dirty="0"/>
              <a:t> </a:t>
            </a:r>
            <a:r>
              <a:rPr lang="en-US" dirty="0" err="1"/>
              <a:t>sinh</a:t>
            </a:r>
            <a:r>
              <a:rPr lang="en-US" dirty="0"/>
              <a:t> &lt; 2002 </a:t>
            </a:r>
            <a:r>
              <a:rPr lang="en-US" dirty="0" err="1"/>
              <a:t>và</a:t>
            </a:r>
            <a:r>
              <a:rPr lang="en-US" dirty="0"/>
              <a:t> </a:t>
            </a:r>
            <a:r>
              <a:rPr lang="en-US" dirty="0" err="1"/>
              <a:t>xuất</a:t>
            </a:r>
            <a:r>
              <a:rPr lang="en-US" dirty="0"/>
              <a:t> ra console </a:t>
            </a:r>
            <a:r>
              <a:rPr lang="en-US" dirty="0" err="1"/>
              <a:t>thông</a:t>
            </a:r>
            <a:r>
              <a:rPr lang="en-US" dirty="0"/>
              <a:t> tin </a:t>
            </a:r>
            <a:r>
              <a:rPr lang="en-US" dirty="0" err="1"/>
              <a:t>phòng</a:t>
            </a:r>
            <a:r>
              <a:rPr lang="en-US" dirty="0"/>
              <a:t> </a:t>
            </a:r>
            <a:r>
              <a:rPr lang="en-US" dirty="0" err="1"/>
              <a:t>trọ</a:t>
            </a:r>
            <a:r>
              <a:rPr lang="en-US" dirty="0"/>
              <a:t>  </a:t>
            </a:r>
            <a:r>
              <a:rPr lang="en-US" dirty="0" err="1"/>
              <a:t>đó</a:t>
            </a:r>
            <a:r>
              <a:rPr lang="en-US" dirty="0"/>
              <a:t>.</a:t>
            </a:r>
          </a:p>
        </p:txBody>
      </p:sp>
      <p:pic>
        <p:nvPicPr>
          <p:cNvPr id="9" name="Picture 8">
            <a:extLst>
              <a:ext uri="{FF2B5EF4-FFF2-40B4-BE49-F238E27FC236}">
                <a16:creationId xmlns:a16="http://schemas.microsoft.com/office/drawing/2014/main" id="{F8400A09-8959-4FF2-B507-C83C2516201A}"/>
              </a:ext>
            </a:extLst>
          </p:cNvPr>
          <p:cNvPicPr>
            <a:picLocks noChangeAspect="1"/>
          </p:cNvPicPr>
          <p:nvPr/>
        </p:nvPicPr>
        <p:blipFill>
          <a:blip r:embed="rId3"/>
          <a:stretch>
            <a:fillRect/>
          </a:stretch>
        </p:blipFill>
        <p:spPr>
          <a:xfrm>
            <a:off x="3454377" y="1882549"/>
            <a:ext cx="5410835" cy="2466975"/>
          </a:xfrm>
          <a:prstGeom prst="rect">
            <a:avLst/>
          </a:prstGeom>
        </p:spPr>
      </p:pic>
    </p:spTree>
    <p:extLst>
      <p:ext uri="{BB962C8B-B14F-4D97-AF65-F5344CB8AC3E}">
        <p14:creationId xmlns:p14="http://schemas.microsoft.com/office/powerpoint/2010/main" val="40527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019106" y="1446028"/>
            <a:ext cx="4323915" cy="1828800"/>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2.9.Tính </a:t>
            </a:r>
            <a:r>
              <a:rPr lang="en-US" sz="2000" dirty="0" err="1">
                <a:latin typeface="+mj-lt"/>
              </a:rPr>
              <a:t>tổng</a:t>
            </a:r>
            <a:r>
              <a:rPr lang="en-US" sz="2000" dirty="0">
                <a:latin typeface="+mj-lt"/>
              </a:rPr>
              <a:t> </a:t>
            </a:r>
            <a:r>
              <a:rPr lang="en-US" sz="2000" dirty="0" err="1">
                <a:latin typeface="+mj-lt"/>
              </a:rPr>
              <a:t>chỉ</a:t>
            </a:r>
            <a:r>
              <a:rPr lang="en-US" sz="2000" dirty="0">
                <a:latin typeface="+mj-lt"/>
              </a:rPr>
              <a:t> </a:t>
            </a:r>
            <a:r>
              <a:rPr lang="en-US" sz="2000" dirty="0" err="1">
                <a:latin typeface="+mj-lt"/>
              </a:rPr>
              <a:t>số</a:t>
            </a:r>
            <a:r>
              <a:rPr lang="en-US" sz="2000" dirty="0">
                <a:latin typeface="+mj-lt"/>
              </a:rPr>
              <a:t> </a:t>
            </a:r>
            <a:r>
              <a:rPr lang="en-US" sz="2000" dirty="0" err="1">
                <a:latin typeface="+mj-lt"/>
              </a:rPr>
              <a:t>điện</a:t>
            </a:r>
            <a:r>
              <a:rPr lang="en-US" sz="2000" dirty="0">
                <a:latin typeface="+mj-lt"/>
              </a:rPr>
              <a:t> </a:t>
            </a:r>
            <a:r>
              <a:rPr lang="en-US" sz="2000" dirty="0" err="1">
                <a:latin typeface="+mj-lt"/>
              </a:rPr>
              <a:t>của</a:t>
            </a:r>
            <a:r>
              <a:rPr lang="en-US" sz="2000" dirty="0">
                <a:latin typeface="+mj-lt"/>
              </a:rPr>
              <a:t> </a:t>
            </a:r>
            <a:r>
              <a:rPr lang="en-US" sz="2000" dirty="0" err="1">
                <a:latin typeface="+mj-lt"/>
              </a:rPr>
              <a:t>tất</a:t>
            </a:r>
            <a:r>
              <a:rPr lang="en-US" sz="2000" dirty="0">
                <a:latin typeface="+mj-lt"/>
              </a:rPr>
              <a:t> </a:t>
            </a:r>
            <a:r>
              <a:rPr lang="en-US" sz="2000" dirty="0" err="1">
                <a:latin typeface="+mj-lt"/>
              </a:rPr>
              <a:t>cả</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396943" y="1666530"/>
            <a:ext cx="2601438" cy="13193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dirty="0" err="1"/>
              <a:t>Hệ</a:t>
            </a:r>
            <a:r>
              <a:rPr lang="en-US" dirty="0"/>
              <a:t> </a:t>
            </a:r>
            <a:r>
              <a:rPr lang="en-US" dirty="0" err="1"/>
              <a:t>thống</a:t>
            </a:r>
            <a:r>
              <a:rPr lang="en-US" dirty="0"/>
              <a:t> </a:t>
            </a:r>
            <a:r>
              <a:rPr lang="en-US" dirty="0" err="1"/>
              <a:t>sẽ</a:t>
            </a:r>
            <a:r>
              <a:rPr lang="en-US" dirty="0"/>
              <a:t> </a:t>
            </a:r>
            <a:r>
              <a:rPr lang="en-US" dirty="0" err="1"/>
              <a:t>tính</a:t>
            </a:r>
            <a:r>
              <a:rPr lang="en-US" dirty="0"/>
              <a:t> </a:t>
            </a:r>
            <a:r>
              <a:rPr lang="en-US" dirty="0" err="1"/>
              <a:t>tổng</a:t>
            </a:r>
            <a:r>
              <a:rPr lang="en-US" dirty="0"/>
              <a:t> </a:t>
            </a:r>
            <a:r>
              <a:rPr lang="en-US" dirty="0" err="1"/>
              <a:t>số</a:t>
            </a:r>
            <a:r>
              <a:rPr lang="en-US" dirty="0"/>
              <a:t> </a:t>
            </a:r>
            <a:r>
              <a:rPr lang="en-US" dirty="0" err="1"/>
              <a:t>điện</a:t>
            </a:r>
            <a:r>
              <a:rPr lang="en-US" dirty="0"/>
              <a:t> </a:t>
            </a:r>
            <a:r>
              <a:rPr lang="en-US" dirty="0" err="1"/>
              <a:t>các</a:t>
            </a:r>
            <a:r>
              <a:rPr lang="en-US" dirty="0"/>
              <a:t> </a:t>
            </a:r>
            <a:r>
              <a:rPr lang="en-US" dirty="0" err="1"/>
              <a:t>phòng</a:t>
            </a:r>
            <a:r>
              <a:rPr lang="en-US" dirty="0"/>
              <a:t> </a:t>
            </a:r>
            <a:r>
              <a:rPr lang="en-US" dirty="0" err="1"/>
              <a:t>trọ</a:t>
            </a:r>
            <a:r>
              <a:rPr lang="en-US" dirty="0"/>
              <a:t> </a:t>
            </a:r>
            <a:r>
              <a:rPr lang="en-US" dirty="0" err="1"/>
              <a:t>và</a:t>
            </a:r>
            <a:r>
              <a:rPr lang="en-US" dirty="0"/>
              <a:t> </a:t>
            </a:r>
            <a:r>
              <a:rPr lang="en-US" dirty="0" err="1"/>
              <a:t>xuất</a:t>
            </a:r>
            <a:r>
              <a:rPr lang="en-US" dirty="0"/>
              <a:t> ra console </a:t>
            </a:r>
            <a:r>
              <a:rPr lang="en-US" dirty="0" err="1"/>
              <a:t>tổng</a:t>
            </a:r>
            <a:r>
              <a:rPr lang="en-US" dirty="0"/>
              <a:t> </a:t>
            </a:r>
            <a:r>
              <a:rPr lang="en-US" dirty="0" err="1"/>
              <a:t>chỉ</a:t>
            </a:r>
            <a:r>
              <a:rPr lang="en-US" dirty="0"/>
              <a:t> </a:t>
            </a:r>
            <a:r>
              <a:rPr lang="en-US" dirty="0" err="1"/>
              <a:t>số</a:t>
            </a:r>
            <a:r>
              <a:rPr lang="en-US" dirty="0"/>
              <a:t> </a:t>
            </a:r>
            <a:r>
              <a:rPr lang="en-US" dirty="0" err="1"/>
              <a:t>điện</a:t>
            </a:r>
            <a:r>
              <a:rPr lang="en-US" dirty="0"/>
              <a:t> .</a:t>
            </a:r>
          </a:p>
          <a:p>
            <a:pPr algn="l"/>
            <a:endParaRPr lang="en-US" dirty="0"/>
          </a:p>
        </p:txBody>
      </p:sp>
      <p:pic>
        <p:nvPicPr>
          <p:cNvPr id="10" name="Picture 9">
            <a:extLst>
              <a:ext uri="{FF2B5EF4-FFF2-40B4-BE49-F238E27FC236}">
                <a16:creationId xmlns:a16="http://schemas.microsoft.com/office/drawing/2014/main" id="{86E10D8F-F499-43E1-BD20-5BD89842E3E1}"/>
              </a:ext>
            </a:extLst>
          </p:cNvPr>
          <p:cNvPicPr>
            <a:picLocks noChangeAspect="1"/>
          </p:cNvPicPr>
          <p:nvPr/>
        </p:nvPicPr>
        <p:blipFill>
          <a:blip r:embed="rId3"/>
          <a:stretch>
            <a:fillRect/>
          </a:stretch>
        </p:blipFill>
        <p:spPr>
          <a:xfrm>
            <a:off x="4294698" y="1725487"/>
            <a:ext cx="3772535" cy="1201420"/>
          </a:xfrm>
          <a:prstGeom prst="rect">
            <a:avLst/>
          </a:prstGeom>
        </p:spPr>
      </p:pic>
    </p:spTree>
    <p:extLst>
      <p:ext uri="{BB962C8B-B14F-4D97-AF65-F5344CB8AC3E}">
        <p14:creationId xmlns:p14="http://schemas.microsoft.com/office/powerpoint/2010/main" val="27485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149160" y="844588"/>
            <a:ext cx="4295554" cy="1240847"/>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221914" y="-26321"/>
            <a:ext cx="8046330" cy="686104"/>
          </a:xfrm>
          <a:prstGeom prst="rect">
            <a:avLst/>
          </a:prstGeom>
        </p:spPr>
        <p:txBody>
          <a:bodyPr spcFirstLastPara="1" wrap="square" lIns="91425" tIns="91425" rIns="91425" bIns="91425" anchor="t" anchorCtr="0">
            <a:noAutofit/>
          </a:bodyPr>
          <a:lstStyle/>
          <a:p>
            <a:pPr algn="l"/>
            <a:r>
              <a:rPr lang="en-US" sz="2000" dirty="0">
                <a:latin typeface="+mj-lt"/>
              </a:rPr>
              <a:t>2.10.Tìm </a:t>
            </a:r>
            <a:r>
              <a:rPr lang="en-US" sz="2000" dirty="0" err="1">
                <a:latin typeface="+mj-lt"/>
              </a:rPr>
              <a:t>đường</a:t>
            </a:r>
            <a:r>
              <a:rPr lang="en-US" sz="2000" dirty="0">
                <a:latin typeface="+mj-lt"/>
              </a:rPr>
              <a:t> </a:t>
            </a:r>
            <a:r>
              <a:rPr lang="en-US" sz="2000" dirty="0" err="1">
                <a:latin typeface="+mj-lt"/>
              </a:rPr>
              <a:t>đi</a:t>
            </a:r>
            <a:r>
              <a:rPr lang="en-US" sz="2000" dirty="0">
                <a:latin typeface="+mj-lt"/>
              </a:rPr>
              <a:t> </a:t>
            </a:r>
            <a:r>
              <a:rPr lang="en-US" sz="2000" dirty="0" err="1">
                <a:latin typeface="+mj-lt"/>
              </a:rPr>
              <a:t>từ</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a:t>
            </a:r>
            <a:r>
              <a:rPr lang="en-US" sz="2000" dirty="0" err="1">
                <a:latin typeface="+mj-lt"/>
              </a:rPr>
              <a:t>này</a:t>
            </a:r>
            <a:r>
              <a:rPr lang="en-US" sz="2000" dirty="0">
                <a:latin typeface="+mj-lt"/>
              </a:rPr>
              <a:t> </a:t>
            </a:r>
            <a:r>
              <a:rPr lang="en-US" sz="2000" dirty="0" err="1">
                <a:latin typeface="+mj-lt"/>
              </a:rPr>
              <a:t>đến</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r>
              <a:rPr lang="en-US" sz="2000" dirty="0">
                <a:latin typeface="+mj-lt"/>
              </a:rPr>
              <a:t> kia </a:t>
            </a:r>
            <a:r>
              <a:rPr lang="en-US" sz="2000" dirty="0" err="1">
                <a:latin typeface="+mj-lt"/>
              </a:rPr>
              <a:t>bằng</a:t>
            </a:r>
            <a:r>
              <a:rPr lang="en-US" sz="2000" dirty="0">
                <a:latin typeface="+mj-lt"/>
              </a:rPr>
              <a:t> </a:t>
            </a:r>
            <a:r>
              <a:rPr lang="en-US" sz="2000" dirty="0" err="1">
                <a:latin typeface="+mj-lt"/>
              </a:rPr>
              <a:t>thuật</a:t>
            </a:r>
            <a:r>
              <a:rPr lang="en-US" sz="2000" dirty="0">
                <a:latin typeface="+mj-lt"/>
              </a:rPr>
              <a:t> </a:t>
            </a:r>
            <a:r>
              <a:rPr lang="en-US" sz="2000" dirty="0" err="1">
                <a:latin typeface="+mj-lt"/>
              </a:rPr>
              <a:t>giải</a:t>
            </a:r>
            <a:r>
              <a:rPr lang="en-US" sz="2000" dirty="0">
                <a:latin typeface="+mj-lt"/>
              </a:rPr>
              <a:t> BFS.</a:t>
            </a:r>
            <a:br>
              <a:rPr lang="en-US" sz="2000" dirty="0"/>
            </a:b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53114" y="6547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70722" y="904216"/>
            <a:ext cx="3371891" cy="11196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buFont typeface="Arial" panose="020B0604020202020204" pitchFamily="34" charset="0"/>
              <a:buChar char="•"/>
            </a:pPr>
            <a:r>
              <a:rPr lang="en-US" dirty="0"/>
              <a:t>Console </a:t>
            </a:r>
            <a:r>
              <a:rPr lang="en-US" dirty="0" err="1"/>
              <a:t>sẽ</a:t>
            </a:r>
            <a:r>
              <a:rPr lang="en-US" dirty="0"/>
              <a:t> </a:t>
            </a:r>
            <a:r>
              <a:rPr lang="en-US" dirty="0" err="1"/>
              <a:t>hiện</a:t>
            </a:r>
            <a:r>
              <a:rPr lang="en-US" dirty="0"/>
              <a:t> ra </a:t>
            </a:r>
            <a:r>
              <a:rPr lang="en-US" dirty="0" err="1"/>
              <a:t>số</a:t>
            </a:r>
            <a:r>
              <a:rPr lang="en-US" dirty="0"/>
              <a:t> </a:t>
            </a:r>
            <a:r>
              <a:rPr lang="en-US" dirty="0" err="1"/>
              <a:t>lượng</a:t>
            </a:r>
            <a:r>
              <a:rPr lang="en-US" dirty="0"/>
              <a:t> </a:t>
            </a:r>
            <a:r>
              <a:rPr lang="en-US" dirty="0" err="1"/>
              <a:t>phòng</a:t>
            </a:r>
            <a:r>
              <a:rPr lang="en-US" dirty="0"/>
              <a:t> </a:t>
            </a:r>
            <a:r>
              <a:rPr lang="en-US" dirty="0" err="1"/>
              <a:t>hiện</a:t>
            </a:r>
            <a:r>
              <a:rPr lang="en-US" dirty="0"/>
              <a:t> </a:t>
            </a:r>
            <a:r>
              <a:rPr lang="en-US" dirty="0" err="1"/>
              <a:t>có</a:t>
            </a:r>
            <a:r>
              <a:rPr lang="en-US" dirty="0"/>
              <a:t> </a:t>
            </a:r>
            <a:r>
              <a:rPr lang="en-US" dirty="0" err="1"/>
              <a:t>và</a:t>
            </a:r>
            <a:r>
              <a:rPr lang="en-US" dirty="0"/>
              <a:t> </a:t>
            </a:r>
            <a:r>
              <a:rPr lang="en-US" dirty="0" err="1"/>
              <a:t>yêu</a:t>
            </a:r>
            <a:r>
              <a:rPr lang="en-US" dirty="0"/>
              <a:t> </a:t>
            </a:r>
            <a:r>
              <a:rPr lang="en-US" dirty="0" err="1"/>
              <a:t>cầu</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giá</a:t>
            </a:r>
            <a:r>
              <a:rPr lang="en-US" dirty="0"/>
              <a:t> </a:t>
            </a:r>
            <a:r>
              <a:rPr lang="en-US" dirty="0" err="1"/>
              <a:t>trị</a:t>
            </a:r>
            <a:r>
              <a:rPr lang="en-US" dirty="0"/>
              <a:t> </a:t>
            </a:r>
            <a:r>
              <a:rPr lang="en-US" dirty="0" err="1"/>
              <a:t>kề</a:t>
            </a:r>
            <a:r>
              <a:rPr lang="en-US" dirty="0"/>
              <a:t> </a:t>
            </a:r>
            <a:r>
              <a:rPr lang="en-US" dirty="0" err="1"/>
              <a:t>giữa</a:t>
            </a:r>
            <a:r>
              <a:rPr lang="en-US" dirty="0"/>
              <a:t> </a:t>
            </a:r>
            <a:r>
              <a:rPr lang="en-US" dirty="0" err="1"/>
              <a:t>các</a:t>
            </a:r>
            <a:r>
              <a:rPr lang="en-US" dirty="0"/>
              <a:t> </a:t>
            </a:r>
            <a:r>
              <a:rPr lang="en-US" dirty="0" err="1"/>
              <a:t>phòng</a:t>
            </a:r>
            <a:r>
              <a:rPr lang="en-US" dirty="0"/>
              <a:t> </a:t>
            </a:r>
            <a:r>
              <a:rPr lang="en-US" dirty="0" err="1"/>
              <a:t>trọ</a:t>
            </a:r>
            <a:r>
              <a:rPr lang="en-US" dirty="0"/>
              <a:t>.</a:t>
            </a:r>
          </a:p>
          <a:p>
            <a:pPr algn="l">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09459A6A-3F57-4592-97D4-1DF24EB9DA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2793" y="988902"/>
            <a:ext cx="3808095" cy="977900"/>
          </a:xfrm>
          <a:prstGeom prst="rect">
            <a:avLst/>
          </a:prstGeom>
          <a:noFill/>
          <a:ln>
            <a:noFill/>
          </a:ln>
        </p:spPr>
      </p:pic>
      <p:grpSp>
        <p:nvGrpSpPr>
          <p:cNvPr id="11" name="Google Shape;882;p70">
            <a:extLst>
              <a:ext uri="{FF2B5EF4-FFF2-40B4-BE49-F238E27FC236}">
                <a16:creationId xmlns:a16="http://schemas.microsoft.com/office/drawing/2014/main" id="{E1D7B8CD-C6A8-4C4C-BB69-C852B2664A59}"/>
              </a:ext>
            </a:extLst>
          </p:cNvPr>
          <p:cNvGrpSpPr/>
          <p:nvPr/>
        </p:nvGrpSpPr>
        <p:grpSpPr>
          <a:xfrm>
            <a:off x="3246473" y="2340631"/>
            <a:ext cx="5935771" cy="2438933"/>
            <a:chOff x="1924943" y="1164886"/>
            <a:chExt cx="1747800" cy="2814600"/>
          </a:xfrm>
        </p:grpSpPr>
        <p:sp>
          <p:nvSpPr>
            <p:cNvPr id="13" name="Google Shape;883;p70">
              <a:extLst>
                <a:ext uri="{FF2B5EF4-FFF2-40B4-BE49-F238E27FC236}">
                  <a16:creationId xmlns:a16="http://schemas.microsoft.com/office/drawing/2014/main" id="{C7967C03-AB75-48AB-9E20-4D0DEFE37F90}"/>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4;p70">
              <a:extLst>
                <a:ext uri="{FF2B5EF4-FFF2-40B4-BE49-F238E27FC236}">
                  <a16:creationId xmlns:a16="http://schemas.microsoft.com/office/drawing/2014/main" id="{F138147D-0514-498F-B30D-038D22CE5586}"/>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14">
            <a:extLst>
              <a:ext uri="{FF2B5EF4-FFF2-40B4-BE49-F238E27FC236}">
                <a16:creationId xmlns:a16="http://schemas.microsoft.com/office/drawing/2014/main" id="{42E9B6E0-F50C-42B4-95D2-B51D3885973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3684" y="2534810"/>
            <a:ext cx="5628865" cy="2105660"/>
          </a:xfrm>
          <a:prstGeom prst="rect">
            <a:avLst/>
          </a:prstGeom>
          <a:noFill/>
          <a:ln>
            <a:noFill/>
          </a:ln>
        </p:spPr>
      </p:pic>
      <p:sp>
        <p:nvSpPr>
          <p:cNvPr id="16" name="Google Shape;886;p70">
            <a:extLst>
              <a:ext uri="{FF2B5EF4-FFF2-40B4-BE49-F238E27FC236}">
                <a16:creationId xmlns:a16="http://schemas.microsoft.com/office/drawing/2014/main" id="{BE6D8638-C061-4222-9303-342E9BAF1AB8}"/>
              </a:ext>
            </a:extLst>
          </p:cNvPr>
          <p:cNvSpPr txBox="1">
            <a:spLocks/>
          </p:cNvSpPr>
          <p:nvPr/>
        </p:nvSpPr>
        <p:spPr>
          <a:xfrm>
            <a:off x="0" y="2099644"/>
            <a:ext cx="3246208" cy="3043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buFont typeface="Arial" panose="020B0604020202020204" pitchFamily="34" charset="0"/>
              <a:buChar char="•"/>
            </a:pPr>
            <a:r>
              <a:rPr lang="en-US" dirty="0" err="1"/>
              <a:t>Tại</a:t>
            </a:r>
            <a:r>
              <a:rPr lang="en-US" dirty="0"/>
              <a:t> </a:t>
            </a:r>
            <a:r>
              <a:rPr lang="en-US" dirty="0" err="1"/>
              <a:t>đây</a:t>
            </a:r>
            <a:r>
              <a:rPr lang="en-US" dirty="0"/>
              <a:t> console </a:t>
            </a:r>
            <a:r>
              <a:rPr lang="en-US" dirty="0" err="1"/>
              <a:t>sẽ</a:t>
            </a:r>
            <a:r>
              <a:rPr lang="en-US" dirty="0"/>
              <a:t> </a:t>
            </a:r>
            <a:r>
              <a:rPr lang="en-US" dirty="0" err="1"/>
              <a:t>hiện</a:t>
            </a:r>
            <a:r>
              <a:rPr lang="en-US" dirty="0"/>
              <a:t> ra </a:t>
            </a:r>
            <a:r>
              <a:rPr lang="en-US" dirty="0" err="1"/>
              <a:t>các</a:t>
            </a:r>
            <a:r>
              <a:rPr lang="en-US" dirty="0"/>
              <a:t> </a:t>
            </a:r>
            <a:r>
              <a:rPr lang="en-US" dirty="0" err="1"/>
              <a:t>giá</a:t>
            </a:r>
            <a:r>
              <a:rPr lang="en-US" dirty="0"/>
              <a:t> </a:t>
            </a:r>
            <a:r>
              <a:rPr lang="en-US" dirty="0" err="1"/>
              <a:t>trị</a:t>
            </a:r>
            <a:r>
              <a:rPr lang="en-US" dirty="0"/>
              <a:t> </a:t>
            </a:r>
            <a:r>
              <a:rPr lang="en-US" dirty="0" err="1"/>
              <a:t>kề</a:t>
            </a:r>
            <a:r>
              <a:rPr lang="en-US" dirty="0"/>
              <a:t> </a:t>
            </a:r>
            <a:r>
              <a:rPr lang="en-US" dirty="0" err="1"/>
              <a:t>phòng</a:t>
            </a:r>
            <a:r>
              <a:rPr lang="en-US" dirty="0"/>
              <a:t> </a:t>
            </a:r>
            <a:r>
              <a:rPr lang="en-US" dirty="0" err="1"/>
              <a:t>đã</a:t>
            </a:r>
            <a:r>
              <a:rPr lang="en-US" dirty="0"/>
              <a:t> </a:t>
            </a:r>
            <a:r>
              <a:rPr lang="en-US" dirty="0" err="1"/>
              <a:t>nhập</a:t>
            </a:r>
            <a:r>
              <a:rPr lang="en-US" dirty="0"/>
              <a:t>, </a:t>
            </a:r>
            <a:r>
              <a:rPr lang="en-US" dirty="0" err="1"/>
              <a:t>sau</a:t>
            </a:r>
            <a:r>
              <a:rPr lang="en-US" dirty="0"/>
              <a:t> </a:t>
            </a:r>
            <a:r>
              <a:rPr lang="en-US" dirty="0" err="1"/>
              <a:t>đó</a:t>
            </a:r>
            <a:r>
              <a:rPr lang="en-US" dirty="0"/>
              <a:t> </a:t>
            </a:r>
            <a:r>
              <a:rPr lang="en-US" dirty="0" err="1"/>
              <a:t>người</a:t>
            </a:r>
            <a:r>
              <a:rPr lang="en-US" dirty="0"/>
              <a:t> </a:t>
            </a:r>
            <a:r>
              <a:rPr lang="en-US" dirty="0" err="1"/>
              <a:t>dùng</a:t>
            </a:r>
            <a:r>
              <a:rPr lang="en-US" dirty="0"/>
              <a:t> </a:t>
            </a:r>
            <a:r>
              <a:rPr lang="en-US" dirty="0" err="1"/>
              <a:t>nhập</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để</a:t>
            </a:r>
            <a:r>
              <a:rPr lang="en-US" dirty="0"/>
              <a:t> </a:t>
            </a:r>
            <a:r>
              <a:rPr lang="en-US" dirty="0" err="1"/>
              <a:t>tìm</a:t>
            </a:r>
            <a:r>
              <a:rPr lang="en-US" dirty="0"/>
              <a:t> </a:t>
            </a:r>
            <a:r>
              <a:rPr lang="en-US" dirty="0" err="1"/>
              <a:t>quãng</a:t>
            </a:r>
            <a:r>
              <a:rPr lang="en-US" dirty="0"/>
              <a:t> </a:t>
            </a:r>
            <a:r>
              <a:rPr lang="en-US" dirty="0" err="1"/>
              <a:t>đường</a:t>
            </a:r>
            <a:r>
              <a:rPr lang="en-US" dirty="0"/>
              <a:t> BFS </a:t>
            </a:r>
            <a:r>
              <a:rPr lang="en-US" dirty="0" err="1"/>
              <a:t>và</a:t>
            </a:r>
            <a:r>
              <a:rPr lang="en-US" dirty="0"/>
              <a:t> </a:t>
            </a:r>
            <a:r>
              <a:rPr lang="en-US" dirty="0" err="1"/>
              <a:t>tính</a:t>
            </a:r>
            <a:r>
              <a:rPr lang="en-US" dirty="0"/>
              <a:t> </a:t>
            </a:r>
            <a:r>
              <a:rPr lang="en-US" dirty="0" err="1"/>
              <a:t>độ</a:t>
            </a:r>
            <a:r>
              <a:rPr lang="en-US" dirty="0"/>
              <a:t> </a:t>
            </a:r>
            <a:r>
              <a:rPr lang="en-US" dirty="0" err="1"/>
              <a:t>dài</a:t>
            </a:r>
            <a:r>
              <a:rPr lang="en-US" dirty="0"/>
              <a:t> </a:t>
            </a:r>
            <a:r>
              <a:rPr lang="en-US" dirty="0" err="1"/>
              <a:t>quãng</a:t>
            </a:r>
            <a:r>
              <a:rPr lang="en-US" dirty="0"/>
              <a:t> </a:t>
            </a:r>
            <a:r>
              <a:rPr lang="en-US" dirty="0" err="1"/>
              <a:t>đường</a:t>
            </a:r>
            <a:r>
              <a:rPr lang="en-US" dirty="0"/>
              <a:t> </a:t>
            </a:r>
            <a:r>
              <a:rPr lang="en-US" dirty="0" err="1"/>
              <a:t>đã</a:t>
            </a:r>
            <a:r>
              <a:rPr lang="en-US" dirty="0"/>
              <a:t> </a:t>
            </a:r>
            <a:r>
              <a:rPr lang="en-US" dirty="0" err="1"/>
              <a:t>tìm</a:t>
            </a:r>
            <a:r>
              <a:rPr lang="en-US" dirty="0"/>
              <a:t> </a:t>
            </a:r>
            <a:r>
              <a:rPr lang="en-US" dirty="0" err="1"/>
              <a:t>được</a:t>
            </a:r>
            <a:r>
              <a:rPr lang="en-US" dirty="0"/>
              <a:t>. </a:t>
            </a:r>
            <a:r>
              <a:rPr lang="en-US" dirty="0" err="1"/>
              <a:t>Nếu</a:t>
            </a:r>
            <a:r>
              <a:rPr lang="en-US" dirty="0"/>
              <a:t> </a:t>
            </a:r>
            <a:r>
              <a:rPr lang="en-US" dirty="0" err="1"/>
              <a:t>người</a:t>
            </a:r>
            <a:r>
              <a:rPr lang="en-US" dirty="0"/>
              <a:t> </a:t>
            </a:r>
            <a:r>
              <a:rPr lang="en-US" dirty="0" err="1"/>
              <a:t>dùng</a:t>
            </a:r>
            <a:r>
              <a:rPr lang="en-US" dirty="0"/>
              <a:t> </a:t>
            </a:r>
            <a:r>
              <a:rPr lang="en-US" dirty="0" err="1"/>
              <a:t>muốn</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giữa</a:t>
            </a:r>
            <a:r>
              <a:rPr lang="en-US" dirty="0"/>
              <a:t> </a:t>
            </a:r>
            <a:r>
              <a:rPr lang="en-US" dirty="0" err="1"/>
              <a:t>các</a:t>
            </a:r>
            <a:r>
              <a:rPr lang="en-US" dirty="0"/>
              <a:t> </a:t>
            </a:r>
            <a:r>
              <a:rPr lang="en-US" dirty="0" err="1"/>
              <a:t>phòng</a:t>
            </a:r>
            <a:r>
              <a:rPr lang="en-US" dirty="0"/>
              <a:t> </a:t>
            </a:r>
            <a:r>
              <a:rPr lang="en-US" dirty="0" err="1"/>
              <a:t>thì</a:t>
            </a:r>
            <a:r>
              <a:rPr lang="en-US" dirty="0"/>
              <a:t> </a:t>
            </a:r>
            <a:r>
              <a:rPr lang="en-US" dirty="0" err="1"/>
              <a:t>bấm</a:t>
            </a:r>
            <a:r>
              <a:rPr lang="en-US" dirty="0"/>
              <a:t> </a:t>
            </a:r>
            <a:r>
              <a:rPr lang="en-US" dirty="0" err="1"/>
              <a:t>phím</a:t>
            </a:r>
            <a:r>
              <a:rPr lang="en-US" dirty="0"/>
              <a:t> </a:t>
            </a:r>
            <a:r>
              <a:rPr lang="en-US" dirty="0" err="1"/>
              <a:t>bất</a:t>
            </a:r>
            <a:r>
              <a:rPr lang="en-US" dirty="0"/>
              <a:t> </a:t>
            </a:r>
            <a:r>
              <a:rPr lang="en-US" dirty="0" err="1"/>
              <a:t>kì</a:t>
            </a:r>
            <a:r>
              <a:rPr lang="en-US" dirty="0"/>
              <a:t> </a:t>
            </a:r>
            <a:r>
              <a:rPr lang="en-US" dirty="0" err="1"/>
              <a:t>còn</a:t>
            </a:r>
            <a:r>
              <a:rPr lang="en-US" dirty="0"/>
              <a:t> </a:t>
            </a:r>
            <a:r>
              <a:rPr lang="en-US" dirty="0" err="1"/>
              <a:t>ngược</a:t>
            </a:r>
            <a:r>
              <a:rPr lang="en-US" dirty="0"/>
              <a:t> </a:t>
            </a:r>
            <a:r>
              <a:rPr lang="en-US" dirty="0" err="1"/>
              <a:t>lại</a:t>
            </a:r>
            <a:r>
              <a:rPr lang="en-US" dirty="0"/>
              <a:t> </a:t>
            </a:r>
            <a:r>
              <a:rPr lang="en-US" dirty="0" err="1"/>
              <a:t>muốn</a:t>
            </a:r>
            <a:r>
              <a:rPr lang="en-US" dirty="0"/>
              <a:t> </a:t>
            </a:r>
            <a:r>
              <a:rPr lang="en-US" dirty="0" err="1"/>
              <a:t>dừng</a:t>
            </a:r>
            <a:r>
              <a:rPr lang="en-US" dirty="0"/>
              <a:t> </a:t>
            </a:r>
            <a:r>
              <a:rPr lang="en-US" dirty="0" err="1"/>
              <a:t>thì</a:t>
            </a:r>
            <a:r>
              <a:rPr lang="en-US" dirty="0"/>
              <a:t> </a:t>
            </a:r>
            <a:r>
              <a:rPr lang="en-US" dirty="0" err="1"/>
              <a:t>bấm</a:t>
            </a:r>
            <a:r>
              <a:rPr lang="en-US" dirty="0"/>
              <a:t> </a:t>
            </a:r>
            <a:r>
              <a:rPr lang="en-US" dirty="0" err="1"/>
              <a:t>phím</a:t>
            </a:r>
            <a:r>
              <a:rPr lang="en-US" dirty="0"/>
              <a:t> 0.</a:t>
            </a:r>
          </a:p>
          <a:p>
            <a:pPr algn="l">
              <a:buFont typeface="Arial" panose="020B0604020202020204" pitchFamily="34" charset="0"/>
              <a:buChar char="•"/>
            </a:pPr>
            <a:endParaRPr lang="en-US" dirty="0"/>
          </a:p>
        </p:txBody>
      </p:sp>
    </p:spTree>
    <p:extLst>
      <p:ext uri="{BB962C8B-B14F-4D97-AF65-F5344CB8AC3E}">
        <p14:creationId xmlns:p14="http://schemas.microsoft.com/office/powerpoint/2010/main" val="72616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500"/>
                                        <p:tgtEl>
                                          <p:spTgt spid="8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mj-lt"/>
              </a:rPr>
              <a:t>Demo</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3759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2"/>
          <p:cNvSpPr txBox="1">
            <a:spLocks noGrp="1"/>
          </p:cNvSpPr>
          <p:nvPr>
            <p:ph type="title"/>
          </p:nvPr>
        </p:nvSpPr>
        <p:spPr>
          <a:xfrm>
            <a:off x="415291" y="5482"/>
            <a:ext cx="3312600" cy="8483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mj-lt"/>
              </a:rPr>
              <a:t>Thành</a:t>
            </a:r>
            <a:r>
              <a:rPr lang="en-US" dirty="0">
                <a:latin typeface="+mj-lt"/>
              </a:rPr>
              <a:t> </a:t>
            </a:r>
            <a:r>
              <a:rPr lang="en-US" dirty="0" err="1">
                <a:latin typeface="+mj-lt"/>
              </a:rPr>
              <a:t>viên</a:t>
            </a:r>
            <a:r>
              <a:rPr lang="en-US" dirty="0">
                <a:latin typeface="+mj-lt"/>
              </a:rPr>
              <a:t> </a:t>
            </a:r>
            <a:r>
              <a:rPr lang="en-US" dirty="0" err="1">
                <a:latin typeface="+mj-lt"/>
              </a:rPr>
              <a:t>nhóm</a:t>
            </a:r>
            <a:endParaRPr dirty="0">
              <a:latin typeface="+mj-lt"/>
            </a:endParaRPr>
          </a:p>
        </p:txBody>
      </p:sp>
      <p:sp>
        <p:nvSpPr>
          <p:cNvPr id="448" name="Google Shape;448;p42"/>
          <p:cNvSpPr txBox="1">
            <a:spLocks noGrp="1"/>
          </p:cNvSpPr>
          <p:nvPr>
            <p:ph type="subTitle" idx="1"/>
          </p:nvPr>
        </p:nvSpPr>
        <p:spPr>
          <a:xfrm>
            <a:off x="415291" y="3331801"/>
            <a:ext cx="2103147" cy="7509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Nguyễn </a:t>
            </a:r>
            <a:r>
              <a:rPr lang="en-US" dirty="0" err="1"/>
              <a:t>Trà</a:t>
            </a:r>
            <a:r>
              <a:rPr lang="en-US" dirty="0"/>
              <a:t> My 1951012074</a:t>
            </a:r>
            <a:endParaRPr dirty="0"/>
          </a:p>
        </p:txBody>
      </p:sp>
      <p:pic>
        <p:nvPicPr>
          <p:cNvPr id="449" name="Google Shape;449;p42"/>
          <p:cNvPicPr preferRelativeResize="0"/>
          <p:nvPr/>
        </p:nvPicPr>
        <p:blipFill>
          <a:blip r:embed="rId3"/>
          <a:srcRect t="3651" b="3651"/>
          <a:stretch/>
        </p:blipFill>
        <p:spPr>
          <a:xfrm>
            <a:off x="7201581" y="1369449"/>
            <a:ext cx="1686271" cy="1666168"/>
          </a:xfrm>
          <a:prstGeom prst="ellipse">
            <a:avLst/>
          </a:prstGeom>
          <a:noFill/>
          <a:ln>
            <a:noFill/>
          </a:ln>
        </p:spPr>
      </p:pic>
      <p:pic>
        <p:nvPicPr>
          <p:cNvPr id="5" name="Google Shape;449;p42">
            <a:extLst>
              <a:ext uri="{FF2B5EF4-FFF2-40B4-BE49-F238E27FC236}">
                <a16:creationId xmlns:a16="http://schemas.microsoft.com/office/drawing/2014/main" id="{5A22985D-0BDC-4C0F-BAFB-2119FA61B154}"/>
              </a:ext>
            </a:extLst>
          </p:cNvPr>
          <p:cNvPicPr preferRelativeResize="0"/>
          <p:nvPr/>
        </p:nvPicPr>
        <p:blipFill>
          <a:blip r:embed="rId4"/>
          <a:srcRect t="448" b="448"/>
          <a:stretch/>
        </p:blipFill>
        <p:spPr>
          <a:xfrm>
            <a:off x="574178" y="1426156"/>
            <a:ext cx="1561209" cy="1609462"/>
          </a:xfrm>
          <a:prstGeom prst="ellipse">
            <a:avLst/>
          </a:prstGeom>
          <a:noFill/>
          <a:ln>
            <a:noFill/>
          </a:ln>
        </p:spPr>
      </p:pic>
      <p:pic>
        <p:nvPicPr>
          <p:cNvPr id="6" name="Google Shape;449;p42">
            <a:extLst>
              <a:ext uri="{FF2B5EF4-FFF2-40B4-BE49-F238E27FC236}">
                <a16:creationId xmlns:a16="http://schemas.microsoft.com/office/drawing/2014/main" id="{DDA5202A-9A49-4358-9167-F4873789D804}"/>
              </a:ext>
            </a:extLst>
          </p:cNvPr>
          <p:cNvPicPr preferRelativeResize="0"/>
          <p:nvPr/>
        </p:nvPicPr>
        <p:blipFill>
          <a:blip r:embed="rId5"/>
          <a:srcRect l="1499" r="1499"/>
          <a:stretch/>
        </p:blipFill>
        <p:spPr>
          <a:xfrm>
            <a:off x="2886861" y="1426156"/>
            <a:ext cx="1561209" cy="1609461"/>
          </a:xfrm>
          <a:prstGeom prst="ellipse">
            <a:avLst/>
          </a:prstGeom>
          <a:noFill/>
          <a:ln>
            <a:noFill/>
          </a:ln>
        </p:spPr>
      </p:pic>
      <p:pic>
        <p:nvPicPr>
          <p:cNvPr id="7" name="Google Shape;449;p42">
            <a:extLst>
              <a:ext uri="{FF2B5EF4-FFF2-40B4-BE49-F238E27FC236}">
                <a16:creationId xmlns:a16="http://schemas.microsoft.com/office/drawing/2014/main" id="{9BB8172F-1E82-42CD-B8DF-6BBBFFA320CB}"/>
              </a:ext>
            </a:extLst>
          </p:cNvPr>
          <p:cNvPicPr preferRelativeResize="0"/>
          <p:nvPr/>
        </p:nvPicPr>
        <p:blipFill>
          <a:blip r:embed="rId6"/>
          <a:srcRect t="2278" b="2278"/>
          <a:stretch/>
        </p:blipFill>
        <p:spPr>
          <a:xfrm>
            <a:off x="5056761" y="1426156"/>
            <a:ext cx="1686271" cy="1609461"/>
          </a:xfrm>
          <a:prstGeom prst="ellipse">
            <a:avLst/>
          </a:prstGeom>
          <a:noFill/>
          <a:ln>
            <a:noFill/>
          </a:ln>
        </p:spPr>
      </p:pic>
      <p:sp>
        <p:nvSpPr>
          <p:cNvPr id="8" name="Google Shape;448;p42">
            <a:extLst>
              <a:ext uri="{FF2B5EF4-FFF2-40B4-BE49-F238E27FC236}">
                <a16:creationId xmlns:a16="http://schemas.microsoft.com/office/drawing/2014/main" id="{FCD6ACD5-9B1C-4025-8CC9-C7B6457A5EE4}"/>
              </a:ext>
            </a:extLst>
          </p:cNvPr>
          <p:cNvSpPr txBox="1">
            <a:spLocks/>
          </p:cNvSpPr>
          <p:nvPr/>
        </p:nvSpPr>
        <p:spPr>
          <a:xfrm>
            <a:off x="2594271" y="3331801"/>
            <a:ext cx="2103147" cy="750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err="1"/>
              <a:t>Liên</a:t>
            </a:r>
            <a:r>
              <a:rPr lang="en-US" dirty="0"/>
              <a:t> Tú </a:t>
            </a:r>
            <a:r>
              <a:rPr lang="en-US" dirty="0" err="1"/>
              <a:t>Nhi</a:t>
            </a:r>
            <a:endParaRPr lang="en-US" dirty="0"/>
          </a:p>
          <a:p>
            <a:pPr marL="0" indent="0" algn="ctr"/>
            <a:r>
              <a:rPr lang="en-US" dirty="0"/>
              <a:t>1951012086</a:t>
            </a:r>
          </a:p>
        </p:txBody>
      </p:sp>
      <p:sp>
        <p:nvSpPr>
          <p:cNvPr id="9" name="Google Shape;448;p42">
            <a:extLst>
              <a:ext uri="{FF2B5EF4-FFF2-40B4-BE49-F238E27FC236}">
                <a16:creationId xmlns:a16="http://schemas.microsoft.com/office/drawing/2014/main" id="{F85B3153-B428-4754-BE1F-F3F23D3B7972}"/>
              </a:ext>
            </a:extLst>
          </p:cNvPr>
          <p:cNvSpPr txBox="1">
            <a:spLocks/>
          </p:cNvSpPr>
          <p:nvPr/>
        </p:nvSpPr>
        <p:spPr>
          <a:xfrm>
            <a:off x="4773251" y="3331801"/>
            <a:ext cx="2103147" cy="10346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err="1"/>
              <a:t>Phạm</a:t>
            </a:r>
            <a:r>
              <a:rPr lang="en-US" dirty="0"/>
              <a:t> </a:t>
            </a:r>
            <a:r>
              <a:rPr lang="en-US" dirty="0" err="1"/>
              <a:t>Hoàng</a:t>
            </a:r>
            <a:r>
              <a:rPr lang="en-US" dirty="0"/>
              <a:t> </a:t>
            </a:r>
            <a:r>
              <a:rPr lang="en-US" dirty="0" err="1"/>
              <a:t>Nhật</a:t>
            </a:r>
            <a:r>
              <a:rPr lang="en-US" dirty="0"/>
              <a:t> Thanh</a:t>
            </a:r>
          </a:p>
          <a:p>
            <a:pPr marL="0" indent="0" algn="ctr"/>
            <a:r>
              <a:rPr lang="en-US" dirty="0"/>
              <a:t>2051012108</a:t>
            </a:r>
          </a:p>
        </p:txBody>
      </p:sp>
      <p:sp>
        <p:nvSpPr>
          <p:cNvPr id="10" name="Google Shape;448;p42">
            <a:extLst>
              <a:ext uri="{FF2B5EF4-FFF2-40B4-BE49-F238E27FC236}">
                <a16:creationId xmlns:a16="http://schemas.microsoft.com/office/drawing/2014/main" id="{B696569B-155F-4FDE-B6BD-C1B85CC2DC6F}"/>
              </a:ext>
            </a:extLst>
          </p:cNvPr>
          <p:cNvSpPr txBox="1">
            <a:spLocks/>
          </p:cNvSpPr>
          <p:nvPr/>
        </p:nvSpPr>
        <p:spPr>
          <a:xfrm>
            <a:off x="6952231" y="3220049"/>
            <a:ext cx="1988271" cy="1258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l"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ctr"/>
            <a:r>
              <a:rPr lang="en-US" dirty="0"/>
              <a:t>Nguyễn </a:t>
            </a:r>
            <a:r>
              <a:rPr lang="en-US" dirty="0" err="1"/>
              <a:t>Võ</a:t>
            </a:r>
            <a:r>
              <a:rPr lang="en-US" dirty="0"/>
              <a:t> </a:t>
            </a:r>
            <a:r>
              <a:rPr lang="en-US" dirty="0" err="1"/>
              <a:t>Văn</a:t>
            </a:r>
            <a:r>
              <a:rPr lang="en-US" dirty="0"/>
              <a:t> </a:t>
            </a:r>
            <a:r>
              <a:rPr lang="en-US" dirty="0" err="1"/>
              <a:t>Thiện</a:t>
            </a:r>
            <a:endParaRPr lang="en-US" dirty="0"/>
          </a:p>
          <a:p>
            <a:pPr marL="0" indent="0" algn="ctr"/>
            <a:r>
              <a:rPr lang="en-US" dirty="0"/>
              <a:t>1951012130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49"/>
                                        </p:tgtEl>
                                        <p:attrNameLst>
                                          <p:attrName>style.visibility</p:attrName>
                                        </p:attrNameLst>
                                      </p:cBhvr>
                                      <p:to>
                                        <p:strVal val="visible"/>
                                      </p:to>
                                    </p:set>
                                    <p:anim calcmode="lin" valueType="num">
                                      <p:cBhvr additive="base">
                                        <p:cTn id="7" dur="500" fill="hold"/>
                                        <p:tgtEl>
                                          <p:spTgt spid="449"/>
                                        </p:tgtEl>
                                        <p:attrNameLst>
                                          <p:attrName>ppt_x</p:attrName>
                                        </p:attrNameLst>
                                      </p:cBhvr>
                                      <p:tavLst>
                                        <p:tav tm="0">
                                          <p:val>
                                            <p:strVal val="#ppt_x"/>
                                          </p:val>
                                        </p:tav>
                                        <p:tav tm="100000">
                                          <p:val>
                                            <p:strVal val="#ppt_x"/>
                                          </p:val>
                                        </p:tav>
                                      </p:tavLst>
                                    </p:anim>
                                    <p:anim calcmode="lin" valueType="num">
                                      <p:cBhvr additive="base">
                                        <p:cTn id="8" dur="500" fill="hold"/>
                                        <p:tgtEl>
                                          <p:spTgt spid="4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8">
                                            <p:txEl>
                                              <p:pRg st="0" end="0"/>
                                            </p:txEl>
                                          </p:spTgt>
                                        </p:tgtEl>
                                        <p:attrNameLst>
                                          <p:attrName>style.visibility</p:attrName>
                                        </p:attrNameLst>
                                      </p:cBhvr>
                                      <p:to>
                                        <p:strVal val="visible"/>
                                      </p:to>
                                    </p:set>
                                    <p:anim calcmode="lin" valueType="num">
                                      <p:cBhvr additive="base">
                                        <p:cTn id="25" dur="500" fill="hold"/>
                                        <p:tgtEl>
                                          <p:spTgt spid="44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8">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build="p"/>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mj-lt"/>
              </a:rPr>
              <a:t>Nhận</a:t>
            </a:r>
            <a:r>
              <a:rPr lang="en-US" dirty="0">
                <a:latin typeface="+mj-lt"/>
              </a:rPr>
              <a:t> </a:t>
            </a:r>
            <a:r>
              <a:rPr lang="en-US" dirty="0" err="1">
                <a:latin typeface="+mj-lt"/>
              </a:rPr>
              <a:t>xét</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251082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5" name="Google Shape;885;p70"/>
          <p:cNvSpPr txBox="1">
            <a:spLocks noGrp="1"/>
          </p:cNvSpPr>
          <p:nvPr>
            <p:ph type="title"/>
          </p:nvPr>
        </p:nvSpPr>
        <p:spPr>
          <a:xfrm>
            <a:off x="184292" y="67236"/>
            <a:ext cx="8158729" cy="452364"/>
          </a:xfrm>
          <a:prstGeom prst="rect">
            <a:avLst/>
          </a:prstGeom>
        </p:spPr>
        <p:txBody>
          <a:bodyPr spcFirstLastPara="1" wrap="square" lIns="91425" tIns="91425" rIns="91425" bIns="91425" anchor="t" anchorCtr="0">
            <a:noAutofit/>
          </a:bodyPr>
          <a:lstStyle/>
          <a:p>
            <a:pPr algn="l"/>
            <a:r>
              <a:rPr lang="en-US" sz="2000" dirty="0">
                <a:latin typeface="+mj-lt"/>
              </a:rPr>
              <a:t>4.Nhận </a:t>
            </a:r>
            <a:r>
              <a:rPr lang="en-US" sz="2000" dirty="0" err="1">
                <a:latin typeface="+mj-lt"/>
              </a:rPr>
              <a:t>xét</a:t>
            </a:r>
            <a:br>
              <a:rPr lang="en-US" sz="2000" dirty="0"/>
            </a:b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473881"/>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460737" y="1113637"/>
            <a:ext cx="7215969" cy="33662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algn="l"/>
            <a:r>
              <a:rPr lang="en-US" b="1" dirty="0" err="1"/>
              <a:t>Ưu</a:t>
            </a:r>
            <a:r>
              <a:rPr lang="en-US" b="1" dirty="0"/>
              <a:t> </a:t>
            </a:r>
            <a:r>
              <a:rPr lang="en-US" b="1" dirty="0" err="1"/>
              <a:t>điểm</a:t>
            </a:r>
            <a:endParaRPr lang="en-US" b="1" dirty="0"/>
          </a:p>
          <a:p>
            <a:pPr algn="l"/>
            <a:r>
              <a:rPr lang="en-US" dirty="0"/>
              <a:t> - </a:t>
            </a:r>
            <a:r>
              <a:rPr lang="en-US" dirty="0" err="1"/>
              <a:t>Hỗ</a:t>
            </a:r>
            <a:r>
              <a:rPr lang="en-US" dirty="0"/>
              <a:t> </a:t>
            </a:r>
            <a:r>
              <a:rPr lang="en-US" dirty="0" err="1"/>
              <a:t>trợ</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dễ</a:t>
            </a:r>
            <a:r>
              <a:rPr lang="en-US" dirty="0"/>
              <a:t> </a:t>
            </a:r>
            <a:r>
              <a:rPr lang="en-US" dirty="0" err="1"/>
              <a:t>dàng</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phòng</a:t>
            </a:r>
            <a:r>
              <a:rPr lang="en-US" dirty="0"/>
              <a:t> </a:t>
            </a:r>
            <a:r>
              <a:rPr lang="en-US" dirty="0" err="1"/>
              <a:t>trọ</a:t>
            </a:r>
            <a:r>
              <a:rPr lang="en-US" dirty="0"/>
              <a:t>.</a:t>
            </a:r>
            <a:endParaRPr lang="en-US" sz="1200" dirty="0"/>
          </a:p>
          <a:p>
            <a:pPr algn="l"/>
            <a:r>
              <a:rPr lang="en-US" dirty="0"/>
              <a:t> - </a:t>
            </a:r>
            <a:r>
              <a:rPr lang="en-US" dirty="0" err="1"/>
              <a:t>Trong</a:t>
            </a:r>
            <a:r>
              <a:rPr lang="en-US" dirty="0"/>
              <a:t> </a:t>
            </a:r>
            <a:r>
              <a:rPr lang="en-US" dirty="0" err="1"/>
              <a:t>tương</a:t>
            </a:r>
            <a:r>
              <a:rPr lang="en-US" dirty="0"/>
              <a:t> </a:t>
            </a:r>
            <a:r>
              <a:rPr lang="en-US" dirty="0" err="1"/>
              <a:t>lai</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phát</a:t>
            </a:r>
            <a:r>
              <a:rPr lang="en-US" dirty="0"/>
              <a:t> </a:t>
            </a:r>
            <a:r>
              <a:rPr lang="en-US" dirty="0" err="1"/>
              <a:t>triển</a:t>
            </a:r>
            <a:r>
              <a:rPr lang="en-US" dirty="0"/>
              <a:t> </a:t>
            </a:r>
            <a:r>
              <a:rPr lang="en-US" dirty="0" err="1"/>
              <a:t>và</a:t>
            </a:r>
            <a:r>
              <a:rPr lang="en-US" dirty="0"/>
              <a:t> </a:t>
            </a:r>
            <a:r>
              <a:rPr lang="en-US" dirty="0" err="1"/>
              <a:t>cải</a:t>
            </a:r>
            <a:r>
              <a:rPr lang="en-US" dirty="0"/>
              <a:t> </a:t>
            </a:r>
            <a:r>
              <a:rPr lang="en-US" dirty="0" err="1"/>
              <a:t>tiến</a:t>
            </a:r>
            <a:r>
              <a:rPr lang="en-US" dirty="0"/>
              <a:t> </a:t>
            </a:r>
            <a:r>
              <a:rPr lang="en-US" dirty="0" err="1"/>
              <a:t>chương</a:t>
            </a:r>
            <a:r>
              <a:rPr lang="en-US" dirty="0"/>
              <a:t> </a:t>
            </a:r>
            <a:r>
              <a:rPr lang="en-US" dirty="0" err="1"/>
              <a:t>trình</a:t>
            </a:r>
            <a:r>
              <a:rPr lang="en-US" dirty="0"/>
              <a:t>.</a:t>
            </a:r>
          </a:p>
          <a:p>
            <a:pPr algn="l"/>
            <a:endParaRPr lang="en-US" dirty="0"/>
          </a:p>
          <a:p>
            <a:pPr algn="l"/>
            <a:endParaRPr lang="en-US" dirty="0"/>
          </a:p>
          <a:p>
            <a:pPr algn="l"/>
            <a:endParaRPr lang="en-US" dirty="0"/>
          </a:p>
          <a:p>
            <a:pPr algn="l"/>
            <a:endParaRPr lang="en-US" dirty="0"/>
          </a:p>
          <a:p>
            <a:pPr algn="l"/>
            <a:r>
              <a:rPr lang="en-US" b="1" dirty="0" err="1"/>
              <a:t>Nhược</a:t>
            </a:r>
            <a:r>
              <a:rPr lang="en-US" b="1" dirty="0"/>
              <a:t> </a:t>
            </a:r>
            <a:r>
              <a:rPr lang="en-US" b="1" dirty="0" err="1"/>
              <a:t>điểm</a:t>
            </a:r>
            <a:endParaRPr lang="en-US" b="1" dirty="0"/>
          </a:p>
          <a:p>
            <a:pPr algn="l"/>
            <a:r>
              <a:rPr lang="en-US" sz="1200" dirty="0"/>
              <a:t>   </a:t>
            </a:r>
            <a:r>
              <a:rPr lang="en-US" dirty="0" err="1"/>
              <a:t>Chương</a:t>
            </a:r>
            <a:r>
              <a:rPr lang="en-US" dirty="0"/>
              <a:t> </a:t>
            </a:r>
            <a:r>
              <a:rPr lang="en-US" dirty="0" err="1"/>
              <a:t>trình</a:t>
            </a:r>
            <a:r>
              <a:rPr lang="en-US" dirty="0"/>
              <a:t> </a:t>
            </a:r>
            <a:r>
              <a:rPr lang="en-US" dirty="0" err="1"/>
              <a:t>vẫn</a:t>
            </a:r>
            <a:r>
              <a:rPr lang="en-US" dirty="0"/>
              <a:t> </a:t>
            </a:r>
            <a:r>
              <a:rPr lang="en-US" dirty="0" err="1"/>
              <a:t>còn</a:t>
            </a:r>
            <a:r>
              <a:rPr lang="en-US" dirty="0"/>
              <a:t> </a:t>
            </a:r>
            <a:r>
              <a:rPr lang="en-US" dirty="0" err="1"/>
              <a:t>một</a:t>
            </a:r>
            <a:r>
              <a:rPr lang="en-US" dirty="0"/>
              <a:t> </a:t>
            </a:r>
            <a:r>
              <a:rPr lang="en-US" dirty="0" err="1"/>
              <a:t>số</a:t>
            </a:r>
            <a:r>
              <a:rPr lang="en-US" dirty="0"/>
              <a:t> </a:t>
            </a:r>
            <a:r>
              <a:rPr lang="en-US" dirty="0" err="1"/>
              <a:t>hạn</a:t>
            </a:r>
            <a:r>
              <a:rPr lang="en-US" dirty="0"/>
              <a:t> </a:t>
            </a:r>
            <a:r>
              <a:rPr lang="en-US" dirty="0" err="1"/>
              <a:t>chế</a:t>
            </a:r>
            <a:r>
              <a:rPr lang="en-US" dirty="0"/>
              <a:t> </a:t>
            </a:r>
            <a:r>
              <a:rPr lang="en-US" dirty="0" err="1"/>
              <a:t>như</a:t>
            </a:r>
            <a:r>
              <a:rPr lang="en-US" dirty="0"/>
              <a:t>:</a:t>
            </a:r>
            <a:endParaRPr lang="en-US" sz="1200" dirty="0"/>
          </a:p>
          <a:p>
            <a:pPr algn="l"/>
            <a:r>
              <a:rPr lang="en-US" dirty="0"/>
              <a:t>	 - Khi </a:t>
            </a:r>
            <a:r>
              <a:rPr lang="en-US" dirty="0" err="1"/>
              <a:t>thêm</a:t>
            </a:r>
            <a:r>
              <a:rPr lang="en-US" dirty="0"/>
              <a:t> </a:t>
            </a:r>
            <a:r>
              <a:rPr lang="en-US" dirty="0" err="1"/>
              <a:t>mới</a:t>
            </a:r>
            <a:r>
              <a:rPr lang="en-US" dirty="0"/>
              <a:t> </a:t>
            </a:r>
            <a:r>
              <a:rPr lang="en-US" dirty="0" err="1"/>
              <a:t>một</a:t>
            </a:r>
            <a:r>
              <a:rPr lang="en-US" dirty="0"/>
              <a:t> </a:t>
            </a:r>
            <a:r>
              <a:rPr lang="en-US" dirty="0" err="1"/>
              <a:t>phòng</a:t>
            </a:r>
            <a:r>
              <a:rPr lang="en-US" dirty="0"/>
              <a:t> </a:t>
            </a:r>
            <a:r>
              <a:rPr lang="en-US" dirty="0" err="1"/>
              <a:t>trọ</a:t>
            </a:r>
            <a:r>
              <a:rPr lang="en-US" dirty="0"/>
              <a:t> </a:t>
            </a:r>
            <a:r>
              <a:rPr lang="en-US" dirty="0" err="1"/>
              <a:t>thì</a:t>
            </a:r>
            <a:r>
              <a:rPr lang="en-US" dirty="0"/>
              <a:t> </a:t>
            </a:r>
            <a:r>
              <a:rPr lang="en-US" dirty="0" err="1"/>
              <a:t>chương</a:t>
            </a:r>
            <a:r>
              <a:rPr lang="en-US" dirty="0"/>
              <a:t> </a:t>
            </a:r>
            <a:r>
              <a:rPr lang="en-US" dirty="0" err="1"/>
              <a:t>trình</a:t>
            </a:r>
            <a:r>
              <a:rPr lang="en-US" dirty="0"/>
              <a:t> </a:t>
            </a:r>
            <a:r>
              <a:rPr lang="en-US" dirty="0" err="1"/>
              <a:t>chưa</a:t>
            </a:r>
            <a:r>
              <a:rPr lang="en-US" dirty="0"/>
              <a:t> </a:t>
            </a:r>
            <a:r>
              <a:rPr lang="en-US" dirty="0" err="1"/>
              <a:t>kiểm</a:t>
            </a:r>
            <a:r>
              <a:rPr lang="en-US" dirty="0"/>
              <a:t> </a:t>
            </a:r>
            <a:r>
              <a:rPr lang="en-US" dirty="0" err="1"/>
              <a:t>tra</a:t>
            </a:r>
            <a:r>
              <a:rPr lang="en-US" dirty="0"/>
              <a:t> </a:t>
            </a:r>
            <a:r>
              <a:rPr lang="en-US" dirty="0" err="1"/>
              <a:t>trùng</a:t>
            </a:r>
            <a:r>
              <a:rPr lang="en-US" dirty="0"/>
              <a:t> </a:t>
            </a:r>
            <a:r>
              <a:rPr lang="en-US" dirty="0" err="1"/>
              <a:t>lặp</a:t>
            </a:r>
            <a:r>
              <a:rPr lang="en-US" dirty="0"/>
              <a:t> </a:t>
            </a:r>
            <a:r>
              <a:rPr lang="en-US" dirty="0" err="1"/>
              <a:t>tên</a:t>
            </a:r>
            <a:r>
              <a:rPr lang="en-US" dirty="0"/>
              <a:t> </a:t>
            </a:r>
            <a:r>
              <a:rPr lang="en-US" dirty="0" err="1"/>
              <a:t>phòng</a:t>
            </a:r>
            <a:r>
              <a:rPr lang="en-US" dirty="0"/>
              <a:t>.</a:t>
            </a:r>
            <a:endParaRPr lang="en-US" sz="1200" dirty="0"/>
          </a:p>
          <a:p>
            <a:pPr algn="l"/>
            <a:r>
              <a:rPr lang="en-US" dirty="0"/>
              <a:t> 	 - </a:t>
            </a:r>
            <a:r>
              <a:rPr lang="en-US" dirty="0" err="1"/>
              <a:t>Chức</a:t>
            </a:r>
            <a:r>
              <a:rPr lang="en-US" dirty="0"/>
              <a:t> </a:t>
            </a:r>
            <a:r>
              <a:rPr lang="en-US" dirty="0" err="1"/>
              <a:t>năng</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còn</a:t>
            </a:r>
            <a:r>
              <a:rPr lang="en-US" dirty="0"/>
              <a:t> </a:t>
            </a:r>
            <a:r>
              <a:rPr lang="en-US" dirty="0" err="1"/>
              <a:t>nhiều</a:t>
            </a:r>
            <a:r>
              <a:rPr lang="en-US" dirty="0"/>
              <a:t> </a:t>
            </a:r>
            <a:r>
              <a:rPr lang="en-US" dirty="0" err="1"/>
              <a:t>thiếu</a:t>
            </a:r>
            <a:r>
              <a:rPr lang="en-US" dirty="0"/>
              <a:t> </a:t>
            </a:r>
            <a:r>
              <a:rPr lang="en-US" dirty="0" err="1"/>
              <a:t>sót</a:t>
            </a:r>
            <a:r>
              <a:rPr lang="en-US" dirty="0"/>
              <a:t> </a:t>
            </a:r>
            <a:r>
              <a:rPr lang="en-US" dirty="0" err="1"/>
              <a:t>và</a:t>
            </a:r>
            <a:r>
              <a:rPr lang="en-US" dirty="0"/>
              <a:t> </a:t>
            </a:r>
            <a:r>
              <a:rPr lang="en-US" dirty="0" err="1"/>
              <a:t>phải</a:t>
            </a:r>
            <a:r>
              <a:rPr lang="en-US" dirty="0"/>
              <a:t> </a:t>
            </a:r>
            <a:r>
              <a:rPr lang="en-US" dirty="0" err="1"/>
              <a:t>tốn</a:t>
            </a:r>
            <a:r>
              <a:rPr lang="en-US" dirty="0"/>
              <a:t> </a:t>
            </a:r>
            <a:r>
              <a:rPr lang="en-US" dirty="0" err="1"/>
              <a:t>thời</a:t>
            </a:r>
            <a:r>
              <a:rPr lang="en-US" dirty="0"/>
              <a:t> </a:t>
            </a:r>
            <a:r>
              <a:rPr lang="en-US" dirty="0" err="1"/>
              <a:t>gian</a:t>
            </a:r>
            <a:r>
              <a:rPr lang="en-US" dirty="0"/>
              <a:t> </a:t>
            </a:r>
            <a:r>
              <a:rPr lang="en-US" dirty="0" err="1"/>
              <a:t>nhập</a:t>
            </a:r>
            <a:r>
              <a:rPr lang="en-US" dirty="0"/>
              <a:t> </a:t>
            </a:r>
            <a:r>
              <a:rPr lang="en-US" dirty="0" err="1"/>
              <a:t>liệu</a:t>
            </a:r>
            <a:r>
              <a:rPr lang="en-US" dirty="0"/>
              <a:t>. </a:t>
            </a:r>
            <a:endParaRPr lang="en-US" sz="1200" dirty="0"/>
          </a:p>
          <a:p>
            <a:pPr algn="l"/>
            <a:endParaRPr lang="en-US" dirty="0"/>
          </a:p>
        </p:txBody>
      </p:sp>
    </p:spTree>
    <p:extLst>
      <p:ext uri="{BB962C8B-B14F-4D97-AF65-F5344CB8AC3E}">
        <p14:creationId xmlns:p14="http://schemas.microsoft.com/office/powerpoint/2010/main" val="252694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1000"/>
                                        <p:tgtEl>
                                          <p:spTgt spid="12">
                                            <p:txEl>
                                              <p:pRg st="1" end="1"/>
                                            </p:txEl>
                                          </p:spTgt>
                                        </p:tgtEl>
                                      </p:cBhvr>
                                    </p:animEffect>
                                    <p:anim calcmode="lin" valueType="num">
                                      <p:cBhvr>
                                        <p:cTn id="1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1000"/>
                                        <p:tgtEl>
                                          <p:spTgt spid="12">
                                            <p:txEl>
                                              <p:pRg st="2" end="2"/>
                                            </p:txEl>
                                          </p:spTgt>
                                        </p:tgtEl>
                                      </p:cBhvr>
                                    </p:animEffect>
                                    <p:anim calcmode="lin" valueType="num">
                                      <p:cBhvr>
                                        <p:cTn id="2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Effect transition="in" filter="fade">
                                      <p:cBhvr>
                                        <p:cTn id="29" dur="1000"/>
                                        <p:tgtEl>
                                          <p:spTgt spid="12">
                                            <p:txEl>
                                              <p:pRg st="7" end="7"/>
                                            </p:txEl>
                                          </p:spTgt>
                                        </p:tgtEl>
                                      </p:cBhvr>
                                    </p:animEffect>
                                    <p:anim calcmode="lin" valueType="num">
                                      <p:cBhvr>
                                        <p:cTn id="30"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
                                            <p:txEl>
                                              <p:pRg st="8" end="8"/>
                                            </p:txEl>
                                          </p:spTgt>
                                        </p:tgtEl>
                                        <p:attrNameLst>
                                          <p:attrName>style.visibility</p:attrName>
                                        </p:attrNameLst>
                                      </p:cBhvr>
                                      <p:to>
                                        <p:strVal val="visible"/>
                                      </p:to>
                                    </p:set>
                                    <p:animEffect transition="in" filter="fade">
                                      <p:cBhvr>
                                        <p:cTn id="34" dur="1000"/>
                                        <p:tgtEl>
                                          <p:spTgt spid="12">
                                            <p:txEl>
                                              <p:pRg st="8" end="8"/>
                                            </p:txEl>
                                          </p:spTgt>
                                        </p:tgtEl>
                                      </p:cBhvr>
                                    </p:animEffect>
                                    <p:anim calcmode="lin" valueType="num">
                                      <p:cBhvr>
                                        <p:cTn id="35"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animEffect transition="in" filter="fade">
                                      <p:cBhvr>
                                        <p:cTn id="39" dur="1000"/>
                                        <p:tgtEl>
                                          <p:spTgt spid="12">
                                            <p:txEl>
                                              <p:pRg st="9" end="9"/>
                                            </p:txEl>
                                          </p:spTgt>
                                        </p:tgtEl>
                                      </p:cBhvr>
                                    </p:animEffect>
                                    <p:anim calcmode="lin" valueType="num">
                                      <p:cBhvr>
                                        <p:cTn id="40"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9" end="9"/>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xEl>
                                              <p:pRg st="10" end="10"/>
                                            </p:txEl>
                                          </p:spTgt>
                                        </p:tgtEl>
                                        <p:attrNameLst>
                                          <p:attrName>style.visibility</p:attrName>
                                        </p:attrNameLst>
                                      </p:cBhvr>
                                      <p:to>
                                        <p:strVal val="visible"/>
                                      </p:to>
                                    </p:set>
                                    <p:animEffect transition="in" filter="fade">
                                      <p:cBhvr>
                                        <p:cTn id="44" dur="1000"/>
                                        <p:tgtEl>
                                          <p:spTgt spid="12">
                                            <p:txEl>
                                              <p:pRg st="10" end="10"/>
                                            </p:txEl>
                                          </p:spTgt>
                                        </p:tgtEl>
                                      </p:cBhvr>
                                    </p:animEffect>
                                    <p:anim calcmode="lin" valueType="num">
                                      <p:cBhvr>
                                        <p:cTn id="45"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3"/>
        <p:cNvGrpSpPr/>
        <p:nvPr/>
      </p:nvGrpSpPr>
      <p:grpSpPr>
        <a:xfrm>
          <a:off x="0" y="0"/>
          <a:ext cx="0" cy="0"/>
          <a:chOff x="0" y="0"/>
          <a:chExt cx="0" cy="0"/>
        </a:xfrm>
      </p:grpSpPr>
      <p:sp>
        <p:nvSpPr>
          <p:cNvPr id="634" name="Google Shape;634;p54"/>
          <p:cNvSpPr txBox="1">
            <a:spLocks noGrp="1"/>
          </p:cNvSpPr>
          <p:nvPr>
            <p:ph type="title"/>
          </p:nvPr>
        </p:nvSpPr>
        <p:spPr>
          <a:xfrm>
            <a:off x="5178925" y="1644300"/>
            <a:ext cx="3242700" cy="14745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Q&amp;A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base">
                                        <p:cTn id="7" dur="500" fill="hold"/>
                                        <p:tgtEl>
                                          <p:spTgt spid="634"/>
                                        </p:tgtEl>
                                        <p:attrNameLst>
                                          <p:attrName>ppt_x</p:attrName>
                                        </p:attrNameLst>
                                      </p:cBhvr>
                                      <p:tavLst>
                                        <p:tav tm="0">
                                          <p:val>
                                            <p:strVal val="#ppt_x"/>
                                          </p:val>
                                        </p:tav>
                                        <p:tav tm="100000">
                                          <p:val>
                                            <p:strVal val="#ppt_x"/>
                                          </p:val>
                                        </p:tav>
                                      </p:tavLst>
                                    </p:anim>
                                    <p:anim calcmode="lin" valueType="num">
                                      <p:cBhvr additive="base">
                                        <p:cTn id="8" dur="500" fill="hold"/>
                                        <p:tgtEl>
                                          <p:spTgt spid="6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73"/>
          <p:cNvSpPr/>
          <p:nvPr/>
        </p:nvSpPr>
        <p:spPr>
          <a:xfrm>
            <a:off x="820800" y="601050"/>
            <a:ext cx="2390400" cy="565200"/>
          </a:xfrm>
          <a:prstGeom prst="roundRect">
            <a:avLst>
              <a:gd name="adj" fmla="val 50000"/>
            </a:avLst>
          </a:prstGeom>
          <a:gradFill>
            <a:gsLst>
              <a:gs pos="0">
                <a:schemeClr val="lt2"/>
              </a:gs>
              <a:gs pos="50000">
                <a:schemeClr val="dk2"/>
              </a:gs>
              <a:gs pos="100000">
                <a:schemeClr val="accent1"/>
              </a:gs>
            </a:gsLst>
            <a:path path="circle">
              <a:fillToRect r="100000" b="100000"/>
            </a:path>
            <a:tileRect l="-100000" t="-100000"/>
          </a:gradFill>
          <a:ln>
            <a:noFill/>
          </a:ln>
          <a:effectLst>
            <a:outerShdw blurRad="257175" dist="57150" dir="4140000" algn="bl" rotWithShape="0">
              <a:schemeClr val="accent2">
                <a:alpha val="11000"/>
              </a:schemeClr>
            </a:outerShdw>
          </a:effectLst>
        </p:spPr>
        <p:txBody>
          <a:bodyPr spcFirstLastPara="1" wrap="square" lIns="91425" tIns="54850" rIns="91425" bIns="91425" anchor="ctr" anchorCtr="0">
            <a:noAutofit/>
          </a:bodyPr>
          <a:lstStyle/>
          <a:p>
            <a:pPr marL="0" lvl="0" indent="0" algn="ctr" rtl="0">
              <a:spcBef>
                <a:spcPts val="0"/>
              </a:spcBef>
              <a:spcAft>
                <a:spcPts val="0"/>
              </a:spcAft>
              <a:buNone/>
            </a:pPr>
            <a:endParaRPr b="1"/>
          </a:p>
        </p:txBody>
      </p:sp>
      <p:sp>
        <p:nvSpPr>
          <p:cNvPr id="918" name="Google Shape;918;p73"/>
          <p:cNvSpPr txBox="1">
            <a:spLocks noGrp="1"/>
          </p:cNvSpPr>
          <p:nvPr>
            <p:ph type="title"/>
          </p:nvPr>
        </p:nvSpPr>
        <p:spPr>
          <a:xfrm>
            <a:off x="318338" y="1311130"/>
            <a:ext cx="4672500" cy="16192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latin typeface="+mj-lt"/>
              </a:rPr>
              <a:t>Cảm ơn cô và các bạn đã lắng nghe bài thuyết trình.</a:t>
            </a:r>
            <a:endParaRPr sz="2400" dirty="0">
              <a:latin typeface="+mj-lt"/>
            </a:endParaRPr>
          </a:p>
        </p:txBody>
      </p:sp>
      <p:grpSp>
        <p:nvGrpSpPr>
          <p:cNvPr id="920" name="Google Shape;920;p73"/>
          <p:cNvGrpSpPr/>
          <p:nvPr/>
        </p:nvGrpSpPr>
        <p:grpSpPr>
          <a:xfrm>
            <a:off x="2602020" y="707457"/>
            <a:ext cx="352387" cy="352387"/>
            <a:chOff x="4933458" y="1687279"/>
            <a:chExt cx="397907" cy="397907"/>
          </a:xfrm>
        </p:grpSpPr>
        <p:sp>
          <p:nvSpPr>
            <p:cNvPr id="921" name="Google Shape;921;p73"/>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3"/>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73"/>
          <p:cNvGrpSpPr/>
          <p:nvPr/>
        </p:nvGrpSpPr>
        <p:grpSpPr>
          <a:xfrm>
            <a:off x="2093878" y="707467"/>
            <a:ext cx="352368" cy="352368"/>
            <a:chOff x="1379798" y="1723250"/>
            <a:chExt cx="397887" cy="397887"/>
          </a:xfrm>
        </p:grpSpPr>
        <p:sp>
          <p:nvSpPr>
            <p:cNvPr id="924" name="Google Shape;924;p7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73"/>
          <p:cNvGrpSpPr/>
          <p:nvPr/>
        </p:nvGrpSpPr>
        <p:grpSpPr>
          <a:xfrm>
            <a:off x="1077595" y="707467"/>
            <a:ext cx="352387" cy="352368"/>
            <a:chOff x="266768" y="1721375"/>
            <a:chExt cx="397907" cy="397887"/>
          </a:xfrm>
        </p:grpSpPr>
        <p:sp>
          <p:nvSpPr>
            <p:cNvPr id="929" name="Google Shape;929;p73"/>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3"/>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73"/>
          <p:cNvGrpSpPr/>
          <p:nvPr/>
        </p:nvGrpSpPr>
        <p:grpSpPr>
          <a:xfrm>
            <a:off x="1585755" y="707467"/>
            <a:ext cx="352350" cy="352368"/>
            <a:chOff x="864491" y="1723250"/>
            <a:chExt cx="397866" cy="397887"/>
          </a:xfrm>
        </p:grpSpPr>
        <p:sp>
          <p:nvSpPr>
            <p:cNvPr id="932" name="Google Shape;932;p73"/>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3"/>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3"/>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5" name="Google Shape;935;p73"/>
          <p:cNvPicPr preferRelativeResize="0"/>
          <p:nvPr/>
        </p:nvPicPr>
        <p:blipFill>
          <a:blip r:embed="rId3">
            <a:alphaModFix/>
          </a:blip>
          <a:stretch>
            <a:fillRect/>
          </a:stretch>
        </p:blipFill>
        <p:spPr>
          <a:xfrm>
            <a:off x="4643413" y="1589159"/>
            <a:ext cx="4050350" cy="3143049"/>
          </a:xfrm>
          <a:prstGeom prst="rect">
            <a:avLst/>
          </a:prstGeom>
          <a:noFill/>
          <a:ln>
            <a:noFill/>
          </a:ln>
          <a:effectLst>
            <a:outerShdw blurRad="257175" dist="57150" dir="4140000" algn="bl" rotWithShape="0">
              <a:schemeClr val="accent2">
                <a:alpha val="12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randombar(horizontal)">
                                      <p:cBhvr>
                                        <p:cTn id="7" dur="5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9"/>
          <p:cNvSpPr txBox="1">
            <a:spLocks noGrp="1"/>
          </p:cNvSpPr>
          <p:nvPr>
            <p:ph type="title"/>
          </p:nvPr>
        </p:nvSpPr>
        <p:spPr>
          <a:xfrm>
            <a:off x="720000" y="341882"/>
            <a:ext cx="77040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Arial" panose="020B0604020202020204" pitchFamily="34" charset="0"/>
                <a:cs typeface="Arial" panose="020B0604020202020204" pitchFamily="34" charset="0"/>
              </a:rPr>
              <a:t>Mục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lục</a:t>
            </a:r>
            <a:endParaRPr dirty="0">
              <a:latin typeface="Arial" panose="020B0604020202020204" pitchFamily="34" charset="0"/>
              <a:cs typeface="Arial" panose="020B0604020202020204" pitchFamily="34" charset="0"/>
            </a:endParaRPr>
          </a:p>
        </p:txBody>
      </p:sp>
      <p:sp>
        <p:nvSpPr>
          <p:cNvPr id="430" name="Google Shape;430;p39"/>
          <p:cNvSpPr txBox="1">
            <a:spLocks noGrp="1"/>
          </p:cNvSpPr>
          <p:nvPr>
            <p:ph type="body" idx="1"/>
          </p:nvPr>
        </p:nvSpPr>
        <p:spPr>
          <a:xfrm>
            <a:off x="720000" y="1389321"/>
            <a:ext cx="7704000" cy="3180636"/>
          </a:xfrm>
          <a:prstGeom prst="rect">
            <a:avLst/>
          </a:prstGeom>
        </p:spPr>
        <p:txBody>
          <a:bodyPr spcFirstLastPara="1" wrap="square" lIns="91425" tIns="91425" rIns="91425" bIns="91425" anchor="t" anchorCtr="0">
            <a:noAutofit/>
          </a:bodyPr>
          <a:lstStyle/>
          <a:p>
            <a:pPr>
              <a:spcBef>
                <a:spcPts val="1600"/>
              </a:spcBef>
              <a:buSzPct val="80000"/>
            </a:pPr>
            <a:r>
              <a:rPr lang="en-US" sz="2000" dirty="0" err="1"/>
              <a:t>Giới</a:t>
            </a:r>
            <a:r>
              <a:rPr lang="en-US" sz="2000" dirty="0"/>
              <a:t> </a:t>
            </a:r>
            <a:r>
              <a:rPr lang="en-US" sz="2000" dirty="0" err="1"/>
              <a:t>thiệu</a:t>
            </a:r>
            <a:r>
              <a:rPr lang="en-US" sz="2000" dirty="0"/>
              <a:t> </a:t>
            </a:r>
            <a:r>
              <a:rPr lang="en-US" sz="2000" dirty="0" err="1"/>
              <a:t>ứng</a:t>
            </a:r>
            <a:r>
              <a:rPr lang="en-US" sz="2000" dirty="0"/>
              <a:t> </a:t>
            </a:r>
            <a:r>
              <a:rPr lang="en-US" sz="2000" dirty="0" err="1"/>
              <a:t>dụng</a:t>
            </a:r>
            <a:endParaRPr lang="en-US" sz="2000" dirty="0"/>
          </a:p>
          <a:p>
            <a:pPr>
              <a:spcBef>
                <a:spcPts val="1600"/>
              </a:spcBef>
              <a:buSzPct val="80000"/>
            </a:pPr>
            <a:r>
              <a:rPr lang="en-US" sz="2000" dirty="0" err="1"/>
              <a:t>Quá</a:t>
            </a:r>
            <a:r>
              <a:rPr lang="en-US" sz="2000" dirty="0"/>
              <a:t> </a:t>
            </a:r>
            <a:r>
              <a:rPr lang="en-US" sz="2000" dirty="0" err="1"/>
              <a:t>trình</a:t>
            </a:r>
            <a:r>
              <a:rPr lang="en-US" sz="2000" dirty="0"/>
              <a:t> </a:t>
            </a:r>
            <a:r>
              <a:rPr lang="en-US" sz="2000" dirty="0" err="1"/>
              <a:t>xây</a:t>
            </a:r>
            <a:r>
              <a:rPr lang="en-US" sz="2000" dirty="0"/>
              <a:t> </a:t>
            </a:r>
            <a:r>
              <a:rPr lang="en-US" sz="2000" dirty="0" err="1"/>
              <a:t>dựng</a:t>
            </a:r>
            <a:r>
              <a:rPr lang="en-US" sz="2000" dirty="0"/>
              <a:t> </a:t>
            </a:r>
            <a:r>
              <a:rPr lang="en-US" sz="2000" dirty="0" err="1"/>
              <a:t>ứng</a:t>
            </a:r>
            <a:r>
              <a:rPr lang="en-US" sz="2000" dirty="0"/>
              <a:t> </a:t>
            </a:r>
            <a:r>
              <a:rPr lang="en-US" sz="2000" dirty="0" err="1"/>
              <a:t>dụng</a:t>
            </a:r>
            <a:r>
              <a:rPr lang="en-US" sz="2000" dirty="0"/>
              <a:t>.</a:t>
            </a:r>
          </a:p>
          <a:p>
            <a:pPr>
              <a:spcBef>
                <a:spcPts val="1600"/>
              </a:spcBef>
              <a:buSzPct val="80000"/>
            </a:pPr>
            <a:r>
              <a:rPr lang="en-US" sz="2000" dirty="0"/>
              <a:t>Demo</a:t>
            </a:r>
          </a:p>
          <a:p>
            <a:pPr>
              <a:spcBef>
                <a:spcPts val="1600"/>
              </a:spcBef>
              <a:buSzPct val="80000"/>
            </a:pPr>
            <a:r>
              <a:rPr lang="en-US" sz="2000" dirty="0" err="1"/>
              <a:t>Nhận</a:t>
            </a:r>
            <a:r>
              <a:rPr lang="en-US" sz="2000" dirty="0"/>
              <a:t> </a:t>
            </a:r>
            <a:r>
              <a:rPr lang="en-US" sz="2000" dirty="0" err="1"/>
              <a:t>xét</a:t>
            </a:r>
            <a:endParaRPr lang="en-US" sz="2000" dirty="0"/>
          </a:p>
          <a:p>
            <a:pPr>
              <a:spcBef>
                <a:spcPts val="1600"/>
              </a:spcBef>
              <a:buSzPct val="80000"/>
            </a:pPr>
            <a:r>
              <a:rPr lang="en-US" sz="2000" dirty="0" err="1"/>
              <a:t>Kết</a:t>
            </a:r>
            <a:r>
              <a:rPr lang="en-US" sz="2000" dirty="0"/>
              <a:t> </a:t>
            </a:r>
            <a:r>
              <a:rPr lang="en-US" sz="2000" dirty="0" err="1"/>
              <a:t>thúc</a:t>
            </a:r>
            <a:endParaRPr lang="en-US" sz="2000" dirty="0"/>
          </a:p>
        </p:txBody>
      </p:sp>
      <p:sp>
        <p:nvSpPr>
          <p:cNvPr id="4" name="Rectangle 3">
            <a:extLst>
              <a:ext uri="{FF2B5EF4-FFF2-40B4-BE49-F238E27FC236}">
                <a16:creationId xmlns:a16="http://schemas.microsoft.com/office/drawing/2014/main" id="{69189E62-5FFB-413B-A3E0-E31736CD11D3}"/>
              </a:ext>
            </a:extLst>
          </p:cNvPr>
          <p:cNvSpPr/>
          <p:nvPr/>
        </p:nvSpPr>
        <p:spPr>
          <a:xfrm>
            <a:off x="818707" y="1077433"/>
            <a:ext cx="7506586" cy="457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animEffect transition="in" filter="randombar(horizontal)">
                                      <p:cBhvr>
                                        <p:cTn id="7" dur="500"/>
                                        <p:tgtEl>
                                          <p:spTgt spid="430">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30">
                                            <p:txEl>
                                              <p:pRg st="1" end="1"/>
                                            </p:txEl>
                                          </p:spTgt>
                                        </p:tgtEl>
                                        <p:attrNameLst>
                                          <p:attrName>style.visibility</p:attrName>
                                        </p:attrNameLst>
                                      </p:cBhvr>
                                      <p:to>
                                        <p:strVal val="visible"/>
                                      </p:to>
                                    </p:set>
                                    <p:animEffect transition="in" filter="randombar(horizontal)">
                                      <p:cBhvr>
                                        <p:cTn id="10" dur="500"/>
                                        <p:tgtEl>
                                          <p:spTgt spid="430">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30">
                                            <p:txEl>
                                              <p:pRg st="2" end="2"/>
                                            </p:txEl>
                                          </p:spTgt>
                                        </p:tgtEl>
                                        <p:attrNameLst>
                                          <p:attrName>style.visibility</p:attrName>
                                        </p:attrNameLst>
                                      </p:cBhvr>
                                      <p:to>
                                        <p:strVal val="visible"/>
                                      </p:to>
                                    </p:set>
                                    <p:animEffect transition="in" filter="randombar(horizontal)">
                                      <p:cBhvr>
                                        <p:cTn id="13" dur="500"/>
                                        <p:tgtEl>
                                          <p:spTgt spid="430">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30">
                                            <p:txEl>
                                              <p:pRg st="3" end="3"/>
                                            </p:txEl>
                                          </p:spTgt>
                                        </p:tgtEl>
                                        <p:attrNameLst>
                                          <p:attrName>style.visibility</p:attrName>
                                        </p:attrNameLst>
                                      </p:cBhvr>
                                      <p:to>
                                        <p:strVal val="visible"/>
                                      </p:to>
                                    </p:set>
                                    <p:animEffect transition="in" filter="randombar(horizontal)">
                                      <p:cBhvr>
                                        <p:cTn id="16" dur="500"/>
                                        <p:tgtEl>
                                          <p:spTgt spid="430">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30">
                                            <p:txEl>
                                              <p:pRg st="4" end="4"/>
                                            </p:txEl>
                                          </p:spTgt>
                                        </p:tgtEl>
                                        <p:attrNameLst>
                                          <p:attrName>style.visibility</p:attrName>
                                        </p:attrNameLst>
                                      </p:cBhvr>
                                      <p:to>
                                        <p:strVal val="visible"/>
                                      </p:to>
                                    </p:set>
                                    <p:animEffect transition="in" filter="randombar(horizontal)">
                                      <p:cBhvr>
                                        <p:cTn id="19" dur="500"/>
                                        <p:tgtEl>
                                          <p:spTgt spid="4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j-lt"/>
              </a:rPr>
              <a:t>Giới thiệu ứng dụng</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41"/>
          <p:cNvSpPr txBox="1">
            <a:spLocks noGrp="1"/>
          </p:cNvSpPr>
          <p:nvPr>
            <p:ph type="subTitle" idx="1"/>
          </p:nvPr>
        </p:nvSpPr>
        <p:spPr>
          <a:xfrm>
            <a:off x="322182" y="1889005"/>
            <a:ext cx="2967925" cy="18576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Người</a:t>
            </a:r>
            <a:r>
              <a:rPr lang="en-US" sz="2000" dirty="0"/>
              <a:t> </a:t>
            </a:r>
            <a:r>
              <a:rPr lang="en-US" sz="2000" dirty="0" err="1"/>
              <a:t>dùng</a:t>
            </a:r>
            <a:r>
              <a:rPr lang="en-US" sz="2000" dirty="0"/>
              <a:t> </a:t>
            </a:r>
            <a:r>
              <a:rPr lang="en-US" sz="2000" dirty="0" err="1"/>
              <a:t>sẽ</a:t>
            </a:r>
            <a:r>
              <a:rPr lang="en-US" sz="2000" dirty="0"/>
              <a:t> </a:t>
            </a:r>
            <a:r>
              <a:rPr lang="en-US" sz="2000" dirty="0" err="1"/>
              <a:t>đưa</a:t>
            </a:r>
            <a:r>
              <a:rPr lang="en-US" sz="2000" dirty="0"/>
              <a:t> ra </a:t>
            </a:r>
            <a:r>
              <a:rPr lang="en-US" sz="2000" dirty="0" err="1"/>
              <a:t>các</a:t>
            </a:r>
            <a:r>
              <a:rPr lang="en-US" sz="2000" dirty="0"/>
              <a:t> </a:t>
            </a:r>
            <a:r>
              <a:rPr lang="en-US" sz="2000" dirty="0" err="1"/>
              <a:t>lựa</a:t>
            </a:r>
            <a:r>
              <a:rPr lang="en-US" sz="2000" dirty="0"/>
              <a:t> </a:t>
            </a:r>
            <a:r>
              <a:rPr lang="en-US" sz="2000" dirty="0" err="1"/>
              <a:t>chọn</a:t>
            </a:r>
            <a:r>
              <a:rPr lang="en-US" sz="2000" dirty="0"/>
              <a:t> </a:t>
            </a:r>
            <a:r>
              <a:rPr lang="en-US" sz="2000" dirty="0" err="1"/>
              <a:t>theo</a:t>
            </a:r>
            <a:r>
              <a:rPr lang="en-US" sz="2000" dirty="0"/>
              <a:t> </a:t>
            </a:r>
            <a:r>
              <a:rPr lang="en-US" sz="2000" dirty="0" err="1"/>
              <a:t>danh</a:t>
            </a:r>
            <a:r>
              <a:rPr lang="en-US" sz="2000" dirty="0"/>
              <a:t> </a:t>
            </a:r>
            <a:r>
              <a:rPr lang="en-US" sz="2000" dirty="0" err="1"/>
              <a:t>sách</a:t>
            </a:r>
            <a:r>
              <a:rPr lang="en-US" sz="2000" dirty="0"/>
              <a:t> menu </a:t>
            </a:r>
            <a:r>
              <a:rPr lang="en-US" sz="2000" dirty="0" err="1"/>
              <a:t>chức</a:t>
            </a:r>
            <a:r>
              <a:rPr lang="en-US" sz="2000" dirty="0"/>
              <a:t> </a:t>
            </a:r>
            <a:r>
              <a:rPr lang="en-US" sz="2000" dirty="0" err="1"/>
              <a:t>năng</a:t>
            </a:r>
            <a:r>
              <a:rPr lang="en-US" sz="2000" dirty="0"/>
              <a:t> </a:t>
            </a:r>
            <a:r>
              <a:rPr lang="en-US" sz="2000" dirty="0" err="1"/>
              <a:t>được</a:t>
            </a:r>
            <a:r>
              <a:rPr lang="en-US" sz="2000" dirty="0"/>
              <a:t> </a:t>
            </a:r>
            <a:r>
              <a:rPr lang="en-US" sz="2000" dirty="0" err="1"/>
              <a:t>hiển</a:t>
            </a:r>
            <a:r>
              <a:rPr lang="en-US" sz="2000" dirty="0"/>
              <a:t> </a:t>
            </a:r>
            <a:r>
              <a:rPr lang="en-US" sz="2000" dirty="0" err="1"/>
              <a:t>thị</a:t>
            </a:r>
            <a:r>
              <a:rPr lang="en-US" sz="2000" dirty="0"/>
              <a:t> ở Console </a:t>
            </a:r>
            <a:r>
              <a:rPr lang="en-US" sz="2000" dirty="0" err="1"/>
              <a:t>của</a:t>
            </a:r>
            <a:r>
              <a:rPr lang="en-US" sz="2000" dirty="0"/>
              <a:t> </a:t>
            </a:r>
            <a:r>
              <a:rPr lang="en-US" sz="2000" dirty="0" err="1"/>
              <a:t>chương</a:t>
            </a:r>
            <a:r>
              <a:rPr lang="en-US" sz="2000" dirty="0"/>
              <a:t> </a:t>
            </a:r>
            <a:r>
              <a:rPr lang="en-US" sz="2000" dirty="0" err="1"/>
              <a:t>trình</a:t>
            </a:r>
            <a:r>
              <a:rPr lang="en-US" sz="2000" dirty="0"/>
              <a:t>.</a:t>
            </a:r>
            <a:endParaRPr sz="2000" dirty="0"/>
          </a:p>
        </p:txBody>
      </p:sp>
      <p:grpSp>
        <p:nvGrpSpPr>
          <p:cNvPr id="11" name="Google Shape;893;p71">
            <a:extLst>
              <a:ext uri="{FF2B5EF4-FFF2-40B4-BE49-F238E27FC236}">
                <a16:creationId xmlns:a16="http://schemas.microsoft.com/office/drawing/2014/main" id="{427DEFD1-0683-40DD-853A-7B8F40D3AC55}"/>
              </a:ext>
            </a:extLst>
          </p:cNvPr>
          <p:cNvGrpSpPr/>
          <p:nvPr/>
        </p:nvGrpSpPr>
        <p:grpSpPr>
          <a:xfrm>
            <a:off x="3529984" y="850605"/>
            <a:ext cx="5517010" cy="3252744"/>
            <a:chOff x="2392475" y="2383050"/>
            <a:chExt cx="1664700" cy="2302500"/>
          </a:xfrm>
        </p:grpSpPr>
        <p:sp>
          <p:nvSpPr>
            <p:cNvPr id="12" name="Google Shape;894;p71">
              <a:extLst>
                <a:ext uri="{FF2B5EF4-FFF2-40B4-BE49-F238E27FC236}">
                  <a16:creationId xmlns:a16="http://schemas.microsoft.com/office/drawing/2014/main" id="{D26E5252-8638-422A-896E-A054326AF995}"/>
                </a:ext>
              </a:extLst>
            </p:cNvPr>
            <p:cNvSpPr/>
            <p:nvPr/>
          </p:nvSpPr>
          <p:spPr>
            <a:xfrm>
              <a:off x="2392475" y="2383050"/>
              <a:ext cx="1664700" cy="2302500"/>
            </a:xfrm>
            <a:prstGeom prst="roundRect">
              <a:avLst>
                <a:gd name="adj" fmla="val 6586"/>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95;p71">
              <a:extLst>
                <a:ext uri="{FF2B5EF4-FFF2-40B4-BE49-F238E27FC236}">
                  <a16:creationId xmlns:a16="http://schemas.microsoft.com/office/drawing/2014/main" id="{1FDD94F8-21EC-45B5-8EC8-928784DCD627}"/>
                </a:ext>
              </a:extLst>
            </p:cNvPr>
            <p:cNvSpPr/>
            <p:nvPr/>
          </p:nvSpPr>
          <p:spPr>
            <a:xfrm>
              <a:off x="3165575" y="4511725"/>
              <a:ext cx="118500" cy="11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73B8CB07-F1E5-44F6-A777-ECCDA6A016D3}"/>
              </a:ext>
            </a:extLst>
          </p:cNvPr>
          <p:cNvPicPr>
            <a:picLocks noChangeAspect="1"/>
          </p:cNvPicPr>
          <p:nvPr/>
        </p:nvPicPr>
        <p:blipFill>
          <a:blip r:embed="rId3"/>
          <a:stretch>
            <a:fillRect/>
          </a:stretch>
        </p:blipFill>
        <p:spPr>
          <a:xfrm>
            <a:off x="3769860" y="1087088"/>
            <a:ext cx="5037257" cy="2659610"/>
          </a:xfrm>
          <a:prstGeom prst="rect">
            <a:avLst/>
          </a:prstGeom>
        </p:spPr>
      </p:pic>
    </p:spTree>
    <p:extLst>
      <p:ext uri="{BB962C8B-B14F-4D97-AF65-F5344CB8AC3E}">
        <p14:creationId xmlns:p14="http://schemas.microsoft.com/office/powerpoint/2010/main" val="41526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2">
                                            <p:txEl>
                                              <p:pRg st="0" end="0"/>
                                            </p:txEl>
                                          </p:spTgt>
                                        </p:tgtEl>
                                        <p:attrNameLst>
                                          <p:attrName>style.visibility</p:attrName>
                                        </p:attrNameLst>
                                      </p:cBhvr>
                                      <p:to>
                                        <p:strVal val="visible"/>
                                      </p:to>
                                    </p:set>
                                    <p:animEffect transition="in" filter="fade">
                                      <p:cBhvr>
                                        <p:cTn id="7" dur="1000"/>
                                        <p:tgtEl>
                                          <p:spTgt spid="442">
                                            <p:txEl>
                                              <p:pRg st="0" end="0"/>
                                            </p:txEl>
                                          </p:spTgt>
                                        </p:tgtEl>
                                      </p:cBhvr>
                                    </p:animEffect>
                                    <p:anim calcmode="lin" valueType="num">
                                      <p:cBhvr>
                                        <p:cTn id="8" dur="1000" fill="hold"/>
                                        <p:tgtEl>
                                          <p:spTgt spid="44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5"/>
          <p:cNvSpPr/>
          <p:nvPr/>
        </p:nvSpPr>
        <p:spPr>
          <a:xfrm>
            <a:off x="2366525" y="873146"/>
            <a:ext cx="1313100" cy="1313100"/>
          </a:xfrm>
          <a:prstGeom prst="ellipse">
            <a:avLst/>
          </a:prstGeom>
          <a:gradFill>
            <a:gsLst>
              <a:gs pos="0">
                <a:schemeClr val="lt1"/>
              </a:gs>
              <a:gs pos="50000">
                <a:schemeClr val="dk2"/>
              </a:gs>
              <a:gs pos="100000">
                <a:schemeClr val="accent1"/>
              </a:gs>
            </a:gsLst>
            <a:path path="circle">
              <a:fillToRect l="50000" t="50000" r="50000" b="50000"/>
            </a:path>
            <a:tileRect/>
          </a:gradFill>
          <a:ln>
            <a:noFill/>
          </a:ln>
          <a:effectLst>
            <a:outerShdw blurRad="257175" dist="57150" dir="4140000" algn="bl" rotWithShape="0">
              <a:schemeClr val="accent2">
                <a:alpha val="1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txBox="1">
            <a:spLocks noGrp="1"/>
          </p:cNvSpPr>
          <p:nvPr>
            <p:ph type="title" idx="2"/>
          </p:nvPr>
        </p:nvSpPr>
        <p:spPr>
          <a:xfrm>
            <a:off x="2366525" y="1226756"/>
            <a:ext cx="1313100" cy="63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0" name="Google Shape;480;p45"/>
          <p:cNvSpPr txBox="1">
            <a:spLocks noGrp="1"/>
          </p:cNvSpPr>
          <p:nvPr>
            <p:ph type="title"/>
          </p:nvPr>
        </p:nvSpPr>
        <p:spPr>
          <a:xfrm>
            <a:off x="722375" y="2286450"/>
            <a:ext cx="4601400" cy="15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latin typeface="+mj-lt"/>
              </a:rPr>
              <a:t>Quá</a:t>
            </a:r>
            <a:r>
              <a:rPr lang="en-US" dirty="0">
                <a:latin typeface="+mj-lt"/>
              </a:rPr>
              <a:t> </a:t>
            </a:r>
            <a:r>
              <a:rPr lang="en-US" dirty="0" err="1">
                <a:latin typeface="+mj-lt"/>
              </a:rPr>
              <a:t>trình</a:t>
            </a:r>
            <a:r>
              <a:rPr lang="en-US" dirty="0">
                <a:latin typeface="+mj-lt"/>
              </a:rPr>
              <a:t> </a:t>
            </a:r>
            <a:r>
              <a:rPr lang="en-US" dirty="0" err="1">
                <a:latin typeface="+mj-lt"/>
              </a:rPr>
              <a:t>xây</a:t>
            </a:r>
            <a:r>
              <a:rPr lang="en-US" dirty="0">
                <a:latin typeface="+mj-lt"/>
              </a:rPr>
              <a:t> </a:t>
            </a:r>
            <a:r>
              <a:rPr lang="en-US" dirty="0" err="1">
                <a:latin typeface="+mj-lt"/>
              </a:rPr>
              <a:t>dựng</a:t>
            </a:r>
            <a:endParaRPr dirty="0">
              <a:latin typeface="+mj-lt"/>
            </a:endParaRPr>
          </a:p>
        </p:txBody>
      </p:sp>
      <p:pic>
        <p:nvPicPr>
          <p:cNvPr id="482" name="Google Shape;482;p45"/>
          <p:cNvPicPr preferRelativeResize="0"/>
          <p:nvPr/>
        </p:nvPicPr>
        <p:blipFill rotWithShape="1">
          <a:blip r:embed="rId3">
            <a:alphaModFix/>
          </a:blip>
          <a:srcRect r="16680"/>
          <a:stretch/>
        </p:blipFill>
        <p:spPr>
          <a:xfrm>
            <a:off x="5612076" y="734996"/>
            <a:ext cx="3531925" cy="4338799"/>
          </a:xfrm>
          <a:prstGeom prst="rect">
            <a:avLst/>
          </a:prstGeom>
          <a:noFill/>
          <a:ln>
            <a:noFill/>
          </a:ln>
          <a:effectLst>
            <a:outerShdw blurRad="257175" dist="57150" dir="4140000" algn="bl" rotWithShape="0">
              <a:schemeClr val="accent2">
                <a:alpha val="12000"/>
              </a:schemeClr>
            </a:outerShdw>
          </a:effectLst>
        </p:spPr>
      </p:pic>
    </p:spTree>
    <p:extLst>
      <p:ext uri="{BB962C8B-B14F-4D97-AF65-F5344CB8AC3E}">
        <p14:creationId xmlns:p14="http://schemas.microsoft.com/office/powerpoint/2010/main" val="28776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0"/>
                                        </p:tgtEl>
                                        <p:attrNameLst>
                                          <p:attrName>style.visibility</p:attrName>
                                        </p:attrNameLst>
                                      </p:cBhvr>
                                      <p:to>
                                        <p:strVal val="visible"/>
                                      </p:to>
                                    </p:set>
                                    <p:animEffect transition="in" filter="fade">
                                      <p:cBhvr>
                                        <p:cTn id="12"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0"/>
          <p:cNvSpPr txBox="1">
            <a:spLocks noGrp="1"/>
          </p:cNvSpPr>
          <p:nvPr>
            <p:ph type="subTitle" idx="1"/>
          </p:nvPr>
        </p:nvSpPr>
        <p:spPr>
          <a:xfrm>
            <a:off x="887727" y="1396409"/>
            <a:ext cx="7320608" cy="3245614"/>
          </a:xfrm>
          <a:prstGeom prst="rect">
            <a:avLst/>
          </a:prstGeom>
        </p:spPr>
        <p:txBody>
          <a:bodyPr spcFirstLastPara="1" wrap="square" lIns="91440" tIns="182880" rIns="91440" bIns="91425" anchor="t" anchorCtr="0">
            <a:noAutofit/>
          </a:bodyPr>
          <a:lstStyle/>
          <a:p>
            <a:pPr marL="342900" lvl="0" indent="-342900" algn="l" rtl="0">
              <a:spcBef>
                <a:spcPts val="0"/>
              </a:spcBef>
              <a:spcAft>
                <a:spcPts val="0"/>
              </a:spcAft>
              <a:buFont typeface="Arial" panose="020B0604020202020204" pitchFamily="34" charset="0"/>
              <a:buChar char="•"/>
            </a:pPr>
            <a:r>
              <a:rPr lang="en-US" sz="1600" dirty="0" err="1"/>
              <a:t>Nhập</a:t>
            </a:r>
            <a:r>
              <a:rPr lang="en-US" sz="1600" dirty="0"/>
              <a:t> </a:t>
            </a:r>
            <a:r>
              <a:rPr lang="en-US" sz="1600" dirty="0" err="1"/>
              <a:t>dữ</a:t>
            </a:r>
            <a:r>
              <a:rPr lang="en-US" sz="1600" dirty="0"/>
              <a:t> </a:t>
            </a:r>
            <a:r>
              <a:rPr lang="en-US" sz="1600" dirty="0" err="1"/>
              <a:t>liệu</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Hiển</a:t>
            </a:r>
            <a:r>
              <a:rPr lang="en-US" sz="1600" dirty="0"/>
              <a:t> </a:t>
            </a:r>
            <a:r>
              <a:rPr lang="en-US" sz="1600" dirty="0" err="1"/>
              <a:t>thị</a:t>
            </a:r>
            <a:r>
              <a:rPr lang="en-US" sz="1600" dirty="0"/>
              <a:t> </a:t>
            </a:r>
            <a:r>
              <a:rPr lang="en-US" sz="1600" dirty="0" err="1"/>
              <a:t>thông</a:t>
            </a:r>
            <a:r>
              <a:rPr lang="en-US" sz="1600" dirty="0"/>
              <a:t> tin </a:t>
            </a:r>
            <a:r>
              <a:rPr lang="en-US" sz="1600" dirty="0" err="1"/>
              <a:t>các</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Thêm</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Xóa</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chỉ</a:t>
            </a:r>
            <a:r>
              <a:rPr lang="en-US" sz="1600" dirty="0"/>
              <a:t> </a:t>
            </a:r>
            <a:r>
              <a:rPr lang="en-US" sz="1600" dirty="0" err="1"/>
              <a:t>số</a:t>
            </a:r>
            <a:r>
              <a:rPr lang="en-US" sz="1600" dirty="0"/>
              <a:t> </a:t>
            </a:r>
            <a:r>
              <a:rPr lang="en-US" sz="1600" dirty="0" err="1"/>
              <a:t>điện</a:t>
            </a:r>
            <a:r>
              <a:rPr lang="en-US" sz="1600" dirty="0"/>
              <a:t> </a:t>
            </a:r>
            <a:r>
              <a:rPr lang="en-US" sz="1600" dirty="0" err="1"/>
              <a:t>cao</a:t>
            </a:r>
            <a:r>
              <a:rPr lang="en-US" sz="1600" dirty="0"/>
              <a:t> </a:t>
            </a:r>
            <a:r>
              <a:rPr lang="en-US" sz="1600" dirty="0" err="1"/>
              <a:t>nhất</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người</a:t>
            </a:r>
            <a:r>
              <a:rPr lang="en-US" sz="1600" dirty="0"/>
              <a:t> </a:t>
            </a:r>
            <a:r>
              <a:rPr lang="en-US" sz="1600" dirty="0" err="1"/>
              <a:t>trong</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Đếm</a:t>
            </a:r>
            <a:r>
              <a:rPr lang="en-US" sz="1600" dirty="0"/>
              <a:t> </a:t>
            </a:r>
            <a:r>
              <a:rPr lang="en-US" sz="1600" dirty="0" err="1"/>
              <a:t>những</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đơn</a:t>
            </a:r>
            <a:r>
              <a:rPr lang="en-US" sz="1600" dirty="0"/>
              <a:t> </a:t>
            </a:r>
            <a:r>
              <a:rPr lang="en-US" sz="1600" dirty="0" err="1"/>
              <a:t>giá</a:t>
            </a:r>
            <a:r>
              <a:rPr lang="en-US" sz="1600" dirty="0"/>
              <a:t> </a:t>
            </a:r>
            <a:r>
              <a:rPr lang="en-US" sz="1600" dirty="0" err="1"/>
              <a:t>phòng</a:t>
            </a:r>
            <a:r>
              <a:rPr lang="en-US" sz="1600" dirty="0"/>
              <a:t> </a:t>
            </a:r>
            <a:r>
              <a:rPr lang="en-US" sz="1600" dirty="0" err="1"/>
              <a:t>cao</a:t>
            </a:r>
            <a:r>
              <a:rPr lang="en-US" sz="1600" dirty="0"/>
              <a:t> </a:t>
            </a:r>
            <a:r>
              <a:rPr lang="en-US" sz="1600" dirty="0" err="1"/>
              <a:t>nhất</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Đếm</a:t>
            </a:r>
            <a:r>
              <a:rPr lang="en-US" sz="1600" dirty="0"/>
              <a:t> </a:t>
            </a:r>
            <a:r>
              <a:rPr lang="en-US" sz="1600" dirty="0" err="1"/>
              <a:t>số</a:t>
            </a:r>
            <a:r>
              <a:rPr lang="en-US" sz="1600" dirty="0"/>
              <a:t> </a:t>
            </a:r>
            <a:r>
              <a:rPr lang="en-US" sz="1600" dirty="0" err="1"/>
              <a:t>phòng</a:t>
            </a:r>
            <a:r>
              <a:rPr lang="en-US" sz="1600" dirty="0"/>
              <a:t> </a:t>
            </a:r>
            <a:r>
              <a:rPr lang="en-US" sz="1600" dirty="0" err="1"/>
              <a:t>trọ</a:t>
            </a:r>
            <a:r>
              <a:rPr lang="en-US" sz="1600" dirty="0"/>
              <a:t> </a:t>
            </a:r>
            <a:r>
              <a:rPr lang="en-US" sz="1600" dirty="0" err="1"/>
              <a:t>có</a:t>
            </a:r>
            <a:r>
              <a:rPr lang="en-US" sz="1600" dirty="0"/>
              <a:t> </a:t>
            </a:r>
            <a:r>
              <a:rPr lang="en-US" sz="1600" dirty="0" err="1"/>
              <a:t>người</a:t>
            </a:r>
            <a:r>
              <a:rPr lang="en-US" sz="1600" dirty="0"/>
              <a:t> </a:t>
            </a:r>
            <a:r>
              <a:rPr lang="en-US" sz="1600" dirty="0" err="1"/>
              <a:t>thuê</a:t>
            </a:r>
            <a:r>
              <a:rPr lang="en-US" sz="1600" dirty="0"/>
              <a:t> </a:t>
            </a:r>
            <a:r>
              <a:rPr lang="en-US" sz="1600" dirty="0" err="1"/>
              <a:t>với</a:t>
            </a:r>
            <a:r>
              <a:rPr lang="en-US" sz="1600" dirty="0"/>
              <a:t> </a:t>
            </a:r>
            <a:r>
              <a:rPr lang="en-US" sz="1600" dirty="0" err="1"/>
              <a:t>năm</a:t>
            </a:r>
            <a:r>
              <a:rPr lang="en-US" sz="1600" dirty="0"/>
              <a:t> </a:t>
            </a:r>
            <a:r>
              <a:rPr lang="en-US" sz="1600" dirty="0" err="1"/>
              <a:t>sinh</a:t>
            </a:r>
            <a:r>
              <a:rPr lang="en-US" sz="1600" dirty="0"/>
              <a:t>  </a:t>
            </a:r>
            <a:r>
              <a:rPr lang="en-US" sz="1600" dirty="0" err="1"/>
              <a:t>nhỏ</a:t>
            </a:r>
            <a:r>
              <a:rPr lang="en-US" sz="1600" dirty="0"/>
              <a:t> </a:t>
            </a:r>
            <a:r>
              <a:rPr lang="en-US" sz="1600" dirty="0" err="1"/>
              <a:t>hơn</a:t>
            </a:r>
            <a:r>
              <a:rPr lang="en-US" sz="1600" dirty="0"/>
              <a:t> 2002.</a:t>
            </a:r>
          </a:p>
          <a:p>
            <a:pPr marL="342900" lvl="0" indent="-342900" algn="l" rtl="0">
              <a:spcBef>
                <a:spcPts val="0"/>
              </a:spcBef>
              <a:spcAft>
                <a:spcPts val="0"/>
              </a:spcAft>
              <a:buFont typeface="Arial" panose="020B0604020202020204" pitchFamily="34" charset="0"/>
              <a:buChar char="•"/>
            </a:pPr>
            <a:r>
              <a:rPr lang="en-US" sz="1600" dirty="0" err="1"/>
              <a:t>Tính</a:t>
            </a:r>
            <a:r>
              <a:rPr lang="en-US" sz="1600" dirty="0"/>
              <a:t> </a:t>
            </a:r>
            <a:r>
              <a:rPr lang="en-US" sz="1600" dirty="0" err="1"/>
              <a:t>tổng</a:t>
            </a:r>
            <a:r>
              <a:rPr lang="en-US" sz="1600" dirty="0"/>
              <a:t> </a:t>
            </a:r>
            <a:r>
              <a:rPr lang="en-US" sz="1600" dirty="0" err="1"/>
              <a:t>chỉ</a:t>
            </a:r>
            <a:r>
              <a:rPr lang="en-US" sz="1600" dirty="0"/>
              <a:t> </a:t>
            </a:r>
            <a:r>
              <a:rPr lang="en-US" sz="1600" dirty="0" err="1"/>
              <a:t>số</a:t>
            </a:r>
            <a:r>
              <a:rPr lang="en-US" sz="1600" dirty="0"/>
              <a:t> </a:t>
            </a:r>
            <a:r>
              <a:rPr lang="en-US" sz="1600" dirty="0" err="1"/>
              <a:t>điện</a:t>
            </a:r>
            <a:r>
              <a:rPr lang="en-US" sz="1600" dirty="0"/>
              <a:t> </a:t>
            </a:r>
            <a:r>
              <a:rPr lang="en-US" sz="1600" dirty="0" err="1"/>
              <a:t>của</a:t>
            </a:r>
            <a:r>
              <a:rPr lang="en-US" sz="1600" dirty="0"/>
              <a:t> </a:t>
            </a:r>
            <a:r>
              <a:rPr lang="en-US" sz="1600" dirty="0" err="1"/>
              <a:t>tất</a:t>
            </a:r>
            <a:r>
              <a:rPr lang="en-US" sz="1600" dirty="0"/>
              <a:t> </a:t>
            </a:r>
            <a:r>
              <a:rPr lang="en-US" sz="1600" dirty="0" err="1"/>
              <a:t>cả</a:t>
            </a:r>
            <a:r>
              <a:rPr lang="en-US" sz="1600" dirty="0"/>
              <a:t> </a:t>
            </a:r>
            <a:r>
              <a:rPr lang="en-US" sz="1600" dirty="0" err="1"/>
              <a:t>phòng</a:t>
            </a:r>
            <a:r>
              <a:rPr lang="en-US" sz="1600" dirty="0"/>
              <a:t> </a:t>
            </a:r>
            <a:r>
              <a:rPr lang="en-US" sz="1600" dirty="0" err="1"/>
              <a:t>trọ</a:t>
            </a:r>
            <a:r>
              <a:rPr lang="en-US" sz="1600" dirty="0"/>
              <a:t>.</a:t>
            </a:r>
          </a:p>
          <a:p>
            <a:pPr marL="342900" lvl="0" indent="-342900" algn="l" rtl="0">
              <a:spcBef>
                <a:spcPts val="0"/>
              </a:spcBef>
              <a:spcAft>
                <a:spcPts val="0"/>
              </a:spcAft>
              <a:buFont typeface="Arial" panose="020B0604020202020204" pitchFamily="34" charset="0"/>
              <a:buChar char="•"/>
            </a:pPr>
            <a:r>
              <a:rPr lang="en-US" sz="1600" dirty="0" err="1"/>
              <a:t>Tìm</a:t>
            </a:r>
            <a:r>
              <a:rPr lang="en-US" sz="1600" dirty="0"/>
              <a:t> </a:t>
            </a:r>
            <a:r>
              <a:rPr lang="en-US" sz="1600" dirty="0" err="1"/>
              <a:t>đường</a:t>
            </a:r>
            <a:r>
              <a:rPr lang="en-US" sz="1600" dirty="0"/>
              <a:t> </a:t>
            </a:r>
            <a:r>
              <a:rPr lang="en-US" sz="1600" dirty="0" err="1"/>
              <a:t>đi</a:t>
            </a:r>
            <a:r>
              <a:rPr lang="en-US" sz="1600" dirty="0"/>
              <a:t> </a:t>
            </a:r>
            <a:r>
              <a:rPr lang="en-US" sz="1600" dirty="0" err="1"/>
              <a:t>từ</a:t>
            </a:r>
            <a:r>
              <a:rPr lang="en-US" sz="1600" dirty="0"/>
              <a:t> </a:t>
            </a:r>
            <a:r>
              <a:rPr lang="en-US" sz="1600" dirty="0" err="1"/>
              <a:t>phòng</a:t>
            </a:r>
            <a:r>
              <a:rPr lang="en-US" sz="1600" dirty="0"/>
              <a:t> </a:t>
            </a:r>
            <a:r>
              <a:rPr lang="en-US" sz="1600" dirty="0" err="1"/>
              <a:t>trọ</a:t>
            </a:r>
            <a:r>
              <a:rPr lang="en-US" sz="1600" dirty="0"/>
              <a:t> </a:t>
            </a:r>
            <a:r>
              <a:rPr lang="en-US" sz="1600" dirty="0" err="1"/>
              <a:t>này</a:t>
            </a:r>
            <a:r>
              <a:rPr lang="en-US" sz="1600" dirty="0"/>
              <a:t> </a:t>
            </a:r>
            <a:r>
              <a:rPr lang="en-US" sz="1600" dirty="0" err="1"/>
              <a:t>đến</a:t>
            </a:r>
            <a:r>
              <a:rPr lang="en-US" sz="1600" dirty="0"/>
              <a:t> </a:t>
            </a:r>
            <a:r>
              <a:rPr lang="en-US" sz="1600" dirty="0" err="1"/>
              <a:t>phòng</a:t>
            </a:r>
            <a:r>
              <a:rPr lang="en-US" sz="1600" dirty="0"/>
              <a:t> </a:t>
            </a:r>
            <a:r>
              <a:rPr lang="en-US" sz="1600" dirty="0" err="1"/>
              <a:t>trọ</a:t>
            </a:r>
            <a:r>
              <a:rPr lang="en-US" sz="1600" dirty="0"/>
              <a:t> kia </a:t>
            </a:r>
            <a:r>
              <a:rPr lang="en-US" sz="1600" dirty="0" err="1"/>
              <a:t>bằng</a:t>
            </a:r>
            <a:r>
              <a:rPr lang="en-US" sz="1600" dirty="0"/>
              <a:t> </a:t>
            </a:r>
            <a:r>
              <a:rPr lang="en-US" sz="1600" dirty="0" err="1"/>
              <a:t>thuật</a:t>
            </a:r>
            <a:r>
              <a:rPr lang="en-US" sz="1600" dirty="0"/>
              <a:t> </a:t>
            </a:r>
            <a:r>
              <a:rPr lang="en-US" sz="1600" dirty="0" err="1"/>
              <a:t>giải</a:t>
            </a:r>
            <a:r>
              <a:rPr lang="en-US" sz="1600" dirty="0"/>
              <a:t> BFS.</a:t>
            </a:r>
          </a:p>
          <a:p>
            <a:pPr marL="342900" lvl="0" indent="-342900" algn="l" rtl="0">
              <a:spcBef>
                <a:spcPts val="0"/>
              </a:spcBef>
              <a:spcAft>
                <a:spcPts val="0"/>
              </a:spcAft>
              <a:buFont typeface="Arial" panose="020B0604020202020204" pitchFamily="34" charset="0"/>
              <a:buChar char="•"/>
            </a:pPr>
            <a:endParaRPr lang="en-US" dirty="0"/>
          </a:p>
          <a:p>
            <a:pPr marL="342900" lvl="0" indent="-342900" algn="l" rtl="0">
              <a:spcBef>
                <a:spcPts val="0"/>
              </a:spcBef>
              <a:spcAft>
                <a:spcPts val="0"/>
              </a:spcAft>
              <a:buFont typeface="Arial" panose="020B0604020202020204" pitchFamily="34" charset="0"/>
              <a:buChar char="•"/>
            </a:pPr>
            <a:endParaRPr dirty="0"/>
          </a:p>
        </p:txBody>
      </p:sp>
      <p:sp>
        <p:nvSpPr>
          <p:cNvPr id="436" name="Google Shape;436;p40"/>
          <p:cNvSpPr txBox="1">
            <a:spLocks noGrp="1"/>
          </p:cNvSpPr>
          <p:nvPr>
            <p:ph type="title"/>
          </p:nvPr>
        </p:nvSpPr>
        <p:spPr>
          <a:xfrm>
            <a:off x="887726" y="501477"/>
            <a:ext cx="7029985" cy="6964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latin typeface="+mj-lt"/>
              </a:rPr>
              <a:t>Ứng</a:t>
            </a:r>
            <a:r>
              <a:rPr lang="en-US" sz="1800" dirty="0">
                <a:latin typeface="+mj-lt"/>
              </a:rPr>
              <a:t> </a:t>
            </a:r>
            <a:r>
              <a:rPr lang="en-US" sz="1800" dirty="0" err="1">
                <a:latin typeface="+mj-lt"/>
              </a:rPr>
              <a:t>dụng</a:t>
            </a:r>
            <a:r>
              <a:rPr lang="en-US" sz="1800" dirty="0">
                <a:latin typeface="+mj-lt"/>
              </a:rPr>
              <a:t> </a:t>
            </a:r>
            <a:r>
              <a:rPr lang="en-US" sz="1800" dirty="0" err="1">
                <a:latin typeface="+mj-lt"/>
              </a:rPr>
              <a:t>với</a:t>
            </a:r>
            <a:r>
              <a:rPr lang="en-US" sz="1800" dirty="0">
                <a:latin typeface="+mj-lt"/>
              </a:rPr>
              <a:t> </a:t>
            </a:r>
            <a:r>
              <a:rPr lang="en-US" sz="1800" dirty="0" err="1">
                <a:latin typeface="+mj-lt"/>
              </a:rPr>
              <a:t>mục</a:t>
            </a:r>
            <a:r>
              <a:rPr lang="en-US" sz="1800" dirty="0">
                <a:latin typeface="+mj-lt"/>
              </a:rPr>
              <a:t> </a:t>
            </a:r>
            <a:r>
              <a:rPr lang="en-US" sz="1800" dirty="0" err="1">
                <a:latin typeface="+mj-lt"/>
              </a:rPr>
              <a:t>đích</a:t>
            </a:r>
            <a:r>
              <a:rPr lang="en-US" sz="1800" dirty="0">
                <a:latin typeface="+mj-lt"/>
              </a:rPr>
              <a:t> </a:t>
            </a:r>
            <a:r>
              <a:rPr lang="en-US" sz="1800" dirty="0" err="1">
                <a:latin typeface="+mj-lt"/>
              </a:rPr>
              <a:t>đáp</a:t>
            </a:r>
            <a:r>
              <a:rPr lang="en-US" sz="1800" dirty="0">
                <a:latin typeface="+mj-lt"/>
              </a:rPr>
              <a:t> </a:t>
            </a:r>
            <a:r>
              <a:rPr lang="en-US" sz="1800" dirty="0" err="1">
                <a:latin typeface="+mj-lt"/>
              </a:rPr>
              <a:t>ứng</a:t>
            </a:r>
            <a:r>
              <a:rPr lang="en-US" sz="1800" dirty="0">
                <a:latin typeface="+mj-lt"/>
              </a:rPr>
              <a:t> </a:t>
            </a:r>
            <a:r>
              <a:rPr lang="en-US" sz="1800" dirty="0" err="1">
                <a:latin typeface="+mj-lt"/>
              </a:rPr>
              <a:t>các</a:t>
            </a:r>
            <a:r>
              <a:rPr lang="en-US" sz="1800" dirty="0">
                <a:latin typeface="+mj-lt"/>
              </a:rPr>
              <a:t> </a:t>
            </a:r>
            <a:r>
              <a:rPr lang="en-US" sz="1800" dirty="0" err="1">
                <a:latin typeface="+mj-lt"/>
              </a:rPr>
              <a:t>chức</a:t>
            </a:r>
            <a:r>
              <a:rPr lang="en-US" sz="1800" dirty="0">
                <a:latin typeface="+mj-lt"/>
              </a:rPr>
              <a:t> </a:t>
            </a:r>
            <a:r>
              <a:rPr lang="en-US" sz="1800" dirty="0" err="1">
                <a:latin typeface="+mj-lt"/>
              </a:rPr>
              <a:t>năng</a:t>
            </a:r>
            <a:r>
              <a:rPr lang="en-US" sz="1800" dirty="0">
                <a:latin typeface="+mj-lt"/>
              </a:rPr>
              <a:t> </a:t>
            </a:r>
            <a:r>
              <a:rPr lang="en-US" sz="1800" dirty="0" err="1">
                <a:latin typeface="+mj-lt"/>
              </a:rPr>
              <a:t>sau</a:t>
            </a:r>
            <a:r>
              <a:rPr lang="en-US" sz="1800" dirty="0">
                <a:latin typeface="+mj-lt"/>
              </a:rPr>
              <a:t> </a:t>
            </a:r>
            <a:r>
              <a:rPr lang="en-US" sz="1800" dirty="0" err="1">
                <a:latin typeface="+mj-lt"/>
              </a:rPr>
              <a:t>đây</a:t>
            </a:r>
            <a:r>
              <a:rPr lang="en-US" sz="1800" dirty="0">
                <a:latin typeface="+mj-lt"/>
              </a:rPr>
              <a:t>:</a:t>
            </a:r>
            <a:endParaRPr sz="1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5">
                                            <p:txEl>
                                              <p:pRg st="0" end="0"/>
                                            </p:txEl>
                                          </p:spTgt>
                                        </p:tgtEl>
                                        <p:attrNameLst>
                                          <p:attrName>style.visibility</p:attrName>
                                        </p:attrNameLst>
                                      </p:cBhvr>
                                      <p:to>
                                        <p:strVal val="visible"/>
                                      </p:to>
                                    </p:set>
                                    <p:animEffect transition="in" filter="fade">
                                      <p:cBhvr>
                                        <p:cTn id="12" dur="500"/>
                                        <p:tgtEl>
                                          <p:spTgt spid="4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5">
                                            <p:txEl>
                                              <p:pRg st="1" end="1"/>
                                            </p:txEl>
                                          </p:spTgt>
                                        </p:tgtEl>
                                        <p:attrNameLst>
                                          <p:attrName>style.visibility</p:attrName>
                                        </p:attrNameLst>
                                      </p:cBhvr>
                                      <p:to>
                                        <p:strVal val="visible"/>
                                      </p:to>
                                    </p:set>
                                    <p:animEffect transition="in" filter="fade">
                                      <p:cBhvr>
                                        <p:cTn id="17" dur="500"/>
                                        <p:tgtEl>
                                          <p:spTgt spid="4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5">
                                            <p:txEl>
                                              <p:pRg st="2" end="2"/>
                                            </p:txEl>
                                          </p:spTgt>
                                        </p:tgtEl>
                                        <p:attrNameLst>
                                          <p:attrName>style.visibility</p:attrName>
                                        </p:attrNameLst>
                                      </p:cBhvr>
                                      <p:to>
                                        <p:strVal val="visible"/>
                                      </p:to>
                                    </p:set>
                                    <p:animEffect transition="in" filter="fade">
                                      <p:cBhvr>
                                        <p:cTn id="22" dur="500"/>
                                        <p:tgtEl>
                                          <p:spTgt spid="43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5">
                                            <p:txEl>
                                              <p:pRg st="3" end="3"/>
                                            </p:txEl>
                                          </p:spTgt>
                                        </p:tgtEl>
                                        <p:attrNameLst>
                                          <p:attrName>style.visibility</p:attrName>
                                        </p:attrNameLst>
                                      </p:cBhvr>
                                      <p:to>
                                        <p:strVal val="visible"/>
                                      </p:to>
                                    </p:set>
                                    <p:animEffect transition="in" filter="fade">
                                      <p:cBhvr>
                                        <p:cTn id="27" dur="500"/>
                                        <p:tgtEl>
                                          <p:spTgt spid="43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5">
                                            <p:txEl>
                                              <p:pRg st="4" end="4"/>
                                            </p:txEl>
                                          </p:spTgt>
                                        </p:tgtEl>
                                        <p:attrNameLst>
                                          <p:attrName>style.visibility</p:attrName>
                                        </p:attrNameLst>
                                      </p:cBhvr>
                                      <p:to>
                                        <p:strVal val="visible"/>
                                      </p:to>
                                    </p:set>
                                    <p:animEffect transition="in" filter="fade">
                                      <p:cBhvr>
                                        <p:cTn id="32" dur="500"/>
                                        <p:tgtEl>
                                          <p:spTgt spid="43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5">
                                            <p:txEl>
                                              <p:pRg st="5" end="5"/>
                                            </p:txEl>
                                          </p:spTgt>
                                        </p:tgtEl>
                                        <p:attrNameLst>
                                          <p:attrName>style.visibility</p:attrName>
                                        </p:attrNameLst>
                                      </p:cBhvr>
                                      <p:to>
                                        <p:strVal val="visible"/>
                                      </p:to>
                                    </p:set>
                                    <p:animEffect transition="in" filter="fade">
                                      <p:cBhvr>
                                        <p:cTn id="37" dur="500"/>
                                        <p:tgtEl>
                                          <p:spTgt spid="43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5">
                                            <p:txEl>
                                              <p:pRg st="6" end="6"/>
                                            </p:txEl>
                                          </p:spTgt>
                                        </p:tgtEl>
                                        <p:attrNameLst>
                                          <p:attrName>style.visibility</p:attrName>
                                        </p:attrNameLst>
                                      </p:cBhvr>
                                      <p:to>
                                        <p:strVal val="visible"/>
                                      </p:to>
                                    </p:set>
                                    <p:animEffect transition="in" filter="fade">
                                      <p:cBhvr>
                                        <p:cTn id="42" dur="500"/>
                                        <p:tgtEl>
                                          <p:spTgt spid="43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35">
                                            <p:txEl>
                                              <p:pRg st="7" end="7"/>
                                            </p:txEl>
                                          </p:spTgt>
                                        </p:tgtEl>
                                        <p:attrNameLst>
                                          <p:attrName>style.visibility</p:attrName>
                                        </p:attrNameLst>
                                      </p:cBhvr>
                                      <p:to>
                                        <p:strVal val="visible"/>
                                      </p:to>
                                    </p:set>
                                    <p:animEffect transition="in" filter="fade">
                                      <p:cBhvr>
                                        <p:cTn id="47" dur="500"/>
                                        <p:tgtEl>
                                          <p:spTgt spid="43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5">
                                            <p:txEl>
                                              <p:pRg st="8" end="8"/>
                                            </p:txEl>
                                          </p:spTgt>
                                        </p:tgtEl>
                                        <p:attrNameLst>
                                          <p:attrName>style.visibility</p:attrName>
                                        </p:attrNameLst>
                                      </p:cBhvr>
                                      <p:to>
                                        <p:strVal val="visible"/>
                                      </p:to>
                                    </p:set>
                                    <p:animEffect transition="in" filter="fade">
                                      <p:cBhvr>
                                        <p:cTn id="52" dur="500"/>
                                        <p:tgtEl>
                                          <p:spTgt spid="435">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35">
                                            <p:txEl>
                                              <p:pRg st="9" end="9"/>
                                            </p:txEl>
                                          </p:spTgt>
                                        </p:tgtEl>
                                        <p:attrNameLst>
                                          <p:attrName>style.visibility</p:attrName>
                                        </p:attrNameLst>
                                      </p:cBhvr>
                                      <p:to>
                                        <p:strVal val="visible"/>
                                      </p:to>
                                    </p:set>
                                    <p:animEffect transition="in" filter="fade">
                                      <p:cBhvr>
                                        <p:cTn id="57" dur="500"/>
                                        <p:tgtEl>
                                          <p:spTgt spid="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 grpId="0" build="p"/>
      <p:bldP spid="4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4132522" y="645241"/>
            <a:ext cx="4956159" cy="2935838"/>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2.1.Nhập </a:t>
            </a:r>
            <a:r>
              <a:rPr lang="en-US" sz="2000" dirty="0" err="1">
                <a:latin typeface="+mj-lt"/>
              </a:rPr>
              <a:t>dữ</a:t>
            </a:r>
            <a:r>
              <a:rPr lang="en-US" sz="2000" dirty="0">
                <a:latin typeface="+mj-lt"/>
              </a:rPr>
              <a:t> </a:t>
            </a:r>
            <a:r>
              <a:rPr lang="en-US" sz="2000" dirty="0" err="1">
                <a:latin typeface="+mj-lt"/>
              </a:rPr>
              <a:t>liệu</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oogle Shape;882;p70">
            <a:extLst>
              <a:ext uri="{FF2B5EF4-FFF2-40B4-BE49-F238E27FC236}">
                <a16:creationId xmlns:a16="http://schemas.microsoft.com/office/drawing/2014/main" id="{1518907F-E643-4FDC-B476-0169E86D349D}"/>
              </a:ext>
            </a:extLst>
          </p:cNvPr>
          <p:cNvGrpSpPr/>
          <p:nvPr/>
        </p:nvGrpSpPr>
        <p:grpSpPr>
          <a:xfrm>
            <a:off x="4168222" y="3799970"/>
            <a:ext cx="3295568" cy="962330"/>
            <a:chOff x="1924943" y="1164886"/>
            <a:chExt cx="1747800" cy="2814600"/>
          </a:xfrm>
        </p:grpSpPr>
        <p:sp>
          <p:nvSpPr>
            <p:cNvPr id="10" name="Google Shape;883;p70">
              <a:extLst>
                <a:ext uri="{FF2B5EF4-FFF2-40B4-BE49-F238E27FC236}">
                  <a16:creationId xmlns:a16="http://schemas.microsoft.com/office/drawing/2014/main" id="{4B4F8173-8523-48F9-8379-E78EFC230ECC}"/>
                </a:ext>
              </a:extLst>
            </p:cNvPr>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4;p70">
              <a:extLst>
                <a:ext uri="{FF2B5EF4-FFF2-40B4-BE49-F238E27FC236}">
                  <a16:creationId xmlns:a16="http://schemas.microsoft.com/office/drawing/2014/main" id="{2E993DA3-3ACC-4712-B845-61319FD335D2}"/>
                </a:ext>
              </a:extLst>
            </p:cNvPr>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02778" y="1131788"/>
            <a:ext cx="3898498" cy="2083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vi-VN" dirty="0">
                <a:latin typeface="Times New Roman" panose="02020603050405020304" pitchFamily="18" charset="0"/>
                <a:ea typeface="Calibri" panose="020F0502020204030204" pitchFamily="34" charset="0"/>
              </a:rPr>
              <a:t>Nhập dữ liệu phòng trọ theo 2 cách:</a:t>
            </a:r>
          </a:p>
          <a:p>
            <a:pPr marL="285750" indent="-285750" algn="l">
              <a:buFontTx/>
              <a:buChar char="-"/>
            </a:pPr>
            <a:r>
              <a:rPr lang="vi-VN" dirty="0">
                <a:latin typeface="Times New Roman" panose="02020603050405020304" pitchFamily="18" charset="0"/>
                <a:ea typeface="Calibri" panose="020F0502020204030204" pitchFamily="34" charset="0"/>
              </a:rPr>
              <a:t>Nhập từ bàn phím: Nhập số lượng phòng trọ, mỗi phòng gồm các thông tin chính là mã phòng trọ, họ tên người thuê trọ, số CMND, ngày sinh, chỉ số điện, chỉ số nước và đơn giá phòng.</a:t>
            </a: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sp>
        <p:nvSpPr>
          <p:cNvPr id="13" name="Google Shape;886;p70">
            <a:extLst>
              <a:ext uri="{FF2B5EF4-FFF2-40B4-BE49-F238E27FC236}">
                <a16:creationId xmlns:a16="http://schemas.microsoft.com/office/drawing/2014/main" id="{E4BBF7F8-D313-4858-B232-A8CA560240C0}"/>
              </a:ext>
            </a:extLst>
          </p:cNvPr>
          <p:cNvSpPr txBox="1">
            <a:spLocks/>
          </p:cNvSpPr>
          <p:nvPr/>
        </p:nvSpPr>
        <p:spPr>
          <a:xfrm>
            <a:off x="59981" y="3739558"/>
            <a:ext cx="3941296" cy="9171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285750" indent="-285750" algn="l">
              <a:buFontTx/>
              <a:buChar char="-"/>
            </a:pPr>
            <a:r>
              <a:rPr lang="en-US" dirty="0" err="1">
                <a:latin typeface="Times New Roman" panose="02020603050405020304" pitchFamily="18" charset="0"/>
                <a:ea typeface="Calibri" panose="020F0502020204030204" pitchFamily="34" charset="0"/>
              </a:rPr>
              <a:t>Nhập</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từ</a:t>
            </a:r>
            <a:r>
              <a:rPr lang="en-US" dirty="0">
                <a:latin typeface="Times New Roman" panose="02020603050405020304" pitchFamily="18" charset="0"/>
                <a:ea typeface="Calibri" panose="020F0502020204030204" pitchFamily="34" charset="0"/>
              </a:rPr>
              <a:t> File:</a:t>
            </a:r>
            <a:r>
              <a:rPr lang="en-US" dirty="0">
                <a:effectLst/>
                <a:latin typeface="Times New Roman" panose="02020603050405020304" pitchFamily="18" charset="0"/>
                <a:ea typeface="Calibri" panose="020F0502020204030204" pitchFamily="34" charset="0"/>
              </a:rPr>
              <a:t>Sau </a:t>
            </a:r>
            <a:r>
              <a:rPr lang="en-US" dirty="0" err="1">
                <a:effectLst/>
                <a:latin typeface="Times New Roman" panose="02020603050405020304" pitchFamily="18" charset="0"/>
                <a:ea typeface="Calibri" panose="020F0502020204030204" pitchFamily="34" charset="0"/>
              </a:rPr>
              <a:t>khi</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tạo</a:t>
            </a:r>
            <a:r>
              <a:rPr lang="en-US" dirty="0">
                <a:effectLst/>
                <a:latin typeface="Times New Roman" panose="02020603050405020304" pitchFamily="18" charset="0"/>
                <a:ea typeface="Calibri" panose="020F0502020204030204" pitchFamily="34" charset="0"/>
              </a:rPr>
              <a:t> file txt </a:t>
            </a:r>
            <a:r>
              <a:rPr lang="en-US" dirty="0" err="1">
                <a:effectLst/>
                <a:latin typeface="Times New Roman" panose="02020603050405020304" pitchFamily="18" charset="0"/>
                <a:ea typeface="Calibri" panose="020F0502020204030204" pitchFamily="34" charset="0"/>
              </a:rPr>
              <a:t>chứa</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dữ</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liệu</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phòng</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trọ</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thì</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tiến</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hành</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nhập</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tên</a:t>
            </a:r>
            <a:r>
              <a:rPr lang="en-US" dirty="0">
                <a:effectLst/>
                <a:latin typeface="Times New Roman" panose="02020603050405020304" pitchFamily="18" charset="0"/>
                <a:ea typeface="Calibri" panose="020F0502020204030204" pitchFamily="34" charset="0"/>
              </a:rPr>
              <a:t> file </a:t>
            </a:r>
            <a:r>
              <a:rPr lang="en-US" dirty="0" err="1">
                <a:effectLst/>
                <a:latin typeface="Times New Roman" panose="02020603050405020304" pitchFamily="18" charset="0"/>
                <a:ea typeface="Calibri" panose="020F0502020204030204" pitchFamily="34" charset="0"/>
              </a:rPr>
              <a:t>đã</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tạo</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trước</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đó</a:t>
            </a:r>
            <a:r>
              <a:rPr lang="en-US" dirty="0">
                <a:effectLst/>
                <a:latin typeface="Times New Roman" panose="02020603050405020304" pitchFamily="18" charset="0"/>
                <a:ea typeface="Calibri" panose="020F0502020204030204" pitchFamily="34" charset="0"/>
              </a:rPr>
              <a:t>.</a:t>
            </a:r>
            <a:endParaRPr lang="vi-VN"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16" name="Picture 15">
            <a:extLst>
              <a:ext uri="{FF2B5EF4-FFF2-40B4-BE49-F238E27FC236}">
                <a16:creationId xmlns:a16="http://schemas.microsoft.com/office/drawing/2014/main" id="{1D6FDFDB-C25C-423A-8F05-F2C7A86C60CC}"/>
              </a:ext>
            </a:extLst>
          </p:cNvPr>
          <p:cNvPicPr>
            <a:picLocks noChangeAspect="1"/>
          </p:cNvPicPr>
          <p:nvPr/>
        </p:nvPicPr>
        <p:blipFill>
          <a:blip r:embed="rId3"/>
          <a:stretch>
            <a:fillRect/>
          </a:stretch>
        </p:blipFill>
        <p:spPr>
          <a:xfrm>
            <a:off x="4263547" y="812855"/>
            <a:ext cx="4693888" cy="2596652"/>
          </a:xfrm>
          <a:prstGeom prst="rect">
            <a:avLst/>
          </a:prstGeom>
        </p:spPr>
      </p:pic>
      <p:pic>
        <p:nvPicPr>
          <p:cNvPr id="18" name="Picture 17">
            <a:extLst>
              <a:ext uri="{FF2B5EF4-FFF2-40B4-BE49-F238E27FC236}">
                <a16:creationId xmlns:a16="http://schemas.microsoft.com/office/drawing/2014/main" id="{FD8D6AAF-9254-410E-9CDD-2BAF18F494D7}"/>
              </a:ext>
            </a:extLst>
          </p:cNvPr>
          <p:cNvPicPr>
            <a:picLocks noChangeAspect="1"/>
          </p:cNvPicPr>
          <p:nvPr/>
        </p:nvPicPr>
        <p:blipFill>
          <a:blip r:embed="rId4"/>
          <a:stretch>
            <a:fillRect/>
          </a:stretch>
        </p:blipFill>
        <p:spPr>
          <a:xfrm>
            <a:off x="4370037" y="3930686"/>
            <a:ext cx="2891790" cy="751205"/>
          </a:xfrm>
          <a:prstGeom prst="rect">
            <a:avLst/>
          </a:prstGeom>
        </p:spPr>
      </p:pic>
    </p:spTree>
    <p:extLst>
      <p:ext uri="{BB962C8B-B14F-4D97-AF65-F5344CB8AC3E}">
        <p14:creationId xmlns:p14="http://schemas.microsoft.com/office/powerpoint/2010/main" val="81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1000"/>
                                        <p:tgtEl>
                                          <p:spTgt spid="882"/>
                                        </p:tgtEl>
                                      </p:cBhvr>
                                    </p:animEffect>
                                    <p:anim calcmode="lin" valueType="num">
                                      <p:cBhvr>
                                        <p:cTn id="13" dur="1000" fill="hold"/>
                                        <p:tgtEl>
                                          <p:spTgt spid="882"/>
                                        </p:tgtEl>
                                        <p:attrNameLst>
                                          <p:attrName>ppt_x</p:attrName>
                                        </p:attrNameLst>
                                      </p:cBhvr>
                                      <p:tavLst>
                                        <p:tav tm="0">
                                          <p:val>
                                            <p:strVal val="#ppt_x"/>
                                          </p:val>
                                        </p:tav>
                                        <p:tav tm="100000">
                                          <p:val>
                                            <p:strVal val="#ppt_x"/>
                                          </p:val>
                                        </p:tav>
                                      </p:tavLst>
                                    </p:anim>
                                    <p:anim calcmode="lin" valueType="num">
                                      <p:cBhvr>
                                        <p:cTn id="14" dur="1000" fill="hold"/>
                                        <p:tgtEl>
                                          <p:spTgt spid="8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grpSp>
        <p:nvGrpSpPr>
          <p:cNvPr id="882" name="Google Shape;882;p70"/>
          <p:cNvGrpSpPr/>
          <p:nvPr/>
        </p:nvGrpSpPr>
        <p:grpSpPr>
          <a:xfrm>
            <a:off x="3735572" y="652130"/>
            <a:ext cx="5293994" cy="4378413"/>
            <a:chOff x="1924943" y="1164886"/>
            <a:chExt cx="1747800" cy="2814600"/>
          </a:xfrm>
        </p:grpSpPr>
        <p:sp>
          <p:nvSpPr>
            <p:cNvPr id="883" name="Google Shape;883;p70"/>
            <p:cNvSpPr/>
            <p:nvPr/>
          </p:nvSpPr>
          <p:spPr>
            <a:xfrm>
              <a:off x="1924943" y="1164886"/>
              <a:ext cx="1747800" cy="2814600"/>
            </a:xfrm>
            <a:prstGeom prst="roundRect">
              <a:avLst>
                <a:gd name="adj" fmla="val 8172"/>
              </a:avLst>
            </a:prstGeom>
            <a:gradFill>
              <a:gsLst>
                <a:gs pos="0">
                  <a:schemeClr val="accent1"/>
                </a:gs>
                <a:gs pos="50000">
                  <a:schemeClr val="lt2"/>
                </a:gs>
                <a:gs pos="100000">
                  <a:schemeClr val="dk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758604" y="1231625"/>
              <a:ext cx="80400" cy="80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70"/>
          <p:cNvSpPr txBox="1">
            <a:spLocks noGrp="1"/>
          </p:cNvSpPr>
          <p:nvPr>
            <p:ph type="title"/>
          </p:nvPr>
        </p:nvSpPr>
        <p:spPr>
          <a:xfrm>
            <a:off x="184292" y="67236"/>
            <a:ext cx="8158729" cy="48652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mj-lt"/>
              </a:rPr>
              <a:t>2.2.Hiển </a:t>
            </a:r>
            <a:r>
              <a:rPr lang="en-US" sz="2000" dirty="0" err="1">
                <a:latin typeface="+mj-lt"/>
              </a:rPr>
              <a:t>thị</a:t>
            </a:r>
            <a:r>
              <a:rPr lang="en-US" sz="2000" dirty="0">
                <a:latin typeface="+mj-lt"/>
              </a:rPr>
              <a:t> </a:t>
            </a:r>
            <a:r>
              <a:rPr lang="en-US" sz="2000" dirty="0" err="1">
                <a:latin typeface="+mj-lt"/>
              </a:rPr>
              <a:t>thông</a:t>
            </a:r>
            <a:r>
              <a:rPr lang="en-US" sz="2000" dirty="0">
                <a:latin typeface="+mj-lt"/>
              </a:rPr>
              <a:t> tin </a:t>
            </a:r>
            <a:r>
              <a:rPr lang="en-US" sz="2000" dirty="0" err="1">
                <a:latin typeface="+mj-lt"/>
              </a:rPr>
              <a:t>các</a:t>
            </a:r>
            <a:r>
              <a:rPr lang="en-US" sz="2000" dirty="0">
                <a:latin typeface="+mj-lt"/>
              </a:rPr>
              <a:t> </a:t>
            </a:r>
            <a:r>
              <a:rPr lang="en-US" sz="2000" dirty="0" err="1">
                <a:latin typeface="+mj-lt"/>
              </a:rPr>
              <a:t>phòng</a:t>
            </a:r>
            <a:r>
              <a:rPr lang="en-US" sz="2000" dirty="0">
                <a:latin typeface="+mj-lt"/>
              </a:rPr>
              <a:t> </a:t>
            </a:r>
            <a:r>
              <a:rPr lang="en-US" sz="2000" dirty="0" err="1">
                <a:latin typeface="+mj-lt"/>
              </a:rPr>
              <a:t>trọ</a:t>
            </a:r>
            <a:endParaRPr sz="2000" dirty="0">
              <a:latin typeface="+mj-lt"/>
            </a:endParaRPr>
          </a:p>
        </p:txBody>
      </p:sp>
      <p:sp>
        <p:nvSpPr>
          <p:cNvPr id="2" name="Rectangle 1">
            <a:extLst>
              <a:ext uri="{FF2B5EF4-FFF2-40B4-BE49-F238E27FC236}">
                <a16:creationId xmlns:a16="http://schemas.microsoft.com/office/drawing/2014/main" id="{3EFAB9E7-B09F-43A5-B3C1-0FB84BF9FE0F}"/>
              </a:ext>
            </a:extLst>
          </p:cNvPr>
          <p:cNvSpPr/>
          <p:nvPr/>
        </p:nvSpPr>
        <p:spPr>
          <a:xfrm>
            <a:off x="247073" y="515246"/>
            <a:ext cx="878249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886;p70">
            <a:extLst>
              <a:ext uri="{FF2B5EF4-FFF2-40B4-BE49-F238E27FC236}">
                <a16:creationId xmlns:a16="http://schemas.microsoft.com/office/drawing/2014/main" id="{65D0D614-EEC6-4CAA-9839-0140175E2B74}"/>
              </a:ext>
            </a:extLst>
          </p:cNvPr>
          <p:cNvSpPr txBox="1">
            <a:spLocks/>
          </p:cNvSpPr>
          <p:nvPr/>
        </p:nvSpPr>
        <p:spPr>
          <a:xfrm>
            <a:off x="185079" y="1946777"/>
            <a:ext cx="3550254" cy="8435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1pPr>
            <a:lvl2pPr marL="914400" marR="0" lvl="1"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2pPr>
            <a:lvl3pPr marL="1371600" marR="0" lvl="2"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3pPr>
            <a:lvl4pPr marL="1828800" marR="0" lvl="3"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4pPr>
            <a:lvl5pPr marL="2286000" marR="0" lvl="4"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5pPr>
            <a:lvl6pPr marL="2743200" marR="0" lvl="5"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6pPr>
            <a:lvl7pPr marL="3200400" marR="0" lvl="6"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7pPr>
            <a:lvl8pPr marL="3657600" marR="0" lvl="7"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8pPr>
            <a:lvl9pPr marL="4114800" marR="0" lvl="8" indent="-330200" algn="ctr" rtl="0">
              <a:lnSpc>
                <a:spcPct val="100000"/>
              </a:lnSpc>
              <a:spcBef>
                <a:spcPts val="0"/>
              </a:spcBef>
              <a:spcAft>
                <a:spcPts val="0"/>
              </a:spcAft>
              <a:buClr>
                <a:schemeClr val="accent2"/>
              </a:buClr>
              <a:buSzPts val="1600"/>
              <a:buFont typeface="Kanit Light"/>
              <a:buNone/>
              <a:defRPr sz="1600" b="0" i="0" u="none" strike="noStrike" cap="none">
                <a:solidFill>
                  <a:schemeClr val="accent2"/>
                </a:solidFill>
                <a:latin typeface="Kanit Light"/>
                <a:ea typeface="Kanit Light"/>
                <a:cs typeface="Kanit Light"/>
                <a:sym typeface="Kanit Light"/>
              </a:defRPr>
            </a:lvl9pPr>
          </a:lstStyle>
          <a:p>
            <a:pPr marL="0" indent="0" algn="l"/>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ra Console:</a:t>
            </a:r>
          </a:p>
          <a:p>
            <a:pPr marL="0" indent="0" algn="l"/>
            <a:r>
              <a:rPr lang="en-US" dirty="0" err="1">
                <a:latin typeface="Times New Roman" panose="02020603050405020304" pitchFamily="18" charset="0"/>
                <a:ea typeface="Calibri" panose="020F0502020204030204" pitchFamily="34" charset="0"/>
              </a:rPr>
              <a:t>Thông</a:t>
            </a:r>
            <a:r>
              <a:rPr lang="en-US" dirty="0">
                <a:latin typeface="Times New Roman" panose="02020603050405020304" pitchFamily="18" charset="0"/>
                <a:ea typeface="Calibri" panose="020F0502020204030204" pitchFamily="34" charset="0"/>
              </a:rPr>
              <a:t> tin </a:t>
            </a:r>
            <a:r>
              <a:rPr lang="en-US" dirty="0" err="1">
                <a:latin typeface="Times New Roman" panose="02020603050405020304" pitchFamily="18" charset="0"/>
                <a:ea typeface="Calibri" panose="020F0502020204030204" pitchFamily="34" charset="0"/>
              </a:rPr>
              <a:t>các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phòng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trọ</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sẽ</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được</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hiển</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thị</a:t>
            </a:r>
            <a:r>
              <a:rPr lang="en-US" dirty="0">
                <a:latin typeface="Times New Roman" panose="02020603050405020304" pitchFamily="18" charset="0"/>
                <a:ea typeface="Calibri" panose="020F0502020204030204" pitchFamily="34" charset="0"/>
              </a:rPr>
              <a:t> ở console.</a:t>
            </a:r>
            <a:endParaRPr lang="vi-VN" dirty="0">
              <a:latin typeface="Times New Roman" panose="02020603050405020304" pitchFamily="18" charset="0"/>
              <a:ea typeface="Calibri" panose="020F0502020204030204" pitchFamily="34" charset="0"/>
            </a:endParaRPr>
          </a:p>
          <a:p>
            <a:pPr marL="285750" indent="-285750" algn="l">
              <a:buFontTx/>
              <a:buChar char="-"/>
            </a:pPr>
            <a:endParaRPr lang="vi-VN" sz="1800" dirty="0">
              <a:latin typeface="Times New Roman" panose="02020603050405020304" pitchFamily="18" charset="0"/>
              <a:ea typeface="Calibri" panose="020F0502020204030204" pitchFamily="34" charset="0"/>
            </a:endParaRPr>
          </a:p>
          <a:p>
            <a:pPr marL="0" indent="0" algn="l"/>
            <a:endParaRPr lang="vi-VN" sz="1800" dirty="0">
              <a:latin typeface="Times New Roman" panose="02020603050405020304" pitchFamily="18" charset="0"/>
              <a:ea typeface="Calibri" panose="020F0502020204030204" pitchFamily="34" charset="0"/>
            </a:endParaRPr>
          </a:p>
        </p:txBody>
      </p:sp>
      <p:pic>
        <p:nvPicPr>
          <p:cNvPr id="6" name="Picture 5">
            <a:extLst>
              <a:ext uri="{FF2B5EF4-FFF2-40B4-BE49-F238E27FC236}">
                <a16:creationId xmlns:a16="http://schemas.microsoft.com/office/drawing/2014/main" id="{5F9522FE-A811-43AE-853E-84802DFB58B7}"/>
              </a:ext>
            </a:extLst>
          </p:cNvPr>
          <p:cNvPicPr>
            <a:picLocks noChangeAspect="1"/>
          </p:cNvPicPr>
          <p:nvPr/>
        </p:nvPicPr>
        <p:blipFill>
          <a:blip r:embed="rId3"/>
          <a:stretch>
            <a:fillRect/>
          </a:stretch>
        </p:blipFill>
        <p:spPr>
          <a:xfrm>
            <a:off x="3944600" y="863575"/>
            <a:ext cx="4875699" cy="3955521"/>
          </a:xfrm>
          <a:prstGeom prst="rect">
            <a:avLst/>
          </a:prstGeom>
        </p:spPr>
      </p:pic>
    </p:spTree>
    <p:extLst>
      <p:ext uri="{BB962C8B-B14F-4D97-AF65-F5344CB8AC3E}">
        <p14:creationId xmlns:p14="http://schemas.microsoft.com/office/powerpoint/2010/main" val="54409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82"/>
                                        </p:tgtEl>
                                        <p:attrNameLst>
                                          <p:attrName>style.visibility</p:attrName>
                                        </p:attrNameLst>
                                      </p:cBhvr>
                                      <p:to>
                                        <p:strVal val="visible"/>
                                      </p:to>
                                    </p:set>
                                    <p:animEffect transition="in" filter="fade">
                                      <p:cBhvr>
                                        <p:cTn id="12" dur="1000"/>
                                        <p:tgtEl>
                                          <p:spTgt spid="882"/>
                                        </p:tgtEl>
                                      </p:cBhvr>
                                    </p:animEffect>
                                    <p:anim calcmode="lin" valueType="num">
                                      <p:cBhvr>
                                        <p:cTn id="13" dur="1000" fill="hold"/>
                                        <p:tgtEl>
                                          <p:spTgt spid="882"/>
                                        </p:tgtEl>
                                        <p:attrNameLst>
                                          <p:attrName>ppt_x</p:attrName>
                                        </p:attrNameLst>
                                      </p:cBhvr>
                                      <p:tavLst>
                                        <p:tav tm="0">
                                          <p:val>
                                            <p:strVal val="#ppt_x"/>
                                          </p:val>
                                        </p:tav>
                                        <p:tav tm="100000">
                                          <p:val>
                                            <p:strVal val="#ppt_x"/>
                                          </p:val>
                                        </p:tav>
                                      </p:tavLst>
                                    </p:anim>
                                    <p:anim calcmode="lin" valueType="num">
                                      <p:cBhvr>
                                        <p:cTn id="14" dur="1000" fill="hold"/>
                                        <p:tgtEl>
                                          <p:spTgt spid="8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Math Subject for High school - 9th Grade: Polynomial Expressions by Slidesgo">
  <a:themeElements>
    <a:clrScheme name="Simple Light">
      <a:dk1>
        <a:srgbClr val="8C8C8C"/>
      </a:dk1>
      <a:lt1>
        <a:srgbClr val="FFFFFF"/>
      </a:lt1>
      <a:dk2>
        <a:srgbClr val="F2F2F2"/>
      </a:dk2>
      <a:lt2>
        <a:srgbClr val="D9D9D9"/>
      </a:lt2>
      <a:accent1>
        <a:srgbClr val="BFBFBF"/>
      </a:accent1>
      <a:accent2>
        <a:srgbClr val="737373"/>
      </a:accent2>
      <a:accent3>
        <a:srgbClr val="FFFFFF"/>
      </a:accent3>
      <a:accent4>
        <a:srgbClr val="FFFFFF"/>
      </a:accent4>
      <a:accent5>
        <a:srgbClr val="FFFFFF"/>
      </a:accent5>
      <a:accent6>
        <a:srgbClr val="FFFFFF"/>
      </a:accent6>
      <a:hlink>
        <a:srgbClr val="7373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1797</TotalTime>
  <Words>886</Words>
  <Application>Microsoft Office PowerPoint</Application>
  <PresentationFormat>On-screen Show (16:9)</PresentationFormat>
  <Paragraphs>86</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Roboto Condensed Light</vt:lpstr>
      <vt:lpstr>Kanit</vt:lpstr>
      <vt:lpstr>Arial</vt:lpstr>
      <vt:lpstr>Microsoft PhagsPa</vt:lpstr>
      <vt:lpstr>Times New Roman</vt:lpstr>
      <vt:lpstr>Kanit Light</vt:lpstr>
      <vt:lpstr>Krona One</vt:lpstr>
      <vt:lpstr>Math Subject for High school - 9th Grade: Polynomial Expressions by Slidesgo</vt:lpstr>
      <vt:lpstr>Xây dựng ứng dụng quản lý thông tin nhà trọ với C++ </vt:lpstr>
      <vt:lpstr>Thành viên nhóm</vt:lpstr>
      <vt:lpstr>Mục lục</vt:lpstr>
      <vt:lpstr>01</vt:lpstr>
      <vt:lpstr>PowerPoint Presentation</vt:lpstr>
      <vt:lpstr>02</vt:lpstr>
      <vt:lpstr>Ứng dụng với mục đích đáp ứng các chức năng sau đây:</vt:lpstr>
      <vt:lpstr>2.1.Nhập dữ liệu phòng trọ</vt:lpstr>
      <vt:lpstr>2.2.Hiển thị thông tin các phòng trọ</vt:lpstr>
      <vt:lpstr>2.2.Hiển thị thông tin các phòng trọ</vt:lpstr>
      <vt:lpstr>2.3.Thêm phòng trọ</vt:lpstr>
      <vt:lpstr>2.4.Xoá phòng trọ</vt:lpstr>
      <vt:lpstr>2.5.Tìm phòng trọ có chỉ số điện cao nhất</vt:lpstr>
      <vt:lpstr>2.6.Tìm người trong phòng trọ.</vt:lpstr>
      <vt:lpstr>2.7.Đếm số phòng trọ có đơn giá phòng cao nhất.</vt:lpstr>
      <vt:lpstr>2.8.Đếm số phòng trọ có người thuê với năm sinh  nhỏ hơn 2002. </vt:lpstr>
      <vt:lpstr>2.9.Tính tổng chỉ số điện của tất cả phòng trọ </vt:lpstr>
      <vt:lpstr>2.10.Tìm đường đi từ phòng trọ này đến phòng trọ kia bằng thuật giải BFS.  </vt:lpstr>
      <vt:lpstr>03</vt:lpstr>
      <vt:lpstr>04</vt:lpstr>
      <vt:lpstr>4.Nhận xét </vt:lpstr>
      <vt:lpstr>Q&amp;A</vt:lpstr>
      <vt:lpstr>Cảm ơn cô và các bạn đã lắng nghe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thông tin nhà trọ với C++</dc:title>
  <dc:creator>My</dc:creator>
  <cp:lastModifiedBy>Nguyễn Võ Văn Thiện</cp:lastModifiedBy>
  <cp:revision>35</cp:revision>
  <dcterms:modified xsi:type="dcterms:W3CDTF">2022-01-17T17:07:20Z</dcterms:modified>
</cp:coreProperties>
</file>