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</a:rPr>
              <a:t>ĐẠI</a:t>
            </a:r>
            <a:r>
              <a:rPr lang="en-US" sz="3200" b="1" baseline="0" dirty="0" smtClean="0">
                <a:solidFill>
                  <a:srgbClr val="FFFF00"/>
                </a:solidFill>
                <a:latin typeface="Times New Roman" pitchFamily="18" charset="0"/>
              </a:rPr>
              <a:t> HỌC SÀI GÒN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596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600"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8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3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6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4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7: SYSTEM LOG – LẬP LỊCH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LƯƠNG MINH HUẤN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system log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system log</a:t>
            </a:r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7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KHÁI NIỆM SYSTEM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log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file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,…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Káº¿t quáº£ hÃ¬nh áº£nh cho system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2305050"/>
            <a:ext cx="4629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system 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87" y="2820033"/>
            <a:ext cx="4789955" cy="390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1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NIỆM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log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vi-VN" dirty="0"/>
              <a:t>Log Access: Là log ghi lại toàn bộ thông tin truy cập của người dùng tới hệ thống, truy cập của các ứng dụng tới cơ sở dữ liệu…</a:t>
            </a:r>
          </a:p>
          <a:p>
            <a:pPr lvl="1"/>
            <a:r>
              <a:rPr lang="en-US" dirty="0"/>
              <a:t>Log Event: </a:t>
            </a:r>
            <a:r>
              <a:rPr lang="en-US" dirty="0" err="1"/>
              <a:t>là</a:t>
            </a:r>
            <a:r>
              <a:rPr lang="en-US" dirty="0"/>
              <a:t> log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Log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log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…</a:t>
            </a:r>
          </a:p>
          <a:p>
            <a:pPr lvl="1"/>
            <a:r>
              <a:rPr lang="vi-VN" dirty="0"/>
              <a:t>Log Device: là log ghi lại tình trạng hoạt động của các thiết bị phần cứng và phần mềm đang được sử dụng: Router, Switch, IDS, IPS…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SYSTEM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system log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 </a:t>
            </a:r>
            <a:r>
              <a:rPr lang="en-US" dirty="0" err="1" smtClean="0"/>
              <a:t>hoặc</a:t>
            </a:r>
            <a:r>
              <a:rPr lang="en-US" dirty="0" smtClean="0"/>
              <a:t> Linux.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Log.io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Centos 7</a:t>
            </a:r>
          </a:p>
          <a:p>
            <a:pPr lvl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Event viewer </a:t>
            </a:r>
            <a:r>
              <a:rPr lang="en-US" dirty="0" err="1" smtClean="0"/>
              <a:t>của</a:t>
            </a:r>
            <a:r>
              <a:rPr lang="en-US" dirty="0" smtClean="0"/>
              <a:t> Windows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KHÁI NIỆM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backup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hay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hẹn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724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E5B4DEA-E558-41A6-A383-0016FB3C2CE0}" vid="{7843DDF4-6A9C-45B1-AD7A-26D4299BB8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310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Theme1</vt:lpstr>
      <vt:lpstr>CHƯƠNG 7: SYSTEM LOG – LẬP LỊCH</vt:lpstr>
      <vt:lpstr>NỘI DUNG</vt:lpstr>
      <vt:lpstr>KHÁI NIỆM SYSTEM LOG</vt:lpstr>
      <vt:lpstr>KHÁI NIỆM SYSTEM LOG</vt:lpstr>
      <vt:lpstr>QUẢN LÝ SYSTEM LOG</vt:lpstr>
      <vt:lpstr>KHÁI NIỆM LẬP LỊCH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7: SYSTEM LOG</dc:title>
  <dc:creator>huanluongminh@gmail.com</dc:creator>
  <cp:lastModifiedBy>huanluongminh@gmail.com</cp:lastModifiedBy>
  <cp:revision>3</cp:revision>
  <dcterms:created xsi:type="dcterms:W3CDTF">2018-07-05T07:41:17Z</dcterms:created>
  <dcterms:modified xsi:type="dcterms:W3CDTF">2018-07-05T08:03:39Z</dcterms:modified>
</cp:coreProperties>
</file>