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handoutMasterIdLst>
    <p:handoutMasterId r:id="rId20"/>
  </p:handoutMasterIdLst>
  <p:sldIdLst>
    <p:sldId id="257" r:id="rId3"/>
    <p:sldId id="258" r:id="rId4"/>
    <p:sldId id="260" r:id="rId5"/>
    <p:sldId id="301" r:id="rId6"/>
    <p:sldId id="348" r:id="rId7"/>
    <p:sldId id="349" r:id="rId8"/>
    <p:sldId id="335" r:id="rId9"/>
    <p:sldId id="354" r:id="rId10"/>
    <p:sldId id="355" r:id="rId11"/>
    <p:sldId id="356" r:id="rId12"/>
    <p:sldId id="357" r:id="rId13"/>
    <p:sldId id="358" r:id="rId14"/>
    <p:sldId id="359" r:id="rId15"/>
    <p:sldId id="360" r:id="rId16"/>
    <p:sldId id="361" r:id="rId17"/>
    <p:sldId id="284" r:id="rId18"/>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2B3C5"/>
    <a:srgbClr val="FFBF53"/>
    <a:srgbClr val="6A3C7C"/>
    <a:srgbClr val="F074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p:restoredLeft sz="15620"/>
    <p:restoredTop sz="94660"/>
  </p:normalViewPr>
  <p:slideViewPr>
    <p:cSldViewPr snapToGrid="0" showGuides="1">
      <p:cViewPr>
        <p:scale>
          <a:sx n="66" d="100"/>
          <a:sy n="66" d="100"/>
        </p:scale>
        <p:origin x="2118" y="1344"/>
      </p:cViewPr>
      <p:guideLst>
        <p:guide orient="horz" pos="2222"/>
        <p:guide pos="2907"/>
      </p:guideLst>
    </p:cSldViewPr>
  </p:slideViewPr>
  <p:notesTextViewPr>
    <p:cViewPr>
      <p:scale>
        <a:sx n="1" d="1"/>
        <a:sy n="1" d="1"/>
      </p:scale>
      <p:origin x="0" y="0"/>
    </p:cViewPr>
  </p:notesTextViewPr>
  <p:sorterViewPr showFormatting="0">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cs typeface="Calibri" panose="020F0502020204030204" pitchFamily="34" charset="0"/>
              </a:defRPr>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cs typeface="Calibri" panose="020F0502020204030204" pitchFamily="34" charset="0"/>
              </a:defRPr>
            </a:lvl1pPr>
          </a:lstStyle>
          <a:p>
            <a:pPr fontAlgn="base"/>
            <a:fld id="{D2A48B96-639E-45A3-A0BA-2464DFDB1FAA}" type="datetimeFigureOut">
              <a:rPr lang="zh-CN" altLang="en-US" strike="noStrike" noProof="1" smtClean="0">
                <a:latin typeface="Calibri" panose="020F0502020204030204" pitchFamily="34" charset="0"/>
                <a:ea typeface="SimSun" panose="02010600030101010101" pitchFamily="2" charset="-122"/>
              </a:rPr>
            </a:fld>
            <a:endParaRPr lang="zh-CN" altLang="en-US" strike="noStrike" noProof="1"/>
          </a:p>
        </p:txBody>
      </p:sp>
      <p:sp>
        <p:nvSpPr>
          <p:cNvPr id="3076"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3077"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p>
            <a:pPr lvl="0"/>
            <a:r>
              <a:rPr lang="zh-CN" altLang="en-US"/>
              <a:t>Click to edit Master title style</a:t>
            </a:r>
            <a:endParaRPr lang="zh-CN" altLang="en-US"/>
          </a:p>
          <a:p>
            <a:pPr lvl="1" indent="0"/>
            <a:r>
              <a:rPr lang="zh-CN" altLang="en-US"/>
              <a:t>Second level</a:t>
            </a:r>
            <a:endParaRPr lang="zh-CN" altLang="en-US"/>
          </a:p>
          <a:p>
            <a:pPr lvl="2" indent="0"/>
            <a:r>
              <a:rPr lang="zh-CN" altLang="en-US"/>
              <a:t>Third level</a:t>
            </a:r>
            <a:endParaRPr lang="zh-CN" altLang="en-US"/>
          </a:p>
          <a:p>
            <a:pPr lvl="3" indent="0"/>
            <a:r>
              <a:rPr lang="zh-CN" altLang="en-US"/>
              <a:t>Fouth level</a:t>
            </a:r>
            <a:endParaRPr lang="zh-CN" altLang="en-US"/>
          </a:p>
          <a:p>
            <a:pPr lvl="4" indent="0"/>
            <a:r>
              <a:rPr lang="zh-CN" altLang="en-US"/>
              <a:t>Fifth level</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cs typeface="Calibri" panose="020F0502020204030204" pitchFamily="34" charset="0"/>
              </a:defRPr>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cs typeface="Calibri" panose="020F0502020204030204" pitchFamily="34" charset="0"/>
              </a:defRPr>
            </a:lvl1pPr>
          </a:lstStyle>
          <a:p>
            <a:pPr fontAlgn="base"/>
            <a:fld id="{A6837353-30EB-4A48-80EB-173D804AEFBD}" type="slidenum">
              <a:rPr lang="zh-CN" altLang="en-US" strike="noStrike" noProof="1" smtClean="0">
                <a:latin typeface="Calibri" panose="020F0502020204030204" pitchFamily="34" charset="0"/>
                <a:ea typeface="SimSun" panose="02010600030101010101" pitchFamily="2" charset="-122"/>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Calibri" panose="020F0502020204030204" pitchFamily="34" charset="0"/>
      </a:defRPr>
    </a:lvl1pPr>
    <a:lvl2pPr marL="457200" algn="l" defTabSz="914400" rtl="0" eaLnBrk="1" latinLnBrk="0" hangingPunct="1">
      <a:defRPr sz="1200" kern="1200">
        <a:solidFill>
          <a:schemeClr val="tx1"/>
        </a:solidFill>
        <a:latin typeface="+mn-lt"/>
        <a:ea typeface="+mn-ea"/>
        <a:cs typeface="Calibri" panose="020F0502020204030204" pitchFamily="34" charset="0"/>
      </a:defRPr>
    </a:lvl2pPr>
    <a:lvl3pPr marL="914400" algn="l" defTabSz="914400" rtl="0" eaLnBrk="1" latinLnBrk="0" hangingPunct="1">
      <a:defRPr sz="1200" kern="1200">
        <a:solidFill>
          <a:schemeClr val="tx1"/>
        </a:solidFill>
        <a:latin typeface="+mn-lt"/>
        <a:ea typeface="+mn-ea"/>
        <a:cs typeface="Calibri" panose="020F0502020204030204" pitchFamily="34" charset="0"/>
      </a:defRPr>
    </a:lvl3pPr>
    <a:lvl4pPr marL="1371600" algn="l" defTabSz="914400" rtl="0" eaLnBrk="1" latinLnBrk="0" hangingPunct="1">
      <a:defRPr sz="1200" kern="1200">
        <a:solidFill>
          <a:schemeClr val="tx1"/>
        </a:solidFill>
        <a:latin typeface="+mn-lt"/>
        <a:ea typeface="+mn-ea"/>
        <a:cs typeface="Calibri" panose="020F0502020204030204" pitchFamily="34" charset="0"/>
      </a:defRPr>
    </a:lvl4pPr>
    <a:lvl5pPr marL="1828800" algn="l" defTabSz="914400" rtl="0" eaLnBrk="1" latinLnBrk="0" hangingPunct="1">
      <a:defRPr sz="1200" kern="1200">
        <a:solidFill>
          <a:schemeClr val="tx1"/>
        </a:solidFill>
        <a:latin typeface="+mn-lt"/>
        <a:ea typeface="+mn-ea"/>
        <a:cs typeface="Calibri" panose="020F050202020403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pPr fontAlgn="auto"/>
            <a:r>
              <a:rPr lang="zh-CN" altLang="en-US" strike="noStrike" noProof="1" smtClean="0">
                <a:sym typeface="+mn-ea"/>
              </a:rPr>
              <a:t>Click here to edit the master title style</a:t>
            </a:r>
            <a:endParaRPr lang="zh-CN" altLang="en-US" strike="noStrike" noProof="1"/>
          </a:p>
        </p:txBody>
      </p:sp>
      <p:sp>
        <p:nvSpPr>
          <p:cNvPr id="3" name="内容占位符 2"/>
          <p:cNvSpPr>
            <a:spLocks noGrp="1"/>
          </p:cNvSpPr>
          <p:nvPr>
            <p:ph idx="1" hasCustomPrompt="1"/>
          </p:nvPr>
        </p:nvSpPr>
        <p:spPr/>
        <p:txBody>
          <a:bodyPr/>
          <a:lstStyle/>
          <a:p>
            <a:pPr lvl="1" fontAlgn="auto"/>
            <a:r>
              <a:rPr lang="zh-CN" altLang="en-US" sz="2800" strike="noStrike" noProof="1" dirty="0">
                <a:sym typeface="+mn-ea"/>
              </a:rPr>
              <a:t>Click here to edit the master text style</a:t>
            </a:r>
            <a:endParaRPr lang="zh-CN" altLang="en-US" sz="2800" strike="noStrike" noProof="1" dirty="0"/>
          </a:p>
          <a:p>
            <a:pPr lvl="1" fontAlgn="auto"/>
            <a:r>
              <a:rPr lang="zh-CN" altLang="en-US" sz="2800" strike="noStrike" noProof="1" dirty="0">
                <a:sym typeface="+mn-ea"/>
              </a:rPr>
              <a:t>The second level</a:t>
            </a:r>
            <a:endParaRPr lang="zh-CN" altLang="en-US" sz="2800" strike="noStrike" noProof="1" dirty="0"/>
          </a:p>
          <a:p>
            <a:pPr lvl="2" fontAlgn="auto"/>
            <a:r>
              <a:rPr lang="zh-CN" altLang="en-US" sz="2800" strike="noStrike" noProof="1" dirty="0">
                <a:sym typeface="+mn-ea"/>
              </a:rPr>
              <a:t>The third level</a:t>
            </a:r>
            <a:endParaRPr lang="zh-CN" altLang="en-US" sz="2800" strike="noStrike" noProof="1" dirty="0"/>
          </a:p>
          <a:p>
            <a:pPr lvl="3" fontAlgn="auto"/>
            <a:r>
              <a:rPr lang="zh-CN" altLang="en-US" sz="2800" strike="noStrike" noProof="1" dirty="0">
                <a:sym typeface="+mn-ea"/>
              </a:rPr>
              <a:t>The fourth level</a:t>
            </a:r>
            <a:endParaRPr lang="zh-CN" altLang="en-US" sz="2800" strike="noStrike" noProof="1" dirty="0"/>
          </a:p>
          <a:p>
            <a:pPr lvl="4" fontAlgn="auto"/>
            <a:r>
              <a:rPr lang="zh-CN" altLang="en-US" sz="2800" strike="noStrike" noProof="1" dirty="0">
                <a:sym typeface="+mn-ea"/>
              </a:rPr>
              <a:t>Fifth level</a:t>
            </a:r>
            <a:endParaRPr lang="zh-CN" altLang="en-US" strike="noStrike" noProof="1"/>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DF697218-550F-4C49-A56B-831D64D4BF2A}"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Calibri" panose="020F0502020204030204" pitchFamily="34" charset="0"/>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Calibri" panose="020F050202020403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image" Target="../media/image1.pn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p>
            <a:pPr lvl="0"/>
            <a:r>
              <a:rPr lang="zh-CN" altLang="en-US"/>
              <a:t>Click here to edit the master title style</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p>
            <a:pPr lvl="1" indent="-228600"/>
            <a:r>
              <a:rPr lang="zh-CN" altLang="en-US" dirty="0"/>
              <a:t>Click here to edit the master text style</a:t>
            </a:r>
            <a:endParaRPr lang="zh-CN" altLang="en-US" dirty="0"/>
          </a:p>
          <a:p>
            <a:pPr lvl="1" indent="-228600"/>
            <a:r>
              <a:rPr lang="zh-CN" altLang="en-US" dirty="0"/>
              <a:t>The second level</a:t>
            </a:r>
            <a:endParaRPr lang="zh-CN" altLang="en-US" dirty="0"/>
          </a:p>
          <a:p>
            <a:pPr lvl="2" indent="-228600"/>
            <a:r>
              <a:rPr lang="zh-CN" altLang="en-US" dirty="0"/>
              <a:t>The third level</a:t>
            </a:r>
            <a:endParaRPr lang="zh-CN" altLang="en-US" dirty="0"/>
          </a:p>
          <a:p>
            <a:pPr lvl="3" indent="-228600"/>
            <a:r>
              <a:rPr lang="zh-CN" altLang="en-US" dirty="0"/>
              <a:t>The fourth level</a:t>
            </a:r>
            <a:endParaRPr lang="zh-CN" altLang="en-US" dirty="0"/>
          </a:p>
          <a:p>
            <a:pPr lvl="4" indent="-228600"/>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cs typeface="Calibri" panose="020F050202020403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cs typeface="Calibri" panose="020F050202020403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F697218-550F-4C49-A56B-831D64D4BF2A}"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Calibri" panose="020F0502020204030204" pitchFamily="34" charset="0"/>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Calibri" panose="020F05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椭圆 4"/>
          <p:cNvSpPr/>
          <p:nvPr/>
        </p:nvSpPr>
        <p:spPr>
          <a:xfrm>
            <a:off x="9482138" y="2987675"/>
            <a:ext cx="1865313" cy="18637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任意多边形 5"/>
          <p:cNvSpPr/>
          <p:nvPr/>
        </p:nvSpPr>
        <p:spPr>
          <a:xfrm>
            <a:off x="9609138" y="-7937"/>
            <a:ext cx="2582863" cy="2917825"/>
          </a:xfrm>
          <a:custGeom>
            <a:avLst/>
            <a:gdLst>
              <a:gd name="connsiteX0" fmla="*/ 464944 w 2582970"/>
              <a:gd name="connsiteY0" fmla="*/ 0 h 2918147"/>
              <a:gd name="connsiteX1" fmla="*/ 2582970 w 2582970"/>
              <a:gd name="connsiteY1" fmla="*/ 0 h 2918147"/>
              <a:gd name="connsiteX2" fmla="*/ 2582970 w 2582970"/>
              <a:gd name="connsiteY2" fmla="*/ 2698179 h 2918147"/>
              <a:gd name="connsiteX3" fmla="*/ 2566138 w 2582970"/>
              <a:gd name="connsiteY3" fmla="*/ 2708404 h 2918147"/>
              <a:gd name="connsiteX4" fmla="*/ 1737800 w 2582970"/>
              <a:gd name="connsiteY4" fmla="*/ 2918147 h 2918147"/>
              <a:gd name="connsiteX5" fmla="*/ 0 w 2582970"/>
              <a:gd name="connsiteY5" fmla="*/ 1180347 h 2918147"/>
              <a:gd name="connsiteX6" fmla="*/ 396829 w 2582970"/>
              <a:gd name="connsiteY6" fmla="*/ 74945 h 2918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2970" h="2918147">
                <a:moveTo>
                  <a:pt x="464944" y="0"/>
                </a:moveTo>
                <a:lnTo>
                  <a:pt x="2582970" y="0"/>
                </a:lnTo>
                <a:lnTo>
                  <a:pt x="2582970" y="2698179"/>
                </a:lnTo>
                <a:lnTo>
                  <a:pt x="2566138" y="2708404"/>
                </a:lnTo>
                <a:cubicBezTo>
                  <a:pt x="2319904" y="2842167"/>
                  <a:pt x="2037725" y="2918147"/>
                  <a:pt x="1737800" y="2918147"/>
                </a:cubicBezTo>
                <a:cubicBezTo>
                  <a:pt x="778040" y="2918147"/>
                  <a:pt x="0" y="2140107"/>
                  <a:pt x="0" y="1180347"/>
                </a:cubicBezTo>
                <a:cubicBezTo>
                  <a:pt x="0" y="760452"/>
                  <a:pt x="148922" y="375339"/>
                  <a:pt x="396829" y="74945"/>
                </a:cubicBezTo>
                <a:close/>
              </a:path>
            </a:pathLst>
          </a:cu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6"/>
          <p:cNvSpPr/>
          <p:nvPr/>
        </p:nvSpPr>
        <p:spPr>
          <a:xfrm>
            <a:off x="8058468" y="1705610"/>
            <a:ext cx="1722438" cy="17224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8" name="椭圆 7"/>
          <p:cNvSpPr/>
          <p:nvPr/>
        </p:nvSpPr>
        <p:spPr>
          <a:xfrm>
            <a:off x="9993948" y="5550535"/>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9" name="椭圆 8"/>
          <p:cNvSpPr/>
          <p:nvPr/>
        </p:nvSpPr>
        <p:spPr>
          <a:xfrm>
            <a:off x="11069638" y="5038725"/>
            <a:ext cx="603250"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0" name="任意多边形 9"/>
          <p:cNvSpPr/>
          <p:nvPr/>
        </p:nvSpPr>
        <p:spPr>
          <a:xfrm>
            <a:off x="10621963" y="6037263"/>
            <a:ext cx="1570038" cy="820738"/>
          </a:xfrm>
          <a:custGeom>
            <a:avLst/>
            <a:gdLst>
              <a:gd name="connsiteX0" fmla="*/ 1049802 w 1569631"/>
              <a:gd name="connsiteY0" fmla="*/ 0 h 821301"/>
              <a:gd name="connsiteX1" fmla="*/ 1472572 w 1569631"/>
              <a:gd name="connsiteY1" fmla="*/ 85354 h 821301"/>
              <a:gd name="connsiteX2" fmla="*/ 1569631 w 1569631"/>
              <a:gd name="connsiteY2" fmla="*/ 138036 h 821301"/>
              <a:gd name="connsiteX3" fmla="*/ 1569631 w 1569631"/>
              <a:gd name="connsiteY3" fmla="*/ 821301 h 821301"/>
              <a:gd name="connsiteX4" fmla="*/ 0 w 1569631"/>
              <a:gd name="connsiteY4" fmla="*/ 821301 h 821301"/>
              <a:gd name="connsiteX5" fmla="*/ 49028 w 1569631"/>
              <a:gd name="connsiteY5" fmla="*/ 663358 h 821301"/>
              <a:gd name="connsiteX6" fmla="*/ 1049802 w 1569631"/>
              <a:gd name="connsiteY6" fmla="*/ 0 h 821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9631" h="821301">
                <a:moveTo>
                  <a:pt x="1049802" y="0"/>
                </a:moveTo>
                <a:cubicBezTo>
                  <a:pt x="1199765" y="0"/>
                  <a:pt x="1342629" y="30393"/>
                  <a:pt x="1472572" y="85354"/>
                </a:cubicBezTo>
                <a:lnTo>
                  <a:pt x="1569631" y="138036"/>
                </a:lnTo>
                <a:lnTo>
                  <a:pt x="1569631" y="821301"/>
                </a:lnTo>
                <a:lnTo>
                  <a:pt x="0" y="821301"/>
                </a:lnTo>
                <a:lnTo>
                  <a:pt x="49028" y="663358"/>
                </a:lnTo>
                <a:cubicBezTo>
                  <a:pt x="213912" y="273531"/>
                  <a:pt x="599914" y="0"/>
                  <a:pt x="1049802" y="0"/>
                </a:cubicBezTo>
                <a:close/>
              </a:path>
            </a:pathLst>
          </a:cu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1" name="椭圆 10"/>
          <p:cNvSpPr/>
          <p:nvPr/>
        </p:nvSpPr>
        <p:spPr>
          <a:xfrm>
            <a:off x="8931275" y="255588"/>
            <a:ext cx="1033463" cy="103505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11545888" y="3175000"/>
            <a:ext cx="482600" cy="4841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9658350" y="5138738"/>
            <a:ext cx="322263" cy="32067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椭圆 13"/>
          <p:cNvSpPr/>
          <p:nvPr/>
        </p:nvSpPr>
        <p:spPr>
          <a:xfrm>
            <a:off x="7707313" y="4065588"/>
            <a:ext cx="785813" cy="785813"/>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5" name="椭圆 14"/>
          <p:cNvSpPr/>
          <p:nvPr/>
        </p:nvSpPr>
        <p:spPr>
          <a:xfrm>
            <a:off x="9091613" y="4211638"/>
            <a:ext cx="398463" cy="398463"/>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grpSp>
        <p:nvGrpSpPr>
          <p:cNvPr id="24" name="组合 23"/>
          <p:cNvGrpSpPr/>
          <p:nvPr/>
        </p:nvGrpSpPr>
        <p:grpSpPr>
          <a:xfrm>
            <a:off x="3084830" y="1577975"/>
            <a:ext cx="1331913" cy="1331913"/>
            <a:chOff x="139391" y="1379571"/>
            <a:chExt cx="1651309" cy="1651309"/>
          </a:xfrm>
        </p:grpSpPr>
        <p:sp>
          <p:nvSpPr>
            <p:cNvPr id="27" name="椭圆 24"/>
            <p:cNvSpPr/>
            <p:nvPr/>
          </p:nvSpPr>
          <p:spPr>
            <a:xfrm>
              <a:off x="139391" y="1379571"/>
              <a:ext cx="1651309" cy="1651309"/>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8" name="椭圆 25"/>
            <p:cNvSpPr/>
            <p:nvPr/>
          </p:nvSpPr>
          <p:spPr>
            <a:xfrm>
              <a:off x="269291" y="1497662"/>
              <a:ext cx="1417095" cy="1415127"/>
            </a:xfrm>
            <a:prstGeom prst="ellipse">
              <a:avLst/>
            </a:prstGeom>
            <a:solidFill>
              <a:srgbClr val="02B3C5"/>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1" name="文本框 26"/>
            <p:cNvSpPr txBox="1"/>
            <p:nvPr/>
          </p:nvSpPr>
          <p:spPr>
            <a:xfrm>
              <a:off x="517932" y="1562368"/>
              <a:ext cx="867858" cy="1372220"/>
            </a:xfrm>
            <a:prstGeom prst="rect">
              <a:avLst/>
            </a:prstGeom>
            <a:noFill/>
            <a:ln w="9525">
              <a:noFill/>
            </a:ln>
          </p:spPr>
          <p:txBody>
            <a:bodyPr anchor="t">
              <a:spAutoFit/>
            </a:bodyPr>
            <a:p>
              <a:pPr>
                <a:buFont typeface="Arial" panose="020B0604020202020204" pitchFamily="34" charset="0"/>
              </a:pPr>
              <a:r>
                <a:rPr lang="en-US" altLang="zh-CN" sz="6600" dirty="0">
                  <a:solidFill>
                    <a:schemeClr val="bg1"/>
                  </a:solidFill>
                  <a:ea typeface="SimSun" panose="02010600030101010101" pitchFamily="2" charset="-122"/>
                  <a:cs typeface="Calibri" panose="020F0502020204030204" pitchFamily="34" charset="0"/>
                </a:rPr>
                <a:t>Ó</a:t>
              </a:r>
              <a:endParaRPr lang="en-US" altLang="zh-CN" sz="6600" dirty="0">
                <a:solidFill>
                  <a:schemeClr val="bg1"/>
                </a:solidFill>
                <a:ea typeface="SimSun" panose="02010600030101010101" pitchFamily="2" charset="-122"/>
                <a:cs typeface="Calibri" panose="020F0502020204030204" pitchFamily="34" charset="0"/>
              </a:endParaRPr>
            </a:p>
          </p:txBody>
        </p:sp>
      </p:grpSp>
      <p:grpSp>
        <p:nvGrpSpPr>
          <p:cNvPr id="32" name="组合 27"/>
          <p:cNvGrpSpPr/>
          <p:nvPr/>
        </p:nvGrpSpPr>
        <p:grpSpPr>
          <a:xfrm>
            <a:off x="4509135" y="1577975"/>
            <a:ext cx="1331913" cy="1331913"/>
            <a:chOff x="139391" y="1379571"/>
            <a:chExt cx="1651309" cy="1651309"/>
          </a:xfrm>
        </p:grpSpPr>
        <p:sp>
          <p:nvSpPr>
            <p:cNvPr id="33" name="椭圆 28"/>
            <p:cNvSpPr/>
            <p:nvPr/>
          </p:nvSpPr>
          <p:spPr>
            <a:xfrm>
              <a:off x="139391" y="1379571"/>
              <a:ext cx="1651309" cy="1651309"/>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4" name="椭圆 29"/>
            <p:cNvSpPr/>
            <p:nvPr/>
          </p:nvSpPr>
          <p:spPr>
            <a:xfrm>
              <a:off x="269291" y="1497662"/>
              <a:ext cx="1417095" cy="1415127"/>
            </a:xfrm>
            <a:prstGeom prst="ellipse">
              <a:avLst/>
            </a:prstGeom>
            <a:solidFill>
              <a:srgbClr val="6A3C7C"/>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5" name="文本框 30"/>
            <p:cNvSpPr txBox="1"/>
            <p:nvPr/>
          </p:nvSpPr>
          <p:spPr>
            <a:xfrm>
              <a:off x="449577" y="1562219"/>
              <a:ext cx="867577" cy="1372220"/>
            </a:xfrm>
            <a:prstGeom prst="rect">
              <a:avLst/>
            </a:prstGeom>
            <a:noFill/>
            <a:ln w="9525">
              <a:noFill/>
            </a:ln>
          </p:spPr>
          <p:txBody>
            <a:bodyPr wrap="square" anchor="t">
              <a:spAutoFit/>
            </a:bodyPr>
            <a:p>
              <a:pPr>
                <a:buFont typeface="Arial" panose="020B0604020202020204" pitchFamily="34" charset="0"/>
              </a:pPr>
              <a:r>
                <a:rPr lang="en-US" altLang="zh-CN" sz="6600" dirty="0">
                  <a:solidFill>
                    <a:schemeClr val="bg1"/>
                  </a:solidFill>
                  <a:ea typeface="SimSun" panose="02010600030101010101" pitchFamily="2" charset="-122"/>
                  <a:cs typeface="Calibri" panose="020F0502020204030204" pitchFamily="34" charset="0"/>
                </a:rPr>
                <a:t>M</a:t>
              </a:r>
              <a:endParaRPr lang="en-US" altLang="zh-CN" sz="6600" dirty="0">
                <a:solidFill>
                  <a:schemeClr val="bg1"/>
                </a:solidFill>
                <a:ea typeface="SimSun" panose="02010600030101010101" pitchFamily="2" charset="-122"/>
                <a:cs typeface="Calibri" panose="020F0502020204030204" pitchFamily="34" charset="0"/>
              </a:endParaRPr>
            </a:p>
          </p:txBody>
        </p:sp>
      </p:grpSp>
      <p:sp>
        <p:nvSpPr>
          <p:cNvPr id="36" name="椭圆 6"/>
          <p:cNvSpPr/>
          <p:nvPr/>
        </p:nvSpPr>
        <p:spPr>
          <a:xfrm>
            <a:off x="6153785" y="1640205"/>
            <a:ext cx="1210310" cy="1243965"/>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8" name="Rectangles 37"/>
          <p:cNvSpPr/>
          <p:nvPr/>
        </p:nvSpPr>
        <p:spPr>
          <a:xfrm>
            <a:off x="6242685" y="1691005"/>
            <a:ext cx="1032510" cy="1106805"/>
          </a:xfrm>
          <a:prstGeom prst="rect">
            <a:avLst/>
          </a:prstGeom>
          <a:noFill/>
          <a:ln>
            <a:noFill/>
          </a:ln>
        </p:spPr>
        <p:txBody>
          <a:bodyPr wrap="none" rtlCol="0" anchor="t">
            <a:spAutoFit/>
          </a:bodyPr>
          <a:p>
            <a:pPr algn="ctr"/>
            <a:r>
              <a:rPr lang="en-US" altLang="zh-CN" sz="66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15</a:t>
            </a:r>
            <a:endParaRPr lang="en-US" altLang="zh-CN" sz="66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45" name="椭圆 13"/>
          <p:cNvSpPr/>
          <p:nvPr/>
        </p:nvSpPr>
        <p:spPr>
          <a:xfrm>
            <a:off x="1189990" y="4829810"/>
            <a:ext cx="687705" cy="62992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47" name="椭圆 13"/>
          <p:cNvSpPr/>
          <p:nvPr/>
        </p:nvSpPr>
        <p:spPr>
          <a:xfrm>
            <a:off x="1189990" y="5641975"/>
            <a:ext cx="687705" cy="62992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48" name="Rectangles 47"/>
          <p:cNvSpPr/>
          <p:nvPr/>
        </p:nvSpPr>
        <p:spPr>
          <a:xfrm>
            <a:off x="1263650" y="4730115"/>
            <a:ext cx="540385" cy="829945"/>
          </a:xfrm>
          <a:prstGeom prst="rect">
            <a:avLst/>
          </a:prstGeom>
          <a:noFill/>
          <a:ln>
            <a:noFill/>
          </a:ln>
        </p:spPr>
        <p:txBody>
          <a:bodyPr wrap="square" rtlCol="0" anchor="t">
            <a:spAutoFit/>
          </a:bodyPr>
          <a:p>
            <a:pPr algn="ctr"/>
            <a:r>
              <a:rPr lang="en-US" altLang="zh-CN" sz="4800" b="1">
                <a:solidFill>
                  <a:schemeClr val="bg2"/>
                </a:solidFill>
                <a:effectLst>
                  <a:innerShdw blurRad="63500" dist="50800" dir="13500000">
                    <a:srgbClr val="000000">
                      <a:alpha val="50000"/>
                    </a:srgbClr>
                  </a:innerShdw>
                </a:effectLst>
              </a:rPr>
              <a:t>3</a:t>
            </a:r>
            <a:endParaRPr lang="en-US" altLang="zh-CN" sz="4800" b="1">
              <a:solidFill>
                <a:schemeClr val="bg2"/>
              </a:solidFill>
              <a:effectLst>
                <a:innerShdw blurRad="63500" dist="50800" dir="13500000">
                  <a:srgbClr val="000000">
                    <a:alpha val="50000"/>
                  </a:srgbClr>
                </a:innerShdw>
              </a:effectLst>
            </a:endParaRPr>
          </a:p>
        </p:txBody>
      </p:sp>
      <p:sp>
        <p:nvSpPr>
          <p:cNvPr id="49" name="椭圆 16"/>
          <p:cNvSpPr/>
          <p:nvPr/>
        </p:nvSpPr>
        <p:spPr>
          <a:xfrm>
            <a:off x="322580" y="1630045"/>
            <a:ext cx="1331595" cy="1332230"/>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50" name="椭圆 17"/>
          <p:cNvSpPr/>
          <p:nvPr/>
        </p:nvSpPr>
        <p:spPr>
          <a:xfrm>
            <a:off x="416560" y="1691005"/>
            <a:ext cx="1143000" cy="1141730"/>
          </a:xfrm>
          <a:prstGeom prst="ellipse">
            <a:avLst/>
          </a:prstGeom>
          <a:solidFill>
            <a:srgbClr val="F07474"/>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51" name="文本框 18"/>
          <p:cNvSpPr txBox="1"/>
          <p:nvPr/>
        </p:nvSpPr>
        <p:spPr>
          <a:xfrm>
            <a:off x="627380" y="1743075"/>
            <a:ext cx="699770" cy="1106805"/>
          </a:xfrm>
          <a:prstGeom prst="rect">
            <a:avLst/>
          </a:prstGeom>
          <a:noFill/>
          <a:ln w="9525">
            <a:noFill/>
          </a:ln>
        </p:spPr>
        <p:txBody>
          <a:bodyPr anchor="t">
            <a:spAutoFit/>
          </a:bodyPr>
          <a:p>
            <a:pPr>
              <a:buFont typeface="Arial" panose="020B0604020202020204" pitchFamily="34" charset="0"/>
            </a:pPr>
            <a:r>
              <a:rPr lang="en-US" altLang="zh-CN" sz="6600" dirty="0">
                <a:solidFill>
                  <a:schemeClr val="bg1"/>
                </a:solidFill>
                <a:ea typeface="SimSun" panose="02010600030101010101" pitchFamily="2" charset="-122"/>
                <a:cs typeface="Calibri" panose="020F0502020204030204" pitchFamily="34" charset="0"/>
              </a:rPr>
              <a:t>N</a:t>
            </a:r>
            <a:endParaRPr lang="en-US" altLang="zh-CN" sz="6600" dirty="0">
              <a:solidFill>
                <a:schemeClr val="bg1"/>
              </a:solidFill>
              <a:ea typeface="SimSun" panose="02010600030101010101" pitchFamily="2" charset="-122"/>
              <a:cs typeface="Calibri" panose="020F0502020204030204" pitchFamily="34" charset="0"/>
            </a:endParaRPr>
          </a:p>
        </p:txBody>
      </p:sp>
      <p:grpSp>
        <p:nvGrpSpPr>
          <p:cNvPr id="52" name="组合 19"/>
          <p:cNvGrpSpPr/>
          <p:nvPr/>
        </p:nvGrpSpPr>
        <p:grpSpPr>
          <a:xfrm>
            <a:off x="1698943" y="1595755"/>
            <a:ext cx="1331912" cy="1331913"/>
            <a:chOff x="139391" y="1379571"/>
            <a:chExt cx="1651309" cy="1651309"/>
          </a:xfrm>
        </p:grpSpPr>
        <p:sp>
          <p:nvSpPr>
            <p:cNvPr id="53" name="椭圆 20"/>
            <p:cNvSpPr/>
            <p:nvPr/>
          </p:nvSpPr>
          <p:spPr>
            <a:xfrm>
              <a:off x="139391" y="1379571"/>
              <a:ext cx="1651309" cy="1651309"/>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54" name="椭圆 21"/>
            <p:cNvSpPr/>
            <p:nvPr/>
          </p:nvSpPr>
          <p:spPr>
            <a:xfrm>
              <a:off x="269291" y="1497662"/>
              <a:ext cx="1417094" cy="1415127"/>
            </a:xfrm>
            <a:prstGeom prst="ellipse">
              <a:avLst/>
            </a:prstGeom>
            <a:solidFill>
              <a:srgbClr val="FFBF53"/>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55" name="文本框 22"/>
            <p:cNvSpPr txBox="1"/>
            <p:nvPr/>
          </p:nvSpPr>
          <p:spPr>
            <a:xfrm>
              <a:off x="531316" y="1497811"/>
              <a:ext cx="867858" cy="1372220"/>
            </a:xfrm>
            <a:prstGeom prst="rect">
              <a:avLst/>
            </a:prstGeom>
            <a:noFill/>
            <a:ln w="9525">
              <a:noFill/>
            </a:ln>
          </p:spPr>
          <p:txBody>
            <a:bodyPr anchor="t">
              <a:spAutoFit/>
            </a:bodyPr>
            <a:p>
              <a:pPr>
                <a:buFont typeface="Arial" panose="020B0604020202020204" pitchFamily="34" charset="0"/>
              </a:pPr>
              <a:r>
                <a:rPr lang="en-US" altLang="zh-CN" sz="6600" dirty="0">
                  <a:solidFill>
                    <a:schemeClr val="bg1"/>
                  </a:solidFill>
                  <a:ea typeface="SimSun" panose="02010600030101010101" pitchFamily="2" charset="-122"/>
                  <a:cs typeface="Calibri" panose="020F0502020204030204" pitchFamily="34" charset="0"/>
                </a:rPr>
                <a:t>H</a:t>
              </a:r>
              <a:endParaRPr lang="en-US" altLang="zh-CN" sz="6600" dirty="0">
                <a:solidFill>
                  <a:schemeClr val="bg1"/>
                </a:solidFill>
                <a:ea typeface="SimSun" panose="02010600030101010101" pitchFamily="2" charset="-122"/>
                <a:cs typeface="Calibri" panose="020F0502020204030204" pitchFamily="34" charset="0"/>
              </a:endParaRPr>
            </a:p>
          </p:txBody>
        </p:sp>
      </p:grpSp>
      <p:sp>
        <p:nvSpPr>
          <p:cNvPr id="58" name="椭圆 13"/>
          <p:cNvSpPr/>
          <p:nvPr/>
        </p:nvSpPr>
        <p:spPr>
          <a:xfrm>
            <a:off x="1189990" y="3275330"/>
            <a:ext cx="687705" cy="62992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59" name="Rectangles 58"/>
          <p:cNvSpPr/>
          <p:nvPr/>
        </p:nvSpPr>
        <p:spPr>
          <a:xfrm>
            <a:off x="1263650" y="3175000"/>
            <a:ext cx="540385" cy="829945"/>
          </a:xfrm>
          <a:prstGeom prst="rect">
            <a:avLst/>
          </a:prstGeom>
          <a:noFill/>
          <a:ln>
            <a:noFill/>
          </a:ln>
        </p:spPr>
        <p:txBody>
          <a:bodyPr wrap="square" rtlCol="0" anchor="t">
            <a:spAutoFit/>
          </a:bodyPr>
          <a:p>
            <a:pPr algn="ctr"/>
            <a:r>
              <a:rPr lang="en-US" altLang="zh-CN" sz="4800" b="1">
                <a:solidFill>
                  <a:schemeClr val="bg2"/>
                </a:solidFill>
                <a:effectLst>
                  <a:innerShdw blurRad="63500" dist="50800" dir="13500000">
                    <a:srgbClr val="000000">
                      <a:alpha val="50000"/>
                    </a:srgbClr>
                  </a:innerShdw>
                </a:effectLst>
              </a:rPr>
              <a:t>1</a:t>
            </a:r>
            <a:endParaRPr lang="en-US" altLang="zh-CN" sz="4800" b="1">
              <a:solidFill>
                <a:schemeClr val="bg2"/>
              </a:solidFill>
              <a:effectLst>
                <a:innerShdw blurRad="63500" dist="50800" dir="13500000">
                  <a:srgbClr val="000000">
                    <a:alpha val="50000"/>
                  </a:srgbClr>
                </a:innerShdw>
              </a:effectLst>
            </a:endParaRPr>
          </a:p>
        </p:txBody>
      </p:sp>
      <p:sp>
        <p:nvSpPr>
          <p:cNvPr id="64" name="椭圆 13"/>
          <p:cNvSpPr/>
          <p:nvPr/>
        </p:nvSpPr>
        <p:spPr>
          <a:xfrm>
            <a:off x="1189990" y="4065905"/>
            <a:ext cx="687705" cy="62992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5" name="Rectangles 64"/>
          <p:cNvSpPr/>
          <p:nvPr/>
        </p:nvSpPr>
        <p:spPr>
          <a:xfrm>
            <a:off x="1263650" y="3965575"/>
            <a:ext cx="540385" cy="829945"/>
          </a:xfrm>
          <a:prstGeom prst="rect">
            <a:avLst/>
          </a:prstGeom>
          <a:noFill/>
          <a:ln>
            <a:noFill/>
          </a:ln>
        </p:spPr>
        <p:txBody>
          <a:bodyPr wrap="square" rtlCol="0" anchor="t">
            <a:spAutoFit/>
          </a:bodyPr>
          <a:p>
            <a:pPr algn="ctr"/>
            <a:r>
              <a:rPr lang="en-US" altLang="zh-CN" sz="4800" b="1">
                <a:solidFill>
                  <a:schemeClr val="bg2"/>
                </a:solidFill>
                <a:effectLst>
                  <a:innerShdw blurRad="63500" dist="50800" dir="13500000">
                    <a:srgbClr val="000000">
                      <a:alpha val="50000"/>
                    </a:srgbClr>
                  </a:innerShdw>
                </a:effectLst>
              </a:rPr>
              <a:t>2</a:t>
            </a:r>
            <a:endParaRPr lang="en-US" altLang="zh-CN" sz="4800" b="1">
              <a:solidFill>
                <a:schemeClr val="bg2"/>
              </a:solidFill>
              <a:effectLst>
                <a:innerShdw blurRad="63500" dist="50800" dir="13500000">
                  <a:srgbClr val="000000">
                    <a:alpha val="50000"/>
                  </a:srgbClr>
                </a:innerShdw>
              </a:effectLst>
            </a:endParaRPr>
          </a:p>
        </p:txBody>
      </p:sp>
      <p:sp>
        <p:nvSpPr>
          <p:cNvPr id="66" name="Rectangles 65"/>
          <p:cNvSpPr/>
          <p:nvPr/>
        </p:nvSpPr>
        <p:spPr>
          <a:xfrm>
            <a:off x="1263650" y="5541645"/>
            <a:ext cx="540385" cy="829945"/>
          </a:xfrm>
          <a:prstGeom prst="rect">
            <a:avLst/>
          </a:prstGeom>
          <a:noFill/>
          <a:ln>
            <a:noFill/>
          </a:ln>
        </p:spPr>
        <p:txBody>
          <a:bodyPr wrap="square" rtlCol="0" anchor="t">
            <a:spAutoFit/>
          </a:bodyPr>
          <a:p>
            <a:pPr algn="ctr"/>
            <a:r>
              <a:rPr lang="en-US" altLang="zh-CN" sz="4800" b="1">
                <a:solidFill>
                  <a:schemeClr val="bg2"/>
                </a:solidFill>
                <a:effectLst>
                  <a:innerShdw blurRad="63500" dist="50800" dir="13500000">
                    <a:srgbClr val="000000">
                      <a:alpha val="50000"/>
                    </a:srgbClr>
                  </a:innerShdw>
                </a:effectLst>
              </a:rPr>
              <a:t>4</a:t>
            </a:r>
            <a:endParaRPr lang="en-US" altLang="zh-CN" sz="4800" b="1">
              <a:solidFill>
                <a:schemeClr val="bg2"/>
              </a:solidFill>
              <a:effectLst>
                <a:innerShdw blurRad="63500" dist="50800" dir="13500000">
                  <a:srgbClr val="000000">
                    <a:alpha val="50000"/>
                  </a:srgbClr>
                </a:innerShdw>
              </a:effectLst>
            </a:endParaRPr>
          </a:p>
        </p:txBody>
      </p:sp>
      <p:sp>
        <p:nvSpPr>
          <p:cNvPr id="67" name="Text Box 66"/>
          <p:cNvSpPr txBox="1"/>
          <p:nvPr/>
        </p:nvSpPr>
        <p:spPr>
          <a:xfrm>
            <a:off x="2626360" y="3390265"/>
            <a:ext cx="2470785" cy="398780"/>
          </a:xfrm>
          <a:prstGeom prst="rect">
            <a:avLst/>
          </a:prstGeom>
          <a:noFill/>
        </p:spPr>
        <p:txBody>
          <a:bodyPr wrap="square" rtlCol="0">
            <a:spAutoFit/>
          </a:bodyPr>
          <a:p>
            <a:pPr algn="dist"/>
            <a:r>
              <a:rPr lang="en-US" sz="2000">
                <a:latin typeface="Times New Roman" panose="02020603050405020304" charset="0"/>
                <a:cs typeface="Times New Roman" panose="02020603050405020304" charset="0"/>
              </a:rPr>
              <a:t>Nguyễn Thương Mến</a:t>
            </a:r>
            <a:endParaRPr lang="en-US" sz="2000">
              <a:latin typeface="Times New Roman" panose="02020603050405020304" charset="0"/>
              <a:cs typeface="Times New Roman" panose="02020603050405020304" charset="0"/>
            </a:endParaRPr>
          </a:p>
        </p:txBody>
      </p:sp>
      <p:sp>
        <p:nvSpPr>
          <p:cNvPr id="68" name="Text Box 67"/>
          <p:cNvSpPr txBox="1"/>
          <p:nvPr/>
        </p:nvSpPr>
        <p:spPr>
          <a:xfrm>
            <a:off x="2714625" y="4181475"/>
            <a:ext cx="2382520" cy="398780"/>
          </a:xfrm>
          <a:prstGeom prst="rect">
            <a:avLst/>
          </a:prstGeom>
          <a:noFill/>
        </p:spPr>
        <p:txBody>
          <a:bodyPr wrap="square" rtlCol="0">
            <a:spAutoFit/>
          </a:bodyPr>
          <a:p>
            <a:pPr algn="dist"/>
            <a:r>
              <a:rPr lang="en-US" sz="2000">
                <a:latin typeface="Times New Roman" panose="02020603050405020304" charset="0"/>
                <a:cs typeface="Times New Roman" panose="02020603050405020304" charset="0"/>
              </a:rPr>
              <a:t>Đặng Thị Kiều Oanh</a:t>
            </a:r>
            <a:endParaRPr lang="en-US" sz="2000">
              <a:latin typeface="Times New Roman" panose="02020603050405020304" charset="0"/>
              <a:cs typeface="Times New Roman" panose="02020603050405020304" charset="0"/>
            </a:endParaRPr>
          </a:p>
        </p:txBody>
      </p:sp>
      <p:sp>
        <p:nvSpPr>
          <p:cNvPr id="69" name="Text Box 68"/>
          <p:cNvSpPr txBox="1"/>
          <p:nvPr/>
        </p:nvSpPr>
        <p:spPr>
          <a:xfrm>
            <a:off x="2714625" y="4946015"/>
            <a:ext cx="2383155" cy="398780"/>
          </a:xfrm>
          <a:prstGeom prst="rect">
            <a:avLst/>
          </a:prstGeom>
          <a:noFill/>
        </p:spPr>
        <p:txBody>
          <a:bodyPr wrap="square" rtlCol="0">
            <a:spAutoFit/>
          </a:bodyPr>
          <a:p>
            <a:pPr algn="dist"/>
            <a:r>
              <a:rPr lang="en-US" sz="2000">
                <a:latin typeface="Times New Roman" panose="02020603050405020304" charset="0"/>
                <a:cs typeface="Times New Roman" panose="02020603050405020304" charset="0"/>
              </a:rPr>
              <a:t>Giang Thế Phong</a:t>
            </a:r>
            <a:endParaRPr lang="en-US" sz="2000">
              <a:latin typeface="Times New Roman" panose="02020603050405020304" charset="0"/>
              <a:cs typeface="Times New Roman" panose="02020603050405020304" charset="0"/>
            </a:endParaRPr>
          </a:p>
        </p:txBody>
      </p:sp>
      <p:sp>
        <p:nvSpPr>
          <p:cNvPr id="70" name="Text Box 69"/>
          <p:cNvSpPr txBox="1"/>
          <p:nvPr/>
        </p:nvSpPr>
        <p:spPr>
          <a:xfrm>
            <a:off x="2713990" y="5756910"/>
            <a:ext cx="2383155" cy="398780"/>
          </a:xfrm>
          <a:prstGeom prst="rect">
            <a:avLst/>
          </a:prstGeom>
          <a:noFill/>
        </p:spPr>
        <p:txBody>
          <a:bodyPr wrap="square" rtlCol="0">
            <a:spAutoFit/>
          </a:bodyPr>
          <a:p>
            <a:pPr algn="dist"/>
            <a:r>
              <a:rPr lang="en-US" sz="2000">
                <a:latin typeface="Times New Roman" panose="02020603050405020304" charset="0"/>
                <a:cs typeface="Times New Roman" panose="02020603050405020304" charset="0"/>
              </a:rPr>
              <a:t>Trần Thanh Phong</a:t>
            </a:r>
            <a:endParaRPr lang="en-US" sz="2000">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椭圆 3"/>
          <p:cNvSpPr/>
          <p:nvPr/>
        </p:nvSpPr>
        <p:spPr>
          <a:xfrm>
            <a:off x="8351838" y="4391025"/>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椭圆 5"/>
          <p:cNvSpPr/>
          <p:nvPr/>
        </p:nvSpPr>
        <p:spPr>
          <a:xfrm>
            <a:off x="8923338" y="4132263"/>
            <a:ext cx="517525" cy="5175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6"/>
          <p:cNvSpPr/>
          <p:nvPr/>
        </p:nvSpPr>
        <p:spPr>
          <a:xfrm>
            <a:off x="8178800" y="3921125"/>
            <a:ext cx="346075" cy="346075"/>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4205288" y="1483995"/>
            <a:ext cx="3748088" cy="3748088"/>
          </a:xfrm>
          <a:prstGeom prst="ellipse">
            <a:avLst/>
          </a:prstGeom>
          <a:solidFill>
            <a:schemeClr val="accent6">
              <a:lumMod val="75000"/>
            </a:schemeClr>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5" name="椭圆 4"/>
          <p:cNvSpPr/>
          <p:nvPr/>
        </p:nvSpPr>
        <p:spPr>
          <a:xfrm>
            <a:off x="7480300" y="4310063"/>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3606800" y="1685925"/>
            <a:ext cx="528638" cy="5286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椭圆 13"/>
          <p:cNvSpPr/>
          <p:nvPr/>
        </p:nvSpPr>
        <p:spPr>
          <a:xfrm>
            <a:off x="3871913" y="2357438"/>
            <a:ext cx="247650" cy="249238"/>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5" name="椭圆 14"/>
          <p:cNvSpPr/>
          <p:nvPr/>
        </p:nvSpPr>
        <p:spPr>
          <a:xfrm>
            <a:off x="3381375" y="2170113"/>
            <a:ext cx="187325" cy="18732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345" name="文本框 15"/>
          <p:cNvSpPr txBox="1"/>
          <p:nvPr/>
        </p:nvSpPr>
        <p:spPr>
          <a:xfrm>
            <a:off x="4222115" y="2357755"/>
            <a:ext cx="3747770" cy="2799715"/>
          </a:xfrm>
          <a:prstGeom prst="rect">
            <a:avLst/>
          </a:prstGeom>
          <a:noFill/>
          <a:ln w="9525">
            <a:noFill/>
          </a:ln>
        </p:spPr>
        <p:txBody>
          <a:bodyPr wrap="square" anchor="t">
            <a:spAutoFit/>
          </a:bodyPr>
          <a:p>
            <a:pPr algn="ctr"/>
            <a:r>
              <a:rPr lang="en-US" sz="4400" dirty="0">
                <a:solidFill>
                  <a:schemeClr val="bg1"/>
                </a:solidFill>
                <a:ea typeface="SimSun" panose="02010600030101010101" pitchFamily="2" charset="-122"/>
                <a:cs typeface="Calibri" panose="020F0502020204030204" pitchFamily="34" charset="0"/>
              </a:rPr>
              <a:t>Thủ thuật phối màu trong tương phản thiết kế</a:t>
            </a:r>
            <a:endParaRPr lang="en-US" sz="4400" dirty="0">
              <a:solidFill>
                <a:schemeClr val="bg1"/>
              </a:solidFill>
              <a:ea typeface="SimSun" panose="02010600030101010101" pitchFamily="2" charset="-122"/>
              <a:cs typeface="Calibri" panose="020F050202020403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000">
        <p159:morph option="byObject"/>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椭圆 6"/>
          <p:cNvSpPr/>
          <p:nvPr/>
        </p:nvSpPr>
        <p:spPr>
          <a:xfrm>
            <a:off x="1384300" y="1022033"/>
            <a:ext cx="922338" cy="922338"/>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7" name="Freeform 358"/>
          <p:cNvSpPr>
            <a:spLocks noEditPoints="1"/>
          </p:cNvSpPr>
          <p:nvPr/>
        </p:nvSpPr>
        <p:spPr bwMode="auto">
          <a:xfrm>
            <a:off x="1668780" y="1268730"/>
            <a:ext cx="365760" cy="368300"/>
          </a:xfrm>
          <a:custGeom>
            <a:avLst/>
            <a:gdLst>
              <a:gd name="T0" fmla="*/ 0 w 325"/>
              <a:gd name="T1" fmla="*/ 217 h 325"/>
              <a:gd name="T2" fmla="*/ 0 w 325"/>
              <a:gd name="T3" fmla="*/ 325 h 325"/>
              <a:gd name="T4" fmla="*/ 108 w 325"/>
              <a:gd name="T5" fmla="*/ 325 h 325"/>
              <a:gd name="T6" fmla="*/ 325 w 325"/>
              <a:gd name="T7" fmla="*/ 108 h 325"/>
              <a:gd name="T8" fmla="*/ 217 w 325"/>
              <a:gd name="T9" fmla="*/ 0 h 325"/>
              <a:gd name="T10" fmla="*/ 0 w 325"/>
              <a:gd name="T11" fmla="*/ 217 h 325"/>
              <a:gd name="T12" fmla="*/ 95 w 325"/>
              <a:gd name="T13" fmla="*/ 292 h 325"/>
              <a:gd name="T14" fmla="*/ 67 w 325"/>
              <a:gd name="T15" fmla="*/ 292 h 325"/>
              <a:gd name="T16" fmla="*/ 67 w 325"/>
              <a:gd name="T17" fmla="*/ 258 h 325"/>
              <a:gd name="T18" fmla="*/ 33 w 325"/>
              <a:gd name="T19" fmla="*/ 258 h 325"/>
              <a:gd name="T20" fmla="*/ 33 w 325"/>
              <a:gd name="T21" fmla="*/ 230 h 325"/>
              <a:gd name="T22" fmla="*/ 57 w 325"/>
              <a:gd name="T23" fmla="*/ 207 h 325"/>
              <a:gd name="T24" fmla="*/ 118 w 325"/>
              <a:gd name="T25" fmla="*/ 268 h 325"/>
              <a:gd name="T26" fmla="*/ 95 w 325"/>
              <a:gd name="T27" fmla="*/ 292 h 325"/>
              <a:gd name="T28" fmla="*/ 225 w 325"/>
              <a:gd name="T29" fmla="*/ 44 h 325"/>
              <a:gd name="T30" fmla="*/ 231 w 325"/>
              <a:gd name="T31" fmla="*/ 50 h 325"/>
              <a:gd name="T32" fmla="*/ 229 w 325"/>
              <a:gd name="T33" fmla="*/ 54 h 325"/>
              <a:gd name="T34" fmla="*/ 88 w 325"/>
              <a:gd name="T35" fmla="*/ 195 h 325"/>
              <a:gd name="T36" fmla="*/ 83 w 325"/>
              <a:gd name="T37" fmla="*/ 197 h 325"/>
              <a:gd name="T38" fmla="*/ 78 w 325"/>
              <a:gd name="T39" fmla="*/ 191 h 325"/>
              <a:gd name="T40" fmla="*/ 80 w 325"/>
              <a:gd name="T41" fmla="*/ 187 h 325"/>
              <a:gd name="T42" fmla="*/ 221 w 325"/>
              <a:gd name="T43" fmla="*/ 46 h 325"/>
              <a:gd name="T44" fmla="*/ 225 w 325"/>
              <a:gd name="T45" fmla="*/ 44 h 325"/>
              <a:gd name="T46" fmla="*/ 225 w 325"/>
              <a:gd name="T47" fmla="*/ 44 h 325"/>
              <a:gd name="T48" fmla="*/ 225 w 325"/>
              <a:gd name="T49" fmla="*/ 44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5" h="325">
                <a:moveTo>
                  <a:pt x="0" y="217"/>
                </a:moveTo>
                <a:cubicBezTo>
                  <a:pt x="0" y="325"/>
                  <a:pt x="0" y="325"/>
                  <a:pt x="0" y="325"/>
                </a:cubicBezTo>
                <a:cubicBezTo>
                  <a:pt x="108" y="325"/>
                  <a:pt x="108" y="325"/>
                  <a:pt x="108" y="325"/>
                </a:cubicBezTo>
                <a:cubicBezTo>
                  <a:pt x="325" y="108"/>
                  <a:pt x="325" y="108"/>
                  <a:pt x="325" y="108"/>
                </a:cubicBezTo>
                <a:cubicBezTo>
                  <a:pt x="217" y="0"/>
                  <a:pt x="217" y="0"/>
                  <a:pt x="217" y="0"/>
                </a:cubicBezTo>
                <a:lnTo>
                  <a:pt x="0" y="217"/>
                </a:lnTo>
                <a:close/>
                <a:moveTo>
                  <a:pt x="95" y="292"/>
                </a:moveTo>
                <a:cubicBezTo>
                  <a:pt x="67" y="292"/>
                  <a:pt x="67" y="292"/>
                  <a:pt x="67" y="292"/>
                </a:cubicBezTo>
                <a:cubicBezTo>
                  <a:pt x="67" y="258"/>
                  <a:pt x="67" y="258"/>
                  <a:pt x="67" y="258"/>
                </a:cubicBezTo>
                <a:cubicBezTo>
                  <a:pt x="33" y="258"/>
                  <a:pt x="33" y="258"/>
                  <a:pt x="33" y="258"/>
                </a:cubicBezTo>
                <a:cubicBezTo>
                  <a:pt x="33" y="230"/>
                  <a:pt x="33" y="230"/>
                  <a:pt x="33" y="230"/>
                </a:cubicBezTo>
                <a:cubicBezTo>
                  <a:pt x="57" y="207"/>
                  <a:pt x="57" y="207"/>
                  <a:pt x="57" y="207"/>
                </a:cubicBezTo>
                <a:cubicBezTo>
                  <a:pt x="118" y="268"/>
                  <a:pt x="118" y="268"/>
                  <a:pt x="118" y="268"/>
                </a:cubicBezTo>
                <a:lnTo>
                  <a:pt x="95" y="292"/>
                </a:lnTo>
                <a:close/>
                <a:moveTo>
                  <a:pt x="225" y="44"/>
                </a:moveTo>
                <a:cubicBezTo>
                  <a:pt x="229" y="44"/>
                  <a:pt x="231" y="46"/>
                  <a:pt x="231" y="50"/>
                </a:cubicBezTo>
                <a:cubicBezTo>
                  <a:pt x="231" y="51"/>
                  <a:pt x="230" y="53"/>
                  <a:pt x="229" y="54"/>
                </a:cubicBezTo>
                <a:cubicBezTo>
                  <a:pt x="88" y="195"/>
                  <a:pt x="88" y="195"/>
                  <a:pt x="88" y="195"/>
                </a:cubicBezTo>
                <a:cubicBezTo>
                  <a:pt x="87" y="197"/>
                  <a:pt x="85" y="197"/>
                  <a:pt x="83" y="197"/>
                </a:cubicBezTo>
                <a:cubicBezTo>
                  <a:pt x="80" y="197"/>
                  <a:pt x="78" y="195"/>
                  <a:pt x="78" y="191"/>
                </a:cubicBezTo>
                <a:cubicBezTo>
                  <a:pt x="78" y="190"/>
                  <a:pt x="78" y="188"/>
                  <a:pt x="80" y="187"/>
                </a:cubicBezTo>
                <a:cubicBezTo>
                  <a:pt x="221" y="46"/>
                  <a:pt x="221" y="46"/>
                  <a:pt x="221" y="46"/>
                </a:cubicBezTo>
                <a:cubicBezTo>
                  <a:pt x="222" y="45"/>
                  <a:pt x="224" y="44"/>
                  <a:pt x="225" y="44"/>
                </a:cubicBezTo>
                <a:close/>
                <a:moveTo>
                  <a:pt x="225" y="44"/>
                </a:moveTo>
                <a:cubicBezTo>
                  <a:pt x="225" y="44"/>
                  <a:pt x="225" y="44"/>
                  <a:pt x="225" y="44"/>
                </a:cubicBezTo>
              </a:path>
            </a:pathLst>
          </a:custGeom>
          <a:solidFill>
            <a:srgbClr val="6A3C7C"/>
          </a:solidFill>
          <a:ln>
            <a:noFill/>
          </a:ln>
        </p:spPr>
        <p:txBody>
          <a:bodyPr vert="horz" wrap="square" lIns="60960" tIns="30480" rIns="60960" bIns="3048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0" cap="none" spc="0" normalizeH="0" baseline="0" noProof="0" smtClean="0">
              <a:ln>
                <a:noFill/>
              </a:ln>
              <a:solidFill>
                <a:prstClr val="black"/>
              </a:solidFill>
              <a:effectLst/>
              <a:uLnTx/>
              <a:uFillTx/>
              <a:latin typeface="+mn-lt"/>
              <a:ea typeface="Calibri" panose="020F0502020204030204" pitchFamily="34" charset="0"/>
              <a:cs typeface="Calibri" panose="020F0502020204030204" pitchFamily="34" charset="0"/>
            </a:endParaRPr>
          </a:p>
        </p:txBody>
      </p:sp>
      <p:sp>
        <p:nvSpPr>
          <p:cNvPr id="18" name="Freeform 359"/>
          <p:cNvSpPr>
            <a:spLocks noEditPoints="1"/>
          </p:cNvSpPr>
          <p:nvPr/>
        </p:nvSpPr>
        <p:spPr bwMode="auto">
          <a:xfrm>
            <a:off x="1824038" y="1376045"/>
            <a:ext cx="106363" cy="106363"/>
          </a:xfrm>
          <a:custGeom>
            <a:avLst/>
            <a:gdLst>
              <a:gd name="T0" fmla="*/ 151 w 161"/>
              <a:gd name="T1" fmla="*/ 71 h 161"/>
              <a:gd name="T2" fmla="*/ 90 w 161"/>
              <a:gd name="T3" fmla="*/ 10 h 161"/>
              <a:gd name="T4" fmla="*/ 66 w 161"/>
              <a:gd name="T5" fmla="*/ 0 h 161"/>
              <a:gd name="T6" fmla="*/ 43 w 161"/>
              <a:gd name="T7" fmla="*/ 10 h 161"/>
              <a:gd name="T8" fmla="*/ 0 w 161"/>
              <a:gd name="T9" fmla="*/ 53 h 161"/>
              <a:gd name="T10" fmla="*/ 108 w 161"/>
              <a:gd name="T11" fmla="*/ 161 h 161"/>
              <a:gd name="T12" fmla="*/ 151 w 161"/>
              <a:gd name="T13" fmla="*/ 118 h 161"/>
              <a:gd name="T14" fmla="*/ 161 w 161"/>
              <a:gd name="T15" fmla="*/ 95 h 161"/>
              <a:gd name="T16" fmla="*/ 151 w 161"/>
              <a:gd name="T17" fmla="*/ 71 h 161"/>
              <a:gd name="T18" fmla="*/ 151 w 161"/>
              <a:gd name="T19" fmla="*/ 71 h 161"/>
              <a:gd name="T20" fmla="*/ 151 w 161"/>
              <a:gd name="T21" fmla="*/ 7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1" h="161">
                <a:moveTo>
                  <a:pt x="151" y="71"/>
                </a:moveTo>
                <a:cubicBezTo>
                  <a:pt x="90" y="10"/>
                  <a:pt x="90" y="10"/>
                  <a:pt x="90" y="10"/>
                </a:cubicBezTo>
                <a:cubicBezTo>
                  <a:pt x="83" y="3"/>
                  <a:pt x="76" y="0"/>
                  <a:pt x="66" y="0"/>
                </a:cubicBezTo>
                <a:cubicBezTo>
                  <a:pt x="57" y="0"/>
                  <a:pt x="49" y="3"/>
                  <a:pt x="43" y="10"/>
                </a:cubicBezTo>
                <a:cubicBezTo>
                  <a:pt x="0" y="53"/>
                  <a:pt x="0" y="53"/>
                  <a:pt x="0" y="53"/>
                </a:cubicBezTo>
                <a:cubicBezTo>
                  <a:pt x="108" y="161"/>
                  <a:pt x="108" y="161"/>
                  <a:pt x="108" y="161"/>
                </a:cubicBezTo>
                <a:cubicBezTo>
                  <a:pt x="151" y="118"/>
                  <a:pt x="151" y="118"/>
                  <a:pt x="151" y="118"/>
                </a:cubicBezTo>
                <a:cubicBezTo>
                  <a:pt x="158" y="112"/>
                  <a:pt x="161" y="104"/>
                  <a:pt x="161" y="95"/>
                </a:cubicBezTo>
                <a:cubicBezTo>
                  <a:pt x="161" y="86"/>
                  <a:pt x="158" y="78"/>
                  <a:pt x="151" y="71"/>
                </a:cubicBezTo>
                <a:close/>
                <a:moveTo>
                  <a:pt x="151" y="71"/>
                </a:moveTo>
                <a:cubicBezTo>
                  <a:pt x="151" y="71"/>
                  <a:pt x="151" y="71"/>
                  <a:pt x="151" y="71"/>
                </a:cubicBezTo>
              </a:path>
            </a:pathLst>
          </a:custGeom>
          <a:solidFill>
            <a:srgbClr val="6A3C7C"/>
          </a:solidFill>
          <a:ln>
            <a:noFill/>
          </a:ln>
        </p:spPr>
        <p:txBody>
          <a:bodyPr vert="horz" wrap="square" lIns="60960" tIns="30480" rIns="60960" bIns="3048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0" cap="none" spc="0" normalizeH="0" baseline="0" noProof="0" smtClean="0">
              <a:ln>
                <a:noFill/>
              </a:ln>
              <a:solidFill>
                <a:prstClr val="black"/>
              </a:solidFill>
              <a:effectLst/>
              <a:uLnTx/>
              <a:uFillTx/>
              <a:latin typeface="+mn-lt"/>
              <a:ea typeface="Calibri" panose="020F0502020204030204" pitchFamily="34" charset="0"/>
              <a:cs typeface="Calibri" panose="020F0502020204030204" pitchFamily="34" charset="0"/>
            </a:endParaRPr>
          </a:p>
        </p:txBody>
      </p:sp>
      <p:sp>
        <p:nvSpPr>
          <p:cNvPr id="12307" name="TextBox 13"/>
          <p:cNvSpPr txBox="1"/>
          <p:nvPr/>
        </p:nvSpPr>
        <p:spPr>
          <a:xfrm>
            <a:off x="3077210" y="1606550"/>
            <a:ext cx="8940165" cy="3446780"/>
          </a:xfrm>
          <a:prstGeom prst="rect">
            <a:avLst/>
          </a:prstGeom>
          <a:noFill/>
          <a:ln w="9525">
            <a:noFill/>
          </a:ln>
        </p:spPr>
        <p:txBody>
          <a:bodyPr wrap="square" lIns="0" tIns="0" rIns="0" bIns="0" anchor="t">
            <a:spAutoFit/>
          </a:bodyPr>
          <a:p>
            <a:pPr defTabSz="1216025">
              <a:lnSpc>
                <a:spcPct val="130000"/>
              </a:lnSpc>
              <a:spcBef>
                <a:spcPct val="20000"/>
              </a:spcBef>
            </a:pPr>
            <a:r>
              <a:rPr lang="en-US" altLang="zh-CN" sz="2000" dirty="0">
                <a:solidFill>
                  <a:schemeClr val="tx1"/>
                </a:solidFill>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rPr>
              <a:t>Bên cạnh 3 cách phối màu với 3 cấp độ khác nhau nếu trên, bạn cũng cần nắm được những thủ thuật phối màu tương phản trong thiết kế, nhằm giúp cho sản phẩm có được màu sắc ấn tượng và thu hút nhất. Theo đó, bạn có thể áp dụng một số thủ thuật sau đây: </a:t>
            </a:r>
            <a:endParaRPr lang="en-US" altLang="zh-CN" sz="2000" dirty="0">
              <a:solidFill>
                <a:schemeClr val="tx1"/>
              </a:solidFill>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endParaRPr>
          </a:p>
          <a:p>
            <a:pPr defTabSz="1216025">
              <a:lnSpc>
                <a:spcPct val="130000"/>
              </a:lnSpc>
              <a:spcBef>
                <a:spcPct val="20000"/>
              </a:spcBef>
            </a:pPr>
            <a:r>
              <a:rPr lang="en-US" altLang="zh-CN" sz="2000" dirty="0">
                <a:solidFill>
                  <a:schemeClr val="tx1"/>
                </a:solidFill>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rPr>
              <a:t>+ Chọn màu theo đơn sắc</a:t>
            </a:r>
            <a:endParaRPr lang="en-US" altLang="zh-CN" sz="2000" dirty="0">
              <a:solidFill>
                <a:schemeClr val="tx1"/>
              </a:solidFill>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endParaRPr>
          </a:p>
          <a:p>
            <a:pPr defTabSz="1216025">
              <a:lnSpc>
                <a:spcPct val="130000"/>
              </a:lnSpc>
              <a:spcBef>
                <a:spcPct val="20000"/>
              </a:spcBef>
            </a:pPr>
            <a:r>
              <a:rPr lang="en-US" altLang="zh-CN" sz="2000" dirty="0">
                <a:solidFill>
                  <a:schemeClr val="tx1"/>
                </a:solidFill>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rPr>
              <a:t>+ Chọn các màu liền kề nhau</a:t>
            </a:r>
            <a:endParaRPr lang="en-US" altLang="zh-CN" sz="2000" dirty="0">
              <a:solidFill>
                <a:schemeClr val="tx1"/>
              </a:solidFill>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endParaRPr>
          </a:p>
          <a:p>
            <a:pPr defTabSz="1216025">
              <a:lnSpc>
                <a:spcPct val="130000"/>
              </a:lnSpc>
              <a:spcBef>
                <a:spcPct val="20000"/>
              </a:spcBef>
            </a:pPr>
            <a:r>
              <a:rPr lang="en-US" altLang="zh-CN" sz="2000" dirty="0">
                <a:solidFill>
                  <a:schemeClr val="tx1"/>
                </a:solidFill>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rPr>
              <a:t>+ Chọn theo các cặp màu tương phản</a:t>
            </a:r>
            <a:endParaRPr lang="en-US" altLang="zh-CN" sz="2000" dirty="0">
              <a:solidFill>
                <a:schemeClr val="tx1"/>
              </a:solidFill>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endParaRPr>
          </a:p>
          <a:p>
            <a:pPr defTabSz="1216025">
              <a:lnSpc>
                <a:spcPct val="130000"/>
              </a:lnSpc>
              <a:spcBef>
                <a:spcPct val="20000"/>
              </a:spcBef>
            </a:pPr>
            <a:r>
              <a:rPr lang="en-US" altLang="zh-CN" sz="2000" dirty="0">
                <a:solidFill>
                  <a:schemeClr val="tx1"/>
                </a:solidFill>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rPr>
              <a:t>+ Chọn thêm cặp màu tương phản bổ sung</a:t>
            </a:r>
            <a:endParaRPr lang="en-US" altLang="zh-CN" sz="2000" dirty="0">
              <a:solidFill>
                <a:schemeClr val="tx1"/>
              </a:solidFill>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endParaRPr>
          </a:p>
        </p:txBody>
      </p:sp>
      <p:sp>
        <p:nvSpPr>
          <p:cNvPr id="10241" name="文本框 5"/>
          <p:cNvSpPr txBox="1"/>
          <p:nvPr/>
        </p:nvSpPr>
        <p:spPr>
          <a:xfrm>
            <a:off x="1160780" y="415925"/>
            <a:ext cx="6908800" cy="521970"/>
          </a:xfrm>
          <a:prstGeom prst="rect">
            <a:avLst/>
          </a:prstGeom>
          <a:noFill/>
          <a:ln w="9525">
            <a:noFill/>
          </a:ln>
        </p:spPr>
        <p:txBody>
          <a:bodyPr wrap="square" anchor="t">
            <a:spAutoFit/>
          </a:bodyPr>
          <a:p>
            <a:pPr defTabSz="914400"/>
            <a:r>
              <a:rPr lang="en-US" altLang="zh-CN" sz="2800" dirty="0">
                <a:solidFill>
                  <a:srgbClr val="404040"/>
                </a:solidFill>
                <a:ea typeface="Calibri" panose="020F0502020204030204" pitchFamily="34" charset="0"/>
                <a:cs typeface="Calibri" panose="020F0502020204030204" pitchFamily="34" charset="0"/>
              </a:rPr>
              <a:t>Thủ thuật phối màu trong tương phản thiết kế</a:t>
            </a:r>
            <a:endParaRPr lang="en-US" altLang="zh-CN" sz="2800" dirty="0">
              <a:solidFill>
                <a:srgbClr val="404040"/>
              </a:solidFill>
              <a:ea typeface="Calibri" panose="020F0502020204030204" pitchFamily="34" charset="0"/>
              <a:cs typeface="Calibri" panose="020F0502020204030204" pitchFamily="34" charset="0"/>
            </a:endParaRPr>
          </a:p>
        </p:txBody>
      </p:sp>
      <p:sp>
        <p:nvSpPr>
          <p:cNvPr id="34" name="任意多边形 5"/>
          <p:cNvSpPr/>
          <p:nvPr/>
        </p:nvSpPr>
        <p:spPr>
          <a:xfrm rot="10800000">
            <a:off x="0" y="3940175"/>
            <a:ext cx="2582863" cy="2917825"/>
          </a:xfrm>
          <a:custGeom>
            <a:avLst/>
            <a:gdLst>
              <a:gd name="connsiteX0" fmla="*/ 464944 w 2582970"/>
              <a:gd name="connsiteY0" fmla="*/ 0 h 2918147"/>
              <a:gd name="connsiteX1" fmla="*/ 2582970 w 2582970"/>
              <a:gd name="connsiteY1" fmla="*/ 0 h 2918147"/>
              <a:gd name="connsiteX2" fmla="*/ 2582970 w 2582970"/>
              <a:gd name="connsiteY2" fmla="*/ 2698179 h 2918147"/>
              <a:gd name="connsiteX3" fmla="*/ 2566138 w 2582970"/>
              <a:gd name="connsiteY3" fmla="*/ 2708404 h 2918147"/>
              <a:gd name="connsiteX4" fmla="*/ 1737800 w 2582970"/>
              <a:gd name="connsiteY4" fmla="*/ 2918147 h 2918147"/>
              <a:gd name="connsiteX5" fmla="*/ 0 w 2582970"/>
              <a:gd name="connsiteY5" fmla="*/ 1180347 h 2918147"/>
              <a:gd name="connsiteX6" fmla="*/ 396829 w 2582970"/>
              <a:gd name="connsiteY6" fmla="*/ 74945 h 2918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2970" h="2918147">
                <a:moveTo>
                  <a:pt x="464944" y="0"/>
                </a:moveTo>
                <a:lnTo>
                  <a:pt x="2582970" y="0"/>
                </a:lnTo>
                <a:lnTo>
                  <a:pt x="2582970" y="2698179"/>
                </a:lnTo>
                <a:lnTo>
                  <a:pt x="2566138" y="2708404"/>
                </a:lnTo>
                <a:cubicBezTo>
                  <a:pt x="2319904" y="2842167"/>
                  <a:pt x="2037725" y="2918147"/>
                  <a:pt x="1737800" y="2918147"/>
                </a:cubicBezTo>
                <a:cubicBezTo>
                  <a:pt x="778040" y="2918147"/>
                  <a:pt x="0" y="2140107"/>
                  <a:pt x="0" y="1180347"/>
                </a:cubicBezTo>
                <a:cubicBezTo>
                  <a:pt x="0" y="760452"/>
                  <a:pt x="148922" y="375339"/>
                  <a:pt x="396829" y="74945"/>
                </a:cubicBezTo>
                <a:close/>
              </a:path>
            </a:pathLst>
          </a:cu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5" name="椭圆 7"/>
          <p:cNvSpPr/>
          <p:nvPr/>
        </p:nvSpPr>
        <p:spPr>
          <a:xfrm>
            <a:off x="2128520" y="5380673"/>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6" name="椭圆 8"/>
          <p:cNvSpPr/>
          <p:nvPr/>
        </p:nvSpPr>
        <p:spPr>
          <a:xfrm>
            <a:off x="1279525" y="3638550"/>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7" name="椭圆 10"/>
          <p:cNvSpPr/>
          <p:nvPr/>
        </p:nvSpPr>
        <p:spPr>
          <a:xfrm>
            <a:off x="244158" y="3206433"/>
            <a:ext cx="1035050" cy="103505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8" name="椭圆 11"/>
          <p:cNvSpPr/>
          <p:nvPr/>
        </p:nvSpPr>
        <p:spPr>
          <a:xfrm>
            <a:off x="2306955" y="6222365"/>
            <a:ext cx="484188" cy="4841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9" name="椭圆 12"/>
          <p:cNvSpPr/>
          <p:nvPr/>
        </p:nvSpPr>
        <p:spPr>
          <a:xfrm>
            <a:off x="2646998" y="6103620"/>
            <a:ext cx="322263" cy="32067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椭圆 6"/>
          <p:cNvSpPr/>
          <p:nvPr/>
        </p:nvSpPr>
        <p:spPr>
          <a:xfrm>
            <a:off x="1384300" y="1022033"/>
            <a:ext cx="922338" cy="922338"/>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5" name="Freeform 358"/>
          <p:cNvSpPr>
            <a:spLocks noEditPoints="1"/>
          </p:cNvSpPr>
          <p:nvPr/>
        </p:nvSpPr>
        <p:spPr bwMode="auto">
          <a:xfrm>
            <a:off x="1668780" y="1268730"/>
            <a:ext cx="365760" cy="368300"/>
          </a:xfrm>
          <a:custGeom>
            <a:avLst/>
            <a:gdLst>
              <a:gd name="T0" fmla="*/ 0 w 325"/>
              <a:gd name="T1" fmla="*/ 217 h 325"/>
              <a:gd name="T2" fmla="*/ 0 w 325"/>
              <a:gd name="T3" fmla="*/ 325 h 325"/>
              <a:gd name="T4" fmla="*/ 108 w 325"/>
              <a:gd name="T5" fmla="*/ 325 h 325"/>
              <a:gd name="T6" fmla="*/ 325 w 325"/>
              <a:gd name="T7" fmla="*/ 108 h 325"/>
              <a:gd name="T8" fmla="*/ 217 w 325"/>
              <a:gd name="T9" fmla="*/ 0 h 325"/>
              <a:gd name="T10" fmla="*/ 0 w 325"/>
              <a:gd name="T11" fmla="*/ 217 h 325"/>
              <a:gd name="T12" fmla="*/ 95 w 325"/>
              <a:gd name="T13" fmla="*/ 292 h 325"/>
              <a:gd name="T14" fmla="*/ 67 w 325"/>
              <a:gd name="T15" fmla="*/ 292 h 325"/>
              <a:gd name="T16" fmla="*/ 67 w 325"/>
              <a:gd name="T17" fmla="*/ 258 h 325"/>
              <a:gd name="T18" fmla="*/ 33 w 325"/>
              <a:gd name="T19" fmla="*/ 258 h 325"/>
              <a:gd name="T20" fmla="*/ 33 w 325"/>
              <a:gd name="T21" fmla="*/ 230 h 325"/>
              <a:gd name="T22" fmla="*/ 57 w 325"/>
              <a:gd name="T23" fmla="*/ 207 h 325"/>
              <a:gd name="T24" fmla="*/ 118 w 325"/>
              <a:gd name="T25" fmla="*/ 268 h 325"/>
              <a:gd name="T26" fmla="*/ 95 w 325"/>
              <a:gd name="T27" fmla="*/ 292 h 325"/>
              <a:gd name="T28" fmla="*/ 225 w 325"/>
              <a:gd name="T29" fmla="*/ 44 h 325"/>
              <a:gd name="T30" fmla="*/ 231 w 325"/>
              <a:gd name="T31" fmla="*/ 50 h 325"/>
              <a:gd name="T32" fmla="*/ 229 w 325"/>
              <a:gd name="T33" fmla="*/ 54 h 325"/>
              <a:gd name="T34" fmla="*/ 88 w 325"/>
              <a:gd name="T35" fmla="*/ 195 h 325"/>
              <a:gd name="T36" fmla="*/ 83 w 325"/>
              <a:gd name="T37" fmla="*/ 197 h 325"/>
              <a:gd name="T38" fmla="*/ 78 w 325"/>
              <a:gd name="T39" fmla="*/ 191 h 325"/>
              <a:gd name="T40" fmla="*/ 80 w 325"/>
              <a:gd name="T41" fmla="*/ 187 h 325"/>
              <a:gd name="T42" fmla="*/ 221 w 325"/>
              <a:gd name="T43" fmla="*/ 46 h 325"/>
              <a:gd name="T44" fmla="*/ 225 w 325"/>
              <a:gd name="T45" fmla="*/ 44 h 325"/>
              <a:gd name="T46" fmla="*/ 225 w 325"/>
              <a:gd name="T47" fmla="*/ 44 h 325"/>
              <a:gd name="T48" fmla="*/ 225 w 325"/>
              <a:gd name="T49" fmla="*/ 44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5" h="325">
                <a:moveTo>
                  <a:pt x="0" y="217"/>
                </a:moveTo>
                <a:cubicBezTo>
                  <a:pt x="0" y="325"/>
                  <a:pt x="0" y="325"/>
                  <a:pt x="0" y="325"/>
                </a:cubicBezTo>
                <a:cubicBezTo>
                  <a:pt x="108" y="325"/>
                  <a:pt x="108" y="325"/>
                  <a:pt x="108" y="325"/>
                </a:cubicBezTo>
                <a:cubicBezTo>
                  <a:pt x="325" y="108"/>
                  <a:pt x="325" y="108"/>
                  <a:pt x="325" y="108"/>
                </a:cubicBezTo>
                <a:cubicBezTo>
                  <a:pt x="217" y="0"/>
                  <a:pt x="217" y="0"/>
                  <a:pt x="217" y="0"/>
                </a:cubicBezTo>
                <a:lnTo>
                  <a:pt x="0" y="217"/>
                </a:lnTo>
                <a:close/>
                <a:moveTo>
                  <a:pt x="95" y="292"/>
                </a:moveTo>
                <a:cubicBezTo>
                  <a:pt x="67" y="292"/>
                  <a:pt x="67" y="292"/>
                  <a:pt x="67" y="292"/>
                </a:cubicBezTo>
                <a:cubicBezTo>
                  <a:pt x="67" y="258"/>
                  <a:pt x="67" y="258"/>
                  <a:pt x="67" y="258"/>
                </a:cubicBezTo>
                <a:cubicBezTo>
                  <a:pt x="33" y="258"/>
                  <a:pt x="33" y="258"/>
                  <a:pt x="33" y="258"/>
                </a:cubicBezTo>
                <a:cubicBezTo>
                  <a:pt x="33" y="230"/>
                  <a:pt x="33" y="230"/>
                  <a:pt x="33" y="230"/>
                </a:cubicBezTo>
                <a:cubicBezTo>
                  <a:pt x="57" y="207"/>
                  <a:pt x="57" y="207"/>
                  <a:pt x="57" y="207"/>
                </a:cubicBezTo>
                <a:cubicBezTo>
                  <a:pt x="118" y="268"/>
                  <a:pt x="118" y="268"/>
                  <a:pt x="118" y="268"/>
                </a:cubicBezTo>
                <a:lnTo>
                  <a:pt x="95" y="292"/>
                </a:lnTo>
                <a:close/>
                <a:moveTo>
                  <a:pt x="225" y="44"/>
                </a:moveTo>
                <a:cubicBezTo>
                  <a:pt x="229" y="44"/>
                  <a:pt x="231" y="46"/>
                  <a:pt x="231" y="50"/>
                </a:cubicBezTo>
                <a:cubicBezTo>
                  <a:pt x="231" y="51"/>
                  <a:pt x="230" y="53"/>
                  <a:pt x="229" y="54"/>
                </a:cubicBezTo>
                <a:cubicBezTo>
                  <a:pt x="88" y="195"/>
                  <a:pt x="88" y="195"/>
                  <a:pt x="88" y="195"/>
                </a:cubicBezTo>
                <a:cubicBezTo>
                  <a:pt x="87" y="197"/>
                  <a:pt x="85" y="197"/>
                  <a:pt x="83" y="197"/>
                </a:cubicBezTo>
                <a:cubicBezTo>
                  <a:pt x="80" y="197"/>
                  <a:pt x="78" y="195"/>
                  <a:pt x="78" y="191"/>
                </a:cubicBezTo>
                <a:cubicBezTo>
                  <a:pt x="78" y="190"/>
                  <a:pt x="78" y="188"/>
                  <a:pt x="80" y="187"/>
                </a:cubicBezTo>
                <a:cubicBezTo>
                  <a:pt x="221" y="46"/>
                  <a:pt x="221" y="46"/>
                  <a:pt x="221" y="46"/>
                </a:cubicBezTo>
                <a:cubicBezTo>
                  <a:pt x="222" y="45"/>
                  <a:pt x="224" y="44"/>
                  <a:pt x="225" y="44"/>
                </a:cubicBezTo>
                <a:close/>
                <a:moveTo>
                  <a:pt x="225" y="44"/>
                </a:moveTo>
                <a:cubicBezTo>
                  <a:pt x="225" y="44"/>
                  <a:pt x="225" y="44"/>
                  <a:pt x="225" y="44"/>
                </a:cubicBezTo>
              </a:path>
            </a:pathLst>
          </a:custGeom>
          <a:solidFill>
            <a:srgbClr val="6A3C7C"/>
          </a:solidFill>
          <a:ln>
            <a:noFill/>
          </a:ln>
        </p:spPr>
        <p:txBody>
          <a:bodyPr vert="horz" wrap="square" lIns="60960" tIns="30480" rIns="60960" bIns="3048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0" cap="none" spc="0" normalizeH="0" baseline="0" noProof="0" smtClean="0">
              <a:ln>
                <a:noFill/>
              </a:ln>
              <a:solidFill>
                <a:prstClr val="black"/>
              </a:solidFill>
              <a:effectLst/>
              <a:uLnTx/>
              <a:uFillTx/>
              <a:latin typeface="+mn-lt"/>
              <a:ea typeface="Calibri" panose="020F0502020204030204" pitchFamily="34" charset="0"/>
              <a:cs typeface="Calibri" panose="020F0502020204030204" pitchFamily="34" charset="0"/>
            </a:endParaRPr>
          </a:p>
        </p:txBody>
      </p:sp>
      <p:sp>
        <p:nvSpPr>
          <p:cNvPr id="16" name="Freeform 359"/>
          <p:cNvSpPr>
            <a:spLocks noEditPoints="1"/>
          </p:cNvSpPr>
          <p:nvPr/>
        </p:nvSpPr>
        <p:spPr bwMode="auto">
          <a:xfrm>
            <a:off x="1824038" y="1376045"/>
            <a:ext cx="106363" cy="106363"/>
          </a:xfrm>
          <a:custGeom>
            <a:avLst/>
            <a:gdLst>
              <a:gd name="T0" fmla="*/ 151 w 161"/>
              <a:gd name="T1" fmla="*/ 71 h 161"/>
              <a:gd name="T2" fmla="*/ 90 w 161"/>
              <a:gd name="T3" fmla="*/ 10 h 161"/>
              <a:gd name="T4" fmla="*/ 66 w 161"/>
              <a:gd name="T5" fmla="*/ 0 h 161"/>
              <a:gd name="T6" fmla="*/ 43 w 161"/>
              <a:gd name="T7" fmla="*/ 10 h 161"/>
              <a:gd name="T8" fmla="*/ 0 w 161"/>
              <a:gd name="T9" fmla="*/ 53 h 161"/>
              <a:gd name="T10" fmla="*/ 108 w 161"/>
              <a:gd name="T11" fmla="*/ 161 h 161"/>
              <a:gd name="T12" fmla="*/ 151 w 161"/>
              <a:gd name="T13" fmla="*/ 118 h 161"/>
              <a:gd name="T14" fmla="*/ 161 w 161"/>
              <a:gd name="T15" fmla="*/ 95 h 161"/>
              <a:gd name="T16" fmla="*/ 151 w 161"/>
              <a:gd name="T17" fmla="*/ 71 h 161"/>
              <a:gd name="T18" fmla="*/ 151 w 161"/>
              <a:gd name="T19" fmla="*/ 71 h 161"/>
              <a:gd name="T20" fmla="*/ 151 w 161"/>
              <a:gd name="T21" fmla="*/ 7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1" h="161">
                <a:moveTo>
                  <a:pt x="151" y="71"/>
                </a:moveTo>
                <a:cubicBezTo>
                  <a:pt x="90" y="10"/>
                  <a:pt x="90" y="10"/>
                  <a:pt x="90" y="10"/>
                </a:cubicBezTo>
                <a:cubicBezTo>
                  <a:pt x="83" y="3"/>
                  <a:pt x="76" y="0"/>
                  <a:pt x="66" y="0"/>
                </a:cubicBezTo>
                <a:cubicBezTo>
                  <a:pt x="57" y="0"/>
                  <a:pt x="49" y="3"/>
                  <a:pt x="43" y="10"/>
                </a:cubicBezTo>
                <a:cubicBezTo>
                  <a:pt x="0" y="53"/>
                  <a:pt x="0" y="53"/>
                  <a:pt x="0" y="53"/>
                </a:cubicBezTo>
                <a:cubicBezTo>
                  <a:pt x="108" y="161"/>
                  <a:pt x="108" y="161"/>
                  <a:pt x="108" y="161"/>
                </a:cubicBezTo>
                <a:cubicBezTo>
                  <a:pt x="151" y="118"/>
                  <a:pt x="151" y="118"/>
                  <a:pt x="151" y="118"/>
                </a:cubicBezTo>
                <a:cubicBezTo>
                  <a:pt x="158" y="112"/>
                  <a:pt x="161" y="104"/>
                  <a:pt x="161" y="95"/>
                </a:cubicBezTo>
                <a:cubicBezTo>
                  <a:pt x="161" y="86"/>
                  <a:pt x="158" y="78"/>
                  <a:pt x="151" y="71"/>
                </a:cubicBezTo>
                <a:close/>
                <a:moveTo>
                  <a:pt x="151" y="71"/>
                </a:moveTo>
                <a:cubicBezTo>
                  <a:pt x="151" y="71"/>
                  <a:pt x="151" y="71"/>
                  <a:pt x="151" y="71"/>
                </a:cubicBezTo>
              </a:path>
            </a:pathLst>
          </a:custGeom>
          <a:solidFill>
            <a:srgbClr val="6A3C7C"/>
          </a:solidFill>
          <a:ln>
            <a:noFill/>
          </a:ln>
        </p:spPr>
        <p:txBody>
          <a:bodyPr vert="horz" wrap="square" lIns="60960" tIns="30480" rIns="60960" bIns="3048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0" cap="none" spc="0" normalizeH="0" baseline="0" noProof="0" smtClean="0">
              <a:ln>
                <a:noFill/>
              </a:ln>
              <a:solidFill>
                <a:prstClr val="black"/>
              </a:solidFill>
              <a:effectLst/>
              <a:uLnTx/>
              <a:uFillTx/>
              <a:latin typeface="+mn-lt"/>
              <a:ea typeface="Calibri" panose="020F0502020204030204" pitchFamily="34" charset="0"/>
              <a:cs typeface="Calibri" panose="020F0502020204030204" pitchFamily="34" charset="0"/>
            </a:endParaRPr>
          </a:p>
        </p:txBody>
      </p:sp>
      <p:sp>
        <p:nvSpPr>
          <p:cNvPr id="21" name="椭圆 10"/>
          <p:cNvSpPr/>
          <p:nvPr/>
        </p:nvSpPr>
        <p:spPr>
          <a:xfrm>
            <a:off x="244158" y="3206433"/>
            <a:ext cx="1035050" cy="103505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2" name="任意多边形 5"/>
          <p:cNvSpPr/>
          <p:nvPr/>
        </p:nvSpPr>
        <p:spPr>
          <a:xfrm rot="10800000">
            <a:off x="0" y="3940175"/>
            <a:ext cx="2582863" cy="2917825"/>
          </a:xfrm>
          <a:custGeom>
            <a:avLst/>
            <a:gdLst>
              <a:gd name="connsiteX0" fmla="*/ 464944 w 2582970"/>
              <a:gd name="connsiteY0" fmla="*/ 0 h 2918147"/>
              <a:gd name="connsiteX1" fmla="*/ 2582970 w 2582970"/>
              <a:gd name="connsiteY1" fmla="*/ 0 h 2918147"/>
              <a:gd name="connsiteX2" fmla="*/ 2582970 w 2582970"/>
              <a:gd name="connsiteY2" fmla="*/ 2698179 h 2918147"/>
              <a:gd name="connsiteX3" fmla="*/ 2566138 w 2582970"/>
              <a:gd name="connsiteY3" fmla="*/ 2708404 h 2918147"/>
              <a:gd name="connsiteX4" fmla="*/ 1737800 w 2582970"/>
              <a:gd name="connsiteY4" fmla="*/ 2918147 h 2918147"/>
              <a:gd name="connsiteX5" fmla="*/ 0 w 2582970"/>
              <a:gd name="connsiteY5" fmla="*/ 1180347 h 2918147"/>
              <a:gd name="connsiteX6" fmla="*/ 396829 w 2582970"/>
              <a:gd name="connsiteY6" fmla="*/ 74945 h 2918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2970" h="2918147">
                <a:moveTo>
                  <a:pt x="464944" y="0"/>
                </a:moveTo>
                <a:lnTo>
                  <a:pt x="2582970" y="0"/>
                </a:lnTo>
                <a:lnTo>
                  <a:pt x="2582970" y="2698179"/>
                </a:lnTo>
                <a:lnTo>
                  <a:pt x="2566138" y="2708404"/>
                </a:lnTo>
                <a:cubicBezTo>
                  <a:pt x="2319904" y="2842167"/>
                  <a:pt x="2037725" y="2918147"/>
                  <a:pt x="1737800" y="2918147"/>
                </a:cubicBezTo>
                <a:cubicBezTo>
                  <a:pt x="778040" y="2918147"/>
                  <a:pt x="0" y="2140107"/>
                  <a:pt x="0" y="1180347"/>
                </a:cubicBezTo>
                <a:cubicBezTo>
                  <a:pt x="0" y="760452"/>
                  <a:pt x="148922" y="375339"/>
                  <a:pt x="396829" y="74945"/>
                </a:cubicBezTo>
                <a:close/>
              </a:path>
            </a:pathLst>
          </a:cu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3" name="椭圆 7"/>
          <p:cNvSpPr/>
          <p:nvPr/>
        </p:nvSpPr>
        <p:spPr>
          <a:xfrm>
            <a:off x="2128520" y="5380673"/>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4" name="椭圆 8"/>
          <p:cNvSpPr/>
          <p:nvPr/>
        </p:nvSpPr>
        <p:spPr>
          <a:xfrm>
            <a:off x="1279525" y="3638550"/>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5" name="椭圆 6"/>
          <p:cNvSpPr/>
          <p:nvPr/>
        </p:nvSpPr>
        <p:spPr>
          <a:xfrm>
            <a:off x="1384300" y="1022033"/>
            <a:ext cx="922338" cy="922338"/>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6" name="Freeform 358"/>
          <p:cNvSpPr>
            <a:spLocks noEditPoints="1"/>
          </p:cNvSpPr>
          <p:nvPr/>
        </p:nvSpPr>
        <p:spPr bwMode="auto">
          <a:xfrm>
            <a:off x="1668780" y="1268730"/>
            <a:ext cx="365760" cy="368300"/>
          </a:xfrm>
          <a:custGeom>
            <a:avLst/>
            <a:gdLst>
              <a:gd name="T0" fmla="*/ 0 w 325"/>
              <a:gd name="T1" fmla="*/ 217 h 325"/>
              <a:gd name="T2" fmla="*/ 0 w 325"/>
              <a:gd name="T3" fmla="*/ 325 h 325"/>
              <a:gd name="T4" fmla="*/ 108 w 325"/>
              <a:gd name="T5" fmla="*/ 325 h 325"/>
              <a:gd name="T6" fmla="*/ 325 w 325"/>
              <a:gd name="T7" fmla="*/ 108 h 325"/>
              <a:gd name="T8" fmla="*/ 217 w 325"/>
              <a:gd name="T9" fmla="*/ 0 h 325"/>
              <a:gd name="T10" fmla="*/ 0 w 325"/>
              <a:gd name="T11" fmla="*/ 217 h 325"/>
              <a:gd name="T12" fmla="*/ 95 w 325"/>
              <a:gd name="T13" fmla="*/ 292 h 325"/>
              <a:gd name="T14" fmla="*/ 67 w 325"/>
              <a:gd name="T15" fmla="*/ 292 h 325"/>
              <a:gd name="T16" fmla="*/ 67 w 325"/>
              <a:gd name="T17" fmla="*/ 258 h 325"/>
              <a:gd name="T18" fmla="*/ 33 w 325"/>
              <a:gd name="T19" fmla="*/ 258 h 325"/>
              <a:gd name="T20" fmla="*/ 33 w 325"/>
              <a:gd name="T21" fmla="*/ 230 h 325"/>
              <a:gd name="T22" fmla="*/ 57 w 325"/>
              <a:gd name="T23" fmla="*/ 207 h 325"/>
              <a:gd name="T24" fmla="*/ 118 w 325"/>
              <a:gd name="T25" fmla="*/ 268 h 325"/>
              <a:gd name="T26" fmla="*/ 95 w 325"/>
              <a:gd name="T27" fmla="*/ 292 h 325"/>
              <a:gd name="T28" fmla="*/ 225 w 325"/>
              <a:gd name="T29" fmla="*/ 44 h 325"/>
              <a:gd name="T30" fmla="*/ 231 w 325"/>
              <a:gd name="T31" fmla="*/ 50 h 325"/>
              <a:gd name="T32" fmla="*/ 229 w 325"/>
              <a:gd name="T33" fmla="*/ 54 h 325"/>
              <a:gd name="T34" fmla="*/ 88 w 325"/>
              <a:gd name="T35" fmla="*/ 195 h 325"/>
              <a:gd name="T36" fmla="*/ 83 w 325"/>
              <a:gd name="T37" fmla="*/ 197 h 325"/>
              <a:gd name="T38" fmla="*/ 78 w 325"/>
              <a:gd name="T39" fmla="*/ 191 h 325"/>
              <a:gd name="T40" fmla="*/ 80 w 325"/>
              <a:gd name="T41" fmla="*/ 187 h 325"/>
              <a:gd name="T42" fmla="*/ 221 w 325"/>
              <a:gd name="T43" fmla="*/ 46 h 325"/>
              <a:gd name="T44" fmla="*/ 225 w 325"/>
              <a:gd name="T45" fmla="*/ 44 h 325"/>
              <a:gd name="T46" fmla="*/ 225 w 325"/>
              <a:gd name="T47" fmla="*/ 44 h 325"/>
              <a:gd name="T48" fmla="*/ 225 w 325"/>
              <a:gd name="T49" fmla="*/ 44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5" h="325">
                <a:moveTo>
                  <a:pt x="0" y="217"/>
                </a:moveTo>
                <a:cubicBezTo>
                  <a:pt x="0" y="325"/>
                  <a:pt x="0" y="325"/>
                  <a:pt x="0" y="325"/>
                </a:cubicBezTo>
                <a:cubicBezTo>
                  <a:pt x="108" y="325"/>
                  <a:pt x="108" y="325"/>
                  <a:pt x="108" y="325"/>
                </a:cubicBezTo>
                <a:cubicBezTo>
                  <a:pt x="325" y="108"/>
                  <a:pt x="325" y="108"/>
                  <a:pt x="325" y="108"/>
                </a:cubicBezTo>
                <a:cubicBezTo>
                  <a:pt x="217" y="0"/>
                  <a:pt x="217" y="0"/>
                  <a:pt x="217" y="0"/>
                </a:cubicBezTo>
                <a:lnTo>
                  <a:pt x="0" y="217"/>
                </a:lnTo>
                <a:close/>
                <a:moveTo>
                  <a:pt x="95" y="292"/>
                </a:moveTo>
                <a:cubicBezTo>
                  <a:pt x="67" y="292"/>
                  <a:pt x="67" y="292"/>
                  <a:pt x="67" y="292"/>
                </a:cubicBezTo>
                <a:cubicBezTo>
                  <a:pt x="67" y="258"/>
                  <a:pt x="67" y="258"/>
                  <a:pt x="67" y="258"/>
                </a:cubicBezTo>
                <a:cubicBezTo>
                  <a:pt x="33" y="258"/>
                  <a:pt x="33" y="258"/>
                  <a:pt x="33" y="258"/>
                </a:cubicBezTo>
                <a:cubicBezTo>
                  <a:pt x="33" y="230"/>
                  <a:pt x="33" y="230"/>
                  <a:pt x="33" y="230"/>
                </a:cubicBezTo>
                <a:cubicBezTo>
                  <a:pt x="57" y="207"/>
                  <a:pt x="57" y="207"/>
                  <a:pt x="57" y="207"/>
                </a:cubicBezTo>
                <a:cubicBezTo>
                  <a:pt x="118" y="268"/>
                  <a:pt x="118" y="268"/>
                  <a:pt x="118" y="268"/>
                </a:cubicBezTo>
                <a:lnTo>
                  <a:pt x="95" y="292"/>
                </a:lnTo>
                <a:close/>
                <a:moveTo>
                  <a:pt x="225" y="44"/>
                </a:moveTo>
                <a:cubicBezTo>
                  <a:pt x="229" y="44"/>
                  <a:pt x="231" y="46"/>
                  <a:pt x="231" y="50"/>
                </a:cubicBezTo>
                <a:cubicBezTo>
                  <a:pt x="231" y="51"/>
                  <a:pt x="230" y="53"/>
                  <a:pt x="229" y="54"/>
                </a:cubicBezTo>
                <a:cubicBezTo>
                  <a:pt x="88" y="195"/>
                  <a:pt x="88" y="195"/>
                  <a:pt x="88" y="195"/>
                </a:cubicBezTo>
                <a:cubicBezTo>
                  <a:pt x="87" y="197"/>
                  <a:pt x="85" y="197"/>
                  <a:pt x="83" y="197"/>
                </a:cubicBezTo>
                <a:cubicBezTo>
                  <a:pt x="80" y="197"/>
                  <a:pt x="78" y="195"/>
                  <a:pt x="78" y="191"/>
                </a:cubicBezTo>
                <a:cubicBezTo>
                  <a:pt x="78" y="190"/>
                  <a:pt x="78" y="188"/>
                  <a:pt x="80" y="187"/>
                </a:cubicBezTo>
                <a:cubicBezTo>
                  <a:pt x="221" y="46"/>
                  <a:pt x="221" y="46"/>
                  <a:pt x="221" y="46"/>
                </a:cubicBezTo>
                <a:cubicBezTo>
                  <a:pt x="222" y="45"/>
                  <a:pt x="224" y="44"/>
                  <a:pt x="225" y="44"/>
                </a:cubicBezTo>
                <a:close/>
                <a:moveTo>
                  <a:pt x="225" y="44"/>
                </a:moveTo>
                <a:cubicBezTo>
                  <a:pt x="225" y="44"/>
                  <a:pt x="225" y="44"/>
                  <a:pt x="225" y="44"/>
                </a:cubicBezTo>
              </a:path>
            </a:pathLst>
          </a:custGeom>
          <a:solidFill>
            <a:srgbClr val="6A3C7C"/>
          </a:solidFill>
          <a:ln>
            <a:noFill/>
          </a:ln>
        </p:spPr>
        <p:txBody>
          <a:bodyPr vert="horz" wrap="square" lIns="60960" tIns="30480" rIns="60960" bIns="3048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0" cap="none" spc="0" normalizeH="0" baseline="0" noProof="0" smtClean="0">
              <a:ln>
                <a:noFill/>
              </a:ln>
              <a:solidFill>
                <a:prstClr val="black"/>
              </a:solidFill>
              <a:effectLst/>
              <a:uLnTx/>
              <a:uFillTx/>
              <a:latin typeface="+mn-lt"/>
              <a:ea typeface="Calibri" panose="020F0502020204030204" pitchFamily="34" charset="0"/>
              <a:cs typeface="Calibri" panose="020F0502020204030204" pitchFamily="34" charset="0"/>
            </a:endParaRPr>
          </a:p>
        </p:txBody>
      </p:sp>
      <p:sp>
        <p:nvSpPr>
          <p:cNvPr id="27" name="Freeform 359"/>
          <p:cNvSpPr>
            <a:spLocks noEditPoints="1"/>
          </p:cNvSpPr>
          <p:nvPr/>
        </p:nvSpPr>
        <p:spPr bwMode="auto">
          <a:xfrm>
            <a:off x="1824038" y="1376045"/>
            <a:ext cx="106363" cy="106363"/>
          </a:xfrm>
          <a:custGeom>
            <a:avLst/>
            <a:gdLst>
              <a:gd name="T0" fmla="*/ 151 w 161"/>
              <a:gd name="T1" fmla="*/ 71 h 161"/>
              <a:gd name="T2" fmla="*/ 90 w 161"/>
              <a:gd name="T3" fmla="*/ 10 h 161"/>
              <a:gd name="T4" fmla="*/ 66 w 161"/>
              <a:gd name="T5" fmla="*/ 0 h 161"/>
              <a:gd name="T6" fmla="*/ 43 w 161"/>
              <a:gd name="T7" fmla="*/ 10 h 161"/>
              <a:gd name="T8" fmla="*/ 0 w 161"/>
              <a:gd name="T9" fmla="*/ 53 h 161"/>
              <a:gd name="T10" fmla="*/ 108 w 161"/>
              <a:gd name="T11" fmla="*/ 161 h 161"/>
              <a:gd name="T12" fmla="*/ 151 w 161"/>
              <a:gd name="T13" fmla="*/ 118 h 161"/>
              <a:gd name="T14" fmla="*/ 161 w 161"/>
              <a:gd name="T15" fmla="*/ 95 h 161"/>
              <a:gd name="T16" fmla="*/ 151 w 161"/>
              <a:gd name="T17" fmla="*/ 71 h 161"/>
              <a:gd name="T18" fmla="*/ 151 w 161"/>
              <a:gd name="T19" fmla="*/ 71 h 161"/>
              <a:gd name="T20" fmla="*/ 151 w 161"/>
              <a:gd name="T21" fmla="*/ 7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1" h="161">
                <a:moveTo>
                  <a:pt x="151" y="71"/>
                </a:moveTo>
                <a:cubicBezTo>
                  <a:pt x="90" y="10"/>
                  <a:pt x="90" y="10"/>
                  <a:pt x="90" y="10"/>
                </a:cubicBezTo>
                <a:cubicBezTo>
                  <a:pt x="83" y="3"/>
                  <a:pt x="76" y="0"/>
                  <a:pt x="66" y="0"/>
                </a:cubicBezTo>
                <a:cubicBezTo>
                  <a:pt x="57" y="0"/>
                  <a:pt x="49" y="3"/>
                  <a:pt x="43" y="10"/>
                </a:cubicBezTo>
                <a:cubicBezTo>
                  <a:pt x="0" y="53"/>
                  <a:pt x="0" y="53"/>
                  <a:pt x="0" y="53"/>
                </a:cubicBezTo>
                <a:cubicBezTo>
                  <a:pt x="108" y="161"/>
                  <a:pt x="108" y="161"/>
                  <a:pt x="108" y="161"/>
                </a:cubicBezTo>
                <a:cubicBezTo>
                  <a:pt x="151" y="118"/>
                  <a:pt x="151" y="118"/>
                  <a:pt x="151" y="118"/>
                </a:cubicBezTo>
                <a:cubicBezTo>
                  <a:pt x="158" y="112"/>
                  <a:pt x="161" y="104"/>
                  <a:pt x="161" y="95"/>
                </a:cubicBezTo>
                <a:cubicBezTo>
                  <a:pt x="161" y="86"/>
                  <a:pt x="158" y="78"/>
                  <a:pt x="151" y="71"/>
                </a:cubicBezTo>
                <a:close/>
                <a:moveTo>
                  <a:pt x="151" y="71"/>
                </a:moveTo>
                <a:cubicBezTo>
                  <a:pt x="151" y="71"/>
                  <a:pt x="151" y="71"/>
                  <a:pt x="151" y="71"/>
                </a:cubicBezTo>
              </a:path>
            </a:pathLst>
          </a:custGeom>
          <a:solidFill>
            <a:srgbClr val="6A3C7C"/>
          </a:solidFill>
          <a:ln>
            <a:noFill/>
          </a:ln>
        </p:spPr>
        <p:txBody>
          <a:bodyPr vert="horz" wrap="square" lIns="60960" tIns="30480" rIns="60960" bIns="3048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0" cap="none" spc="0" normalizeH="0" baseline="0" noProof="0" smtClean="0">
              <a:ln>
                <a:noFill/>
              </a:ln>
              <a:solidFill>
                <a:prstClr val="black"/>
              </a:solidFill>
              <a:effectLst/>
              <a:uLnTx/>
              <a:uFillTx/>
              <a:latin typeface="+mn-lt"/>
              <a:ea typeface="Calibri" panose="020F0502020204030204" pitchFamily="34" charset="0"/>
              <a:cs typeface="Calibri" panose="020F0502020204030204" pitchFamily="34" charset="0"/>
            </a:endParaRPr>
          </a:p>
        </p:txBody>
      </p:sp>
      <p:sp>
        <p:nvSpPr>
          <p:cNvPr id="30" name="椭圆 10"/>
          <p:cNvSpPr/>
          <p:nvPr/>
        </p:nvSpPr>
        <p:spPr>
          <a:xfrm>
            <a:off x="244158" y="3206433"/>
            <a:ext cx="1035050" cy="103505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000">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307"/>
                                        </p:tgtEl>
                                        <p:attrNameLst>
                                          <p:attrName>style.visibility</p:attrName>
                                        </p:attrNameLst>
                                      </p:cBhvr>
                                      <p:to>
                                        <p:strVal val="visible"/>
                                      </p:to>
                                    </p:set>
                                    <p:anim calcmode="lin" valueType="num">
                                      <p:cBhvr additive="base">
                                        <p:cTn id="7" dur="500" fill="hold"/>
                                        <p:tgtEl>
                                          <p:spTgt spid="12307"/>
                                        </p:tgtEl>
                                        <p:attrNameLst>
                                          <p:attrName>ppt_x</p:attrName>
                                        </p:attrNameLst>
                                      </p:cBhvr>
                                      <p:tavLst>
                                        <p:tav tm="0">
                                          <p:val>
                                            <p:strVal val="#ppt_x"/>
                                          </p:val>
                                        </p:tav>
                                        <p:tav tm="100000">
                                          <p:val>
                                            <p:strVal val="#ppt_x"/>
                                          </p:val>
                                        </p:tav>
                                      </p:tavLst>
                                    </p:anim>
                                    <p:anim calcmode="lin" valueType="num">
                                      <p:cBhvr additive="base">
                                        <p:cTn id="8" dur="500" fill="hold"/>
                                        <p:tgtEl>
                                          <p:spTgt spid="123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07" grpId="0"/>
      <p:bldP spid="12307"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 name="任意多边形 5"/>
          <p:cNvSpPr/>
          <p:nvPr/>
        </p:nvSpPr>
        <p:spPr>
          <a:xfrm rot="10800000">
            <a:off x="0" y="3940175"/>
            <a:ext cx="2582863" cy="2917825"/>
          </a:xfrm>
          <a:custGeom>
            <a:avLst/>
            <a:gdLst>
              <a:gd name="connsiteX0" fmla="*/ 464944 w 2582970"/>
              <a:gd name="connsiteY0" fmla="*/ 0 h 2918147"/>
              <a:gd name="connsiteX1" fmla="*/ 2582970 w 2582970"/>
              <a:gd name="connsiteY1" fmla="*/ 0 h 2918147"/>
              <a:gd name="connsiteX2" fmla="*/ 2582970 w 2582970"/>
              <a:gd name="connsiteY2" fmla="*/ 2698179 h 2918147"/>
              <a:gd name="connsiteX3" fmla="*/ 2566138 w 2582970"/>
              <a:gd name="connsiteY3" fmla="*/ 2708404 h 2918147"/>
              <a:gd name="connsiteX4" fmla="*/ 1737800 w 2582970"/>
              <a:gd name="connsiteY4" fmla="*/ 2918147 h 2918147"/>
              <a:gd name="connsiteX5" fmla="*/ 0 w 2582970"/>
              <a:gd name="connsiteY5" fmla="*/ 1180347 h 2918147"/>
              <a:gd name="connsiteX6" fmla="*/ 396829 w 2582970"/>
              <a:gd name="connsiteY6" fmla="*/ 74945 h 2918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2970" h="2918147">
                <a:moveTo>
                  <a:pt x="464944" y="0"/>
                </a:moveTo>
                <a:lnTo>
                  <a:pt x="2582970" y="0"/>
                </a:lnTo>
                <a:lnTo>
                  <a:pt x="2582970" y="2698179"/>
                </a:lnTo>
                <a:lnTo>
                  <a:pt x="2566138" y="2708404"/>
                </a:lnTo>
                <a:cubicBezTo>
                  <a:pt x="2319904" y="2842167"/>
                  <a:pt x="2037725" y="2918147"/>
                  <a:pt x="1737800" y="2918147"/>
                </a:cubicBezTo>
                <a:cubicBezTo>
                  <a:pt x="778040" y="2918147"/>
                  <a:pt x="0" y="2140107"/>
                  <a:pt x="0" y="1180347"/>
                </a:cubicBezTo>
                <a:cubicBezTo>
                  <a:pt x="0" y="760452"/>
                  <a:pt x="148922" y="375339"/>
                  <a:pt x="396829" y="74945"/>
                </a:cubicBezTo>
                <a:close/>
              </a:path>
            </a:pathLst>
          </a:cu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6" name="椭圆 11"/>
          <p:cNvSpPr/>
          <p:nvPr/>
        </p:nvSpPr>
        <p:spPr>
          <a:xfrm>
            <a:off x="2306955" y="6222365"/>
            <a:ext cx="484188" cy="4841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8" name="椭圆 3"/>
          <p:cNvSpPr/>
          <p:nvPr/>
        </p:nvSpPr>
        <p:spPr>
          <a:xfrm>
            <a:off x="958533" y="1152843"/>
            <a:ext cx="922338" cy="922338"/>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9" name="Freeform 88"/>
          <p:cNvSpPr>
            <a:spLocks noEditPoints="1"/>
          </p:cNvSpPr>
          <p:nvPr/>
        </p:nvSpPr>
        <p:spPr bwMode="auto">
          <a:xfrm>
            <a:off x="1279208" y="1445260"/>
            <a:ext cx="327025" cy="338138"/>
          </a:xfrm>
          <a:custGeom>
            <a:avLst/>
            <a:gdLst>
              <a:gd name="T0" fmla="*/ 374 w 386"/>
              <a:gd name="T1" fmla="*/ 344 h 400"/>
              <a:gd name="T2" fmla="*/ 243 w 386"/>
              <a:gd name="T3" fmla="*/ 137 h 400"/>
              <a:gd name="T4" fmla="*/ 243 w 386"/>
              <a:gd name="T5" fmla="*/ 33 h 400"/>
              <a:gd name="T6" fmla="*/ 260 w 386"/>
              <a:gd name="T7" fmla="*/ 33 h 400"/>
              <a:gd name="T8" fmla="*/ 272 w 386"/>
              <a:gd name="T9" fmla="*/ 28 h 400"/>
              <a:gd name="T10" fmla="*/ 277 w 386"/>
              <a:gd name="T11" fmla="*/ 17 h 400"/>
              <a:gd name="T12" fmla="*/ 272 w 386"/>
              <a:gd name="T13" fmla="*/ 5 h 400"/>
              <a:gd name="T14" fmla="*/ 260 w 386"/>
              <a:gd name="T15" fmla="*/ 0 h 400"/>
              <a:gd name="T16" fmla="*/ 126 w 386"/>
              <a:gd name="T17" fmla="*/ 0 h 400"/>
              <a:gd name="T18" fmla="*/ 115 w 386"/>
              <a:gd name="T19" fmla="*/ 5 h 400"/>
              <a:gd name="T20" fmla="*/ 110 w 386"/>
              <a:gd name="T21" fmla="*/ 17 h 400"/>
              <a:gd name="T22" fmla="*/ 115 w 386"/>
              <a:gd name="T23" fmla="*/ 28 h 400"/>
              <a:gd name="T24" fmla="*/ 126 w 386"/>
              <a:gd name="T25" fmla="*/ 33 h 400"/>
              <a:gd name="T26" fmla="*/ 143 w 386"/>
              <a:gd name="T27" fmla="*/ 33 h 400"/>
              <a:gd name="T28" fmla="*/ 143 w 386"/>
              <a:gd name="T29" fmla="*/ 137 h 400"/>
              <a:gd name="T30" fmla="*/ 12 w 386"/>
              <a:gd name="T31" fmla="*/ 344 h 400"/>
              <a:gd name="T32" fmla="*/ 6 w 386"/>
              <a:gd name="T33" fmla="*/ 384 h 400"/>
              <a:gd name="T34" fmla="*/ 43 w 386"/>
              <a:gd name="T35" fmla="*/ 400 h 400"/>
              <a:gd name="T36" fmla="*/ 343 w 386"/>
              <a:gd name="T37" fmla="*/ 400 h 400"/>
              <a:gd name="T38" fmla="*/ 380 w 386"/>
              <a:gd name="T39" fmla="*/ 384 h 400"/>
              <a:gd name="T40" fmla="*/ 374 w 386"/>
              <a:gd name="T41" fmla="*/ 344 h 400"/>
              <a:gd name="T42" fmla="*/ 100 w 386"/>
              <a:gd name="T43" fmla="*/ 267 h 400"/>
              <a:gd name="T44" fmla="*/ 171 w 386"/>
              <a:gd name="T45" fmla="*/ 155 h 400"/>
              <a:gd name="T46" fmla="*/ 177 w 386"/>
              <a:gd name="T47" fmla="*/ 147 h 400"/>
              <a:gd name="T48" fmla="*/ 177 w 386"/>
              <a:gd name="T49" fmla="*/ 33 h 400"/>
              <a:gd name="T50" fmla="*/ 210 w 386"/>
              <a:gd name="T51" fmla="*/ 33 h 400"/>
              <a:gd name="T52" fmla="*/ 210 w 386"/>
              <a:gd name="T53" fmla="*/ 147 h 400"/>
              <a:gd name="T54" fmla="*/ 215 w 386"/>
              <a:gd name="T55" fmla="*/ 155 h 400"/>
              <a:gd name="T56" fmla="*/ 286 w 386"/>
              <a:gd name="T57" fmla="*/ 267 h 400"/>
              <a:gd name="T58" fmla="*/ 100 w 386"/>
              <a:gd name="T59" fmla="*/ 267 h 400"/>
              <a:gd name="T60" fmla="*/ 100 w 386"/>
              <a:gd name="T61" fmla="*/ 267 h 400"/>
              <a:gd name="T62" fmla="*/ 100 w 386"/>
              <a:gd name="T63" fmla="*/ 26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6" h="400">
                <a:moveTo>
                  <a:pt x="374" y="344"/>
                </a:moveTo>
                <a:cubicBezTo>
                  <a:pt x="243" y="137"/>
                  <a:pt x="243" y="137"/>
                  <a:pt x="243" y="137"/>
                </a:cubicBezTo>
                <a:cubicBezTo>
                  <a:pt x="243" y="33"/>
                  <a:pt x="243" y="33"/>
                  <a:pt x="243" y="33"/>
                </a:cubicBezTo>
                <a:cubicBezTo>
                  <a:pt x="260" y="33"/>
                  <a:pt x="260" y="33"/>
                  <a:pt x="260" y="33"/>
                </a:cubicBezTo>
                <a:cubicBezTo>
                  <a:pt x="264" y="33"/>
                  <a:pt x="268" y="32"/>
                  <a:pt x="272" y="28"/>
                </a:cubicBezTo>
                <a:cubicBezTo>
                  <a:pt x="275" y="25"/>
                  <a:pt x="277" y="21"/>
                  <a:pt x="277" y="17"/>
                </a:cubicBezTo>
                <a:cubicBezTo>
                  <a:pt x="277" y="12"/>
                  <a:pt x="275" y="8"/>
                  <a:pt x="272" y="5"/>
                </a:cubicBezTo>
                <a:cubicBezTo>
                  <a:pt x="268" y="2"/>
                  <a:pt x="264" y="0"/>
                  <a:pt x="260" y="0"/>
                </a:cubicBezTo>
                <a:cubicBezTo>
                  <a:pt x="126" y="0"/>
                  <a:pt x="126" y="0"/>
                  <a:pt x="126" y="0"/>
                </a:cubicBezTo>
                <a:cubicBezTo>
                  <a:pt x="122" y="0"/>
                  <a:pt x="118" y="2"/>
                  <a:pt x="115" y="5"/>
                </a:cubicBezTo>
                <a:cubicBezTo>
                  <a:pt x="111" y="8"/>
                  <a:pt x="110" y="12"/>
                  <a:pt x="110" y="17"/>
                </a:cubicBezTo>
                <a:cubicBezTo>
                  <a:pt x="110" y="21"/>
                  <a:pt x="111" y="25"/>
                  <a:pt x="115" y="28"/>
                </a:cubicBezTo>
                <a:cubicBezTo>
                  <a:pt x="118" y="32"/>
                  <a:pt x="122" y="33"/>
                  <a:pt x="126" y="33"/>
                </a:cubicBezTo>
                <a:cubicBezTo>
                  <a:pt x="143" y="33"/>
                  <a:pt x="143" y="33"/>
                  <a:pt x="143" y="33"/>
                </a:cubicBezTo>
                <a:cubicBezTo>
                  <a:pt x="143" y="137"/>
                  <a:pt x="143" y="137"/>
                  <a:pt x="143" y="137"/>
                </a:cubicBezTo>
                <a:cubicBezTo>
                  <a:pt x="12" y="344"/>
                  <a:pt x="12" y="344"/>
                  <a:pt x="12" y="344"/>
                </a:cubicBezTo>
                <a:cubicBezTo>
                  <a:pt x="2" y="360"/>
                  <a:pt x="0" y="373"/>
                  <a:pt x="6" y="384"/>
                </a:cubicBezTo>
                <a:cubicBezTo>
                  <a:pt x="12" y="395"/>
                  <a:pt x="25" y="400"/>
                  <a:pt x="43" y="400"/>
                </a:cubicBezTo>
                <a:cubicBezTo>
                  <a:pt x="343" y="400"/>
                  <a:pt x="343" y="400"/>
                  <a:pt x="343" y="400"/>
                </a:cubicBezTo>
                <a:cubicBezTo>
                  <a:pt x="362" y="400"/>
                  <a:pt x="374" y="395"/>
                  <a:pt x="380" y="384"/>
                </a:cubicBezTo>
                <a:cubicBezTo>
                  <a:pt x="386" y="373"/>
                  <a:pt x="384" y="360"/>
                  <a:pt x="374" y="344"/>
                </a:cubicBezTo>
                <a:close/>
                <a:moveTo>
                  <a:pt x="100" y="267"/>
                </a:moveTo>
                <a:cubicBezTo>
                  <a:pt x="171" y="155"/>
                  <a:pt x="171" y="155"/>
                  <a:pt x="171" y="155"/>
                </a:cubicBezTo>
                <a:cubicBezTo>
                  <a:pt x="177" y="147"/>
                  <a:pt x="177" y="147"/>
                  <a:pt x="177" y="147"/>
                </a:cubicBezTo>
                <a:cubicBezTo>
                  <a:pt x="177" y="33"/>
                  <a:pt x="177" y="33"/>
                  <a:pt x="177" y="33"/>
                </a:cubicBezTo>
                <a:cubicBezTo>
                  <a:pt x="210" y="33"/>
                  <a:pt x="210" y="33"/>
                  <a:pt x="210" y="33"/>
                </a:cubicBezTo>
                <a:cubicBezTo>
                  <a:pt x="210" y="147"/>
                  <a:pt x="210" y="147"/>
                  <a:pt x="210" y="147"/>
                </a:cubicBezTo>
                <a:cubicBezTo>
                  <a:pt x="215" y="155"/>
                  <a:pt x="215" y="155"/>
                  <a:pt x="215" y="155"/>
                </a:cubicBezTo>
                <a:cubicBezTo>
                  <a:pt x="286" y="267"/>
                  <a:pt x="286" y="267"/>
                  <a:pt x="286" y="267"/>
                </a:cubicBezTo>
                <a:lnTo>
                  <a:pt x="100" y="267"/>
                </a:lnTo>
                <a:close/>
                <a:moveTo>
                  <a:pt x="100" y="267"/>
                </a:moveTo>
                <a:cubicBezTo>
                  <a:pt x="100" y="267"/>
                  <a:pt x="100" y="267"/>
                  <a:pt x="100" y="267"/>
                </a:cubicBezTo>
              </a:path>
            </a:pathLst>
          </a:custGeom>
          <a:solidFill>
            <a:srgbClr val="02B3C5"/>
          </a:solidFill>
          <a:ln>
            <a:noFill/>
          </a:ln>
        </p:spPr>
        <p:txBody>
          <a:bodyPr vert="horz" wrap="square" lIns="60960" tIns="30480" rIns="60960" bIns="3048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0" cap="none" spc="0" normalizeH="0" baseline="0" noProof="0" smtClean="0">
              <a:ln>
                <a:noFill/>
              </a:ln>
              <a:solidFill>
                <a:prstClr val="black"/>
              </a:solidFill>
              <a:effectLst/>
              <a:uLnTx/>
              <a:uFillTx/>
              <a:latin typeface="+mn-lt"/>
              <a:ea typeface="Calibri" panose="020F0502020204030204" pitchFamily="34" charset="0"/>
              <a:cs typeface="Calibri" panose="020F0502020204030204" pitchFamily="34" charset="0"/>
            </a:endParaRPr>
          </a:p>
        </p:txBody>
      </p:sp>
      <p:sp>
        <p:nvSpPr>
          <p:cNvPr id="30" name="TextBox 13"/>
          <p:cNvSpPr txBox="1"/>
          <p:nvPr/>
        </p:nvSpPr>
        <p:spPr>
          <a:xfrm>
            <a:off x="2128520" y="1383665"/>
            <a:ext cx="3206750" cy="461645"/>
          </a:xfrm>
          <a:prstGeom prst="rect">
            <a:avLst/>
          </a:prstGeom>
          <a:noFill/>
          <a:ln w="9525">
            <a:noFill/>
          </a:ln>
        </p:spPr>
        <p:txBody>
          <a:bodyPr wrap="square" lIns="0" tIns="0" rIns="0" bIns="0" anchor="t">
            <a:spAutoFit/>
            <a:scene3d>
              <a:camera prst="orthographicFront"/>
              <a:lightRig rig="threePt" dir="t"/>
            </a:scene3d>
          </a:bodyPr>
          <a:p>
            <a:pPr defTabSz="1216025">
              <a:spcBef>
                <a:spcPct val="20000"/>
              </a:spcBef>
            </a:pPr>
            <a:r>
              <a:rPr lang="en-US" altLang="zh-CN" sz="3000" b="1" dirty="0">
                <a:solidFill>
                  <a:schemeClr val="tx1"/>
                </a:solidFill>
                <a:effectLst>
                  <a:outerShdw blurRad="38100" dist="19050" dir="2700000" algn="tl" rotWithShape="0">
                    <a:schemeClr val="dk1">
                      <a:alpha val="40000"/>
                    </a:schemeClr>
                  </a:outerShdw>
                </a:effectLst>
                <a:ea typeface="Microsoft YaHei" panose="020B0503020204020204" pitchFamily="34" charset="-122"/>
                <a:cs typeface="Calibri" panose="020F0502020204030204" pitchFamily="34" charset="0"/>
                <a:sym typeface="Arial" panose="020B0604020202020204" pitchFamily="34" charset="0"/>
              </a:rPr>
              <a:t>Chọn màu đơn sắc</a:t>
            </a:r>
            <a:endParaRPr lang="en-US" altLang="zh-CN" sz="3000" b="1" dirty="0">
              <a:solidFill>
                <a:schemeClr val="tx1"/>
              </a:solidFill>
              <a:effectLst>
                <a:outerShdw blurRad="38100" dist="19050" dir="2700000" algn="tl" rotWithShape="0">
                  <a:schemeClr val="dk1">
                    <a:alpha val="40000"/>
                  </a:schemeClr>
                </a:outerShdw>
              </a:effectLst>
              <a:ea typeface="Microsoft YaHei" panose="020B0503020204020204" pitchFamily="34" charset="-122"/>
              <a:cs typeface="Calibri" panose="020F0502020204030204" pitchFamily="34" charset="0"/>
              <a:sym typeface="Arial" panose="020B0604020202020204" pitchFamily="34" charset="0"/>
            </a:endParaRPr>
          </a:p>
        </p:txBody>
      </p:sp>
      <p:sp>
        <p:nvSpPr>
          <p:cNvPr id="31" name="椭圆 7"/>
          <p:cNvSpPr/>
          <p:nvPr/>
        </p:nvSpPr>
        <p:spPr>
          <a:xfrm>
            <a:off x="2128520" y="5380673"/>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2" name="椭圆 8"/>
          <p:cNvSpPr/>
          <p:nvPr/>
        </p:nvSpPr>
        <p:spPr>
          <a:xfrm>
            <a:off x="1279525" y="3638550"/>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3" name="椭圆 10"/>
          <p:cNvSpPr/>
          <p:nvPr/>
        </p:nvSpPr>
        <p:spPr>
          <a:xfrm>
            <a:off x="244158" y="3206433"/>
            <a:ext cx="1035050" cy="103505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8" name="椭圆 12"/>
          <p:cNvSpPr/>
          <p:nvPr/>
        </p:nvSpPr>
        <p:spPr>
          <a:xfrm>
            <a:off x="2646998" y="6089015"/>
            <a:ext cx="322263" cy="32067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307" name="TextBox 13"/>
          <p:cNvSpPr txBox="1"/>
          <p:nvPr/>
        </p:nvSpPr>
        <p:spPr>
          <a:xfrm>
            <a:off x="2583180" y="1958975"/>
            <a:ext cx="8863965" cy="3508375"/>
          </a:xfrm>
          <a:prstGeom prst="rect">
            <a:avLst/>
          </a:prstGeom>
          <a:noFill/>
          <a:ln w="9525">
            <a:noFill/>
          </a:ln>
        </p:spPr>
        <p:txBody>
          <a:bodyPr wrap="square" lIns="0" tIns="0" rIns="0" bIns="0" anchor="t">
            <a:spAutoFit/>
          </a:bodyPr>
          <a:p>
            <a:pPr algn="l" defTabSz="1216025">
              <a:lnSpc>
                <a:spcPct val="160000"/>
              </a:lnSpc>
              <a:spcBef>
                <a:spcPct val="20000"/>
              </a:spcBef>
            </a:pPr>
            <a:r>
              <a:rPr lang="en-US" altLang="zh-CN" sz="2000" dirty="0">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rPr>
              <a:t>Chọn màu đơn sắc ở đây có nghĩa là bạn chỉ được chọn một màu duy nhất trong bánh xe màu sắc. Ưu điểm của việc chọn màu này sẽ giúp cho không gian thiết kế trở nên có tính gắn kết hơn, tránh được những cảm giác lộn xộn, rời rạc, từ đó giúp liên kết tốt hơn giữa thị giác của người dùng với sản phẩm. </a:t>
            </a:r>
            <a:endParaRPr lang="en-US" altLang="zh-CN" sz="2000" dirty="0">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endParaRPr>
          </a:p>
          <a:p>
            <a:pPr algn="l" defTabSz="1216025">
              <a:lnSpc>
                <a:spcPct val="160000"/>
              </a:lnSpc>
              <a:spcBef>
                <a:spcPct val="20000"/>
              </a:spcBef>
            </a:pPr>
            <a:r>
              <a:rPr lang="en-US" altLang="zh-CN" sz="2000" dirty="0">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rPr>
              <a:t>Màu đơn sắc cũng có thể pha trộn được với những màu khác nhằm tạo nên độ đậm nhạt khác nhau. Và để có được điều này thì bạn nên pha màu đơn sắc cùng với màu trắng hoặc màu đen. </a:t>
            </a:r>
            <a:endParaRPr lang="en-US" altLang="zh-CN" sz="2000" dirty="0">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endParaRPr>
          </a:p>
        </p:txBody>
      </p:sp>
      <p:sp>
        <p:nvSpPr>
          <p:cNvPr id="6" name="任意多边形 5"/>
          <p:cNvSpPr/>
          <p:nvPr/>
        </p:nvSpPr>
        <p:spPr>
          <a:xfrm rot="10800000">
            <a:off x="0" y="3940175"/>
            <a:ext cx="2582863" cy="2917825"/>
          </a:xfrm>
          <a:custGeom>
            <a:avLst/>
            <a:gdLst>
              <a:gd name="connsiteX0" fmla="*/ 464944 w 2582970"/>
              <a:gd name="connsiteY0" fmla="*/ 0 h 2918147"/>
              <a:gd name="connsiteX1" fmla="*/ 2582970 w 2582970"/>
              <a:gd name="connsiteY1" fmla="*/ 0 h 2918147"/>
              <a:gd name="connsiteX2" fmla="*/ 2582970 w 2582970"/>
              <a:gd name="connsiteY2" fmla="*/ 2698179 h 2918147"/>
              <a:gd name="connsiteX3" fmla="*/ 2566138 w 2582970"/>
              <a:gd name="connsiteY3" fmla="*/ 2708404 h 2918147"/>
              <a:gd name="connsiteX4" fmla="*/ 1737800 w 2582970"/>
              <a:gd name="connsiteY4" fmla="*/ 2918147 h 2918147"/>
              <a:gd name="connsiteX5" fmla="*/ 0 w 2582970"/>
              <a:gd name="connsiteY5" fmla="*/ 1180347 h 2918147"/>
              <a:gd name="connsiteX6" fmla="*/ 396829 w 2582970"/>
              <a:gd name="connsiteY6" fmla="*/ 74945 h 2918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2970" h="2918147">
                <a:moveTo>
                  <a:pt x="464944" y="0"/>
                </a:moveTo>
                <a:lnTo>
                  <a:pt x="2582970" y="0"/>
                </a:lnTo>
                <a:lnTo>
                  <a:pt x="2582970" y="2698179"/>
                </a:lnTo>
                <a:lnTo>
                  <a:pt x="2566138" y="2708404"/>
                </a:lnTo>
                <a:cubicBezTo>
                  <a:pt x="2319904" y="2842167"/>
                  <a:pt x="2037725" y="2918147"/>
                  <a:pt x="1737800" y="2918147"/>
                </a:cubicBezTo>
                <a:cubicBezTo>
                  <a:pt x="778040" y="2918147"/>
                  <a:pt x="0" y="2140107"/>
                  <a:pt x="0" y="1180347"/>
                </a:cubicBezTo>
                <a:cubicBezTo>
                  <a:pt x="0" y="760452"/>
                  <a:pt x="148922" y="375339"/>
                  <a:pt x="396829" y="74945"/>
                </a:cubicBezTo>
                <a:close/>
              </a:path>
            </a:pathLst>
          </a:cu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11"/>
          <p:cNvSpPr/>
          <p:nvPr/>
        </p:nvSpPr>
        <p:spPr>
          <a:xfrm>
            <a:off x="2306955" y="6222365"/>
            <a:ext cx="484188" cy="4841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9" name="椭圆 3"/>
          <p:cNvSpPr/>
          <p:nvPr/>
        </p:nvSpPr>
        <p:spPr>
          <a:xfrm>
            <a:off x="958533" y="1152843"/>
            <a:ext cx="922338" cy="922338"/>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0" name="Freeform 88"/>
          <p:cNvSpPr>
            <a:spLocks noEditPoints="1"/>
          </p:cNvSpPr>
          <p:nvPr/>
        </p:nvSpPr>
        <p:spPr bwMode="auto">
          <a:xfrm>
            <a:off x="1279208" y="1445260"/>
            <a:ext cx="327025" cy="338138"/>
          </a:xfrm>
          <a:custGeom>
            <a:avLst/>
            <a:gdLst>
              <a:gd name="T0" fmla="*/ 374 w 386"/>
              <a:gd name="T1" fmla="*/ 344 h 400"/>
              <a:gd name="T2" fmla="*/ 243 w 386"/>
              <a:gd name="T3" fmla="*/ 137 h 400"/>
              <a:gd name="T4" fmla="*/ 243 w 386"/>
              <a:gd name="T5" fmla="*/ 33 h 400"/>
              <a:gd name="T6" fmla="*/ 260 w 386"/>
              <a:gd name="T7" fmla="*/ 33 h 400"/>
              <a:gd name="T8" fmla="*/ 272 w 386"/>
              <a:gd name="T9" fmla="*/ 28 h 400"/>
              <a:gd name="T10" fmla="*/ 277 w 386"/>
              <a:gd name="T11" fmla="*/ 17 h 400"/>
              <a:gd name="T12" fmla="*/ 272 w 386"/>
              <a:gd name="T13" fmla="*/ 5 h 400"/>
              <a:gd name="T14" fmla="*/ 260 w 386"/>
              <a:gd name="T15" fmla="*/ 0 h 400"/>
              <a:gd name="T16" fmla="*/ 126 w 386"/>
              <a:gd name="T17" fmla="*/ 0 h 400"/>
              <a:gd name="T18" fmla="*/ 115 w 386"/>
              <a:gd name="T19" fmla="*/ 5 h 400"/>
              <a:gd name="T20" fmla="*/ 110 w 386"/>
              <a:gd name="T21" fmla="*/ 17 h 400"/>
              <a:gd name="T22" fmla="*/ 115 w 386"/>
              <a:gd name="T23" fmla="*/ 28 h 400"/>
              <a:gd name="T24" fmla="*/ 126 w 386"/>
              <a:gd name="T25" fmla="*/ 33 h 400"/>
              <a:gd name="T26" fmla="*/ 143 w 386"/>
              <a:gd name="T27" fmla="*/ 33 h 400"/>
              <a:gd name="T28" fmla="*/ 143 w 386"/>
              <a:gd name="T29" fmla="*/ 137 h 400"/>
              <a:gd name="T30" fmla="*/ 12 w 386"/>
              <a:gd name="T31" fmla="*/ 344 h 400"/>
              <a:gd name="T32" fmla="*/ 6 w 386"/>
              <a:gd name="T33" fmla="*/ 384 h 400"/>
              <a:gd name="T34" fmla="*/ 43 w 386"/>
              <a:gd name="T35" fmla="*/ 400 h 400"/>
              <a:gd name="T36" fmla="*/ 343 w 386"/>
              <a:gd name="T37" fmla="*/ 400 h 400"/>
              <a:gd name="T38" fmla="*/ 380 w 386"/>
              <a:gd name="T39" fmla="*/ 384 h 400"/>
              <a:gd name="T40" fmla="*/ 374 w 386"/>
              <a:gd name="T41" fmla="*/ 344 h 400"/>
              <a:gd name="T42" fmla="*/ 100 w 386"/>
              <a:gd name="T43" fmla="*/ 267 h 400"/>
              <a:gd name="T44" fmla="*/ 171 w 386"/>
              <a:gd name="T45" fmla="*/ 155 h 400"/>
              <a:gd name="T46" fmla="*/ 177 w 386"/>
              <a:gd name="T47" fmla="*/ 147 h 400"/>
              <a:gd name="T48" fmla="*/ 177 w 386"/>
              <a:gd name="T49" fmla="*/ 33 h 400"/>
              <a:gd name="T50" fmla="*/ 210 w 386"/>
              <a:gd name="T51" fmla="*/ 33 h 400"/>
              <a:gd name="T52" fmla="*/ 210 w 386"/>
              <a:gd name="T53" fmla="*/ 147 h 400"/>
              <a:gd name="T54" fmla="*/ 215 w 386"/>
              <a:gd name="T55" fmla="*/ 155 h 400"/>
              <a:gd name="T56" fmla="*/ 286 w 386"/>
              <a:gd name="T57" fmla="*/ 267 h 400"/>
              <a:gd name="T58" fmla="*/ 100 w 386"/>
              <a:gd name="T59" fmla="*/ 267 h 400"/>
              <a:gd name="T60" fmla="*/ 100 w 386"/>
              <a:gd name="T61" fmla="*/ 267 h 400"/>
              <a:gd name="T62" fmla="*/ 100 w 386"/>
              <a:gd name="T63" fmla="*/ 26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6" h="400">
                <a:moveTo>
                  <a:pt x="374" y="344"/>
                </a:moveTo>
                <a:cubicBezTo>
                  <a:pt x="243" y="137"/>
                  <a:pt x="243" y="137"/>
                  <a:pt x="243" y="137"/>
                </a:cubicBezTo>
                <a:cubicBezTo>
                  <a:pt x="243" y="33"/>
                  <a:pt x="243" y="33"/>
                  <a:pt x="243" y="33"/>
                </a:cubicBezTo>
                <a:cubicBezTo>
                  <a:pt x="260" y="33"/>
                  <a:pt x="260" y="33"/>
                  <a:pt x="260" y="33"/>
                </a:cubicBezTo>
                <a:cubicBezTo>
                  <a:pt x="264" y="33"/>
                  <a:pt x="268" y="32"/>
                  <a:pt x="272" y="28"/>
                </a:cubicBezTo>
                <a:cubicBezTo>
                  <a:pt x="275" y="25"/>
                  <a:pt x="277" y="21"/>
                  <a:pt x="277" y="17"/>
                </a:cubicBezTo>
                <a:cubicBezTo>
                  <a:pt x="277" y="12"/>
                  <a:pt x="275" y="8"/>
                  <a:pt x="272" y="5"/>
                </a:cubicBezTo>
                <a:cubicBezTo>
                  <a:pt x="268" y="2"/>
                  <a:pt x="264" y="0"/>
                  <a:pt x="260" y="0"/>
                </a:cubicBezTo>
                <a:cubicBezTo>
                  <a:pt x="126" y="0"/>
                  <a:pt x="126" y="0"/>
                  <a:pt x="126" y="0"/>
                </a:cubicBezTo>
                <a:cubicBezTo>
                  <a:pt x="122" y="0"/>
                  <a:pt x="118" y="2"/>
                  <a:pt x="115" y="5"/>
                </a:cubicBezTo>
                <a:cubicBezTo>
                  <a:pt x="111" y="8"/>
                  <a:pt x="110" y="12"/>
                  <a:pt x="110" y="17"/>
                </a:cubicBezTo>
                <a:cubicBezTo>
                  <a:pt x="110" y="21"/>
                  <a:pt x="111" y="25"/>
                  <a:pt x="115" y="28"/>
                </a:cubicBezTo>
                <a:cubicBezTo>
                  <a:pt x="118" y="32"/>
                  <a:pt x="122" y="33"/>
                  <a:pt x="126" y="33"/>
                </a:cubicBezTo>
                <a:cubicBezTo>
                  <a:pt x="143" y="33"/>
                  <a:pt x="143" y="33"/>
                  <a:pt x="143" y="33"/>
                </a:cubicBezTo>
                <a:cubicBezTo>
                  <a:pt x="143" y="137"/>
                  <a:pt x="143" y="137"/>
                  <a:pt x="143" y="137"/>
                </a:cubicBezTo>
                <a:cubicBezTo>
                  <a:pt x="12" y="344"/>
                  <a:pt x="12" y="344"/>
                  <a:pt x="12" y="344"/>
                </a:cubicBezTo>
                <a:cubicBezTo>
                  <a:pt x="2" y="360"/>
                  <a:pt x="0" y="373"/>
                  <a:pt x="6" y="384"/>
                </a:cubicBezTo>
                <a:cubicBezTo>
                  <a:pt x="12" y="395"/>
                  <a:pt x="25" y="400"/>
                  <a:pt x="43" y="400"/>
                </a:cubicBezTo>
                <a:cubicBezTo>
                  <a:pt x="343" y="400"/>
                  <a:pt x="343" y="400"/>
                  <a:pt x="343" y="400"/>
                </a:cubicBezTo>
                <a:cubicBezTo>
                  <a:pt x="362" y="400"/>
                  <a:pt x="374" y="395"/>
                  <a:pt x="380" y="384"/>
                </a:cubicBezTo>
                <a:cubicBezTo>
                  <a:pt x="386" y="373"/>
                  <a:pt x="384" y="360"/>
                  <a:pt x="374" y="344"/>
                </a:cubicBezTo>
                <a:close/>
                <a:moveTo>
                  <a:pt x="100" y="267"/>
                </a:moveTo>
                <a:cubicBezTo>
                  <a:pt x="171" y="155"/>
                  <a:pt x="171" y="155"/>
                  <a:pt x="171" y="155"/>
                </a:cubicBezTo>
                <a:cubicBezTo>
                  <a:pt x="177" y="147"/>
                  <a:pt x="177" y="147"/>
                  <a:pt x="177" y="147"/>
                </a:cubicBezTo>
                <a:cubicBezTo>
                  <a:pt x="177" y="33"/>
                  <a:pt x="177" y="33"/>
                  <a:pt x="177" y="33"/>
                </a:cubicBezTo>
                <a:cubicBezTo>
                  <a:pt x="210" y="33"/>
                  <a:pt x="210" y="33"/>
                  <a:pt x="210" y="33"/>
                </a:cubicBezTo>
                <a:cubicBezTo>
                  <a:pt x="210" y="147"/>
                  <a:pt x="210" y="147"/>
                  <a:pt x="210" y="147"/>
                </a:cubicBezTo>
                <a:cubicBezTo>
                  <a:pt x="215" y="155"/>
                  <a:pt x="215" y="155"/>
                  <a:pt x="215" y="155"/>
                </a:cubicBezTo>
                <a:cubicBezTo>
                  <a:pt x="286" y="267"/>
                  <a:pt x="286" y="267"/>
                  <a:pt x="286" y="267"/>
                </a:cubicBezTo>
                <a:lnTo>
                  <a:pt x="100" y="267"/>
                </a:lnTo>
                <a:close/>
                <a:moveTo>
                  <a:pt x="100" y="267"/>
                </a:moveTo>
                <a:cubicBezTo>
                  <a:pt x="100" y="267"/>
                  <a:pt x="100" y="267"/>
                  <a:pt x="100" y="267"/>
                </a:cubicBezTo>
              </a:path>
            </a:pathLst>
          </a:custGeom>
          <a:solidFill>
            <a:srgbClr val="02B3C5"/>
          </a:solidFill>
          <a:ln>
            <a:noFill/>
          </a:ln>
        </p:spPr>
        <p:txBody>
          <a:bodyPr vert="horz" wrap="square" lIns="60960" tIns="30480" rIns="60960" bIns="3048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0" cap="none" spc="0" normalizeH="0" baseline="0" noProof="0" smtClean="0">
              <a:ln>
                <a:noFill/>
              </a:ln>
              <a:solidFill>
                <a:prstClr val="black"/>
              </a:solidFill>
              <a:effectLst/>
              <a:uLnTx/>
              <a:uFillTx/>
              <a:latin typeface="+mn-lt"/>
              <a:ea typeface="Calibri" panose="020F0502020204030204" pitchFamily="34" charset="0"/>
              <a:cs typeface="Calibri" panose="020F0502020204030204" pitchFamily="34" charset="0"/>
            </a:endParaRPr>
          </a:p>
        </p:txBody>
      </p:sp>
      <p:sp>
        <p:nvSpPr>
          <p:cNvPr id="12" name="椭圆 7"/>
          <p:cNvSpPr/>
          <p:nvPr/>
        </p:nvSpPr>
        <p:spPr>
          <a:xfrm>
            <a:off x="2128520" y="5380673"/>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2646998" y="6089015"/>
            <a:ext cx="322263" cy="32067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 name="文本框 5"/>
          <p:cNvSpPr txBox="1"/>
          <p:nvPr/>
        </p:nvSpPr>
        <p:spPr>
          <a:xfrm>
            <a:off x="1160780" y="415925"/>
            <a:ext cx="6908800" cy="521970"/>
          </a:xfrm>
          <a:prstGeom prst="rect">
            <a:avLst/>
          </a:prstGeom>
          <a:noFill/>
          <a:ln w="9525">
            <a:noFill/>
          </a:ln>
        </p:spPr>
        <p:txBody>
          <a:bodyPr wrap="square" anchor="t">
            <a:spAutoFit/>
          </a:bodyPr>
          <a:p>
            <a:pPr defTabSz="914400"/>
            <a:r>
              <a:rPr lang="en-US" altLang="zh-CN" sz="2800" dirty="0">
                <a:solidFill>
                  <a:srgbClr val="404040"/>
                </a:solidFill>
                <a:ea typeface="Calibri" panose="020F0502020204030204" pitchFamily="34" charset="0"/>
                <a:cs typeface="Calibri" panose="020F0502020204030204" pitchFamily="34" charset="0"/>
              </a:rPr>
              <a:t>Thủ thuật phối màu trong tương phản thiết kế</a:t>
            </a:r>
            <a:endParaRPr lang="en-US" altLang="zh-CN" sz="2800" dirty="0">
              <a:solidFill>
                <a:srgbClr val="404040"/>
              </a:solidFill>
              <a:ea typeface="Calibri" panose="020F0502020204030204" pitchFamily="34" charset="0"/>
              <a:cs typeface="Calibri" panose="020F0502020204030204" pitchFamily="34" charset="0"/>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2307"/>
                                        </p:tgtEl>
                                        <p:attrNameLst>
                                          <p:attrName>style.visibility</p:attrName>
                                        </p:attrNameLst>
                                      </p:cBhvr>
                                      <p:to>
                                        <p:strVal val="visible"/>
                                      </p:to>
                                    </p:set>
                                    <p:anim to="" calcmode="lin" valueType="num">
                                      <p:cBhvr>
                                        <p:cTn id="7" dur="1" fill="hold"/>
                                        <p:tgtEl>
                                          <p:spTgt spid="12307"/>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07" grpId="0"/>
      <p:bldP spid="12307"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 name="任意多边形 5"/>
          <p:cNvSpPr/>
          <p:nvPr/>
        </p:nvSpPr>
        <p:spPr>
          <a:xfrm rot="10800000">
            <a:off x="0" y="3940175"/>
            <a:ext cx="2582863" cy="2917825"/>
          </a:xfrm>
          <a:custGeom>
            <a:avLst/>
            <a:gdLst>
              <a:gd name="connsiteX0" fmla="*/ 464944 w 2582970"/>
              <a:gd name="connsiteY0" fmla="*/ 0 h 2918147"/>
              <a:gd name="connsiteX1" fmla="*/ 2582970 w 2582970"/>
              <a:gd name="connsiteY1" fmla="*/ 0 h 2918147"/>
              <a:gd name="connsiteX2" fmla="*/ 2582970 w 2582970"/>
              <a:gd name="connsiteY2" fmla="*/ 2698179 h 2918147"/>
              <a:gd name="connsiteX3" fmla="*/ 2566138 w 2582970"/>
              <a:gd name="connsiteY3" fmla="*/ 2708404 h 2918147"/>
              <a:gd name="connsiteX4" fmla="*/ 1737800 w 2582970"/>
              <a:gd name="connsiteY4" fmla="*/ 2918147 h 2918147"/>
              <a:gd name="connsiteX5" fmla="*/ 0 w 2582970"/>
              <a:gd name="connsiteY5" fmla="*/ 1180347 h 2918147"/>
              <a:gd name="connsiteX6" fmla="*/ 396829 w 2582970"/>
              <a:gd name="connsiteY6" fmla="*/ 74945 h 2918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2970" h="2918147">
                <a:moveTo>
                  <a:pt x="464944" y="0"/>
                </a:moveTo>
                <a:lnTo>
                  <a:pt x="2582970" y="0"/>
                </a:lnTo>
                <a:lnTo>
                  <a:pt x="2582970" y="2698179"/>
                </a:lnTo>
                <a:lnTo>
                  <a:pt x="2566138" y="2708404"/>
                </a:lnTo>
                <a:cubicBezTo>
                  <a:pt x="2319904" y="2842167"/>
                  <a:pt x="2037725" y="2918147"/>
                  <a:pt x="1737800" y="2918147"/>
                </a:cubicBezTo>
                <a:cubicBezTo>
                  <a:pt x="778040" y="2918147"/>
                  <a:pt x="0" y="2140107"/>
                  <a:pt x="0" y="1180347"/>
                </a:cubicBezTo>
                <a:cubicBezTo>
                  <a:pt x="0" y="760452"/>
                  <a:pt x="148922" y="375339"/>
                  <a:pt x="396829" y="74945"/>
                </a:cubicBezTo>
                <a:close/>
              </a:path>
            </a:pathLst>
          </a:cu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6" name="椭圆 11"/>
          <p:cNvSpPr/>
          <p:nvPr/>
        </p:nvSpPr>
        <p:spPr>
          <a:xfrm>
            <a:off x="2306955" y="6222365"/>
            <a:ext cx="484188" cy="4841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8" name="椭圆 3"/>
          <p:cNvSpPr/>
          <p:nvPr/>
        </p:nvSpPr>
        <p:spPr>
          <a:xfrm>
            <a:off x="958533" y="1152843"/>
            <a:ext cx="922338" cy="922338"/>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9" name="Freeform 88"/>
          <p:cNvSpPr>
            <a:spLocks noEditPoints="1"/>
          </p:cNvSpPr>
          <p:nvPr/>
        </p:nvSpPr>
        <p:spPr bwMode="auto">
          <a:xfrm>
            <a:off x="1279208" y="1445260"/>
            <a:ext cx="327025" cy="338138"/>
          </a:xfrm>
          <a:custGeom>
            <a:avLst/>
            <a:gdLst>
              <a:gd name="T0" fmla="*/ 374 w 386"/>
              <a:gd name="T1" fmla="*/ 344 h 400"/>
              <a:gd name="T2" fmla="*/ 243 w 386"/>
              <a:gd name="T3" fmla="*/ 137 h 400"/>
              <a:gd name="T4" fmla="*/ 243 w 386"/>
              <a:gd name="T5" fmla="*/ 33 h 400"/>
              <a:gd name="T6" fmla="*/ 260 w 386"/>
              <a:gd name="T7" fmla="*/ 33 h 400"/>
              <a:gd name="T8" fmla="*/ 272 w 386"/>
              <a:gd name="T9" fmla="*/ 28 h 400"/>
              <a:gd name="T10" fmla="*/ 277 w 386"/>
              <a:gd name="T11" fmla="*/ 17 h 400"/>
              <a:gd name="T12" fmla="*/ 272 w 386"/>
              <a:gd name="T13" fmla="*/ 5 h 400"/>
              <a:gd name="T14" fmla="*/ 260 w 386"/>
              <a:gd name="T15" fmla="*/ 0 h 400"/>
              <a:gd name="T16" fmla="*/ 126 w 386"/>
              <a:gd name="T17" fmla="*/ 0 h 400"/>
              <a:gd name="T18" fmla="*/ 115 w 386"/>
              <a:gd name="T19" fmla="*/ 5 h 400"/>
              <a:gd name="T20" fmla="*/ 110 w 386"/>
              <a:gd name="T21" fmla="*/ 17 h 400"/>
              <a:gd name="T22" fmla="*/ 115 w 386"/>
              <a:gd name="T23" fmla="*/ 28 h 400"/>
              <a:gd name="T24" fmla="*/ 126 w 386"/>
              <a:gd name="T25" fmla="*/ 33 h 400"/>
              <a:gd name="T26" fmla="*/ 143 w 386"/>
              <a:gd name="T27" fmla="*/ 33 h 400"/>
              <a:gd name="T28" fmla="*/ 143 w 386"/>
              <a:gd name="T29" fmla="*/ 137 h 400"/>
              <a:gd name="T30" fmla="*/ 12 w 386"/>
              <a:gd name="T31" fmla="*/ 344 h 400"/>
              <a:gd name="T32" fmla="*/ 6 w 386"/>
              <a:gd name="T33" fmla="*/ 384 h 400"/>
              <a:gd name="T34" fmla="*/ 43 w 386"/>
              <a:gd name="T35" fmla="*/ 400 h 400"/>
              <a:gd name="T36" fmla="*/ 343 w 386"/>
              <a:gd name="T37" fmla="*/ 400 h 400"/>
              <a:gd name="T38" fmla="*/ 380 w 386"/>
              <a:gd name="T39" fmla="*/ 384 h 400"/>
              <a:gd name="T40" fmla="*/ 374 w 386"/>
              <a:gd name="T41" fmla="*/ 344 h 400"/>
              <a:gd name="T42" fmla="*/ 100 w 386"/>
              <a:gd name="T43" fmla="*/ 267 h 400"/>
              <a:gd name="T44" fmla="*/ 171 w 386"/>
              <a:gd name="T45" fmla="*/ 155 h 400"/>
              <a:gd name="T46" fmla="*/ 177 w 386"/>
              <a:gd name="T47" fmla="*/ 147 h 400"/>
              <a:gd name="T48" fmla="*/ 177 w 386"/>
              <a:gd name="T49" fmla="*/ 33 h 400"/>
              <a:gd name="T50" fmla="*/ 210 w 386"/>
              <a:gd name="T51" fmla="*/ 33 h 400"/>
              <a:gd name="T52" fmla="*/ 210 w 386"/>
              <a:gd name="T53" fmla="*/ 147 h 400"/>
              <a:gd name="T54" fmla="*/ 215 w 386"/>
              <a:gd name="T55" fmla="*/ 155 h 400"/>
              <a:gd name="T56" fmla="*/ 286 w 386"/>
              <a:gd name="T57" fmla="*/ 267 h 400"/>
              <a:gd name="T58" fmla="*/ 100 w 386"/>
              <a:gd name="T59" fmla="*/ 267 h 400"/>
              <a:gd name="T60" fmla="*/ 100 w 386"/>
              <a:gd name="T61" fmla="*/ 267 h 400"/>
              <a:gd name="T62" fmla="*/ 100 w 386"/>
              <a:gd name="T63" fmla="*/ 26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6" h="400">
                <a:moveTo>
                  <a:pt x="374" y="344"/>
                </a:moveTo>
                <a:cubicBezTo>
                  <a:pt x="243" y="137"/>
                  <a:pt x="243" y="137"/>
                  <a:pt x="243" y="137"/>
                </a:cubicBezTo>
                <a:cubicBezTo>
                  <a:pt x="243" y="33"/>
                  <a:pt x="243" y="33"/>
                  <a:pt x="243" y="33"/>
                </a:cubicBezTo>
                <a:cubicBezTo>
                  <a:pt x="260" y="33"/>
                  <a:pt x="260" y="33"/>
                  <a:pt x="260" y="33"/>
                </a:cubicBezTo>
                <a:cubicBezTo>
                  <a:pt x="264" y="33"/>
                  <a:pt x="268" y="32"/>
                  <a:pt x="272" y="28"/>
                </a:cubicBezTo>
                <a:cubicBezTo>
                  <a:pt x="275" y="25"/>
                  <a:pt x="277" y="21"/>
                  <a:pt x="277" y="17"/>
                </a:cubicBezTo>
                <a:cubicBezTo>
                  <a:pt x="277" y="12"/>
                  <a:pt x="275" y="8"/>
                  <a:pt x="272" y="5"/>
                </a:cubicBezTo>
                <a:cubicBezTo>
                  <a:pt x="268" y="2"/>
                  <a:pt x="264" y="0"/>
                  <a:pt x="260" y="0"/>
                </a:cubicBezTo>
                <a:cubicBezTo>
                  <a:pt x="126" y="0"/>
                  <a:pt x="126" y="0"/>
                  <a:pt x="126" y="0"/>
                </a:cubicBezTo>
                <a:cubicBezTo>
                  <a:pt x="122" y="0"/>
                  <a:pt x="118" y="2"/>
                  <a:pt x="115" y="5"/>
                </a:cubicBezTo>
                <a:cubicBezTo>
                  <a:pt x="111" y="8"/>
                  <a:pt x="110" y="12"/>
                  <a:pt x="110" y="17"/>
                </a:cubicBezTo>
                <a:cubicBezTo>
                  <a:pt x="110" y="21"/>
                  <a:pt x="111" y="25"/>
                  <a:pt x="115" y="28"/>
                </a:cubicBezTo>
                <a:cubicBezTo>
                  <a:pt x="118" y="32"/>
                  <a:pt x="122" y="33"/>
                  <a:pt x="126" y="33"/>
                </a:cubicBezTo>
                <a:cubicBezTo>
                  <a:pt x="143" y="33"/>
                  <a:pt x="143" y="33"/>
                  <a:pt x="143" y="33"/>
                </a:cubicBezTo>
                <a:cubicBezTo>
                  <a:pt x="143" y="137"/>
                  <a:pt x="143" y="137"/>
                  <a:pt x="143" y="137"/>
                </a:cubicBezTo>
                <a:cubicBezTo>
                  <a:pt x="12" y="344"/>
                  <a:pt x="12" y="344"/>
                  <a:pt x="12" y="344"/>
                </a:cubicBezTo>
                <a:cubicBezTo>
                  <a:pt x="2" y="360"/>
                  <a:pt x="0" y="373"/>
                  <a:pt x="6" y="384"/>
                </a:cubicBezTo>
                <a:cubicBezTo>
                  <a:pt x="12" y="395"/>
                  <a:pt x="25" y="400"/>
                  <a:pt x="43" y="400"/>
                </a:cubicBezTo>
                <a:cubicBezTo>
                  <a:pt x="343" y="400"/>
                  <a:pt x="343" y="400"/>
                  <a:pt x="343" y="400"/>
                </a:cubicBezTo>
                <a:cubicBezTo>
                  <a:pt x="362" y="400"/>
                  <a:pt x="374" y="395"/>
                  <a:pt x="380" y="384"/>
                </a:cubicBezTo>
                <a:cubicBezTo>
                  <a:pt x="386" y="373"/>
                  <a:pt x="384" y="360"/>
                  <a:pt x="374" y="344"/>
                </a:cubicBezTo>
                <a:close/>
                <a:moveTo>
                  <a:pt x="100" y="267"/>
                </a:moveTo>
                <a:cubicBezTo>
                  <a:pt x="171" y="155"/>
                  <a:pt x="171" y="155"/>
                  <a:pt x="171" y="155"/>
                </a:cubicBezTo>
                <a:cubicBezTo>
                  <a:pt x="177" y="147"/>
                  <a:pt x="177" y="147"/>
                  <a:pt x="177" y="147"/>
                </a:cubicBezTo>
                <a:cubicBezTo>
                  <a:pt x="177" y="33"/>
                  <a:pt x="177" y="33"/>
                  <a:pt x="177" y="33"/>
                </a:cubicBezTo>
                <a:cubicBezTo>
                  <a:pt x="210" y="33"/>
                  <a:pt x="210" y="33"/>
                  <a:pt x="210" y="33"/>
                </a:cubicBezTo>
                <a:cubicBezTo>
                  <a:pt x="210" y="147"/>
                  <a:pt x="210" y="147"/>
                  <a:pt x="210" y="147"/>
                </a:cubicBezTo>
                <a:cubicBezTo>
                  <a:pt x="215" y="155"/>
                  <a:pt x="215" y="155"/>
                  <a:pt x="215" y="155"/>
                </a:cubicBezTo>
                <a:cubicBezTo>
                  <a:pt x="286" y="267"/>
                  <a:pt x="286" y="267"/>
                  <a:pt x="286" y="267"/>
                </a:cubicBezTo>
                <a:lnTo>
                  <a:pt x="100" y="267"/>
                </a:lnTo>
                <a:close/>
                <a:moveTo>
                  <a:pt x="100" y="267"/>
                </a:moveTo>
                <a:cubicBezTo>
                  <a:pt x="100" y="267"/>
                  <a:pt x="100" y="267"/>
                  <a:pt x="100" y="267"/>
                </a:cubicBezTo>
              </a:path>
            </a:pathLst>
          </a:custGeom>
          <a:solidFill>
            <a:srgbClr val="02B3C5"/>
          </a:solidFill>
          <a:ln>
            <a:noFill/>
          </a:ln>
        </p:spPr>
        <p:txBody>
          <a:bodyPr vert="horz" wrap="square" lIns="60960" tIns="30480" rIns="60960" bIns="3048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0" cap="none" spc="0" normalizeH="0" baseline="0" noProof="0" smtClean="0">
              <a:ln>
                <a:noFill/>
              </a:ln>
              <a:solidFill>
                <a:prstClr val="black"/>
              </a:solidFill>
              <a:effectLst/>
              <a:uLnTx/>
              <a:uFillTx/>
              <a:latin typeface="+mn-lt"/>
              <a:ea typeface="Calibri" panose="020F0502020204030204" pitchFamily="34" charset="0"/>
              <a:cs typeface="Calibri" panose="020F0502020204030204" pitchFamily="34" charset="0"/>
            </a:endParaRPr>
          </a:p>
        </p:txBody>
      </p:sp>
      <p:sp>
        <p:nvSpPr>
          <p:cNvPr id="30" name="TextBox 13"/>
          <p:cNvSpPr txBox="1"/>
          <p:nvPr/>
        </p:nvSpPr>
        <p:spPr>
          <a:xfrm>
            <a:off x="2128520" y="1383665"/>
            <a:ext cx="4234815" cy="461645"/>
          </a:xfrm>
          <a:prstGeom prst="rect">
            <a:avLst/>
          </a:prstGeom>
          <a:noFill/>
          <a:ln w="9525">
            <a:noFill/>
          </a:ln>
        </p:spPr>
        <p:txBody>
          <a:bodyPr wrap="square" lIns="0" tIns="0" rIns="0" bIns="0" anchor="t">
            <a:spAutoFit/>
            <a:scene3d>
              <a:camera prst="orthographicFront"/>
              <a:lightRig rig="threePt" dir="t"/>
            </a:scene3d>
          </a:bodyPr>
          <a:p>
            <a:pPr defTabSz="1216025">
              <a:spcBef>
                <a:spcPct val="20000"/>
              </a:spcBef>
            </a:pPr>
            <a:r>
              <a:rPr lang="en-US" altLang="zh-CN" sz="3000" b="1" dirty="0">
                <a:solidFill>
                  <a:schemeClr val="tx1"/>
                </a:solidFill>
                <a:effectLst>
                  <a:outerShdw blurRad="38100" dist="19050" dir="2700000" algn="tl" rotWithShape="0">
                    <a:schemeClr val="dk1">
                      <a:alpha val="40000"/>
                    </a:schemeClr>
                  </a:outerShdw>
                </a:effectLst>
                <a:ea typeface="Microsoft YaHei" panose="020B0503020204020204" pitchFamily="34" charset="-122"/>
                <a:cs typeface="Calibri" panose="020F0502020204030204" pitchFamily="34" charset="0"/>
                <a:sym typeface="Arial" panose="020B0604020202020204" pitchFamily="34" charset="0"/>
              </a:rPr>
              <a:t>Chọn các màu liền kề nhau</a:t>
            </a:r>
            <a:endParaRPr lang="en-US" altLang="zh-CN" sz="3000" b="1" dirty="0">
              <a:solidFill>
                <a:schemeClr val="tx1"/>
              </a:solidFill>
              <a:effectLst>
                <a:outerShdw blurRad="38100" dist="19050" dir="2700000" algn="tl" rotWithShape="0">
                  <a:schemeClr val="dk1">
                    <a:alpha val="40000"/>
                  </a:schemeClr>
                </a:outerShdw>
              </a:effectLst>
              <a:ea typeface="Microsoft YaHei" panose="020B0503020204020204" pitchFamily="34" charset="-122"/>
              <a:cs typeface="Calibri" panose="020F0502020204030204" pitchFamily="34" charset="0"/>
              <a:sym typeface="Arial" panose="020B0604020202020204" pitchFamily="34" charset="0"/>
            </a:endParaRPr>
          </a:p>
        </p:txBody>
      </p:sp>
      <p:sp>
        <p:nvSpPr>
          <p:cNvPr id="31" name="椭圆 7"/>
          <p:cNvSpPr/>
          <p:nvPr/>
        </p:nvSpPr>
        <p:spPr>
          <a:xfrm>
            <a:off x="2128520" y="5380673"/>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2" name="椭圆 8"/>
          <p:cNvSpPr/>
          <p:nvPr/>
        </p:nvSpPr>
        <p:spPr>
          <a:xfrm>
            <a:off x="1279525" y="3638550"/>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3" name="椭圆 10"/>
          <p:cNvSpPr/>
          <p:nvPr/>
        </p:nvSpPr>
        <p:spPr>
          <a:xfrm>
            <a:off x="244158" y="3206433"/>
            <a:ext cx="1035050" cy="103505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8" name="椭圆 12"/>
          <p:cNvSpPr/>
          <p:nvPr/>
        </p:nvSpPr>
        <p:spPr>
          <a:xfrm>
            <a:off x="2646998" y="6089015"/>
            <a:ext cx="322263" cy="32067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307" name="TextBox 13"/>
          <p:cNvSpPr txBox="1"/>
          <p:nvPr/>
        </p:nvSpPr>
        <p:spPr>
          <a:xfrm>
            <a:off x="2583180" y="1958975"/>
            <a:ext cx="8863965" cy="1969770"/>
          </a:xfrm>
          <a:prstGeom prst="rect">
            <a:avLst/>
          </a:prstGeom>
          <a:noFill/>
          <a:ln w="9525">
            <a:noFill/>
          </a:ln>
        </p:spPr>
        <p:txBody>
          <a:bodyPr wrap="square" lIns="0" tIns="0" rIns="0" bIns="0" anchor="t">
            <a:spAutoFit/>
          </a:bodyPr>
          <a:p>
            <a:pPr algn="l" defTabSz="1216025">
              <a:lnSpc>
                <a:spcPct val="160000"/>
              </a:lnSpc>
              <a:spcBef>
                <a:spcPct val="20000"/>
              </a:spcBef>
            </a:pPr>
            <a:r>
              <a:rPr lang="en-US" altLang="zh-CN" sz="2000" dirty="0">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rPr>
              <a:t>Để tạo nên một không gian với nhiều màu sắc khác nhau nhưng vẫn giữ được độ gần gũi và gắn kết thì bạn nên chọn những màu sắc liền kề nhau trong bảng màu tương phản. Theo đó, bạn hãy sử dụng những màu đứng cạnh nhau trong bánh xe và chỉ nên chọn từ 4 nhóm màu trở xuống.</a:t>
            </a:r>
            <a:endParaRPr lang="en-US" altLang="zh-CN" sz="2000" dirty="0">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endParaRPr>
          </a:p>
        </p:txBody>
      </p:sp>
      <p:sp>
        <p:nvSpPr>
          <p:cNvPr id="6" name="任意多边形 5"/>
          <p:cNvSpPr/>
          <p:nvPr/>
        </p:nvSpPr>
        <p:spPr>
          <a:xfrm rot="10800000">
            <a:off x="0" y="3940175"/>
            <a:ext cx="2582863" cy="2917825"/>
          </a:xfrm>
          <a:custGeom>
            <a:avLst/>
            <a:gdLst>
              <a:gd name="connsiteX0" fmla="*/ 464944 w 2582970"/>
              <a:gd name="connsiteY0" fmla="*/ 0 h 2918147"/>
              <a:gd name="connsiteX1" fmla="*/ 2582970 w 2582970"/>
              <a:gd name="connsiteY1" fmla="*/ 0 h 2918147"/>
              <a:gd name="connsiteX2" fmla="*/ 2582970 w 2582970"/>
              <a:gd name="connsiteY2" fmla="*/ 2698179 h 2918147"/>
              <a:gd name="connsiteX3" fmla="*/ 2566138 w 2582970"/>
              <a:gd name="connsiteY3" fmla="*/ 2708404 h 2918147"/>
              <a:gd name="connsiteX4" fmla="*/ 1737800 w 2582970"/>
              <a:gd name="connsiteY4" fmla="*/ 2918147 h 2918147"/>
              <a:gd name="connsiteX5" fmla="*/ 0 w 2582970"/>
              <a:gd name="connsiteY5" fmla="*/ 1180347 h 2918147"/>
              <a:gd name="connsiteX6" fmla="*/ 396829 w 2582970"/>
              <a:gd name="connsiteY6" fmla="*/ 74945 h 2918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2970" h="2918147">
                <a:moveTo>
                  <a:pt x="464944" y="0"/>
                </a:moveTo>
                <a:lnTo>
                  <a:pt x="2582970" y="0"/>
                </a:lnTo>
                <a:lnTo>
                  <a:pt x="2582970" y="2698179"/>
                </a:lnTo>
                <a:lnTo>
                  <a:pt x="2566138" y="2708404"/>
                </a:lnTo>
                <a:cubicBezTo>
                  <a:pt x="2319904" y="2842167"/>
                  <a:pt x="2037725" y="2918147"/>
                  <a:pt x="1737800" y="2918147"/>
                </a:cubicBezTo>
                <a:cubicBezTo>
                  <a:pt x="778040" y="2918147"/>
                  <a:pt x="0" y="2140107"/>
                  <a:pt x="0" y="1180347"/>
                </a:cubicBezTo>
                <a:cubicBezTo>
                  <a:pt x="0" y="760452"/>
                  <a:pt x="148922" y="375339"/>
                  <a:pt x="396829" y="74945"/>
                </a:cubicBezTo>
                <a:close/>
              </a:path>
            </a:pathLst>
          </a:cu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11"/>
          <p:cNvSpPr/>
          <p:nvPr/>
        </p:nvSpPr>
        <p:spPr>
          <a:xfrm>
            <a:off x="2306955" y="6222365"/>
            <a:ext cx="484188" cy="4841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9" name="椭圆 3"/>
          <p:cNvSpPr/>
          <p:nvPr/>
        </p:nvSpPr>
        <p:spPr>
          <a:xfrm>
            <a:off x="958533" y="1152843"/>
            <a:ext cx="922338" cy="922338"/>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0" name="Freeform 88"/>
          <p:cNvSpPr>
            <a:spLocks noEditPoints="1"/>
          </p:cNvSpPr>
          <p:nvPr/>
        </p:nvSpPr>
        <p:spPr bwMode="auto">
          <a:xfrm>
            <a:off x="1279208" y="1445260"/>
            <a:ext cx="327025" cy="338138"/>
          </a:xfrm>
          <a:custGeom>
            <a:avLst/>
            <a:gdLst>
              <a:gd name="T0" fmla="*/ 374 w 386"/>
              <a:gd name="T1" fmla="*/ 344 h 400"/>
              <a:gd name="T2" fmla="*/ 243 w 386"/>
              <a:gd name="T3" fmla="*/ 137 h 400"/>
              <a:gd name="T4" fmla="*/ 243 w 386"/>
              <a:gd name="T5" fmla="*/ 33 h 400"/>
              <a:gd name="T6" fmla="*/ 260 w 386"/>
              <a:gd name="T7" fmla="*/ 33 h 400"/>
              <a:gd name="T8" fmla="*/ 272 w 386"/>
              <a:gd name="T9" fmla="*/ 28 h 400"/>
              <a:gd name="T10" fmla="*/ 277 w 386"/>
              <a:gd name="T11" fmla="*/ 17 h 400"/>
              <a:gd name="T12" fmla="*/ 272 w 386"/>
              <a:gd name="T13" fmla="*/ 5 h 400"/>
              <a:gd name="T14" fmla="*/ 260 w 386"/>
              <a:gd name="T15" fmla="*/ 0 h 400"/>
              <a:gd name="T16" fmla="*/ 126 w 386"/>
              <a:gd name="T17" fmla="*/ 0 h 400"/>
              <a:gd name="T18" fmla="*/ 115 w 386"/>
              <a:gd name="T19" fmla="*/ 5 h 400"/>
              <a:gd name="T20" fmla="*/ 110 w 386"/>
              <a:gd name="T21" fmla="*/ 17 h 400"/>
              <a:gd name="T22" fmla="*/ 115 w 386"/>
              <a:gd name="T23" fmla="*/ 28 h 400"/>
              <a:gd name="T24" fmla="*/ 126 w 386"/>
              <a:gd name="T25" fmla="*/ 33 h 400"/>
              <a:gd name="T26" fmla="*/ 143 w 386"/>
              <a:gd name="T27" fmla="*/ 33 h 400"/>
              <a:gd name="T28" fmla="*/ 143 w 386"/>
              <a:gd name="T29" fmla="*/ 137 h 400"/>
              <a:gd name="T30" fmla="*/ 12 w 386"/>
              <a:gd name="T31" fmla="*/ 344 h 400"/>
              <a:gd name="T32" fmla="*/ 6 w 386"/>
              <a:gd name="T33" fmla="*/ 384 h 400"/>
              <a:gd name="T34" fmla="*/ 43 w 386"/>
              <a:gd name="T35" fmla="*/ 400 h 400"/>
              <a:gd name="T36" fmla="*/ 343 w 386"/>
              <a:gd name="T37" fmla="*/ 400 h 400"/>
              <a:gd name="T38" fmla="*/ 380 w 386"/>
              <a:gd name="T39" fmla="*/ 384 h 400"/>
              <a:gd name="T40" fmla="*/ 374 w 386"/>
              <a:gd name="T41" fmla="*/ 344 h 400"/>
              <a:gd name="T42" fmla="*/ 100 w 386"/>
              <a:gd name="T43" fmla="*/ 267 h 400"/>
              <a:gd name="T44" fmla="*/ 171 w 386"/>
              <a:gd name="T45" fmla="*/ 155 h 400"/>
              <a:gd name="T46" fmla="*/ 177 w 386"/>
              <a:gd name="T47" fmla="*/ 147 h 400"/>
              <a:gd name="T48" fmla="*/ 177 w 386"/>
              <a:gd name="T49" fmla="*/ 33 h 400"/>
              <a:gd name="T50" fmla="*/ 210 w 386"/>
              <a:gd name="T51" fmla="*/ 33 h 400"/>
              <a:gd name="T52" fmla="*/ 210 w 386"/>
              <a:gd name="T53" fmla="*/ 147 h 400"/>
              <a:gd name="T54" fmla="*/ 215 w 386"/>
              <a:gd name="T55" fmla="*/ 155 h 400"/>
              <a:gd name="T56" fmla="*/ 286 w 386"/>
              <a:gd name="T57" fmla="*/ 267 h 400"/>
              <a:gd name="T58" fmla="*/ 100 w 386"/>
              <a:gd name="T59" fmla="*/ 267 h 400"/>
              <a:gd name="T60" fmla="*/ 100 w 386"/>
              <a:gd name="T61" fmla="*/ 267 h 400"/>
              <a:gd name="T62" fmla="*/ 100 w 386"/>
              <a:gd name="T63" fmla="*/ 26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6" h="400">
                <a:moveTo>
                  <a:pt x="374" y="344"/>
                </a:moveTo>
                <a:cubicBezTo>
                  <a:pt x="243" y="137"/>
                  <a:pt x="243" y="137"/>
                  <a:pt x="243" y="137"/>
                </a:cubicBezTo>
                <a:cubicBezTo>
                  <a:pt x="243" y="33"/>
                  <a:pt x="243" y="33"/>
                  <a:pt x="243" y="33"/>
                </a:cubicBezTo>
                <a:cubicBezTo>
                  <a:pt x="260" y="33"/>
                  <a:pt x="260" y="33"/>
                  <a:pt x="260" y="33"/>
                </a:cubicBezTo>
                <a:cubicBezTo>
                  <a:pt x="264" y="33"/>
                  <a:pt x="268" y="32"/>
                  <a:pt x="272" y="28"/>
                </a:cubicBezTo>
                <a:cubicBezTo>
                  <a:pt x="275" y="25"/>
                  <a:pt x="277" y="21"/>
                  <a:pt x="277" y="17"/>
                </a:cubicBezTo>
                <a:cubicBezTo>
                  <a:pt x="277" y="12"/>
                  <a:pt x="275" y="8"/>
                  <a:pt x="272" y="5"/>
                </a:cubicBezTo>
                <a:cubicBezTo>
                  <a:pt x="268" y="2"/>
                  <a:pt x="264" y="0"/>
                  <a:pt x="260" y="0"/>
                </a:cubicBezTo>
                <a:cubicBezTo>
                  <a:pt x="126" y="0"/>
                  <a:pt x="126" y="0"/>
                  <a:pt x="126" y="0"/>
                </a:cubicBezTo>
                <a:cubicBezTo>
                  <a:pt x="122" y="0"/>
                  <a:pt x="118" y="2"/>
                  <a:pt x="115" y="5"/>
                </a:cubicBezTo>
                <a:cubicBezTo>
                  <a:pt x="111" y="8"/>
                  <a:pt x="110" y="12"/>
                  <a:pt x="110" y="17"/>
                </a:cubicBezTo>
                <a:cubicBezTo>
                  <a:pt x="110" y="21"/>
                  <a:pt x="111" y="25"/>
                  <a:pt x="115" y="28"/>
                </a:cubicBezTo>
                <a:cubicBezTo>
                  <a:pt x="118" y="32"/>
                  <a:pt x="122" y="33"/>
                  <a:pt x="126" y="33"/>
                </a:cubicBezTo>
                <a:cubicBezTo>
                  <a:pt x="143" y="33"/>
                  <a:pt x="143" y="33"/>
                  <a:pt x="143" y="33"/>
                </a:cubicBezTo>
                <a:cubicBezTo>
                  <a:pt x="143" y="137"/>
                  <a:pt x="143" y="137"/>
                  <a:pt x="143" y="137"/>
                </a:cubicBezTo>
                <a:cubicBezTo>
                  <a:pt x="12" y="344"/>
                  <a:pt x="12" y="344"/>
                  <a:pt x="12" y="344"/>
                </a:cubicBezTo>
                <a:cubicBezTo>
                  <a:pt x="2" y="360"/>
                  <a:pt x="0" y="373"/>
                  <a:pt x="6" y="384"/>
                </a:cubicBezTo>
                <a:cubicBezTo>
                  <a:pt x="12" y="395"/>
                  <a:pt x="25" y="400"/>
                  <a:pt x="43" y="400"/>
                </a:cubicBezTo>
                <a:cubicBezTo>
                  <a:pt x="343" y="400"/>
                  <a:pt x="343" y="400"/>
                  <a:pt x="343" y="400"/>
                </a:cubicBezTo>
                <a:cubicBezTo>
                  <a:pt x="362" y="400"/>
                  <a:pt x="374" y="395"/>
                  <a:pt x="380" y="384"/>
                </a:cubicBezTo>
                <a:cubicBezTo>
                  <a:pt x="386" y="373"/>
                  <a:pt x="384" y="360"/>
                  <a:pt x="374" y="344"/>
                </a:cubicBezTo>
                <a:close/>
                <a:moveTo>
                  <a:pt x="100" y="267"/>
                </a:moveTo>
                <a:cubicBezTo>
                  <a:pt x="171" y="155"/>
                  <a:pt x="171" y="155"/>
                  <a:pt x="171" y="155"/>
                </a:cubicBezTo>
                <a:cubicBezTo>
                  <a:pt x="177" y="147"/>
                  <a:pt x="177" y="147"/>
                  <a:pt x="177" y="147"/>
                </a:cubicBezTo>
                <a:cubicBezTo>
                  <a:pt x="177" y="33"/>
                  <a:pt x="177" y="33"/>
                  <a:pt x="177" y="33"/>
                </a:cubicBezTo>
                <a:cubicBezTo>
                  <a:pt x="210" y="33"/>
                  <a:pt x="210" y="33"/>
                  <a:pt x="210" y="33"/>
                </a:cubicBezTo>
                <a:cubicBezTo>
                  <a:pt x="210" y="147"/>
                  <a:pt x="210" y="147"/>
                  <a:pt x="210" y="147"/>
                </a:cubicBezTo>
                <a:cubicBezTo>
                  <a:pt x="215" y="155"/>
                  <a:pt x="215" y="155"/>
                  <a:pt x="215" y="155"/>
                </a:cubicBezTo>
                <a:cubicBezTo>
                  <a:pt x="286" y="267"/>
                  <a:pt x="286" y="267"/>
                  <a:pt x="286" y="267"/>
                </a:cubicBezTo>
                <a:lnTo>
                  <a:pt x="100" y="267"/>
                </a:lnTo>
                <a:close/>
                <a:moveTo>
                  <a:pt x="100" y="267"/>
                </a:moveTo>
                <a:cubicBezTo>
                  <a:pt x="100" y="267"/>
                  <a:pt x="100" y="267"/>
                  <a:pt x="100" y="267"/>
                </a:cubicBezTo>
              </a:path>
            </a:pathLst>
          </a:custGeom>
          <a:solidFill>
            <a:srgbClr val="02B3C5"/>
          </a:solidFill>
          <a:ln>
            <a:noFill/>
          </a:ln>
        </p:spPr>
        <p:txBody>
          <a:bodyPr vert="horz" wrap="square" lIns="60960" tIns="30480" rIns="60960" bIns="3048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0" cap="none" spc="0" normalizeH="0" baseline="0" noProof="0" smtClean="0">
              <a:ln>
                <a:noFill/>
              </a:ln>
              <a:solidFill>
                <a:prstClr val="black"/>
              </a:solidFill>
              <a:effectLst/>
              <a:uLnTx/>
              <a:uFillTx/>
              <a:latin typeface="+mn-lt"/>
              <a:ea typeface="Calibri" panose="020F0502020204030204" pitchFamily="34" charset="0"/>
              <a:cs typeface="Calibri" panose="020F0502020204030204" pitchFamily="34" charset="0"/>
            </a:endParaRPr>
          </a:p>
        </p:txBody>
      </p:sp>
      <p:sp>
        <p:nvSpPr>
          <p:cNvPr id="12" name="椭圆 7"/>
          <p:cNvSpPr/>
          <p:nvPr/>
        </p:nvSpPr>
        <p:spPr>
          <a:xfrm>
            <a:off x="2128520" y="5380673"/>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2646998" y="6089015"/>
            <a:ext cx="322263" cy="32067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 name="文本框 5"/>
          <p:cNvSpPr txBox="1"/>
          <p:nvPr/>
        </p:nvSpPr>
        <p:spPr>
          <a:xfrm>
            <a:off x="1160780" y="415925"/>
            <a:ext cx="6908800" cy="521970"/>
          </a:xfrm>
          <a:prstGeom prst="rect">
            <a:avLst/>
          </a:prstGeom>
          <a:noFill/>
          <a:ln w="9525">
            <a:noFill/>
          </a:ln>
        </p:spPr>
        <p:txBody>
          <a:bodyPr wrap="square" anchor="t">
            <a:spAutoFit/>
          </a:bodyPr>
          <a:p>
            <a:pPr defTabSz="914400"/>
            <a:r>
              <a:rPr lang="en-US" altLang="zh-CN" sz="2800" dirty="0">
                <a:solidFill>
                  <a:srgbClr val="404040"/>
                </a:solidFill>
                <a:ea typeface="Calibri" panose="020F0502020204030204" pitchFamily="34" charset="0"/>
                <a:cs typeface="Calibri" panose="020F0502020204030204" pitchFamily="34" charset="0"/>
              </a:rPr>
              <a:t>Thủ thuật phối màu trong tương phản thiết kế</a:t>
            </a:r>
            <a:endParaRPr lang="en-US" altLang="zh-CN" sz="2800" dirty="0">
              <a:solidFill>
                <a:srgbClr val="404040"/>
              </a:solidFill>
              <a:ea typeface="Calibri" panose="020F0502020204030204" pitchFamily="34" charset="0"/>
              <a:cs typeface="Calibri" panose="020F0502020204030204" pitchFamily="34" charset="0"/>
            </a:endParaRPr>
          </a:p>
        </p:txBody>
      </p:sp>
      <p:pic>
        <p:nvPicPr>
          <p:cNvPr id="2" name="Content Placeholder 1" descr="bang-mau-tuong-phan-3.jpg "/>
          <p:cNvPicPr>
            <a:picLocks noChangeAspect="1"/>
          </p:cNvPicPr>
          <p:nvPr>
            <p:ph idx="1"/>
          </p:nvPr>
        </p:nvPicPr>
        <p:blipFill>
          <a:blip r:embed="rId1"/>
          <a:stretch>
            <a:fillRect/>
          </a:stretch>
        </p:blipFill>
        <p:spPr>
          <a:xfrm>
            <a:off x="5217160" y="4015740"/>
            <a:ext cx="2747645" cy="2766695"/>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2307"/>
                                        </p:tgtEl>
                                        <p:attrNameLst>
                                          <p:attrName>style.visibility</p:attrName>
                                        </p:attrNameLst>
                                      </p:cBhvr>
                                      <p:to>
                                        <p:strVal val="visible"/>
                                      </p:to>
                                    </p:set>
                                    <p:anim to="" calcmode="lin" valueType="num">
                                      <p:cBhvr>
                                        <p:cTn id="7" dur="1" fill="hold"/>
                                        <p:tgtEl>
                                          <p:spTgt spid="12307"/>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07" grpId="0"/>
      <p:bldP spid="12307"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 name="任意多边形 5"/>
          <p:cNvSpPr/>
          <p:nvPr/>
        </p:nvSpPr>
        <p:spPr>
          <a:xfrm rot="10800000">
            <a:off x="0" y="3940175"/>
            <a:ext cx="2582863" cy="2917825"/>
          </a:xfrm>
          <a:custGeom>
            <a:avLst/>
            <a:gdLst>
              <a:gd name="connsiteX0" fmla="*/ 464944 w 2582970"/>
              <a:gd name="connsiteY0" fmla="*/ 0 h 2918147"/>
              <a:gd name="connsiteX1" fmla="*/ 2582970 w 2582970"/>
              <a:gd name="connsiteY1" fmla="*/ 0 h 2918147"/>
              <a:gd name="connsiteX2" fmla="*/ 2582970 w 2582970"/>
              <a:gd name="connsiteY2" fmla="*/ 2698179 h 2918147"/>
              <a:gd name="connsiteX3" fmla="*/ 2566138 w 2582970"/>
              <a:gd name="connsiteY3" fmla="*/ 2708404 h 2918147"/>
              <a:gd name="connsiteX4" fmla="*/ 1737800 w 2582970"/>
              <a:gd name="connsiteY4" fmla="*/ 2918147 h 2918147"/>
              <a:gd name="connsiteX5" fmla="*/ 0 w 2582970"/>
              <a:gd name="connsiteY5" fmla="*/ 1180347 h 2918147"/>
              <a:gd name="connsiteX6" fmla="*/ 396829 w 2582970"/>
              <a:gd name="connsiteY6" fmla="*/ 74945 h 2918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2970" h="2918147">
                <a:moveTo>
                  <a:pt x="464944" y="0"/>
                </a:moveTo>
                <a:lnTo>
                  <a:pt x="2582970" y="0"/>
                </a:lnTo>
                <a:lnTo>
                  <a:pt x="2582970" y="2698179"/>
                </a:lnTo>
                <a:lnTo>
                  <a:pt x="2566138" y="2708404"/>
                </a:lnTo>
                <a:cubicBezTo>
                  <a:pt x="2319904" y="2842167"/>
                  <a:pt x="2037725" y="2918147"/>
                  <a:pt x="1737800" y="2918147"/>
                </a:cubicBezTo>
                <a:cubicBezTo>
                  <a:pt x="778040" y="2918147"/>
                  <a:pt x="0" y="2140107"/>
                  <a:pt x="0" y="1180347"/>
                </a:cubicBezTo>
                <a:cubicBezTo>
                  <a:pt x="0" y="760452"/>
                  <a:pt x="148922" y="375339"/>
                  <a:pt x="396829" y="74945"/>
                </a:cubicBezTo>
                <a:close/>
              </a:path>
            </a:pathLst>
          </a:cu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6" name="椭圆 11"/>
          <p:cNvSpPr/>
          <p:nvPr/>
        </p:nvSpPr>
        <p:spPr>
          <a:xfrm>
            <a:off x="2306955" y="6222365"/>
            <a:ext cx="484188" cy="4841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8" name="椭圆 3"/>
          <p:cNvSpPr/>
          <p:nvPr/>
        </p:nvSpPr>
        <p:spPr>
          <a:xfrm>
            <a:off x="958533" y="1152843"/>
            <a:ext cx="922338" cy="922338"/>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9" name="Freeform 88"/>
          <p:cNvSpPr>
            <a:spLocks noEditPoints="1"/>
          </p:cNvSpPr>
          <p:nvPr/>
        </p:nvSpPr>
        <p:spPr bwMode="auto">
          <a:xfrm>
            <a:off x="1279208" y="1445260"/>
            <a:ext cx="327025" cy="338138"/>
          </a:xfrm>
          <a:custGeom>
            <a:avLst/>
            <a:gdLst>
              <a:gd name="T0" fmla="*/ 374 w 386"/>
              <a:gd name="T1" fmla="*/ 344 h 400"/>
              <a:gd name="T2" fmla="*/ 243 w 386"/>
              <a:gd name="T3" fmla="*/ 137 h 400"/>
              <a:gd name="T4" fmla="*/ 243 w 386"/>
              <a:gd name="T5" fmla="*/ 33 h 400"/>
              <a:gd name="T6" fmla="*/ 260 w 386"/>
              <a:gd name="T7" fmla="*/ 33 h 400"/>
              <a:gd name="T8" fmla="*/ 272 w 386"/>
              <a:gd name="T9" fmla="*/ 28 h 400"/>
              <a:gd name="T10" fmla="*/ 277 w 386"/>
              <a:gd name="T11" fmla="*/ 17 h 400"/>
              <a:gd name="T12" fmla="*/ 272 w 386"/>
              <a:gd name="T13" fmla="*/ 5 h 400"/>
              <a:gd name="T14" fmla="*/ 260 w 386"/>
              <a:gd name="T15" fmla="*/ 0 h 400"/>
              <a:gd name="T16" fmla="*/ 126 w 386"/>
              <a:gd name="T17" fmla="*/ 0 h 400"/>
              <a:gd name="T18" fmla="*/ 115 w 386"/>
              <a:gd name="T19" fmla="*/ 5 h 400"/>
              <a:gd name="T20" fmla="*/ 110 w 386"/>
              <a:gd name="T21" fmla="*/ 17 h 400"/>
              <a:gd name="T22" fmla="*/ 115 w 386"/>
              <a:gd name="T23" fmla="*/ 28 h 400"/>
              <a:gd name="T24" fmla="*/ 126 w 386"/>
              <a:gd name="T25" fmla="*/ 33 h 400"/>
              <a:gd name="T26" fmla="*/ 143 w 386"/>
              <a:gd name="T27" fmla="*/ 33 h 400"/>
              <a:gd name="T28" fmla="*/ 143 w 386"/>
              <a:gd name="T29" fmla="*/ 137 h 400"/>
              <a:gd name="T30" fmla="*/ 12 w 386"/>
              <a:gd name="T31" fmla="*/ 344 h 400"/>
              <a:gd name="T32" fmla="*/ 6 w 386"/>
              <a:gd name="T33" fmla="*/ 384 h 400"/>
              <a:gd name="T34" fmla="*/ 43 w 386"/>
              <a:gd name="T35" fmla="*/ 400 h 400"/>
              <a:gd name="T36" fmla="*/ 343 w 386"/>
              <a:gd name="T37" fmla="*/ 400 h 400"/>
              <a:gd name="T38" fmla="*/ 380 w 386"/>
              <a:gd name="T39" fmla="*/ 384 h 400"/>
              <a:gd name="T40" fmla="*/ 374 w 386"/>
              <a:gd name="T41" fmla="*/ 344 h 400"/>
              <a:gd name="T42" fmla="*/ 100 w 386"/>
              <a:gd name="T43" fmla="*/ 267 h 400"/>
              <a:gd name="T44" fmla="*/ 171 w 386"/>
              <a:gd name="T45" fmla="*/ 155 h 400"/>
              <a:gd name="T46" fmla="*/ 177 w 386"/>
              <a:gd name="T47" fmla="*/ 147 h 400"/>
              <a:gd name="T48" fmla="*/ 177 w 386"/>
              <a:gd name="T49" fmla="*/ 33 h 400"/>
              <a:gd name="T50" fmla="*/ 210 w 386"/>
              <a:gd name="T51" fmla="*/ 33 h 400"/>
              <a:gd name="T52" fmla="*/ 210 w 386"/>
              <a:gd name="T53" fmla="*/ 147 h 400"/>
              <a:gd name="T54" fmla="*/ 215 w 386"/>
              <a:gd name="T55" fmla="*/ 155 h 400"/>
              <a:gd name="T56" fmla="*/ 286 w 386"/>
              <a:gd name="T57" fmla="*/ 267 h 400"/>
              <a:gd name="T58" fmla="*/ 100 w 386"/>
              <a:gd name="T59" fmla="*/ 267 h 400"/>
              <a:gd name="T60" fmla="*/ 100 w 386"/>
              <a:gd name="T61" fmla="*/ 267 h 400"/>
              <a:gd name="T62" fmla="*/ 100 w 386"/>
              <a:gd name="T63" fmla="*/ 26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6" h="400">
                <a:moveTo>
                  <a:pt x="374" y="344"/>
                </a:moveTo>
                <a:cubicBezTo>
                  <a:pt x="243" y="137"/>
                  <a:pt x="243" y="137"/>
                  <a:pt x="243" y="137"/>
                </a:cubicBezTo>
                <a:cubicBezTo>
                  <a:pt x="243" y="33"/>
                  <a:pt x="243" y="33"/>
                  <a:pt x="243" y="33"/>
                </a:cubicBezTo>
                <a:cubicBezTo>
                  <a:pt x="260" y="33"/>
                  <a:pt x="260" y="33"/>
                  <a:pt x="260" y="33"/>
                </a:cubicBezTo>
                <a:cubicBezTo>
                  <a:pt x="264" y="33"/>
                  <a:pt x="268" y="32"/>
                  <a:pt x="272" y="28"/>
                </a:cubicBezTo>
                <a:cubicBezTo>
                  <a:pt x="275" y="25"/>
                  <a:pt x="277" y="21"/>
                  <a:pt x="277" y="17"/>
                </a:cubicBezTo>
                <a:cubicBezTo>
                  <a:pt x="277" y="12"/>
                  <a:pt x="275" y="8"/>
                  <a:pt x="272" y="5"/>
                </a:cubicBezTo>
                <a:cubicBezTo>
                  <a:pt x="268" y="2"/>
                  <a:pt x="264" y="0"/>
                  <a:pt x="260" y="0"/>
                </a:cubicBezTo>
                <a:cubicBezTo>
                  <a:pt x="126" y="0"/>
                  <a:pt x="126" y="0"/>
                  <a:pt x="126" y="0"/>
                </a:cubicBezTo>
                <a:cubicBezTo>
                  <a:pt x="122" y="0"/>
                  <a:pt x="118" y="2"/>
                  <a:pt x="115" y="5"/>
                </a:cubicBezTo>
                <a:cubicBezTo>
                  <a:pt x="111" y="8"/>
                  <a:pt x="110" y="12"/>
                  <a:pt x="110" y="17"/>
                </a:cubicBezTo>
                <a:cubicBezTo>
                  <a:pt x="110" y="21"/>
                  <a:pt x="111" y="25"/>
                  <a:pt x="115" y="28"/>
                </a:cubicBezTo>
                <a:cubicBezTo>
                  <a:pt x="118" y="32"/>
                  <a:pt x="122" y="33"/>
                  <a:pt x="126" y="33"/>
                </a:cubicBezTo>
                <a:cubicBezTo>
                  <a:pt x="143" y="33"/>
                  <a:pt x="143" y="33"/>
                  <a:pt x="143" y="33"/>
                </a:cubicBezTo>
                <a:cubicBezTo>
                  <a:pt x="143" y="137"/>
                  <a:pt x="143" y="137"/>
                  <a:pt x="143" y="137"/>
                </a:cubicBezTo>
                <a:cubicBezTo>
                  <a:pt x="12" y="344"/>
                  <a:pt x="12" y="344"/>
                  <a:pt x="12" y="344"/>
                </a:cubicBezTo>
                <a:cubicBezTo>
                  <a:pt x="2" y="360"/>
                  <a:pt x="0" y="373"/>
                  <a:pt x="6" y="384"/>
                </a:cubicBezTo>
                <a:cubicBezTo>
                  <a:pt x="12" y="395"/>
                  <a:pt x="25" y="400"/>
                  <a:pt x="43" y="400"/>
                </a:cubicBezTo>
                <a:cubicBezTo>
                  <a:pt x="343" y="400"/>
                  <a:pt x="343" y="400"/>
                  <a:pt x="343" y="400"/>
                </a:cubicBezTo>
                <a:cubicBezTo>
                  <a:pt x="362" y="400"/>
                  <a:pt x="374" y="395"/>
                  <a:pt x="380" y="384"/>
                </a:cubicBezTo>
                <a:cubicBezTo>
                  <a:pt x="386" y="373"/>
                  <a:pt x="384" y="360"/>
                  <a:pt x="374" y="344"/>
                </a:cubicBezTo>
                <a:close/>
                <a:moveTo>
                  <a:pt x="100" y="267"/>
                </a:moveTo>
                <a:cubicBezTo>
                  <a:pt x="171" y="155"/>
                  <a:pt x="171" y="155"/>
                  <a:pt x="171" y="155"/>
                </a:cubicBezTo>
                <a:cubicBezTo>
                  <a:pt x="177" y="147"/>
                  <a:pt x="177" y="147"/>
                  <a:pt x="177" y="147"/>
                </a:cubicBezTo>
                <a:cubicBezTo>
                  <a:pt x="177" y="33"/>
                  <a:pt x="177" y="33"/>
                  <a:pt x="177" y="33"/>
                </a:cubicBezTo>
                <a:cubicBezTo>
                  <a:pt x="210" y="33"/>
                  <a:pt x="210" y="33"/>
                  <a:pt x="210" y="33"/>
                </a:cubicBezTo>
                <a:cubicBezTo>
                  <a:pt x="210" y="147"/>
                  <a:pt x="210" y="147"/>
                  <a:pt x="210" y="147"/>
                </a:cubicBezTo>
                <a:cubicBezTo>
                  <a:pt x="215" y="155"/>
                  <a:pt x="215" y="155"/>
                  <a:pt x="215" y="155"/>
                </a:cubicBezTo>
                <a:cubicBezTo>
                  <a:pt x="286" y="267"/>
                  <a:pt x="286" y="267"/>
                  <a:pt x="286" y="267"/>
                </a:cubicBezTo>
                <a:lnTo>
                  <a:pt x="100" y="267"/>
                </a:lnTo>
                <a:close/>
                <a:moveTo>
                  <a:pt x="100" y="267"/>
                </a:moveTo>
                <a:cubicBezTo>
                  <a:pt x="100" y="267"/>
                  <a:pt x="100" y="267"/>
                  <a:pt x="100" y="267"/>
                </a:cubicBezTo>
              </a:path>
            </a:pathLst>
          </a:custGeom>
          <a:solidFill>
            <a:srgbClr val="02B3C5"/>
          </a:solidFill>
          <a:ln>
            <a:noFill/>
          </a:ln>
        </p:spPr>
        <p:txBody>
          <a:bodyPr vert="horz" wrap="square" lIns="60960" tIns="30480" rIns="60960" bIns="3048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0" cap="none" spc="0" normalizeH="0" baseline="0" noProof="0" smtClean="0">
              <a:ln>
                <a:noFill/>
              </a:ln>
              <a:solidFill>
                <a:prstClr val="black"/>
              </a:solidFill>
              <a:effectLst/>
              <a:uLnTx/>
              <a:uFillTx/>
              <a:latin typeface="+mn-lt"/>
              <a:ea typeface="Calibri" panose="020F0502020204030204" pitchFamily="34" charset="0"/>
              <a:cs typeface="Calibri" panose="020F0502020204030204" pitchFamily="34" charset="0"/>
            </a:endParaRPr>
          </a:p>
        </p:txBody>
      </p:sp>
      <p:sp>
        <p:nvSpPr>
          <p:cNvPr id="30" name="TextBox 13"/>
          <p:cNvSpPr txBox="1"/>
          <p:nvPr/>
        </p:nvSpPr>
        <p:spPr>
          <a:xfrm>
            <a:off x="2128520" y="1383665"/>
            <a:ext cx="5745480" cy="461645"/>
          </a:xfrm>
          <a:prstGeom prst="rect">
            <a:avLst/>
          </a:prstGeom>
          <a:noFill/>
          <a:ln w="9525">
            <a:noFill/>
          </a:ln>
        </p:spPr>
        <p:txBody>
          <a:bodyPr wrap="square" lIns="0" tIns="0" rIns="0" bIns="0" anchor="t">
            <a:spAutoFit/>
            <a:scene3d>
              <a:camera prst="orthographicFront"/>
              <a:lightRig rig="threePt" dir="t"/>
            </a:scene3d>
          </a:bodyPr>
          <a:p>
            <a:pPr defTabSz="1216025">
              <a:spcBef>
                <a:spcPct val="20000"/>
              </a:spcBef>
            </a:pPr>
            <a:r>
              <a:rPr lang="en-US" altLang="zh-CN" sz="3000" b="1" dirty="0">
                <a:solidFill>
                  <a:schemeClr val="tx1"/>
                </a:solidFill>
                <a:effectLst>
                  <a:outerShdw blurRad="38100" dist="19050" dir="2700000" algn="tl" rotWithShape="0">
                    <a:schemeClr val="dk1">
                      <a:alpha val="40000"/>
                    </a:schemeClr>
                  </a:outerShdw>
                </a:effectLst>
                <a:ea typeface="Microsoft YaHei" panose="020B0503020204020204" pitchFamily="34" charset="-122"/>
                <a:cs typeface="Calibri" panose="020F0502020204030204" pitchFamily="34" charset="0"/>
                <a:sym typeface="Arial" panose="020B0604020202020204" pitchFamily="34" charset="0"/>
              </a:rPr>
              <a:t>Chọn theo các cặp màu tương phản</a:t>
            </a:r>
            <a:endParaRPr lang="en-US" altLang="zh-CN" sz="3000" b="1" dirty="0">
              <a:solidFill>
                <a:schemeClr val="tx1"/>
              </a:solidFill>
              <a:effectLst>
                <a:outerShdw blurRad="38100" dist="19050" dir="2700000" algn="tl" rotWithShape="0">
                  <a:schemeClr val="dk1">
                    <a:alpha val="40000"/>
                  </a:schemeClr>
                </a:outerShdw>
              </a:effectLst>
              <a:ea typeface="Microsoft YaHei" panose="020B0503020204020204" pitchFamily="34" charset="-122"/>
              <a:cs typeface="Calibri" panose="020F0502020204030204" pitchFamily="34" charset="0"/>
              <a:sym typeface="Arial" panose="020B0604020202020204" pitchFamily="34" charset="0"/>
            </a:endParaRPr>
          </a:p>
        </p:txBody>
      </p:sp>
      <p:sp>
        <p:nvSpPr>
          <p:cNvPr id="31" name="椭圆 7"/>
          <p:cNvSpPr/>
          <p:nvPr/>
        </p:nvSpPr>
        <p:spPr>
          <a:xfrm>
            <a:off x="2128520" y="5380673"/>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2" name="椭圆 8"/>
          <p:cNvSpPr/>
          <p:nvPr/>
        </p:nvSpPr>
        <p:spPr>
          <a:xfrm>
            <a:off x="1279525" y="3638550"/>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3" name="椭圆 10"/>
          <p:cNvSpPr/>
          <p:nvPr/>
        </p:nvSpPr>
        <p:spPr>
          <a:xfrm>
            <a:off x="244158" y="3206433"/>
            <a:ext cx="1035050" cy="103505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8" name="椭圆 12"/>
          <p:cNvSpPr/>
          <p:nvPr/>
        </p:nvSpPr>
        <p:spPr>
          <a:xfrm>
            <a:off x="2646998" y="6089015"/>
            <a:ext cx="322263" cy="32067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307" name="TextBox 13"/>
          <p:cNvSpPr txBox="1"/>
          <p:nvPr/>
        </p:nvSpPr>
        <p:spPr>
          <a:xfrm>
            <a:off x="2583180" y="1958975"/>
            <a:ext cx="8863965" cy="1477010"/>
          </a:xfrm>
          <a:prstGeom prst="rect">
            <a:avLst/>
          </a:prstGeom>
          <a:noFill/>
          <a:ln w="9525">
            <a:noFill/>
          </a:ln>
        </p:spPr>
        <p:txBody>
          <a:bodyPr wrap="square" lIns="0" tIns="0" rIns="0" bIns="0" anchor="t">
            <a:spAutoFit/>
          </a:bodyPr>
          <a:p>
            <a:pPr algn="l" defTabSz="1216025">
              <a:lnSpc>
                <a:spcPct val="160000"/>
              </a:lnSpc>
              <a:spcBef>
                <a:spcPct val="20000"/>
              </a:spcBef>
            </a:pPr>
            <a:r>
              <a:rPr lang="en-US" altLang="zh-CN" sz="2000" dirty="0">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rPr>
              <a:t>Cụ thể, người dùng hãy sử dụng các cặp màu được đặt đối xứng nhau trong bánh xe màu sắc. Điều này sẽ giúp tạo điểm nhấn cho sản phẩm thiết kế của bạn đối với người xem.</a:t>
            </a:r>
            <a:endParaRPr lang="en-US" altLang="zh-CN" sz="2000" dirty="0">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endParaRPr>
          </a:p>
        </p:txBody>
      </p:sp>
      <p:sp>
        <p:nvSpPr>
          <p:cNvPr id="6" name="任意多边形 5"/>
          <p:cNvSpPr/>
          <p:nvPr/>
        </p:nvSpPr>
        <p:spPr>
          <a:xfrm rot="10800000">
            <a:off x="0" y="3940175"/>
            <a:ext cx="2582863" cy="2917825"/>
          </a:xfrm>
          <a:custGeom>
            <a:avLst/>
            <a:gdLst>
              <a:gd name="connsiteX0" fmla="*/ 464944 w 2582970"/>
              <a:gd name="connsiteY0" fmla="*/ 0 h 2918147"/>
              <a:gd name="connsiteX1" fmla="*/ 2582970 w 2582970"/>
              <a:gd name="connsiteY1" fmla="*/ 0 h 2918147"/>
              <a:gd name="connsiteX2" fmla="*/ 2582970 w 2582970"/>
              <a:gd name="connsiteY2" fmla="*/ 2698179 h 2918147"/>
              <a:gd name="connsiteX3" fmla="*/ 2566138 w 2582970"/>
              <a:gd name="connsiteY3" fmla="*/ 2708404 h 2918147"/>
              <a:gd name="connsiteX4" fmla="*/ 1737800 w 2582970"/>
              <a:gd name="connsiteY4" fmla="*/ 2918147 h 2918147"/>
              <a:gd name="connsiteX5" fmla="*/ 0 w 2582970"/>
              <a:gd name="connsiteY5" fmla="*/ 1180347 h 2918147"/>
              <a:gd name="connsiteX6" fmla="*/ 396829 w 2582970"/>
              <a:gd name="connsiteY6" fmla="*/ 74945 h 2918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2970" h="2918147">
                <a:moveTo>
                  <a:pt x="464944" y="0"/>
                </a:moveTo>
                <a:lnTo>
                  <a:pt x="2582970" y="0"/>
                </a:lnTo>
                <a:lnTo>
                  <a:pt x="2582970" y="2698179"/>
                </a:lnTo>
                <a:lnTo>
                  <a:pt x="2566138" y="2708404"/>
                </a:lnTo>
                <a:cubicBezTo>
                  <a:pt x="2319904" y="2842167"/>
                  <a:pt x="2037725" y="2918147"/>
                  <a:pt x="1737800" y="2918147"/>
                </a:cubicBezTo>
                <a:cubicBezTo>
                  <a:pt x="778040" y="2918147"/>
                  <a:pt x="0" y="2140107"/>
                  <a:pt x="0" y="1180347"/>
                </a:cubicBezTo>
                <a:cubicBezTo>
                  <a:pt x="0" y="760452"/>
                  <a:pt x="148922" y="375339"/>
                  <a:pt x="396829" y="74945"/>
                </a:cubicBezTo>
                <a:close/>
              </a:path>
            </a:pathLst>
          </a:cu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11"/>
          <p:cNvSpPr/>
          <p:nvPr/>
        </p:nvSpPr>
        <p:spPr>
          <a:xfrm>
            <a:off x="2306955" y="6222365"/>
            <a:ext cx="484188" cy="4841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9" name="椭圆 3"/>
          <p:cNvSpPr/>
          <p:nvPr/>
        </p:nvSpPr>
        <p:spPr>
          <a:xfrm>
            <a:off x="958533" y="1152843"/>
            <a:ext cx="922338" cy="922338"/>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0" name="Freeform 88"/>
          <p:cNvSpPr>
            <a:spLocks noEditPoints="1"/>
          </p:cNvSpPr>
          <p:nvPr/>
        </p:nvSpPr>
        <p:spPr bwMode="auto">
          <a:xfrm>
            <a:off x="1279208" y="1445260"/>
            <a:ext cx="327025" cy="338138"/>
          </a:xfrm>
          <a:custGeom>
            <a:avLst/>
            <a:gdLst>
              <a:gd name="T0" fmla="*/ 374 w 386"/>
              <a:gd name="T1" fmla="*/ 344 h 400"/>
              <a:gd name="T2" fmla="*/ 243 w 386"/>
              <a:gd name="T3" fmla="*/ 137 h 400"/>
              <a:gd name="T4" fmla="*/ 243 w 386"/>
              <a:gd name="T5" fmla="*/ 33 h 400"/>
              <a:gd name="T6" fmla="*/ 260 w 386"/>
              <a:gd name="T7" fmla="*/ 33 h 400"/>
              <a:gd name="T8" fmla="*/ 272 w 386"/>
              <a:gd name="T9" fmla="*/ 28 h 400"/>
              <a:gd name="T10" fmla="*/ 277 w 386"/>
              <a:gd name="T11" fmla="*/ 17 h 400"/>
              <a:gd name="T12" fmla="*/ 272 w 386"/>
              <a:gd name="T13" fmla="*/ 5 h 400"/>
              <a:gd name="T14" fmla="*/ 260 w 386"/>
              <a:gd name="T15" fmla="*/ 0 h 400"/>
              <a:gd name="T16" fmla="*/ 126 w 386"/>
              <a:gd name="T17" fmla="*/ 0 h 400"/>
              <a:gd name="T18" fmla="*/ 115 w 386"/>
              <a:gd name="T19" fmla="*/ 5 h 400"/>
              <a:gd name="T20" fmla="*/ 110 w 386"/>
              <a:gd name="T21" fmla="*/ 17 h 400"/>
              <a:gd name="T22" fmla="*/ 115 w 386"/>
              <a:gd name="T23" fmla="*/ 28 h 400"/>
              <a:gd name="T24" fmla="*/ 126 w 386"/>
              <a:gd name="T25" fmla="*/ 33 h 400"/>
              <a:gd name="T26" fmla="*/ 143 w 386"/>
              <a:gd name="T27" fmla="*/ 33 h 400"/>
              <a:gd name="T28" fmla="*/ 143 w 386"/>
              <a:gd name="T29" fmla="*/ 137 h 400"/>
              <a:gd name="T30" fmla="*/ 12 w 386"/>
              <a:gd name="T31" fmla="*/ 344 h 400"/>
              <a:gd name="T32" fmla="*/ 6 w 386"/>
              <a:gd name="T33" fmla="*/ 384 h 400"/>
              <a:gd name="T34" fmla="*/ 43 w 386"/>
              <a:gd name="T35" fmla="*/ 400 h 400"/>
              <a:gd name="T36" fmla="*/ 343 w 386"/>
              <a:gd name="T37" fmla="*/ 400 h 400"/>
              <a:gd name="T38" fmla="*/ 380 w 386"/>
              <a:gd name="T39" fmla="*/ 384 h 400"/>
              <a:gd name="T40" fmla="*/ 374 w 386"/>
              <a:gd name="T41" fmla="*/ 344 h 400"/>
              <a:gd name="T42" fmla="*/ 100 w 386"/>
              <a:gd name="T43" fmla="*/ 267 h 400"/>
              <a:gd name="T44" fmla="*/ 171 w 386"/>
              <a:gd name="T45" fmla="*/ 155 h 400"/>
              <a:gd name="T46" fmla="*/ 177 w 386"/>
              <a:gd name="T47" fmla="*/ 147 h 400"/>
              <a:gd name="T48" fmla="*/ 177 w 386"/>
              <a:gd name="T49" fmla="*/ 33 h 400"/>
              <a:gd name="T50" fmla="*/ 210 w 386"/>
              <a:gd name="T51" fmla="*/ 33 h 400"/>
              <a:gd name="T52" fmla="*/ 210 w 386"/>
              <a:gd name="T53" fmla="*/ 147 h 400"/>
              <a:gd name="T54" fmla="*/ 215 w 386"/>
              <a:gd name="T55" fmla="*/ 155 h 400"/>
              <a:gd name="T56" fmla="*/ 286 w 386"/>
              <a:gd name="T57" fmla="*/ 267 h 400"/>
              <a:gd name="T58" fmla="*/ 100 w 386"/>
              <a:gd name="T59" fmla="*/ 267 h 400"/>
              <a:gd name="T60" fmla="*/ 100 w 386"/>
              <a:gd name="T61" fmla="*/ 267 h 400"/>
              <a:gd name="T62" fmla="*/ 100 w 386"/>
              <a:gd name="T63" fmla="*/ 26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6" h="400">
                <a:moveTo>
                  <a:pt x="374" y="344"/>
                </a:moveTo>
                <a:cubicBezTo>
                  <a:pt x="243" y="137"/>
                  <a:pt x="243" y="137"/>
                  <a:pt x="243" y="137"/>
                </a:cubicBezTo>
                <a:cubicBezTo>
                  <a:pt x="243" y="33"/>
                  <a:pt x="243" y="33"/>
                  <a:pt x="243" y="33"/>
                </a:cubicBezTo>
                <a:cubicBezTo>
                  <a:pt x="260" y="33"/>
                  <a:pt x="260" y="33"/>
                  <a:pt x="260" y="33"/>
                </a:cubicBezTo>
                <a:cubicBezTo>
                  <a:pt x="264" y="33"/>
                  <a:pt x="268" y="32"/>
                  <a:pt x="272" y="28"/>
                </a:cubicBezTo>
                <a:cubicBezTo>
                  <a:pt x="275" y="25"/>
                  <a:pt x="277" y="21"/>
                  <a:pt x="277" y="17"/>
                </a:cubicBezTo>
                <a:cubicBezTo>
                  <a:pt x="277" y="12"/>
                  <a:pt x="275" y="8"/>
                  <a:pt x="272" y="5"/>
                </a:cubicBezTo>
                <a:cubicBezTo>
                  <a:pt x="268" y="2"/>
                  <a:pt x="264" y="0"/>
                  <a:pt x="260" y="0"/>
                </a:cubicBezTo>
                <a:cubicBezTo>
                  <a:pt x="126" y="0"/>
                  <a:pt x="126" y="0"/>
                  <a:pt x="126" y="0"/>
                </a:cubicBezTo>
                <a:cubicBezTo>
                  <a:pt x="122" y="0"/>
                  <a:pt x="118" y="2"/>
                  <a:pt x="115" y="5"/>
                </a:cubicBezTo>
                <a:cubicBezTo>
                  <a:pt x="111" y="8"/>
                  <a:pt x="110" y="12"/>
                  <a:pt x="110" y="17"/>
                </a:cubicBezTo>
                <a:cubicBezTo>
                  <a:pt x="110" y="21"/>
                  <a:pt x="111" y="25"/>
                  <a:pt x="115" y="28"/>
                </a:cubicBezTo>
                <a:cubicBezTo>
                  <a:pt x="118" y="32"/>
                  <a:pt x="122" y="33"/>
                  <a:pt x="126" y="33"/>
                </a:cubicBezTo>
                <a:cubicBezTo>
                  <a:pt x="143" y="33"/>
                  <a:pt x="143" y="33"/>
                  <a:pt x="143" y="33"/>
                </a:cubicBezTo>
                <a:cubicBezTo>
                  <a:pt x="143" y="137"/>
                  <a:pt x="143" y="137"/>
                  <a:pt x="143" y="137"/>
                </a:cubicBezTo>
                <a:cubicBezTo>
                  <a:pt x="12" y="344"/>
                  <a:pt x="12" y="344"/>
                  <a:pt x="12" y="344"/>
                </a:cubicBezTo>
                <a:cubicBezTo>
                  <a:pt x="2" y="360"/>
                  <a:pt x="0" y="373"/>
                  <a:pt x="6" y="384"/>
                </a:cubicBezTo>
                <a:cubicBezTo>
                  <a:pt x="12" y="395"/>
                  <a:pt x="25" y="400"/>
                  <a:pt x="43" y="400"/>
                </a:cubicBezTo>
                <a:cubicBezTo>
                  <a:pt x="343" y="400"/>
                  <a:pt x="343" y="400"/>
                  <a:pt x="343" y="400"/>
                </a:cubicBezTo>
                <a:cubicBezTo>
                  <a:pt x="362" y="400"/>
                  <a:pt x="374" y="395"/>
                  <a:pt x="380" y="384"/>
                </a:cubicBezTo>
                <a:cubicBezTo>
                  <a:pt x="386" y="373"/>
                  <a:pt x="384" y="360"/>
                  <a:pt x="374" y="344"/>
                </a:cubicBezTo>
                <a:close/>
                <a:moveTo>
                  <a:pt x="100" y="267"/>
                </a:moveTo>
                <a:cubicBezTo>
                  <a:pt x="171" y="155"/>
                  <a:pt x="171" y="155"/>
                  <a:pt x="171" y="155"/>
                </a:cubicBezTo>
                <a:cubicBezTo>
                  <a:pt x="177" y="147"/>
                  <a:pt x="177" y="147"/>
                  <a:pt x="177" y="147"/>
                </a:cubicBezTo>
                <a:cubicBezTo>
                  <a:pt x="177" y="33"/>
                  <a:pt x="177" y="33"/>
                  <a:pt x="177" y="33"/>
                </a:cubicBezTo>
                <a:cubicBezTo>
                  <a:pt x="210" y="33"/>
                  <a:pt x="210" y="33"/>
                  <a:pt x="210" y="33"/>
                </a:cubicBezTo>
                <a:cubicBezTo>
                  <a:pt x="210" y="147"/>
                  <a:pt x="210" y="147"/>
                  <a:pt x="210" y="147"/>
                </a:cubicBezTo>
                <a:cubicBezTo>
                  <a:pt x="215" y="155"/>
                  <a:pt x="215" y="155"/>
                  <a:pt x="215" y="155"/>
                </a:cubicBezTo>
                <a:cubicBezTo>
                  <a:pt x="286" y="267"/>
                  <a:pt x="286" y="267"/>
                  <a:pt x="286" y="267"/>
                </a:cubicBezTo>
                <a:lnTo>
                  <a:pt x="100" y="267"/>
                </a:lnTo>
                <a:close/>
                <a:moveTo>
                  <a:pt x="100" y="267"/>
                </a:moveTo>
                <a:cubicBezTo>
                  <a:pt x="100" y="267"/>
                  <a:pt x="100" y="267"/>
                  <a:pt x="100" y="267"/>
                </a:cubicBezTo>
              </a:path>
            </a:pathLst>
          </a:custGeom>
          <a:solidFill>
            <a:srgbClr val="02B3C5"/>
          </a:solidFill>
          <a:ln>
            <a:noFill/>
          </a:ln>
        </p:spPr>
        <p:txBody>
          <a:bodyPr vert="horz" wrap="square" lIns="60960" tIns="30480" rIns="60960" bIns="3048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0" cap="none" spc="0" normalizeH="0" baseline="0" noProof="0" smtClean="0">
              <a:ln>
                <a:noFill/>
              </a:ln>
              <a:solidFill>
                <a:prstClr val="black"/>
              </a:solidFill>
              <a:effectLst/>
              <a:uLnTx/>
              <a:uFillTx/>
              <a:latin typeface="+mn-lt"/>
              <a:ea typeface="Calibri" panose="020F0502020204030204" pitchFamily="34" charset="0"/>
              <a:cs typeface="Calibri" panose="020F0502020204030204" pitchFamily="34" charset="0"/>
            </a:endParaRPr>
          </a:p>
        </p:txBody>
      </p:sp>
      <p:sp>
        <p:nvSpPr>
          <p:cNvPr id="12" name="椭圆 7"/>
          <p:cNvSpPr/>
          <p:nvPr/>
        </p:nvSpPr>
        <p:spPr>
          <a:xfrm>
            <a:off x="2128520" y="5380673"/>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2646998" y="6089015"/>
            <a:ext cx="322263" cy="32067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 name="文本框 5"/>
          <p:cNvSpPr txBox="1"/>
          <p:nvPr/>
        </p:nvSpPr>
        <p:spPr>
          <a:xfrm>
            <a:off x="1160780" y="415925"/>
            <a:ext cx="6908800" cy="521970"/>
          </a:xfrm>
          <a:prstGeom prst="rect">
            <a:avLst/>
          </a:prstGeom>
          <a:noFill/>
          <a:ln w="9525">
            <a:noFill/>
          </a:ln>
        </p:spPr>
        <p:txBody>
          <a:bodyPr wrap="square" anchor="t">
            <a:spAutoFit/>
          </a:bodyPr>
          <a:p>
            <a:pPr defTabSz="914400"/>
            <a:r>
              <a:rPr lang="en-US" altLang="zh-CN" sz="2800" dirty="0">
                <a:solidFill>
                  <a:srgbClr val="404040"/>
                </a:solidFill>
                <a:ea typeface="Calibri" panose="020F0502020204030204" pitchFamily="34" charset="0"/>
                <a:cs typeface="Calibri" panose="020F0502020204030204" pitchFamily="34" charset="0"/>
              </a:rPr>
              <a:t>Thủ thuật phối màu trong tương phản thiết kế</a:t>
            </a:r>
            <a:endParaRPr lang="en-US" altLang="zh-CN" sz="2800" dirty="0">
              <a:solidFill>
                <a:srgbClr val="404040"/>
              </a:solidFill>
              <a:ea typeface="Calibri" panose="020F0502020204030204" pitchFamily="34" charset="0"/>
              <a:cs typeface="Calibri" panose="020F0502020204030204" pitchFamily="34" charset="0"/>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2307"/>
                                        </p:tgtEl>
                                        <p:attrNameLst>
                                          <p:attrName>style.visibility</p:attrName>
                                        </p:attrNameLst>
                                      </p:cBhvr>
                                      <p:to>
                                        <p:strVal val="visible"/>
                                      </p:to>
                                    </p:set>
                                    <p:anim to="" calcmode="lin" valueType="num">
                                      <p:cBhvr>
                                        <p:cTn id="7" dur="1" fill="hold"/>
                                        <p:tgtEl>
                                          <p:spTgt spid="12307"/>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07" grpId="0"/>
      <p:bldP spid="12307"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 name="任意多边形 5"/>
          <p:cNvSpPr/>
          <p:nvPr/>
        </p:nvSpPr>
        <p:spPr>
          <a:xfrm rot="10800000">
            <a:off x="0" y="3940175"/>
            <a:ext cx="2582863" cy="2917825"/>
          </a:xfrm>
          <a:custGeom>
            <a:avLst/>
            <a:gdLst>
              <a:gd name="connsiteX0" fmla="*/ 464944 w 2582970"/>
              <a:gd name="connsiteY0" fmla="*/ 0 h 2918147"/>
              <a:gd name="connsiteX1" fmla="*/ 2582970 w 2582970"/>
              <a:gd name="connsiteY1" fmla="*/ 0 h 2918147"/>
              <a:gd name="connsiteX2" fmla="*/ 2582970 w 2582970"/>
              <a:gd name="connsiteY2" fmla="*/ 2698179 h 2918147"/>
              <a:gd name="connsiteX3" fmla="*/ 2566138 w 2582970"/>
              <a:gd name="connsiteY3" fmla="*/ 2708404 h 2918147"/>
              <a:gd name="connsiteX4" fmla="*/ 1737800 w 2582970"/>
              <a:gd name="connsiteY4" fmla="*/ 2918147 h 2918147"/>
              <a:gd name="connsiteX5" fmla="*/ 0 w 2582970"/>
              <a:gd name="connsiteY5" fmla="*/ 1180347 h 2918147"/>
              <a:gd name="connsiteX6" fmla="*/ 396829 w 2582970"/>
              <a:gd name="connsiteY6" fmla="*/ 74945 h 2918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2970" h="2918147">
                <a:moveTo>
                  <a:pt x="464944" y="0"/>
                </a:moveTo>
                <a:lnTo>
                  <a:pt x="2582970" y="0"/>
                </a:lnTo>
                <a:lnTo>
                  <a:pt x="2582970" y="2698179"/>
                </a:lnTo>
                <a:lnTo>
                  <a:pt x="2566138" y="2708404"/>
                </a:lnTo>
                <a:cubicBezTo>
                  <a:pt x="2319904" y="2842167"/>
                  <a:pt x="2037725" y="2918147"/>
                  <a:pt x="1737800" y="2918147"/>
                </a:cubicBezTo>
                <a:cubicBezTo>
                  <a:pt x="778040" y="2918147"/>
                  <a:pt x="0" y="2140107"/>
                  <a:pt x="0" y="1180347"/>
                </a:cubicBezTo>
                <a:cubicBezTo>
                  <a:pt x="0" y="760452"/>
                  <a:pt x="148922" y="375339"/>
                  <a:pt x="396829" y="74945"/>
                </a:cubicBezTo>
                <a:close/>
              </a:path>
            </a:pathLst>
          </a:cu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6" name="椭圆 11"/>
          <p:cNvSpPr/>
          <p:nvPr/>
        </p:nvSpPr>
        <p:spPr>
          <a:xfrm>
            <a:off x="2306955" y="6222365"/>
            <a:ext cx="484188" cy="4841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8" name="椭圆 3"/>
          <p:cNvSpPr/>
          <p:nvPr/>
        </p:nvSpPr>
        <p:spPr>
          <a:xfrm>
            <a:off x="958533" y="1152843"/>
            <a:ext cx="922338" cy="922338"/>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9" name="Freeform 88"/>
          <p:cNvSpPr>
            <a:spLocks noEditPoints="1"/>
          </p:cNvSpPr>
          <p:nvPr/>
        </p:nvSpPr>
        <p:spPr bwMode="auto">
          <a:xfrm>
            <a:off x="1279208" y="1445260"/>
            <a:ext cx="327025" cy="338138"/>
          </a:xfrm>
          <a:custGeom>
            <a:avLst/>
            <a:gdLst>
              <a:gd name="T0" fmla="*/ 374 w 386"/>
              <a:gd name="T1" fmla="*/ 344 h 400"/>
              <a:gd name="T2" fmla="*/ 243 w 386"/>
              <a:gd name="T3" fmla="*/ 137 h 400"/>
              <a:gd name="T4" fmla="*/ 243 w 386"/>
              <a:gd name="T5" fmla="*/ 33 h 400"/>
              <a:gd name="T6" fmla="*/ 260 w 386"/>
              <a:gd name="T7" fmla="*/ 33 h 400"/>
              <a:gd name="T8" fmla="*/ 272 w 386"/>
              <a:gd name="T9" fmla="*/ 28 h 400"/>
              <a:gd name="T10" fmla="*/ 277 w 386"/>
              <a:gd name="T11" fmla="*/ 17 h 400"/>
              <a:gd name="T12" fmla="*/ 272 w 386"/>
              <a:gd name="T13" fmla="*/ 5 h 400"/>
              <a:gd name="T14" fmla="*/ 260 w 386"/>
              <a:gd name="T15" fmla="*/ 0 h 400"/>
              <a:gd name="T16" fmla="*/ 126 w 386"/>
              <a:gd name="T17" fmla="*/ 0 h 400"/>
              <a:gd name="T18" fmla="*/ 115 w 386"/>
              <a:gd name="T19" fmla="*/ 5 h 400"/>
              <a:gd name="T20" fmla="*/ 110 w 386"/>
              <a:gd name="T21" fmla="*/ 17 h 400"/>
              <a:gd name="T22" fmla="*/ 115 w 386"/>
              <a:gd name="T23" fmla="*/ 28 h 400"/>
              <a:gd name="T24" fmla="*/ 126 w 386"/>
              <a:gd name="T25" fmla="*/ 33 h 400"/>
              <a:gd name="T26" fmla="*/ 143 w 386"/>
              <a:gd name="T27" fmla="*/ 33 h 400"/>
              <a:gd name="T28" fmla="*/ 143 w 386"/>
              <a:gd name="T29" fmla="*/ 137 h 400"/>
              <a:gd name="T30" fmla="*/ 12 w 386"/>
              <a:gd name="T31" fmla="*/ 344 h 400"/>
              <a:gd name="T32" fmla="*/ 6 w 386"/>
              <a:gd name="T33" fmla="*/ 384 h 400"/>
              <a:gd name="T34" fmla="*/ 43 w 386"/>
              <a:gd name="T35" fmla="*/ 400 h 400"/>
              <a:gd name="T36" fmla="*/ 343 w 386"/>
              <a:gd name="T37" fmla="*/ 400 h 400"/>
              <a:gd name="T38" fmla="*/ 380 w 386"/>
              <a:gd name="T39" fmla="*/ 384 h 400"/>
              <a:gd name="T40" fmla="*/ 374 w 386"/>
              <a:gd name="T41" fmla="*/ 344 h 400"/>
              <a:gd name="T42" fmla="*/ 100 w 386"/>
              <a:gd name="T43" fmla="*/ 267 h 400"/>
              <a:gd name="T44" fmla="*/ 171 w 386"/>
              <a:gd name="T45" fmla="*/ 155 h 400"/>
              <a:gd name="T46" fmla="*/ 177 w 386"/>
              <a:gd name="T47" fmla="*/ 147 h 400"/>
              <a:gd name="T48" fmla="*/ 177 w 386"/>
              <a:gd name="T49" fmla="*/ 33 h 400"/>
              <a:gd name="T50" fmla="*/ 210 w 386"/>
              <a:gd name="T51" fmla="*/ 33 h 400"/>
              <a:gd name="T52" fmla="*/ 210 w 386"/>
              <a:gd name="T53" fmla="*/ 147 h 400"/>
              <a:gd name="T54" fmla="*/ 215 w 386"/>
              <a:gd name="T55" fmla="*/ 155 h 400"/>
              <a:gd name="T56" fmla="*/ 286 w 386"/>
              <a:gd name="T57" fmla="*/ 267 h 400"/>
              <a:gd name="T58" fmla="*/ 100 w 386"/>
              <a:gd name="T59" fmla="*/ 267 h 400"/>
              <a:gd name="T60" fmla="*/ 100 w 386"/>
              <a:gd name="T61" fmla="*/ 267 h 400"/>
              <a:gd name="T62" fmla="*/ 100 w 386"/>
              <a:gd name="T63" fmla="*/ 26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6" h="400">
                <a:moveTo>
                  <a:pt x="374" y="344"/>
                </a:moveTo>
                <a:cubicBezTo>
                  <a:pt x="243" y="137"/>
                  <a:pt x="243" y="137"/>
                  <a:pt x="243" y="137"/>
                </a:cubicBezTo>
                <a:cubicBezTo>
                  <a:pt x="243" y="33"/>
                  <a:pt x="243" y="33"/>
                  <a:pt x="243" y="33"/>
                </a:cubicBezTo>
                <a:cubicBezTo>
                  <a:pt x="260" y="33"/>
                  <a:pt x="260" y="33"/>
                  <a:pt x="260" y="33"/>
                </a:cubicBezTo>
                <a:cubicBezTo>
                  <a:pt x="264" y="33"/>
                  <a:pt x="268" y="32"/>
                  <a:pt x="272" y="28"/>
                </a:cubicBezTo>
                <a:cubicBezTo>
                  <a:pt x="275" y="25"/>
                  <a:pt x="277" y="21"/>
                  <a:pt x="277" y="17"/>
                </a:cubicBezTo>
                <a:cubicBezTo>
                  <a:pt x="277" y="12"/>
                  <a:pt x="275" y="8"/>
                  <a:pt x="272" y="5"/>
                </a:cubicBezTo>
                <a:cubicBezTo>
                  <a:pt x="268" y="2"/>
                  <a:pt x="264" y="0"/>
                  <a:pt x="260" y="0"/>
                </a:cubicBezTo>
                <a:cubicBezTo>
                  <a:pt x="126" y="0"/>
                  <a:pt x="126" y="0"/>
                  <a:pt x="126" y="0"/>
                </a:cubicBezTo>
                <a:cubicBezTo>
                  <a:pt x="122" y="0"/>
                  <a:pt x="118" y="2"/>
                  <a:pt x="115" y="5"/>
                </a:cubicBezTo>
                <a:cubicBezTo>
                  <a:pt x="111" y="8"/>
                  <a:pt x="110" y="12"/>
                  <a:pt x="110" y="17"/>
                </a:cubicBezTo>
                <a:cubicBezTo>
                  <a:pt x="110" y="21"/>
                  <a:pt x="111" y="25"/>
                  <a:pt x="115" y="28"/>
                </a:cubicBezTo>
                <a:cubicBezTo>
                  <a:pt x="118" y="32"/>
                  <a:pt x="122" y="33"/>
                  <a:pt x="126" y="33"/>
                </a:cubicBezTo>
                <a:cubicBezTo>
                  <a:pt x="143" y="33"/>
                  <a:pt x="143" y="33"/>
                  <a:pt x="143" y="33"/>
                </a:cubicBezTo>
                <a:cubicBezTo>
                  <a:pt x="143" y="137"/>
                  <a:pt x="143" y="137"/>
                  <a:pt x="143" y="137"/>
                </a:cubicBezTo>
                <a:cubicBezTo>
                  <a:pt x="12" y="344"/>
                  <a:pt x="12" y="344"/>
                  <a:pt x="12" y="344"/>
                </a:cubicBezTo>
                <a:cubicBezTo>
                  <a:pt x="2" y="360"/>
                  <a:pt x="0" y="373"/>
                  <a:pt x="6" y="384"/>
                </a:cubicBezTo>
                <a:cubicBezTo>
                  <a:pt x="12" y="395"/>
                  <a:pt x="25" y="400"/>
                  <a:pt x="43" y="400"/>
                </a:cubicBezTo>
                <a:cubicBezTo>
                  <a:pt x="343" y="400"/>
                  <a:pt x="343" y="400"/>
                  <a:pt x="343" y="400"/>
                </a:cubicBezTo>
                <a:cubicBezTo>
                  <a:pt x="362" y="400"/>
                  <a:pt x="374" y="395"/>
                  <a:pt x="380" y="384"/>
                </a:cubicBezTo>
                <a:cubicBezTo>
                  <a:pt x="386" y="373"/>
                  <a:pt x="384" y="360"/>
                  <a:pt x="374" y="344"/>
                </a:cubicBezTo>
                <a:close/>
                <a:moveTo>
                  <a:pt x="100" y="267"/>
                </a:moveTo>
                <a:cubicBezTo>
                  <a:pt x="171" y="155"/>
                  <a:pt x="171" y="155"/>
                  <a:pt x="171" y="155"/>
                </a:cubicBezTo>
                <a:cubicBezTo>
                  <a:pt x="177" y="147"/>
                  <a:pt x="177" y="147"/>
                  <a:pt x="177" y="147"/>
                </a:cubicBezTo>
                <a:cubicBezTo>
                  <a:pt x="177" y="33"/>
                  <a:pt x="177" y="33"/>
                  <a:pt x="177" y="33"/>
                </a:cubicBezTo>
                <a:cubicBezTo>
                  <a:pt x="210" y="33"/>
                  <a:pt x="210" y="33"/>
                  <a:pt x="210" y="33"/>
                </a:cubicBezTo>
                <a:cubicBezTo>
                  <a:pt x="210" y="147"/>
                  <a:pt x="210" y="147"/>
                  <a:pt x="210" y="147"/>
                </a:cubicBezTo>
                <a:cubicBezTo>
                  <a:pt x="215" y="155"/>
                  <a:pt x="215" y="155"/>
                  <a:pt x="215" y="155"/>
                </a:cubicBezTo>
                <a:cubicBezTo>
                  <a:pt x="286" y="267"/>
                  <a:pt x="286" y="267"/>
                  <a:pt x="286" y="267"/>
                </a:cubicBezTo>
                <a:lnTo>
                  <a:pt x="100" y="267"/>
                </a:lnTo>
                <a:close/>
                <a:moveTo>
                  <a:pt x="100" y="267"/>
                </a:moveTo>
                <a:cubicBezTo>
                  <a:pt x="100" y="267"/>
                  <a:pt x="100" y="267"/>
                  <a:pt x="100" y="267"/>
                </a:cubicBezTo>
              </a:path>
            </a:pathLst>
          </a:custGeom>
          <a:solidFill>
            <a:srgbClr val="02B3C5"/>
          </a:solidFill>
          <a:ln>
            <a:noFill/>
          </a:ln>
        </p:spPr>
        <p:txBody>
          <a:bodyPr vert="horz" wrap="square" lIns="60960" tIns="30480" rIns="60960" bIns="3048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0" cap="none" spc="0" normalizeH="0" baseline="0" noProof="0" smtClean="0">
              <a:ln>
                <a:noFill/>
              </a:ln>
              <a:solidFill>
                <a:prstClr val="black"/>
              </a:solidFill>
              <a:effectLst/>
              <a:uLnTx/>
              <a:uFillTx/>
              <a:latin typeface="+mn-lt"/>
              <a:ea typeface="Calibri" panose="020F0502020204030204" pitchFamily="34" charset="0"/>
              <a:cs typeface="Calibri" panose="020F0502020204030204" pitchFamily="34" charset="0"/>
            </a:endParaRPr>
          </a:p>
        </p:txBody>
      </p:sp>
      <p:sp>
        <p:nvSpPr>
          <p:cNvPr id="31" name="椭圆 7"/>
          <p:cNvSpPr/>
          <p:nvPr/>
        </p:nvSpPr>
        <p:spPr>
          <a:xfrm>
            <a:off x="2128520" y="5380673"/>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2" name="椭圆 8"/>
          <p:cNvSpPr/>
          <p:nvPr/>
        </p:nvSpPr>
        <p:spPr>
          <a:xfrm>
            <a:off x="1279525" y="3638550"/>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3" name="椭圆 10"/>
          <p:cNvSpPr/>
          <p:nvPr/>
        </p:nvSpPr>
        <p:spPr>
          <a:xfrm>
            <a:off x="244158" y="3206433"/>
            <a:ext cx="1035050" cy="103505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8" name="椭圆 12"/>
          <p:cNvSpPr/>
          <p:nvPr/>
        </p:nvSpPr>
        <p:spPr>
          <a:xfrm>
            <a:off x="2646998" y="6089015"/>
            <a:ext cx="322263" cy="32067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任意多边形 5"/>
          <p:cNvSpPr/>
          <p:nvPr/>
        </p:nvSpPr>
        <p:spPr>
          <a:xfrm rot="10800000">
            <a:off x="0" y="3940175"/>
            <a:ext cx="2582863" cy="2917825"/>
          </a:xfrm>
          <a:custGeom>
            <a:avLst/>
            <a:gdLst>
              <a:gd name="connsiteX0" fmla="*/ 464944 w 2582970"/>
              <a:gd name="connsiteY0" fmla="*/ 0 h 2918147"/>
              <a:gd name="connsiteX1" fmla="*/ 2582970 w 2582970"/>
              <a:gd name="connsiteY1" fmla="*/ 0 h 2918147"/>
              <a:gd name="connsiteX2" fmla="*/ 2582970 w 2582970"/>
              <a:gd name="connsiteY2" fmla="*/ 2698179 h 2918147"/>
              <a:gd name="connsiteX3" fmla="*/ 2566138 w 2582970"/>
              <a:gd name="connsiteY3" fmla="*/ 2708404 h 2918147"/>
              <a:gd name="connsiteX4" fmla="*/ 1737800 w 2582970"/>
              <a:gd name="connsiteY4" fmla="*/ 2918147 h 2918147"/>
              <a:gd name="connsiteX5" fmla="*/ 0 w 2582970"/>
              <a:gd name="connsiteY5" fmla="*/ 1180347 h 2918147"/>
              <a:gd name="connsiteX6" fmla="*/ 396829 w 2582970"/>
              <a:gd name="connsiteY6" fmla="*/ 74945 h 2918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2970" h="2918147">
                <a:moveTo>
                  <a:pt x="464944" y="0"/>
                </a:moveTo>
                <a:lnTo>
                  <a:pt x="2582970" y="0"/>
                </a:lnTo>
                <a:lnTo>
                  <a:pt x="2582970" y="2698179"/>
                </a:lnTo>
                <a:lnTo>
                  <a:pt x="2566138" y="2708404"/>
                </a:lnTo>
                <a:cubicBezTo>
                  <a:pt x="2319904" y="2842167"/>
                  <a:pt x="2037725" y="2918147"/>
                  <a:pt x="1737800" y="2918147"/>
                </a:cubicBezTo>
                <a:cubicBezTo>
                  <a:pt x="778040" y="2918147"/>
                  <a:pt x="0" y="2140107"/>
                  <a:pt x="0" y="1180347"/>
                </a:cubicBezTo>
                <a:cubicBezTo>
                  <a:pt x="0" y="760452"/>
                  <a:pt x="148922" y="375339"/>
                  <a:pt x="396829" y="74945"/>
                </a:cubicBezTo>
                <a:close/>
              </a:path>
            </a:pathLst>
          </a:cu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11"/>
          <p:cNvSpPr/>
          <p:nvPr/>
        </p:nvSpPr>
        <p:spPr>
          <a:xfrm>
            <a:off x="2306955" y="6222365"/>
            <a:ext cx="484188" cy="4841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9" name="椭圆 3"/>
          <p:cNvSpPr/>
          <p:nvPr/>
        </p:nvSpPr>
        <p:spPr>
          <a:xfrm>
            <a:off x="958533" y="1152843"/>
            <a:ext cx="922338" cy="922338"/>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0" name="Freeform 88"/>
          <p:cNvSpPr>
            <a:spLocks noEditPoints="1"/>
          </p:cNvSpPr>
          <p:nvPr/>
        </p:nvSpPr>
        <p:spPr bwMode="auto">
          <a:xfrm>
            <a:off x="1279208" y="1445260"/>
            <a:ext cx="327025" cy="338138"/>
          </a:xfrm>
          <a:custGeom>
            <a:avLst/>
            <a:gdLst>
              <a:gd name="T0" fmla="*/ 374 w 386"/>
              <a:gd name="T1" fmla="*/ 344 h 400"/>
              <a:gd name="T2" fmla="*/ 243 w 386"/>
              <a:gd name="T3" fmla="*/ 137 h 400"/>
              <a:gd name="T4" fmla="*/ 243 w 386"/>
              <a:gd name="T5" fmla="*/ 33 h 400"/>
              <a:gd name="T6" fmla="*/ 260 w 386"/>
              <a:gd name="T7" fmla="*/ 33 h 400"/>
              <a:gd name="T8" fmla="*/ 272 w 386"/>
              <a:gd name="T9" fmla="*/ 28 h 400"/>
              <a:gd name="T10" fmla="*/ 277 w 386"/>
              <a:gd name="T11" fmla="*/ 17 h 400"/>
              <a:gd name="T12" fmla="*/ 272 w 386"/>
              <a:gd name="T13" fmla="*/ 5 h 400"/>
              <a:gd name="T14" fmla="*/ 260 w 386"/>
              <a:gd name="T15" fmla="*/ 0 h 400"/>
              <a:gd name="T16" fmla="*/ 126 w 386"/>
              <a:gd name="T17" fmla="*/ 0 h 400"/>
              <a:gd name="T18" fmla="*/ 115 w 386"/>
              <a:gd name="T19" fmla="*/ 5 h 400"/>
              <a:gd name="T20" fmla="*/ 110 w 386"/>
              <a:gd name="T21" fmla="*/ 17 h 400"/>
              <a:gd name="T22" fmla="*/ 115 w 386"/>
              <a:gd name="T23" fmla="*/ 28 h 400"/>
              <a:gd name="T24" fmla="*/ 126 w 386"/>
              <a:gd name="T25" fmla="*/ 33 h 400"/>
              <a:gd name="T26" fmla="*/ 143 w 386"/>
              <a:gd name="T27" fmla="*/ 33 h 400"/>
              <a:gd name="T28" fmla="*/ 143 w 386"/>
              <a:gd name="T29" fmla="*/ 137 h 400"/>
              <a:gd name="T30" fmla="*/ 12 w 386"/>
              <a:gd name="T31" fmla="*/ 344 h 400"/>
              <a:gd name="T32" fmla="*/ 6 w 386"/>
              <a:gd name="T33" fmla="*/ 384 h 400"/>
              <a:gd name="T34" fmla="*/ 43 w 386"/>
              <a:gd name="T35" fmla="*/ 400 h 400"/>
              <a:gd name="T36" fmla="*/ 343 w 386"/>
              <a:gd name="T37" fmla="*/ 400 h 400"/>
              <a:gd name="T38" fmla="*/ 380 w 386"/>
              <a:gd name="T39" fmla="*/ 384 h 400"/>
              <a:gd name="T40" fmla="*/ 374 w 386"/>
              <a:gd name="T41" fmla="*/ 344 h 400"/>
              <a:gd name="T42" fmla="*/ 100 w 386"/>
              <a:gd name="T43" fmla="*/ 267 h 400"/>
              <a:gd name="T44" fmla="*/ 171 w 386"/>
              <a:gd name="T45" fmla="*/ 155 h 400"/>
              <a:gd name="T46" fmla="*/ 177 w 386"/>
              <a:gd name="T47" fmla="*/ 147 h 400"/>
              <a:gd name="T48" fmla="*/ 177 w 386"/>
              <a:gd name="T49" fmla="*/ 33 h 400"/>
              <a:gd name="T50" fmla="*/ 210 w 386"/>
              <a:gd name="T51" fmla="*/ 33 h 400"/>
              <a:gd name="T52" fmla="*/ 210 w 386"/>
              <a:gd name="T53" fmla="*/ 147 h 400"/>
              <a:gd name="T54" fmla="*/ 215 w 386"/>
              <a:gd name="T55" fmla="*/ 155 h 400"/>
              <a:gd name="T56" fmla="*/ 286 w 386"/>
              <a:gd name="T57" fmla="*/ 267 h 400"/>
              <a:gd name="T58" fmla="*/ 100 w 386"/>
              <a:gd name="T59" fmla="*/ 267 h 400"/>
              <a:gd name="T60" fmla="*/ 100 w 386"/>
              <a:gd name="T61" fmla="*/ 267 h 400"/>
              <a:gd name="T62" fmla="*/ 100 w 386"/>
              <a:gd name="T63" fmla="*/ 26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6" h="400">
                <a:moveTo>
                  <a:pt x="374" y="344"/>
                </a:moveTo>
                <a:cubicBezTo>
                  <a:pt x="243" y="137"/>
                  <a:pt x="243" y="137"/>
                  <a:pt x="243" y="137"/>
                </a:cubicBezTo>
                <a:cubicBezTo>
                  <a:pt x="243" y="33"/>
                  <a:pt x="243" y="33"/>
                  <a:pt x="243" y="33"/>
                </a:cubicBezTo>
                <a:cubicBezTo>
                  <a:pt x="260" y="33"/>
                  <a:pt x="260" y="33"/>
                  <a:pt x="260" y="33"/>
                </a:cubicBezTo>
                <a:cubicBezTo>
                  <a:pt x="264" y="33"/>
                  <a:pt x="268" y="32"/>
                  <a:pt x="272" y="28"/>
                </a:cubicBezTo>
                <a:cubicBezTo>
                  <a:pt x="275" y="25"/>
                  <a:pt x="277" y="21"/>
                  <a:pt x="277" y="17"/>
                </a:cubicBezTo>
                <a:cubicBezTo>
                  <a:pt x="277" y="12"/>
                  <a:pt x="275" y="8"/>
                  <a:pt x="272" y="5"/>
                </a:cubicBezTo>
                <a:cubicBezTo>
                  <a:pt x="268" y="2"/>
                  <a:pt x="264" y="0"/>
                  <a:pt x="260" y="0"/>
                </a:cubicBezTo>
                <a:cubicBezTo>
                  <a:pt x="126" y="0"/>
                  <a:pt x="126" y="0"/>
                  <a:pt x="126" y="0"/>
                </a:cubicBezTo>
                <a:cubicBezTo>
                  <a:pt x="122" y="0"/>
                  <a:pt x="118" y="2"/>
                  <a:pt x="115" y="5"/>
                </a:cubicBezTo>
                <a:cubicBezTo>
                  <a:pt x="111" y="8"/>
                  <a:pt x="110" y="12"/>
                  <a:pt x="110" y="17"/>
                </a:cubicBezTo>
                <a:cubicBezTo>
                  <a:pt x="110" y="21"/>
                  <a:pt x="111" y="25"/>
                  <a:pt x="115" y="28"/>
                </a:cubicBezTo>
                <a:cubicBezTo>
                  <a:pt x="118" y="32"/>
                  <a:pt x="122" y="33"/>
                  <a:pt x="126" y="33"/>
                </a:cubicBezTo>
                <a:cubicBezTo>
                  <a:pt x="143" y="33"/>
                  <a:pt x="143" y="33"/>
                  <a:pt x="143" y="33"/>
                </a:cubicBezTo>
                <a:cubicBezTo>
                  <a:pt x="143" y="137"/>
                  <a:pt x="143" y="137"/>
                  <a:pt x="143" y="137"/>
                </a:cubicBezTo>
                <a:cubicBezTo>
                  <a:pt x="12" y="344"/>
                  <a:pt x="12" y="344"/>
                  <a:pt x="12" y="344"/>
                </a:cubicBezTo>
                <a:cubicBezTo>
                  <a:pt x="2" y="360"/>
                  <a:pt x="0" y="373"/>
                  <a:pt x="6" y="384"/>
                </a:cubicBezTo>
                <a:cubicBezTo>
                  <a:pt x="12" y="395"/>
                  <a:pt x="25" y="400"/>
                  <a:pt x="43" y="400"/>
                </a:cubicBezTo>
                <a:cubicBezTo>
                  <a:pt x="343" y="400"/>
                  <a:pt x="343" y="400"/>
                  <a:pt x="343" y="400"/>
                </a:cubicBezTo>
                <a:cubicBezTo>
                  <a:pt x="362" y="400"/>
                  <a:pt x="374" y="395"/>
                  <a:pt x="380" y="384"/>
                </a:cubicBezTo>
                <a:cubicBezTo>
                  <a:pt x="386" y="373"/>
                  <a:pt x="384" y="360"/>
                  <a:pt x="374" y="344"/>
                </a:cubicBezTo>
                <a:close/>
                <a:moveTo>
                  <a:pt x="100" y="267"/>
                </a:moveTo>
                <a:cubicBezTo>
                  <a:pt x="171" y="155"/>
                  <a:pt x="171" y="155"/>
                  <a:pt x="171" y="155"/>
                </a:cubicBezTo>
                <a:cubicBezTo>
                  <a:pt x="177" y="147"/>
                  <a:pt x="177" y="147"/>
                  <a:pt x="177" y="147"/>
                </a:cubicBezTo>
                <a:cubicBezTo>
                  <a:pt x="177" y="33"/>
                  <a:pt x="177" y="33"/>
                  <a:pt x="177" y="33"/>
                </a:cubicBezTo>
                <a:cubicBezTo>
                  <a:pt x="210" y="33"/>
                  <a:pt x="210" y="33"/>
                  <a:pt x="210" y="33"/>
                </a:cubicBezTo>
                <a:cubicBezTo>
                  <a:pt x="210" y="147"/>
                  <a:pt x="210" y="147"/>
                  <a:pt x="210" y="147"/>
                </a:cubicBezTo>
                <a:cubicBezTo>
                  <a:pt x="215" y="155"/>
                  <a:pt x="215" y="155"/>
                  <a:pt x="215" y="155"/>
                </a:cubicBezTo>
                <a:cubicBezTo>
                  <a:pt x="286" y="267"/>
                  <a:pt x="286" y="267"/>
                  <a:pt x="286" y="267"/>
                </a:cubicBezTo>
                <a:lnTo>
                  <a:pt x="100" y="267"/>
                </a:lnTo>
                <a:close/>
                <a:moveTo>
                  <a:pt x="100" y="267"/>
                </a:moveTo>
                <a:cubicBezTo>
                  <a:pt x="100" y="267"/>
                  <a:pt x="100" y="267"/>
                  <a:pt x="100" y="267"/>
                </a:cubicBezTo>
              </a:path>
            </a:pathLst>
          </a:custGeom>
          <a:solidFill>
            <a:srgbClr val="02B3C5"/>
          </a:solidFill>
          <a:ln>
            <a:noFill/>
          </a:ln>
        </p:spPr>
        <p:txBody>
          <a:bodyPr vert="horz" wrap="square" lIns="60960" tIns="30480" rIns="60960" bIns="3048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0" cap="none" spc="0" normalizeH="0" baseline="0" noProof="0" smtClean="0">
              <a:ln>
                <a:noFill/>
              </a:ln>
              <a:solidFill>
                <a:prstClr val="black"/>
              </a:solidFill>
              <a:effectLst/>
              <a:uLnTx/>
              <a:uFillTx/>
              <a:latin typeface="+mn-lt"/>
              <a:ea typeface="Calibri" panose="020F0502020204030204" pitchFamily="34" charset="0"/>
              <a:cs typeface="Calibri" panose="020F0502020204030204" pitchFamily="34" charset="0"/>
            </a:endParaRPr>
          </a:p>
        </p:txBody>
      </p:sp>
      <p:sp>
        <p:nvSpPr>
          <p:cNvPr id="12" name="椭圆 7"/>
          <p:cNvSpPr/>
          <p:nvPr/>
        </p:nvSpPr>
        <p:spPr>
          <a:xfrm>
            <a:off x="2128520" y="5380673"/>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2646998" y="6089015"/>
            <a:ext cx="322263" cy="32067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 name="文本框 5"/>
          <p:cNvSpPr txBox="1"/>
          <p:nvPr/>
        </p:nvSpPr>
        <p:spPr>
          <a:xfrm>
            <a:off x="1160780" y="415925"/>
            <a:ext cx="6908800" cy="521970"/>
          </a:xfrm>
          <a:prstGeom prst="rect">
            <a:avLst/>
          </a:prstGeom>
          <a:noFill/>
          <a:ln w="9525">
            <a:noFill/>
          </a:ln>
        </p:spPr>
        <p:txBody>
          <a:bodyPr wrap="square" anchor="t">
            <a:spAutoFit/>
          </a:bodyPr>
          <a:p>
            <a:pPr defTabSz="914400"/>
            <a:r>
              <a:rPr lang="en-US" altLang="zh-CN" sz="2800" dirty="0">
                <a:solidFill>
                  <a:srgbClr val="404040"/>
                </a:solidFill>
                <a:ea typeface="Calibri" panose="020F0502020204030204" pitchFamily="34" charset="0"/>
                <a:cs typeface="Calibri" panose="020F0502020204030204" pitchFamily="34" charset="0"/>
              </a:rPr>
              <a:t>Thủ thuật phối màu trong tương phản thiết kế</a:t>
            </a:r>
            <a:endParaRPr lang="en-US" altLang="zh-CN" sz="2800" dirty="0">
              <a:solidFill>
                <a:srgbClr val="404040"/>
              </a:solidFill>
              <a:ea typeface="Calibri" panose="020F0502020204030204" pitchFamily="34" charset="0"/>
              <a:cs typeface="Calibri" panose="020F0502020204030204" pitchFamily="34" charset="0"/>
            </a:endParaRPr>
          </a:p>
        </p:txBody>
      </p:sp>
      <p:sp>
        <p:nvSpPr>
          <p:cNvPr id="11" name="TextBox 13"/>
          <p:cNvSpPr txBox="1"/>
          <p:nvPr/>
        </p:nvSpPr>
        <p:spPr>
          <a:xfrm>
            <a:off x="2306955" y="1322070"/>
            <a:ext cx="6570345" cy="461645"/>
          </a:xfrm>
          <a:prstGeom prst="rect">
            <a:avLst/>
          </a:prstGeom>
          <a:noFill/>
          <a:ln w="9525">
            <a:noFill/>
          </a:ln>
        </p:spPr>
        <p:txBody>
          <a:bodyPr wrap="square" lIns="0" tIns="0" rIns="0" bIns="0" anchor="t">
            <a:spAutoFit/>
            <a:scene3d>
              <a:camera prst="orthographicFront"/>
              <a:lightRig rig="threePt" dir="t"/>
            </a:scene3d>
          </a:bodyPr>
          <a:p>
            <a:pPr defTabSz="1216025">
              <a:spcBef>
                <a:spcPct val="20000"/>
              </a:spcBef>
            </a:pPr>
            <a:r>
              <a:rPr lang="en-US" altLang="zh-CN" sz="3000" b="1" dirty="0">
                <a:solidFill>
                  <a:schemeClr val="tx1"/>
                </a:solidFill>
                <a:effectLst>
                  <a:outerShdw blurRad="38100" dist="19050" dir="2700000" algn="tl" rotWithShape="0">
                    <a:schemeClr val="dk1">
                      <a:alpha val="40000"/>
                    </a:schemeClr>
                  </a:outerShdw>
                </a:effectLst>
                <a:ea typeface="Microsoft YaHei" panose="020B0503020204020204" pitchFamily="34" charset="-122"/>
                <a:cs typeface="Calibri" panose="020F0502020204030204" pitchFamily="34" charset="0"/>
                <a:sym typeface="Arial" panose="020B0604020202020204" pitchFamily="34" charset="0"/>
              </a:rPr>
              <a:t>Chọn thêm cặp màu tương phản bổ sung</a:t>
            </a:r>
            <a:endParaRPr lang="en-US" altLang="zh-CN" sz="3000" b="1" dirty="0">
              <a:solidFill>
                <a:schemeClr val="tx1"/>
              </a:solidFill>
              <a:effectLst>
                <a:outerShdw blurRad="38100" dist="19050" dir="2700000" algn="tl" rotWithShape="0">
                  <a:schemeClr val="dk1">
                    <a:alpha val="40000"/>
                  </a:schemeClr>
                </a:outerShdw>
              </a:effectLst>
              <a:ea typeface="Microsoft YaHei" panose="020B0503020204020204" pitchFamily="34" charset="-122"/>
              <a:cs typeface="Calibri" panose="020F0502020204030204" pitchFamily="34" charset="0"/>
              <a:sym typeface="Arial" panose="020B0604020202020204" pitchFamily="34" charset="0"/>
            </a:endParaRPr>
          </a:p>
        </p:txBody>
      </p:sp>
      <p:sp>
        <p:nvSpPr>
          <p:cNvPr id="14" name="TextBox 13"/>
          <p:cNvSpPr txBox="1"/>
          <p:nvPr/>
        </p:nvSpPr>
        <p:spPr>
          <a:xfrm>
            <a:off x="2969895" y="1916430"/>
            <a:ext cx="8863965" cy="4493260"/>
          </a:xfrm>
          <a:prstGeom prst="rect">
            <a:avLst/>
          </a:prstGeom>
          <a:noFill/>
          <a:ln w="9525">
            <a:noFill/>
          </a:ln>
        </p:spPr>
        <p:txBody>
          <a:bodyPr wrap="square" lIns="0" tIns="0" rIns="0" bIns="0" anchor="t">
            <a:spAutoFit/>
          </a:bodyPr>
          <a:p>
            <a:pPr algn="l" defTabSz="1216025">
              <a:lnSpc>
                <a:spcPct val="160000"/>
              </a:lnSpc>
              <a:spcBef>
                <a:spcPct val="20000"/>
              </a:spcBef>
            </a:pPr>
            <a:r>
              <a:rPr lang="en-US" altLang="zh-CN" sz="2000" dirty="0">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rPr>
              <a:t>Cặp màu bổ sung thường được diễn tả theo hình chữ T trên bánh xe màu sắc với 3 màu hợp nhất với nhau. Cụ thể, nó sẽ bao gồm 1 màu chính và 2 màu tương phản với nó. Việc áp dụng thủ thuật phối màu này sẽ giúp tạo nên sự tương phản rõ ràng và giúp cho việc sử dụng màu sắc được đa dạng hơn, đồng nghĩa với việc sản phẩm của bạn có tính thu hút hơn. </a:t>
            </a:r>
            <a:endParaRPr lang="en-US" altLang="zh-CN" sz="2000" dirty="0">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endParaRPr>
          </a:p>
          <a:p>
            <a:pPr algn="l" defTabSz="1216025">
              <a:lnSpc>
                <a:spcPct val="160000"/>
              </a:lnSpc>
              <a:spcBef>
                <a:spcPct val="20000"/>
              </a:spcBef>
            </a:pPr>
            <a:r>
              <a:rPr lang="en-US" altLang="zh-CN" sz="2000" dirty="0">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rPr>
              <a:t>Qua những “thông tin vàng” mà UNICA chia sẻ, chắc chắn bạn đã nắm được bảng màu tương phản trong thiết kế là gì cũng như các cách phối màu “đỉnh cao” nhất. Chúc ước mơ trở thành nhà thiết kế chuyên nghiệp của bạn sớm trở thành hiện thực.</a:t>
            </a:r>
            <a:endParaRPr lang="en-US" altLang="zh-CN" sz="2000" dirty="0">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to="" calcmode="lin" valueType="num">
                                      <p:cBhvr>
                                        <p:cTn id="7" dur="1" fill="hold"/>
                                        <p:tgtEl>
                                          <p:spTgt spid="14"/>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椭圆 4"/>
          <p:cNvSpPr/>
          <p:nvPr/>
        </p:nvSpPr>
        <p:spPr>
          <a:xfrm>
            <a:off x="9482138" y="2987675"/>
            <a:ext cx="1865313" cy="18637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任意多边形 5"/>
          <p:cNvSpPr/>
          <p:nvPr/>
        </p:nvSpPr>
        <p:spPr>
          <a:xfrm>
            <a:off x="9609138" y="-7937"/>
            <a:ext cx="2582863" cy="2917825"/>
          </a:xfrm>
          <a:custGeom>
            <a:avLst/>
            <a:gdLst>
              <a:gd name="connsiteX0" fmla="*/ 464944 w 2582970"/>
              <a:gd name="connsiteY0" fmla="*/ 0 h 2918147"/>
              <a:gd name="connsiteX1" fmla="*/ 2582970 w 2582970"/>
              <a:gd name="connsiteY1" fmla="*/ 0 h 2918147"/>
              <a:gd name="connsiteX2" fmla="*/ 2582970 w 2582970"/>
              <a:gd name="connsiteY2" fmla="*/ 2698179 h 2918147"/>
              <a:gd name="connsiteX3" fmla="*/ 2566138 w 2582970"/>
              <a:gd name="connsiteY3" fmla="*/ 2708404 h 2918147"/>
              <a:gd name="connsiteX4" fmla="*/ 1737800 w 2582970"/>
              <a:gd name="connsiteY4" fmla="*/ 2918147 h 2918147"/>
              <a:gd name="connsiteX5" fmla="*/ 0 w 2582970"/>
              <a:gd name="connsiteY5" fmla="*/ 1180347 h 2918147"/>
              <a:gd name="connsiteX6" fmla="*/ 396829 w 2582970"/>
              <a:gd name="connsiteY6" fmla="*/ 74945 h 2918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2970" h="2918147">
                <a:moveTo>
                  <a:pt x="464944" y="0"/>
                </a:moveTo>
                <a:lnTo>
                  <a:pt x="2582970" y="0"/>
                </a:lnTo>
                <a:lnTo>
                  <a:pt x="2582970" y="2698179"/>
                </a:lnTo>
                <a:lnTo>
                  <a:pt x="2566138" y="2708404"/>
                </a:lnTo>
                <a:cubicBezTo>
                  <a:pt x="2319904" y="2842167"/>
                  <a:pt x="2037725" y="2918147"/>
                  <a:pt x="1737800" y="2918147"/>
                </a:cubicBezTo>
                <a:cubicBezTo>
                  <a:pt x="778040" y="2918147"/>
                  <a:pt x="0" y="2140107"/>
                  <a:pt x="0" y="1180347"/>
                </a:cubicBezTo>
                <a:cubicBezTo>
                  <a:pt x="0" y="760452"/>
                  <a:pt x="148922" y="375339"/>
                  <a:pt x="396829" y="74945"/>
                </a:cubicBezTo>
                <a:close/>
              </a:path>
            </a:pathLst>
          </a:cu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6"/>
          <p:cNvSpPr/>
          <p:nvPr/>
        </p:nvSpPr>
        <p:spPr>
          <a:xfrm>
            <a:off x="8069263" y="1676400"/>
            <a:ext cx="1722438" cy="17224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8" name="椭圆 7"/>
          <p:cNvSpPr/>
          <p:nvPr/>
        </p:nvSpPr>
        <p:spPr>
          <a:xfrm>
            <a:off x="9990138" y="5594350"/>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9" name="椭圆 8"/>
          <p:cNvSpPr/>
          <p:nvPr/>
        </p:nvSpPr>
        <p:spPr>
          <a:xfrm>
            <a:off x="11069638" y="5038725"/>
            <a:ext cx="603250"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0" name="任意多边形 9"/>
          <p:cNvSpPr/>
          <p:nvPr/>
        </p:nvSpPr>
        <p:spPr>
          <a:xfrm>
            <a:off x="10621963" y="6037263"/>
            <a:ext cx="1570038" cy="820738"/>
          </a:xfrm>
          <a:custGeom>
            <a:avLst/>
            <a:gdLst>
              <a:gd name="connsiteX0" fmla="*/ 1049802 w 1569631"/>
              <a:gd name="connsiteY0" fmla="*/ 0 h 821301"/>
              <a:gd name="connsiteX1" fmla="*/ 1472572 w 1569631"/>
              <a:gd name="connsiteY1" fmla="*/ 85354 h 821301"/>
              <a:gd name="connsiteX2" fmla="*/ 1569631 w 1569631"/>
              <a:gd name="connsiteY2" fmla="*/ 138036 h 821301"/>
              <a:gd name="connsiteX3" fmla="*/ 1569631 w 1569631"/>
              <a:gd name="connsiteY3" fmla="*/ 821301 h 821301"/>
              <a:gd name="connsiteX4" fmla="*/ 0 w 1569631"/>
              <a:gd name="connsiteY4" fmla="*/ 821301 h 821301"/>
              <a:gd name="connsiteX5" fmla="*/ 49028 w 1569631"/>
              <a:gd name="connsiteY5" fmla="*/ 663358 h 821301"/>
              <a:gd name="connsiteX6" fmla="*/ 1049802 w 1569631"/>
              <a:gd name="connsiteY6" fmla="*/ 0 h 821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9631" h="821301">
                <a:moveTo>
                  <a:pt x="1049802" y="0"/>
                </a:moveTo>
                <a:cubicBezTo>
                  <a:pt x="1199765" y="0"/>
                  <a:pt x="1342629" y="30393"/>
                  <a:pt x="1472572" y="85354"/>
                </a:cubicBezTo>
                <a:lnTo>
                  <a:pt x="1569631" y="138036"/>
                </a:lnTo>
                <a:lnTo>
                  <a:pt x="1569631" y="821301"/>
                </a:lnTo>
                <a:lnTo>
                  <a:pt x="0" y="821301"/>
                </a:lnTo>
                <a:lnTo>
                  <a:pt x="49028" y="663358"/>
                </a:lnTo>
                <a:cubicBezTo>
                  <a:pt x="213912" y="273531"/>
                  <a:pt x="599914" y="0"/>
                  <a:pt x="1049802" y="0"/>
                </a:cubicBezTo>
                <a:close/>
              </a:path>
            </a:pathLst>
          </a:cu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1" name="椭圆 10"/>
          <p:cNvSpPr/>
          <p:nvPr/>
        </p:nvSpPr>
        <p:spPr>
          <a:xfrm>
            <a:off x="8931275" y="255588"/>
            <a:ext cx="1033463" cy="103505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11545888" y="3175000"/>
            <a:ext cx="482600" cy="4841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9658350" y="5138738"/>
            <a:ext cx="322263" cy="32067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椭圆 13"/>
          <p:cNvSpPr/>
          <p:nvPr/>
        </p:nvSpPr>
        <p:spPr>
          <a:xfrm>
            <a:off x="7707313" y="4065588"/>
            <a:ext cx="785813" cy="785813"/>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5" name="椭圆 14"/>
          <p:cNvSpPr/>
          <p:nvPr/>
        </p:nvSpPr>
        <p:spPr>
          <a:xfrm>
            <a:off x="9091613" y="4211638"/>
            <a:ext cx="398463" cy="398463"/>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grpSp>
        <p:nvGrpSpPr>
          <p:cNvPr id="33804" name="组合 15"/>
          <p:cNvGrpSpPr/>
          <p:nvPr/>
        </p:nvGrpSpPr>
        <p:grpSpPr>
          <a:xfrm>
            <a:off x="1904048" y="2327275"/>
            <a:ext cx="1331912" cy="1331913"/>
            <a:chOff x="139391" y="1379571"/>
            <a:chExt cx="1651309" cy="1651309"/>
          </a:xfrm>
        </p:grpSpPr>
        <p:sp>
          <p:nvSpPr>
            <p:cNvPr id="17" name="椭圆 16"/>
            <p:cNvSpPr/>
            <p:nvPr/>
          </p:nvSpPr>
          <p:spPr>
            <a:xfrm>
              <a:off x="139391" y="1379571"/>
              <a:ext cx="1651309" cy="1651309"/>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8" name="椭圆 17"/>
            <p:cNvSpPr/>
            <p:nvPr/>
          </p:nvSpPr>
          <p:spPr>
            <a:xfrm>
              <a:off x="269291" y="1497662"/>
              <a:ext cx="1417094" cy="1415127"/>
            </a:xfrm>
            <a:prstGeom prst="ellipse">
              <a:avLst/>
            </a:prstGeom>
            <a:solidFill>
              <a:srgbClr val="F07474"/>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3807" name="文本框 18"/>
            <p:cNvSpPr txBox="1"/>
            <p:nvPr/>
          </p:nvSpPr>
          <p:spPr>
            <a:xfrm>
              <a:off x="591936" y="1562368"/>
              <a:ext cx="867858" cy="1372220"/>
            </a:xfrm>
            <a:prstGeom prst="rect">
              <a:avLst/>
            </a:prstGeom>
            <a:noFill/>
            <a:ln w="9525">
              <a:noFill/>
            </a:ln>
          </p:spPr>
          <p:txBody>
            <a:bodyPr anchor="t">
              <a:spAutoFit/>
            </a:bodyPr>
            <a:p>
              <a:pPr>
                <a:buFont typeface="Arial" panose="020B0604020202020204" pitchFamily="34" charset="0"/>
              </a:pPr>
              <a:r>
                <a:rPr lang="en-US" altLang="zh-CN" sz="6600" dirty="0">
                  <a:solidFill>
                    <a:schemeClr val="bg1"/>
                  </a:solidFill>
                  <a:ea typeface="SimSun" panose="02010600030101010101" pitchFamily="2" charset="-122"/>
                  <a:cs typeface="Calibri" panose="020F0502020204030204" pitchFamily="34" charset="0"/>
                </a:rPr>
                <a:t>E</a:t>
              </a:r>
              <a:endParaRPr lang="en-US" altLang="zh-CN" sz="6600" dirty="0">
                <a:solidFill>
                  <a:schemeClr val="bg1"/>
                </a:solidFill>
                <a:ea typeface="SimSun" panose="02010600030101010101" pitchFamily="2" charset="-122"/>
                <a:cs typeface="Calibri" panose="020F0502020204030204" pitchFamily="34" charset="0"/>
              </a:endParaRPr>
            </a:p>
          </p:txBody>
        </p:sp>
      </p:grpSp>
      <p:grpSp>
        <p:nvGrpSpPr>
          <p:cNvPr id="33808" name="组合 19"/>
          <p:cNvGrpSpPr/>
          <p:nvPr/>
        </p:nvGrpSpPr>
        <p:grpSpPr>
          <a:xfrm>
            <a:off x="3294063" y="2327275"/>
            <a:ext cx="1331912" cy="1331913"/>
            <a:chOff x="139391" y="1379571"/>
            <a:chExt cx="1651309" cy="1651309"/>
          </a:xfrm>
        </p:grpSpPr>
        <p:sp>
          <p:nvSpPr>
            <p:cNvPr id="21" name="椭圆 20"/>
            <p:cNvSpPr/>
            <p:nvPr/>
          </p:nvSpPr>
          <p:spPr>
            <a:xfrm>
              <a:off x="139391" y="1379571"/>
              <a:ext cx="1651309" cy="1651309"/>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2" name="椭圆 21"/>
            <p:cNvSpPr/>
            <p:nvPr/>
          </p:nvSpPr>
          <p:spPr>
            <a:xfrm>
              <a:off x="269291" y="1497662"/>
              <a:ext cx="1417094" cy="1415127"/>
            </a:xfrm>
            <a:prstGeom prst="ellipse">
              <a:avLst/>
            </a:prstGeom>
            <a:solidFill>
              <a:srgbClr val="FFBF53"/>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3811" name="文本框 22"/>
            <p:cNvSpPr txBox="1"/>
            <p:nvPr/>
          </p:nvSpPr>
          <p:spPr>
            <a:xfrm>
              <a:off x="591936" y="1562368"/>
              <a:ext cx="867858" cy="1372220"/>
            </a:xfrm>
            <a:prstGeom prst="rect">
              <a:avLst/>
            </a:prstGeom>
            <a:noFill/>
            <a:ln w="9525">
              <a:noFill/>
            </a:ln>
          </p:spPr>
          <p:txBody>
            <a:bodyPr anchor="t">
              <a:spAutoFit/>
            </a:bodyPr>
            <a:p>
              <a:pPr>
                <a:buFont typeface="Arial" panose="020B0604020202020204" pitchFamily="34" charset="0"/>
              </a:pPr>
              <a:r>
                <a:rPr lang="en-US" altLang="zh-CN" sz="6600" dirty="0">
                  <a:solidFill>
                    <a:schemeClr val="bg1"/>
                  </a:solidFill>
                  <a:ea typeface="SimSun" panose="02010600030101010101" pitchFamily="2" charset="-122"/>
                  <a:cs typeface="Calibri" panose="020F0502020204030204" pitchFamily="34" charset="0"/>
                </a:rPr>
                <a:t>N</a:t>
              </a:r>
              <a:endParaRPr lang="en-US" altLang="zh-CN" sz="6600" dirty="0">
                <a:solidFill>
                  <a:schemeClr val="bg1"/>
                </a:solidFill>
                <a:ea typeface="SimSun" panose="02010600030101010101" pitchFamily="2" charset="-122"/>
                <a:cs typeface="Calibri" panose="020F0502020204030204" pitchFamily="34" charset="0"/>
              </a:endParaRPr>
            </a:p>
          </p:txBody>
        </p:sp>
      </p:grpSp>
      <p:grpSp>
        <p:nvGrpSpPr>
          <p:cNvPr id="33812" name="组合 23"/>
          <p:cNvGrpSpPr/>
          <p:nvPr/>
        </p:nvGrpSpPr>
        <p:grpSpPr>
          <a:xfrm>
            <a:off x="4677410" y="2327275"/>
            <a:ext cx="1331913" cy="1331913"/>
            <a:chOff x="139391" y="1379571"/>
            <a:chExt cx="1651309" cy="1651309"/>
          </a:xfrm>
        </p:grpSpPr>
        <p:sp>
          <p:nvSpPr>
            <p:cNvPr id="25" name="椭圆 24"/>
            <p:cNvSpPr/>
            <p:nvPr/>
          </p:nvSpPr>
          <p:spPr>
            <a:xfrm>
              <a:off x="139391" y="1379571"/>
              <a:ext cx="1651309" cy="1651309"/>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6" name="椭圆 25"/>
            <p:cNvSpPr/>
            <p:nvPr/>
          </p:nvSpPr>
          <p:spPr>
            <a:xfrm>
              <a:off x="269291" y="1497662"/>
              <a:ext cx="1417095" cy="1415127"/>
            </a:xfrm>
            <a:prstGeom prst="ellipse">
              <a:avLst/>
            </a:prstGeom>
            <a:solidFill>
              <a:srgbClr val="02B3C5"/>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3815" name="文本框 26"/>
            <p:cNvSpPr txBox="1"/>
            <p:nvPr/>
          </p:nvSpPr>
          <p:spPr>
            <a:xfrm>
              <a:off x="591936" y="1562368"/>
              <a:ext cx="867858" cy="1372220"/>
            </a:xfrm>
            <a:prstGeom prst="rect">
              <a:avLst/>
            </a:prstGeom>
            <a:noFill/>
            <a:ln w="9525">
              <a:noFill/>
            </a:ln>
          </p:spPr>
          <p:txBody>
            <a:bodyPr anchor="t">
              <a:spAutoFit/>
            </a:bodyPr>
            <a:p>
              <a:pPr>
                <a:buFont typeface="Arial" panose="020B0604020202020204" pitchFamily="34" charset="0"/>
              </a:pPr>
              <a:r>
                <a:rPr lang="en-US" sz="6600" dirty="0">
                  <a:solidFill>
                    <a:schemeClr val="bg1"/>
                  </a:solidFill>
                  <a:ea typeface="SimSun" panose="02010600030101010101" pitchFamily="2" charset="-122"/>
                  <a:cs typeface="Calibri" panose="020F0502020204030204" pitchFamily="34" charset="0"/>
                </a:rPr>
                <a:t>D</a:t>
              </a:r>
              <a:endParaRPr lang="en-US" sz="6600" dirty="0">
                <a:solidFill>
                  <a:schemeClr val="bg1"/>
                </a:solidFill>
                <a:ea typeface="SimSun" panose="02010600030101010101" pitchFamily="2" charset="-122"/>
                <a:cs typeface="Calibri" panose="020F0502020204030204" pitchFamily="34" charset="0"/>
              </a:endParaRPr>
            </a:p>
          </p:txBody>
        </p:sp>
      </p:grpSp>
      <p:sp>
        <p:nvSpPr>
          <p:cNvPr id="33820" name="文本框 31"/>
          <p:cNvSpPr txBox="1"/>
          <p:nvPr/>
        </p:nvSpPr>
        <p:spPr>
          <a:xfrm>
            <a:off x="1582738" y="3754438"/>
            <a:ext cx="4673600" cy="1200150"/>
          </a:xfrm>
          <a:prstGeom prst="rect">
            <a:avLst/>
          </a:prstGeom>
          <a:noFill/>
          <a:ln w="9525">
            <a:noFill/>
          </a:ln>
        </p:spPr>
        <p:txBody>
          <a:bodyPr anchor="t">
            <a:spAutoFit/>
          </a:bodyPr>
          <a:p>
            <a:pPr algn="dist">
              <a:buFont typeface="Arial" panose="020B0604020202020204" pitchFamily="34" charset="0"/>
            </a:pPr>
            <a:r>
              <a:rPr lang="en-US" altLang="zh-CN" sz="7200" dirty="0">
                <a:solidFill>
                  <a:srgbClr val="02B3C5"/>
                </a:solidFill>
                <a:ea typeface="SimSun" panose="02010600030101010101" pitchFamily="2" charset="-122"/>
                <a:cs typeface="Calibri" panose="020F0502020204030204" pitchFamily="34" charset="0"/>
              </a:rPr>
              <a:t>THANK YOU</a:t>
            </a:r>
            <a:endParaRPr lang="zh-CN" altLang="en-US" sz="7200" dirty="0">
              <a:solidFill>
                <a:srgbClr val="02B3C5"/>
              </a:solidFill>
              <a:ea typeface="SimSun" panose="02010600030101010101" pitchFamily="2" charset="-122"/>
              <a:cs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000">
        <p:wedge/>
      </p:transition>
    </mc:Choice>
    <mc:Fallback>
      <p:transition>
        <p:wedg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任意多边形 5"/>
          <p:cNvSpPr/>
          <p:nvPr/>
        </p:nvSpPr>
        <p:spPr>
          <a:xfrm rot="10800000">
            <a:off x="0" y="3940175"/>
            <a:ext cx="2582863" cy="2917825"/>
          </a:xfrm>
          <a:custGeom>
            <a:avLst/>
            <a:gdLst>
              <a:gd name="connsiteX0" fmla="*/ 464944 w 2582970"/>
              <a:gd name="connsiteY0" fmla="*/ 0 h 2918147"/>
              <a:gd name="connsiteX1" fmla="*/ 2582970 w 2582970"/>
              <a:gd name="connsiteY1" fmla="*/ 0 h 2918147"/>
              <a:gd name="connsiteX2" fmla="*/ 2582970 w 2582970"/>
              <a:gd name="connsiteY2" fmla="*/ 2698179 h 2918147"/>
              <a:gd name="connsiteX3" fmla="*/ 2566138 w 2582970"/>
              <a:gd name="connsiteY3" fmla="*/ 2708404 h 2918147"/>
              <a:gd name="connsiteX4" fmla="*/ 1737800 w 2582970"/>
              <a:gd name="connsiteY4" fmla="*/ 2918147 h 2918147"/>
              <a:gd name="connsiteX5" fmla="*/ 0 w 2582970"/>
              <a:gd name="connsiteY5" fmla="*/ 1180347 h 2918147"/>
              <a:gd name="connsiteX6" fmla="*/ 396829 w 2582970"/>
              <a:gd name="connsiteY6" fmla="*/ 74945 h 2918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2970" h="2918147">
                <a:moveTo>
                  <a:pt x="464944" y="0"/>
                </a:moveTo>
                <a:lnTo>
                  <a:pt x="2582970" y="0"/>
                </a:lnTo>
                <a:lnTo>
                  <a:pt x="2582970" y="2698179"/>
                </a:lnTo>
                <a:lnTo>
                  <a:pt x="2566138" y="2708404"/>
                </a:lnTo>
                <a:cubicBezTo>
                  <a:pt x="2319904" y="2842167"/>
                  <a:pt x="2037725" y="2918147"/>
                  <a:pt x="1737800" y="2918147"/>
                </a:cubicBezTo>
                <a:cubicBezTo>
                  <a:pt x="778040" y="2918147"/>
                  <a:pt x="0" y="2140107"/>
                  <a:pt x="0" y="1180347"/>
                </a:cubicBezTo>
                <a:cubicBezTo>
                  <a:pt x="0" y="760452"/>
                  <a:pt x="148922" y="375339"/>
                  <a:pt x="396829" y="74945"/>
                </a:cubicBezTo>
                <a:close/>
              </a:path>
            </a:pathLst>
          </a:cu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8" name="椭圆 7"/>
          <p:cNvSpPr/>
          <p:nvPr/>
        </p:nvSpPr>
        <p:spPr>
          <a:xfrm>
            <a:off x="2730500" y="4843463"/>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9" name="椭圆 8"/>
          <p:cNvSpPr/>
          <p:nvPr/>
        </p:nvSpPr>
        <p:spPr>
          <a:xfrm>
            <a:off x="3546475" y="3638550"/>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1" name="椭圆 10"/>
          <p:cNvSpPr/>
          <p:nvPr/>
        </p:nvSpPr>
        <p:spPr>
          <a:xfrm>
            <a:off x="1433513" y="3789363"/>
            <a:ext cx="1035050" cy="103505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2730500" y="3013075"/>
            <a:ext cx="484188" cy="4841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4148138" y="4664075"/>
            <a:ext cx="322263" cy="32067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8199" name="文本框 34"/>
          <p:cNvSpPr txBox="1"/>
          <p:nvPr/>
        </p:nvSpPr>
        <p:spPr>
          <a:xfrm>
            <a:off x="6257925" y="3479800"/>
            <a:ext cx="4697730" cy="460375"/>
          </a:xfrm>
          <a:prstGeom prst="rect">
            <a:avLst/>
          </a:prstGeom>
          <a:noFill/>
          <a:ln w="9525">
            <a:noFill/>
          </a:ln>
        </p:spPr>
        <p:txBody>
          <a:bodyPr wrap="square" anchor="t">
            <a:spAutoFit/>
          </a:bodyPr>
          <a:p>
            <a:pPr defTabSz="914400"/>
            <a:r>
              <a:rPr lang="en-US" sz="2400" dirty="0">
                <a:solidFill>
                  <a:srgbClr val="404040"/>
                </a:solidFill>
                <a:ea typeface="SimSun" panose="02010600030101010101" pitchFamily="2" charset="-122"/>
                <a:cs typeface="Calibri" panose="020F0502020204030204" pitchFamily="34" charset="0"/>
              </a:rPr>
              <a:t>Bản màu tương phản</a:t>
            </a:r>
            <a:endParaRPr lang="en-US" sz="2400" dirty="0">
              <a:solidFill>
                <a:srgbClr val="404040"/>
              </a:solidFill>
              <a:ea typeface="SimSun" panose="02010600030101010101" pitchFamily="2" charset="-122"/>
              <a:cs typeface="Calibri" panose="020F0502020204030204" pitchFamily="34" charset="0"/>
            </a:endParaRPr>
          </a:p>
        </p:txBody>
      </p:sp>
      <p:sp>
        <p:nvSpPr>
          <p:cNvPr id="36" name="椭圆 35"/>
          <p:cNvSpPr/>
          <p:nvPr/>
        </p:nvSpPr>
        <p:spPr>
          <a:xfrm>
            <a:off x="5715000" y="3598863"/>
            <a:ext cx="339725" cy="339725"/>
          </a:xfrm>
          <a:prstGeom prst="ellipse">
            <a:avLst/>
          </a:prstGeom>
          <a:solidFill>
            <a:schemeClr val="tx1">
              <a:lumMod val="75000"/>
              <a:lumOff val="2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Calibri" panose="020F0502020204030204" pitchFamily="34" charset="0"/>
            </a:endParaRPr>
          </a:p>
        </p:txBody>
      </p:sp>
      <p:sp>
        <p:nvSpPr>
          <p:cNvPr id="8201" name="文本框 36"/>
          <p:cNvSpPr txBox="1"/>
          <p:nvPr/>
        </p:nvSpPr>
        <p:spPr>
          <a:xfrm>
            <a:off x="6258560" y="4124325"/>
            <a:ext cx="5772785" cy="460375"/>
          </a:xfrm>
          <a:prstGeom prst="rect">
            <a:avLst/>
          </a:prstGeom>
          <a:noFill/>
          <a:ln w="9525">
            <a:noFill/>
          </a:ln>
        </p:spPr>
        <p:txBody>
          <a:bodyPr wrap="square" anchor="t">
            <a:spAutoFit/>
          </a:bodyPr>
          <a:p>
            <a:pPr defTabSz="914400"/>
            <a:r>
              <a:rPr lang="en-US" sz="2400" dirty="0">
                <a:solidFill>
                  <a:srgbClr val="404040"/>
                </a:solidFill>
                <a:ea typeface="SimSun" panose="02010600030101010101" pitchFamily="2" charset="-122"/>
                <a:cs typeface="Calibri" panose="020F0502020204030204" pitchFamily="34" charset="0"/>
              </a:rPr>
              <a:t>Cách phối màu trong bản màu tương phản</a:t>
            </a:r>
            <a:endParaRPr lang="en-US" sz="2400" dirty="0">
              <a:solidFill>
                <a:srgbClr val="404040"/>
              </a:solidFill>
              <a:ea typeface="SimSun" panose="02010600030101010101" pitchFamily="2" charset="-122"/>
              <a:cs typeface="Calibri" panose="020F0502020204030204" pitchFamily="34" charset="0"/>
            </a:endParaRPr>
          </a:p>
        </p:txBody>
      </p:sp>
      <p:sp>
        <p:nvSpPr>
          <p:cNvPr id="38" name="椭圆 37"/>
          <p:cNvSpPr/>
          <p:nvPr/>
        </p:nvSpPr>
        <p:spPr>
          <a:xfrm>
            <a:off x="5715000" y="4241800"/>
            <a:ext cx="339725" cy="339725"/>
          </a:xfrm>
          <a:prstGeom prst="ellipse">
            <a:avLst/>
          </a:prstGeom>
          <a:solidFill>
            <a:schemeClr val="tx1">
              <a:lumMod val="75000"/>
              <a:lumOff val="2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Calibri" panose="020F0502020204030204" pitchFamily="34" charset="0"/>
            </a:endParaRPr>
          </a:p>
        </p:txBody>
      </p:sp>
      <p:sp>
        <p:nvSpPr>
          <p:cNvPr id="8203" name="文本框 42"/>
          <p:cNvSpPr txBox="1"/>
          <p:nvPr/>
        </p:nvSpPr>
        <p:spPr>
          <a:xfrm>
            <a:off x="909955" y="767715"/>
            <a:ext cx="10372090" cy="1445260"/>
          </a:xfrm>
          <a:prstGeom prst="rect">
            <a:avLst/>
          </a:prstGeom>
          <a:noFill/>
          <a:ln w="9525">
            <a:noFill/>
          </a:ln>
        </p:spPr>
        <p:txBody>
          <a:bodyPr wrap="square" anchor="t">
            <a:spAutoFit/>
          </a:bodyPr>
          <a:p>
            <a:pPr algn="ctr">
              <a:buFont typeface="Arial" panose="020B0604020202020204" pitchFamily="34" charset="0"/>
            </a:pPr>
            <a:r>
              <a:rPr lang="zh-CN" altLang="en-US" sz="4400" dirty="0">
                <a:solidFill>
                  <a:schemeClr val="accent1">
                    <a:lumMod val="75000"/>
                  </a:schemeClr>
                </a:solidFill>
                <a:cs typeface="Calibri" panose="020F0502020204030204" pitchFamily="34" charset="0"/>
                <a:sym typeface="+mn-ea"/>
              </a:rPr>
              <a:t>Red and blue together are hard on the eyes</a:t>
            </a:r>
            <a:endParaRPr lang="zh-CN" altLang="en-US" sz="4400" dirty="0">
              <a:solidFill>
                <a:schemeClr val="accent1">
                  <a:lumMod val="75000"/>
                </a:schemeClr>
              </a:solidFill>
              <a:cs typeface="Calibri" panose="020F0502020204030204" pitchFamily="34" charset="0"/>
              <a:sym typeface="+mn-ea"/>
            </a:endParaRPr>
          </a:p>
          <a:p>
            <a:pPr algn="ctr">
              <a:buFont typeface="Arial" panose="020B0604020202020204" pitchFamily="34" charset="0"/>
            </a:pPr>
            <a:r>
              <a:rPr lang="en-US" altLang="zh-CN" sz="4400" dirty="0">
                <a:solidFill>
                  <a:schemeClr val="accent1">
                    <a:lumMod val="75000"/>
                  </a:schemeClr>
                </a:solidFill>
                <a:cs typeface="Calibri" panose="020F0502020204030204" pitchFamily="34" charset="0"/>
                <a:sym typeface="+mn-ea"/>
              </a:rPr>
              <a:t>Sự tương phản của các màu trong thiết kế</a:t>
            </a:r>
            <a:endParaRPr lang="en-US" altLang="zh-CN" sz="4400" dirty="0">
              <a:solidFill>
                <a:schemeClr val="accent1">
                  <a:lumMod val="75000"/>
                </a:schemeClr>
              </a:solidFill>
              <a:cs typeface="Calibri" panose="020F0502020204030204" pitchFamily="34" charset="0"/>
              <a:sym typeface="+mn-ea"/>
            </a:endParaRPr>
          </a:p>
        </p:txBody>
      </p:sp>
      <p:sp>
        <p:nvSpPr>
          <p:cNvPr id="8206" name="文本框 45"/>
          <p:cNvSpPr txBox="1"/>
          <p:nvPr/>
        </p:nvSpPr>
        <p:spPr>
          <a:xfrm>
            <a:off x="6259195" y="4805680"/>
            <a:ext cx="4696460" cy="460375"/>
          </a:xfrm>
          <a:prstGeom prst="rect">
            <a:avLst/>
          </a:prstGeom>
          <a:noFill/>
          <a:ln w="9525">
            <a:noFill/>
          </a:ln>
        </p:spPr>
        <p:txBody>
          <a:bodyPr wrap="square" anchor="t">
            <a:spAutoFit/>
          </a:bodyPr>
          <a:p>
            <a:pPr defTabSz="914400"/>
            <a:r>
              <a:rPr lang="en-US" sz="2400" dirty="0">
                <a:solidFill>
                  <a:srgbClr val="404040"/>
                </a:solidFill>
                <a:ea typeface="SimSun" panose="02010600030101010101" pitchFamily="2" charset="-122"/>
                <a:cs typeface="Calibri" panose="020F0502020204030204" pitchFamily="34" charset="0"/>
              </a:rPr>
              <a:t>Tiêu chuẩn tương phản nâng cao</a:t>
            </a:r>
            <a:endParaRPr lang="en-US" sz="2400" dirty="0">
              <a:solidFill>
                <a:srgbClr val="404040"/>
              </a:solidFill>
              <a:ea typeface="SimSun" panose="02010600030101010101" pitchFamily="2" charset="-122"/>
              <a:cs typeface="Calibri" panose="020F0502020204030204" pitchFamily="34" charset="0"/>
            </a:endParaRPr>
          </a:p>
        </p:txBody>
      </p:sp>
      <p:sp>
        <p:nvSpPr>
          <p:cNvPr id="47" name="椭圆 46"/>
          <p:cNvSpPr/>
          <p:nvPr/>
        </p:nvSpPr>
        <p:spPr>
          <a:xfrm>
            <a:off x="5715000" y="4924743"/>
            <a:ext cx="339725" cy="338138"/>
          </a:xfrm>
          <a:prstGeom prst="ellipse">
            <a:avLst/>
          </a:prstGeom>
          <a:solidFill>
            <a:schemeClr val="tx1">
              <a:lumMod val="75000"/>
              <a:lumOff val="2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Calibri" panose="020F050202020403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000">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8203"/>
                                        </p:tgtEl>
                                        <p:attrNameLst>
                                          <p:attrName>style.visibility</p:attrName>
                                        </p:attrNameLst>
                                      </p:cBhvr>
                                      <p:to>
                                        <p:strVal val="visible"/>
                                      </p:to>
                                    </p:set>
                                    <p:animEffect transition="in" filter="circle(in)">
                                      <p:cBhvr>
                                        <p:cTn id="7" dur="2000"/>
                                        <p:tgtEl>
                                          <p:spTgt spid="820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circle(in)">
                                      <p:cBhvr>
                                        <p:cTn id="12" dur="2000"/>
                                        <p:tgtEl>
                                          <p:spTgt spid="36"/>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8199"/>
                                        </p:tgtEl>
                                        <p:attrNameLst>
                                          <p:attrName>style.visibility</p:attrName>
                                        </p:attrNameLst>
                                      </p:cBhvr>
                                      <p:to>
                                        <p:strVal val="visible"/>
                                      </p:to>
                                    </p:set>
                                    <p:animEffect transition="in" filter="circle(in)">
                                      <p:cBhvr>
                                        <p:cTn id="15" dur="2000"/>
                                        <p:tgtEl>
                                          <p:spTgt spid="8199"/>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box(in)">
                                      <p:cBhvr>
                                        <p:cTn id="20" dur="2000"/>
                                        <p:tgtEl>
                                          <p:spTgt spid="38"/>
                                        </p:tgtEl>
                                      </p:cBhvr>
                                    </p:animEffect>
                                  </p:childTnLst>
                                </p:cTn>
                              </p:par>
                              <p:par>
                                <p:cTn id="21" presetID="4" presetClass="entr" presetSubtype="16" fill="hold" grpId="0" nodeType="withEffect">
                                  <p:stCondLst>
                                    <p:cond delay="0"/>
                                  </p:stCondLst>
                                  <p:childTnLst>
                                    <p:set>
                                      <p:cBhvr>
                                        <p:cTn id="22" dur="1" fill="hold">
                                          <p:stCondLst>
                                            <p:cond delay="0"/>
                                          </p:stCondLst>
                                        </p:cTn>
                                        <p:tgtEl>
                                          <p:spTgt spid="8201"/>
                                        </p:tgtEl>
                                        <p:attrNameLst>
                                          <p:attrName>style.visibility</p:attrName>
                                        </p:attrNameLst>
                                      </p:cBhvr>
                                      <p:to>
                                        <p:strVal val="visible"/>
                                      </p:to>
                                    </p:set>
                                    <p:animEffect transition="in" filter="box(in)">
                                      <p:cBhvr>
                                        <p:cTn id="23" dur="2000"/>
                                        <p:tgtEl>
                                          <p:spTgt spid="8201"/>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47"/>
                                        </p:tgtEl>
                                        <p:attrNameLst>
                                          <p:attrName>style.visibility</p:attrName>
                                        </p:attrNameLst>
                                      </p:cBhvr>
                                      <p:to>
                                        <p:strVal val="visible"/>
                                      </p:to>
                                    </p:set>
                                    <p:animEffect transition="in" filter="box(in)">
                                      <p:cBhvr>
                                        <p:cTn id="28" dur="2000"/>
                                        <p:tgtEl>
                                          <p:spTgt spid="47"/>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8206"/>
                                        </p:tgtEl>
                                        <p:attrNameLst>
                                          <p:attrName>style.visibility</p:attrName>
                                        </p:attrNameLst>
                                      </p:cBhvr>
                                      <p:to>
                                        <p:strVal val="visible"/>
                                      </p:to>
                                    </p:set>
                                    <p:animEffect transition="in" filter="box(in)">
                                      <p:cBhvr>
                                        <p:cTn id="31" dur="2000"/>
                                        <p:tgtEl>
                                          <p:spTgt spid="8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3" grpId="0"/>
      <p:bldP spid="8203" grpId="1"/>
      <p:bldP spid="36" grpId="0" bldLvl="0" animBg="1"/>
      <p:bldP spid="8199" grpId="0"/>
      <p:bldP spid="36" grpId="1" animBg="1"/>
      <p:bldP spid="8199" grpId="1"/>
      <p:bldP spid="38" grpId="0" bldLvl="0" animBg="1"/>
      <p:bldP spid="8201" grpId="0"/>
      <p:bldP spid="38" grpId="1" animBg="1"/>
      <p:bldP spid="8201" grpId="1"/>
      <p:bldP spid="47" grpId="0" bldLvl="0" animBg="1"/>
      <p:bldP spid="8206" grpId="0"/>
      <p:bldP spid="47" grpId="1" animBg="1"/>
      <p:bldP spid="8206"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椭圆 3"/>
          <p:cNvSpPr/>
          <p:nvPr/>
        </p:nvSpPr>
        <p:spPr>
          <a:xfrm>
            <a:off x="8351838" y="4391025"/>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椭圆 5"/>
          <p:cNvSpPr/>
          <p:nvPr/>
        </p:nvSpPr>
        <p:spPr>
          <a:xfrm>
            <a:off x="8923338" y="4132263"/>
            <a:ext cx="517525" cy="5175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6"/>
          <p:cNvSpPr/>
          <p:nvPr/>
        </p:nvSpPr>
        <p:spPr>
          <a:xfrm>
            <a:off x="8178800" y="3921125"/>
            <a:ext cx="346075" cy="346075"/>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4205288" y="1533525"/>
            <a:ext cx="3748088" cy="3748088"/>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5" name="椭圆 4"/>
          <p:cNvSpPr/>
          <p:nvPr/>
        </p:nvSpPr>
        <p:spPr>
          <a:xfrm>
            <a:off x="7480300" y="4310063"/>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3606800" y="1685925"/>
            <a:ext cx="528638" cy="5286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椭圆 13"/>
          <p:cNvSpPr/>
          <p:nvPr/>
        </p:nvSpPr>
        <p:spPr>
          <a:xfrm>
            <a:off x="3871913" y="2357438"/>
            <a:ext cx="247650" cy="249238"/>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5" name="椭圆 14"/>
          <p:cNvSpPr/>
          <p:nvPr/>
        </p:nvSpPr>
        <p:spPr>
          <a:xfrm>
            <a:off x="3381375" y="2170113"/>
            <a:ext cx="187325" cy="18732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9225" name="文本框 15"/>
          <p:cNvSpPr txBox="1"/>
          <p:nvPr/>
        </p:nvSpPr>
        <p:spPr>
          <a:xfrm>
            <a:off x="4205605" y="2513965"/>
            <a:ext cx="3902075" cy="1753235"/>
          </a:xfrm>
          <a:prstGeom prst="rect">
            <a:avLst/>
          </a:prstGeom>
          <a:noFill/>
          <a:ln w="9525">
            <a:noFill/>
          </a:ln>
        </p:spPr>
        <p:txBody>
          <a:bodyPr wrap="square" anchor="t">
            <a:spAutoFit/>
          </a:bodyPr>
          <a:p>
            <a:pPr algn="ctr"/>
            <a:r>
              <a:rPr lang="en-US" sz="5400" dirty="0">
                <a:solidFill>
                  <a:schemeClr val="bg1"/>
                </a:solidFill>
                <a:ea typeface="SimSun" panose="02010600030101010101" pitchFamily="2" charset="-122"/>
                <a:cs typeface="Calibri" panose="020F0502020204030204" pitchFamily="34" charset="0"/>
              </a:rPr>
              <a:t>Bản màu tương phản</a:t>
            </a:r>
            <a:endParaRPr lang="en-US" sz="5400" dirty="0">
              <a:solidFill>
                <a:schemeClr val="bg1"/>
              </a:solidFill>
              <a:ea typeface="SimSun" panose="02010600030101010101" pitchFamily="2" charset="-122"/>
              <a:cs typeface="Calibri" panose="020F050202020403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000">
        <p159:morph option="byObject"/>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椭圆 6"/>
          <p:cNvSpPr/>
          <p:nvPr/>
        </p:nvSpPr>
        <p:spPr>
          <a:xfrm>
            <a:off x="1384300" y="1022033"/>
            <a:ext cx="922338" cy="922338"/>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7" name="Freeform 358"/>
          <p:cNvSpPr>
            <a:spLocks noEditPoints="1"/>
          </p:cNvSpPr>
          <p:nvPr/>
        </p:nvSpPr>
        <p:spPr bwMode="auto">
          <a:xfrm>
            <a:off x="1668780" y="1268730"/>
            <a:ext cx="365760" cy="368300"/>
          </a:xfrm>
          <a:custGeom>
            <a:avLst/>
            <a:gdLst>
              <a:gd name="T0" fmla="*/ 0 w 325"/>
              <a:gd name="T1" fmla="*/ 217 h 325"/>
              <a:gd name="T2" fmla="*/ 0 w 325"/>
              <a:gd name="T3" fmla="*/ 325 h 325"/>
              <a:gd name="T4" fmla="*/ 108 w 325"/>
              <a:gd name="T5" fmla="*/ 325 h 325"/>
              <a:gd name="T6" fmla="*/ 325 w 325"/>
              <a:gd name="T7" fmla="*/ 108 h 325"/>
              <a:gd name="T8" fmla="*/ 217 w 325"/>
              <a:gd name="T9" fmla="*/ 0 h 325"/>
              <a:gd name="T10" fmla="*/ 0 w 325"/>
              <a:gd name="T11" fmla="*/ 217 h 325"/>
              <a:gd name="T12" fmla="*/ 95 w 325"/>
              <a:gd name="T13" fmla="*/ 292 h 325"/>
              <a:gd name="T14" fmla="*/ 67 w 325"/>
              <a:gd name="T15" fmla="*/ 292 h 325"/>
              <a:gd name="T16" fmla="*/ 67 w 325"/>
              <a:gd name="T17" fmla="*/ 258 h 325"/>
              <a:gd name="T18" fmla="*/ 33 w 325"/>
              <a:gd name="T19" fmla="*/ 258 h 325"/>
              <a:gd name="T20" fmla="*/ 33 w 325"/>
              <a:gd name="T21" fmla="*/ 230 h 325"/>
              <a:gd name="T22" fmla="*/ 57 w 325"/>
              <a:gd name="T23" fmla="*/ 207 h 325"/>
              <a:gd name="T24" fmla="*/ 118 w 325"/>
              <a:gd name="T25" fmla="*/ 268 h 325"/>
              <a:gd name="T26" fmla="*/ 95 w 325"/>
              <a:gd name="T27" fmla="*/ 292 h 325"/>
              <a:gd name="T28" fmla="*/ 225 w 325"/>
              <a:gd name="T29" fmla="*/ 44 h 325"/>
              <a:gd name="T30" fmla="*/ 231 w 325"/>
              <a:gd name="T31" fmla="*/ 50 h 325"/>
              <a:gd name="T32" fmla="*/ 229 w 325"/>
              <a:gd name="T33" fmla="*/ 54 h 325"/>
              <a:gd name="T34" fmla="*/ 88 w 325"/>
              <a:gd name="T35" fmla="*/ 195 h 325"/>
              <a:gd name="T36" fmla="*/ 83 w 325"/>
              <a:gd name="T37" fmla="*/ 197 h 325"/>
              <a:gd name="T38" fmla="*/ 78 w 325"/>
              <a:gd name="T39" fmla="*/ 191 h 325"/>
              <a:gd name="T40" fmla="*/ 80 w 325"/>
              <a:gd name="T41" fmla="*/ 187 h 325"/>
              <a:gd name="T42" fmla="*/ 221 w 325"/>
              <a:gd name="T43" fmla="*/ 46 h 325"/>
              <a:gd name="T44" fmla="*/ 225 w 325"/>
              <a:gd name="T45" fmla="*/ 44 h 325"/>
              <a:gd name="T46" fmla="*/ 225 w 325"/>
              <a:gd name="T47" fmla="*/ 44 h 325"/>
              <a:gd name="T48" fmla="*/ 225 w 325"/>
              <a:gd name="T49" fmla="*/ 44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5" h="325">
                <a:moveTo>
                  <a:pt x="0" y="217"/>
                </a:moveTo>
                <a:cubicBezTo>
                  <a:pt x="0" y="325"/>
                  <a:pt x="0" y="325"/>
                  <a:pt x="0" y="325"/>
                </a:cubicBezTo>
                <a:cubicBezTo>
                  <a:pt x="108" y="325"/>
                  <a:pt x="108" y="325"/>
                  <a:pt x="108" y="325"/>
                </a:cubicBezTo>
                <a:cubicBezTo>
                  <a:pt x="325" y="108"/>
                  <a:pt x="325" y="108"/>
                  <a:pt x="325" y="108"/>
                </a:cubicBezTo>
                <a:cubicBezTo>
                  <a:pt x="217" y="0"/>
                  <a:pt x="217" y="0"/>
                  <a:pt x="217" y="0"/>
                </a:cubicBezTo>
                <a:lnTo>
                  <a:pt x="0" y="217"/>
                </a:lnTo>
                <a:close/>
                <a:moveTo>
                  <a:pt x="95" y="292"/>
                </a:moveTo>
                <a:cubicBezTo>
                  <a:pt x="67" y="292"/>
                  <a:pt x="67" y="292"/>
                  <a:pt x="67" y="292"/>
                </a:cubicBezTo>
                <a:cubicBezTo>
                  <a:pt x="67" y="258"/>
                  <a:pt x="67" y="258"/>
                  <a:pt x="67" y="258"/>
                </a:cubicBezTo>
                <a:cubicBezTo>
                  <a:pt x="33" y="258"/>
                  <a:pt x="33" y="258"/>
                  <a:pt x="33" y="258"/>
                </a:cubicBezTo>
                <a:cubicBezTo>
                  <a:pt x="33" y="230"/>
                  <a:pt x="33" y="230"/>
                  <a:pt x="33" y="230"/>
                </a:cubicBezTo>
                <a:cubicBezTo>
                  <a:pt x="57" y="207"/>
                  <a:pt x="57" y="207"/>
                  <a:pt x="57" y="207"/>
                </a:cubicBezTo>
                <a:cubicBezTo>
                  <a:pt x="118" y="268"/>
                  <a:pt x="118" y="268"/>
                  <a:pt x="118" y="268"/>
                </a:cubicBezTo>
                <a:lnTo>
                  <a:pt x="95" y="292"/>
                </a:lnTo>
                <a:close/>
                <a:moveTo>
                  <a:pt x="225" y="44"/>
                </a:moveTo>
                <a:cubicBezTo>
                  <a:pt x="229" y="44"/>
                  <a:pt x="231" y="46"/>
                  <a:pt x="231" y="50"/>
                </a:cubicBezTo>
                <a:cubicBezTo>
                  <a:pt x="231" y="51"/>
                  <a:pt x="230" y="53"/>
                  <a:pt x="229" y="54"/>
                </a:cubicBezTo>
                <a:cubicBezTo>
                  <a:pt x="88" y="195"/>
                  <a:pt x="88" y="195"/>
                  <a:pt x="88" y="195"/>
                </a:cubicBezTo>
                <a:cubicBezTo>
                  <a:pt x="87" y="197"/>
                  <a:pt x="85" y="197"/>
                  <a:pt x="83" y="197"/>
                </a:cubicBezTo>
                <a:cubicBezTo>
                  <a:pt x="80" y="197"/>
                  <a:pt x="78" y="195"/>
                  <a:pt x="78" y="191"/>
                </a:cubicBezTo>
                <a:cubicBezTo>
                  <a:pt x="78" y="190"/>
                  <a:pt x="78" y="188"/>
                  <a:pt x="80" y="187"/>
                </a:cubicBezTo>
                <a:cubicBezTo>
                  <a:pt x="221" y="46"/>
                  <a:pt x="221" y="46"/>
                  <a:pt x="221" y="46"/>
                </a:cubicBezTo>
                <a:cubicBezTo>
                  <a:pt x="222" y="45"/>
                  <a:pt x="224" y="44"/>
                  <a:pt x="225" y="44"/>
                </a:cubicBezTo>
                <a:close/>
                <a:moveTo>
                  <a:pt x="225" y="44"/>
                </a:moveTo>
                <a:cubicBezTo>
                  <a:pt x="225" y="44"/>
                  <a:pt x="225" y="44"/>
                  <a:pt x="225" y="44"/>
                </a:cubicBezTo>
              </a:path>
            </a:pathLst>
          </a:custGeom>
          <a:solidFill>
            <a:srgbClr val="6A3C7C"/>
          </a:solidFill>
          <a:ln>
            <a:noFill/>
          </a:ln>
        </p:spPr>
        <p:txBody>
          <a:bodyPr vert="horz" wrap="square" lIns="60960" tIns="30480" rIns="60960" bIns="3048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0" cap="none" spc="0" normalizeH="0" baseline="0" noProof="0" smtClean="0">
              <a:ln>
                <a:noFill/>
              </a:ln>
              <a:solidFill>
                <a:prstClr val="black"/>
              </a:solidFill>
              <a:effectLst/>
              <a:uLnTx/>
              <a:uFillTx/>
              <a:latin typeface="+mn-lt"/>
              <a:ea typeface="Calibri" panose="020F0502020204030204" pitchFamily="34" charset="0"/>
              <a:cs typeface="Calibri" panose="020F0502020204030204" pitchFamily="34" charset="0"/>
            </a:endParaRPr>
          </a:p>
        </p:txBody>
      </p:sp>
      <p:sp>
        <p:nvSpPr>
          <p:cNvPr id="18" name="Freeform 359"/>
          <p:cNvSpPr>
            <a:spLocks noEditPoints="1"/>
          </p:cNvSpPr>
          <p:nvPr/>
        </p:nvSpPr>
        <p:spPr bwMode="auto">
          <a:xfrm>
            <a:off x="1824038" y="1376045"/>
            <a:ext cx="106363" cy="106363"/>
          </a:xfrm>
          <a:custGeom>
            <a:avLst/>
            <a:gdLst>
              <a:gd name="T0" fmla="*/ 151 w 161"/>
              <a:gd name="T1" fmla="*/ 71 h 161"/>
              <a:gd name="T2" fmla="*/ 90 w 161"/>
              <a:gd name="T3" fmla="*/ 10 h 161"/>
              <a:gd name="T4" fmla="*/ 66 w 161"/>
              <a:gd name="T5" fmla="*/ 0 h 161"/>
              <a:gd name="T6" fmla="*/ 43 w 161"/>
              <a:gd name="T7" fmla="*/ 10 h 161"/>
              <a:gd name="T8" fmla="*/ 0 w 161"/>
              <a:gd name="T9" fmla="*/ 53 h 161"/>
              <a:gd name="T10" fmla="*/ 108 w 161"/>
              <a:gd name="T11" fmla="*/ 161 h 161"/>
              <a:gd name="T12" fmla="*/ 151 w 161"/>
              <a:gd name="T13" fmla="*/ 118 h 161"/>
              <a:gd name="T14" fmla="*/ 161 w 161"/>
              <a:gd name="T15" fmla="*/ 95 h 161"/>
              <a:gd name="T16" fmla="*/ 151 w 161"/>
              <a:gd name="T17" fmla="*/ 71 h 161"/>
              <a:gd name="T18" fmla="*/ 151 w 161"/>
              <a:gd name="T19" fmla="*/ 71 h 161"/>
              <a:gd name="T20" fmla="*/ 151 w 161"/>
              <a:gd name="T21" fmla="*/ 7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1" h="161">
                <a:moveTo>
                  <a:pt x="151" y="71"/>
                </a:moveTo>
                <a:cubicBezTo>
                  <a:pt x="90" y="10"/>
                  <a:pt x="90" y="10"/>
                  <a:pt x="90" y="10"/>
                </a:cubicBezTo>
                <a:cubicBezTo>
                  <a:pt x="83" y="3"/>
                  <a:pt x="76" y="0"/>
                  <a:pt x="66" y="0"/>
                </a:cubicBezTo>
                <a:cubicBezTo>
                  <a:pt x="57" y="0"/>
                  <a:pt x="49" y="3"/>
                  <a:pt x="43" y="10"/>
                </a:cubicBezTo>
                <a:cubicBezTo>
                  <a:pt x="0" y="53"/>
                  <a:pt x="0" y="53"/>
                  <a:pt x="0" y="53"/>
                </a:cubicBezTo>
                <a:cubicBezTo>
                  <a:pt x="108" y="161"/>
                  <a:pt x="108" y="161"/>
                  <a:pt x="108" y="161"/>
                </a:cubicBezTo>
                <a:cubicBezTo>
                  <a:pt x="151" y="118"/>
                  <a:pt x="151" y="118"/>
                  <a:pt x="151" y="118"/>
                </a:cubicBezTo>
                <a:cubicBezTo>
                  <a:pt x="158" y="112"/>
                  <a:pt x="161" y="104"/>
                  <a:pt x="161" y="95"/>
                </a:cubicBezTo>
                <a:cubicBezTo>
                  <a:pt x="161" y="86"/>
                  <a:pt x="158" y="78"/>
                  <a:pt x="151" y="71"/>
                </a:cubicBezTo>
                <a:close/>
                <a:moveTo>
                  <a:pt x="151" y="71"/>
                </a:moveTo>
                <a:cubicBezTo>
                  <a:pt x="151" y="71"/>
                  <a:pt x="151" y="71"/>
                  <a:pt x="151" y="71"/>
                </a:cubicBezTo>
              </a:path>
            </a:pathLst>
          </a:custGeom>
          <a:solidFill>
            <a:srgbClr val="6A3C7C"/>
          </a:solidFill>
          <a:ln>
            <a:noFill/>
          </a:ln>
        </p:spPr>
        <p:txBody>
          <a:bodyPr vert="horz" wrap="square" lIns="60960" tIns="30480" rIns="60960" bIns="3048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0" cap="none" spc="0" normalizeH="0" baseline="0" noProof="0" smtClean="0">
              <a:ln>
                <a:noFill/>
              </a:ln>
              <a:solidFill>
                <a:prstClr val="black"/>
              </a:solidFill>
              <a:effectLst/>
              <a:uLnTx/>
              <a:uFillTx/>
              <a:latin typeface="+mn-lt"/>
              <a:ea typeface="Calibri" panose="020F0502020204030204" pitchFamily="34" charset="0"/>
              <a:cs typeface="Calibri" panose="020F0502020204030204" pitchFamily="34" charset="0"/>
            </a:endParaRPr>
          </a:p>
        </p:txBody>
      </p:sp>
      <p:sp>
        <p:nvSpPr>
          <p:cNvPr id="12307" name="TextBox 13"/>
          <p:cNvSpPr txBox="1"/>
          <p:nvPr/>
        </p:nvSpPr>
        <p:spPr>
          <a:xfrm>
            <a:off x="3089910" y="1130935"/>
            <a:ext cx="8940165" cy="5386070"/>
          </a:xfrm>
          <a:prstGeom prst="rect">
            <a:avLst/>
          </a:prstGeom>
          <a:noFill/>
          <a:ln w="9525">
            <a:noFill/>
          </a:ln>
        </p:spPr>
        <p:txBody>
          <a:bodyPr wrap="square" lIns="0" tIns="0" rIns="0" bIns="0" anchor="t">
            <a:spAutoFit/>
          </a:bodyPr>
          <a:p>
            <a:pPr defTabSz="1216025">
              <a:lnSpc>
                <a:spcPct val="130000"/>
              </a:lnSpc>
              <a:spcBef>
                <a:spcPct val="20000"/>
              </a:spcBef>
            </a:pPr>
            <a:r>
              <a:rPr lang="en-US" altLang="zh-CN" sz="2000" dirty="0">
                <a:solidFill>
                  <a:schemeClr val="tx1"/>
                </a:solidFill>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rPr>
              <a:t>- </a:t>
            </a:r>
            <a:r>
              <a:rPr lang="en-US" altLang="zh-CN" sz="2000" b="1" dirty="0">
                <a:solidFill>
                  <a:schemeClr val="tx1"/>
                </a:solidFill>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rPr>
              <a:t>Tương phản sắc:</a:t>
            </a:r>
            <a:r>
              <a:rPr lang="en-US" altLang="zh-CN" sz="2000" dirty="0">
                <a:solidFill>
                  <a:schemeClr val="tx1"/>
                </a:solidFill>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rPr>
              <a:t> Là sự tương phản của màu đó với chính bản thân nó.</a:t>
            </a:r>
            <a:endParaRPr lang="en-US" altLang="zh-CN" sz="2000" dirty="0">
              <a:solidFill>
                <a:schemeClr val="tx1"/>
              </a:solidFill>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endParaRPr>
          </a:p>
          <a:p>
            <a:pPr defTabSz="1216025">
              <a:lnSpc>
                <a:spcPct val="130000"/>
              </a:lnSpc>
              <a:spcBef>
                <a:spcPct val="20000"/>
              </a:spcBef>
            </a:pPr>
            <a:r>
              <a:rPr lang="en-US" altLang="zh-CN" sz="2000" dirty="0">
                <a:solidFill>
                  <a:schemeClr val="tx1"/>
                </a:solidFill>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rPr>
              <a:t>- Tương phản giữa những màu nóng và màu lạnh, tương phản giữa màu nguyên chất và màu bổ túc, tương phản giữa độ nhạt nhất và độ đậm nhất của màu sắc. </a:t>
            </a:r>
            <a:endParaRPr lang="en-US" altLang="zh-CN" sz="2000" dirty="0">
              <a:solidFill>
                <a:schemeClr val="tx1"/>
              </a:solidFill>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endParaRPr>
          </a:p>
          <a:p>
            <a:pPr defTabSz="1216025">
              <a:lnSpc>
                <a:spcPct val="130000"/>
              </a:lnSpc>
              <a:spcBef>
                <a:spcPct val="20000"/>
              </a:spcBef>
            </a:pPr>
            <a:r>
              <a:rPr lang="en-US" altLang="zh-CN" sz="2000" dirty="0">
                <a:solidFill>
                  <a:schemeClr val="tx1"/>
                </a:solidFill>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rPr>
              <a:t>- Tương phản của 2 chất màu hoàn toàn khác nhau. Ví dụ: một chất màu xù xì được đặt đối lập với một chất màu rất mịn. </a:t>
            </a:r>
            <a:endParaRPr lang="en-US" altLang="zh-CN" sz="2000" dirty="0">
              <a:solidFill>
                <a:schemeClr val="tx1"/>
              </a:solidFill>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endParaRPr>
          </a:p>
          <a:p>
            <a:pPr defTabSz="1216025">
              <a:lnSpc>
                <a:spcPct val="130000"/>
              </a:lnSpc>
              <a:spcBef>
                <a:spcPct val="20000"/>
              </a:spcBef>
            </a:pPr>
            <a:r>
              <a:rPr lang="en-US" altLang="zh-CN" sz="2000" dirty="0">
                <a:solidFill>
                  <a:schemeClr val="tx1"/>
                </a:solidFill>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rPr>
              <a:t>- </a:t>
            </a:r>
            <a:r>
              <a:rPr lang="en-US" altLang="zh-CN" sz="2000" b="1" dirty="0">
                <a:solidFill>
                  <a:schemeClr val="tx1"/>
                </a:solidFill>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rPr>
              <a:t>Tương phản về lượng:</a:t>
            </a:r>
            <a:r>
              <a:rPr lang="en-US" altLang="zh-CN" sz="2000" dirty="0">
                <a:solidFill>
                  <a:schemeClr val="tx1"/>
                </a:solidFill>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rPr>
              <a:t> Sự tương phản này xuất hiện trong bảng màu tương phản khi một mảng màu to được đặt bên cạnh một mảng màu rất nhỏ. Nhiều họa sĩ thường tận dụng đặc điểm này của bảng màu tương phản để tạo sự thu hút, ấn tượng của người xem với tác phẩm của mình. Ví dụ, màu đen được đặt cạnh màu đỏ, màu đỏ được đặt cạnh màu vàng, màu đen hoặc trắng được đặt cạnh màu xanh cô - ban. Thông thường, các tranh áp phích, quảng cáo vẽ quốc kỳ thường xuất hiện loại màu tương phản này. </a:t>
            </a:r>
            <a:endParaRPr lang="en-US" altLang="zh-CN" sz="2000" dirty="0">
              <a:solidFill>
                <a:schemeClr val="tx1"/>
              </a:solidFill>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endParaRPr>
          </a:p>
        </p:txBody>
      </p:sp>
      <p:sp>
        <p:nvSpPr>
          <p:cNvPr id="10241" name="文本框 5"/>
          <p:cNvSpPr txBox="1"/>
          <p:nvPr/>
        </p:nvSpPr>
        <p:spPr>
          <a:xfrm>
            <a:off x="1160780" y="415925"/>
            <a:ext cx="3975735" cy="521970"/>
          </a:xfrm>
          <a:prstGeom prst="rect">
            <a:avLst/>
          </a:prstGeom>
          <a:noFill/>
          <a:ln w="9525">
            <a:noFill/>
          </a:ln>
        </p:spPr>
        <p:txBody>
          <a:bodyPr wrap="square" anchor="t">
            <a:spAutoFit/>
          </a:bodyPr>
          <a:p>
            <a:pPr defTabSz="914400"/>
            <a:r>
              <a:rPr lang="en-US" altLang="zh-CN" sz="2800" dirty="0">
                <a:solidFill>
                  <a:srgbClr val="404040"/>
                </a:solidFill>
                <a:ea typeface="Calibri" panose="020F0502020204030204" pitchFamily="34" charset="0"/>
                <a:cs typeface="Calibri" panose="020F0502020204030204" pitchFamily="34" charset="0"/>
              </a:rPr>
              <a:t>Bản màu tương phản là gì</a:t>
            </a:r>
            <a:endParaRPr lang="en-US" altLang="zh-CN" sz="2800" dirty="0">
              <a:solidFill>
                <a:srgbClr val="404040"/>
              </a:solidFill>
              <a:ea typeface="Calibri" panose="020F0502020204030204" pitchFamily="34" charset="0"/>
              <a:cs typeface="Calibri" panose="020F0502020204030204" pitchFamily="34" charset="0"/>
            </a:endParaRPr>
          </a:p>
        </p:txBody>
      </p:sp>
      <p:sp>
        <p:nvSpPr>
          <p:cNvPr id="34" name="任意多边形 5"/>
          <p:cNvSpPr/>
          <p:nvPr/>
        </p:nvSpPr>
        <p:spPr>
          <a:xfrm rot="10800000">
            <a:off x="0" y="3940175"/>
            <a:ext cx="2582863" cy="2917825"/>
          </a:xfrm>
          <a:custGeom>
            <a:avLst/>
            <a:gdLst>
              <a:gd name="connsiteX0" fmla="*/ 464944 w 2582970"/>
              <a:gd name="connsiteY0" fmla="*/ 0 h 2918147"/>
              <a:gd name="connsiteX1" fmla="*/ 2582970 w 2582970"/>
              <a:gd name="connsiteY1" fmla="*/ 0 h 2918147"/>
              <a:gd name="connsiteX2" fmla="*/ 2582970 w 2582970"/>
              <a:gd name="connsiteY2" fmla="*/ 2698179 h 2918147"/>
              <a:gd name="connsiteX3" fmla="*/ 2566138 w 2582970"/>
              <a:gd name="connsiteY3" fmla="*/ 2708404 h 2918147"/>
              <a:gd name="connsiteX4" fmla="*/ 1737800 w 2582970"/>
              <a:gd name="connsiteY4" fmla="*/ 2918147 h 2918147"/>
              <a:gd name="connsiteX5" fmla="*/ 0 w 2582970"/>
              <a:gd name="connsiteY5" fmla="*/ 1180347 h 2918147"/>
              <a:gd name="connsiteX6" fmla="*/ 396829 w 2582970"/>
              <a:gd name="connsiteY6" fmla="*/ 74945 h 2918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2970" h="2918147">
                <a:moveTo>
                  <a:pt x="464944" y="0"/>
                </a:moveTo>
                <a:lnTo>
                  <a:pt x="2582970" y="0"/>
                </a:lnTo>
                <a:lnTo>
                  <a:pt x="2582970" y="2698179"/>
                </a:lnTo>
                <a:lnTo>
                  <a:pt x="2566138" y="2708404"/>
                </a:lnTo>
                <a:cubicBezTo>
                  <a:pt x="2319904" y="2842167"/>
                  <a:pt x="2037725" y="2918147"/>
                  <a:pt x="1737800" y="2918147"/>
                </a:cubicBezTo>
                <a:cubicBezTo>
                  <a:pt x="778040" y="2918147"/>
                  <a:pt x="0" y="2140107"/>
                  <a:pt x="0" y="1180347"/>
                </a:cubicBezTo>
                <a:cubicBezTo>
                  <a:pt x="0" y="760452"/>
                  <a:pt x="148922" y="375339"/>
                  <a:pt x="396829" y="74945"/>
                </a:cubicBezTo>
                <a:close/>
              </a:path>
            </a:pathLst>
          </a:cu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5" name="椭圆 7"/>
          <p:cNvSpPr/>
          <p:nvPr/>
        </p:nvSpPr>
        <p:spPr>
          <a:xfrm>
            <a:off x="2128520" y="5380673"/>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6" name="椭圆 8"/>
          <p:cNvSpPr/>
          <p:nvPr/>
        </p:nvSpPr>
        <p:spPr>
          <a:xfrm>
            <a:off x="1279525" y="3638550"/>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7" name="椭圆 10"/>
          <p:cNvSpPr/>
          <p:nvPr/>
        </p:nvSpPr>
        <p:spPr>
          <a:xfrm>
            <a:off x="244158" y="3206433"/>
            <a:ext cx="1035050" cy="103505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8" name="椭圆 11"/>
          <p:cNvSpPr/>
          <p:nvPr/>
        </p:nvSpPr>
        <p:spPr>
          <a:xfrm>
            <a:off x="2306955" y="6222365"/>
            <a:ext cx="484188" cy="4841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9" name="椭圆 12"/>
          <p:cNvSpPr/>
          <p:nvPr/>
        </p:nvSpPr>
        <p:spPr>
          <a:xfrm>
            <a:off x="2646998" y="6103620"/>
            <a:ext cx="322263" cy="32067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椭圆 6"/>
          <p:cNvSpPr/>
          <p:nvPr/>
        </p:nvSpPr>
        <p:spPr>
          <a:xfrm>
            <a:off x="1384300" y="1022033"/>
            <a:ext cx="922338" cy="922338"/>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5" name="Freeform 358"/>
          <p:cNvSpPr>
            <a:spLocks noEditPoints="1"/>
          </p:cNvSpPr>
          <p:nvPr/>
        </p:nvSpPr>
        <p:spPr bwMode="auto">
          <a:xfrm>
            <a:off x="1668780" y="1268730"/>
            <a:ext cx="365760" cy="368300"/>
          </a:xfrm>
          <a:custGeom>
            <a:avLst/>
            <a:gdLst>
              <a:gd name="T0" fmla="*/ 0 w 325"/>
              <a:gd name="T1" fmla="*/ 217 h 325"/>
              <a:gd name="T2" fmla="*/ 0 w 325"/>
              <a:gd name="T3" fmla="*/ 325 h 325"/>
              <a:gd name="T4" fmla="*/ 108 w 325"/>
              <a:gd name="T5" fmla="*/ 325 h 325"/>
              <a:gd name="T6" fmla="*/ 325 w 325"/>
              <a:gd name="T7" fmla="*/ 108 h 325"/>
              <a:gd name="T8" fmla="*/ 217 w 325"/>
              <a:gd name="T9" fmla="*/ 0 h 325"/>
              <a:gd name="T10" fmla="*/ 0 w 325"/>
              <a:gd name="T11" fmla="*/ 217 h 325"/>
              <a:gd name="T12" fmla="*/ 95 w 325"/>
              <a:gd name="T13" fmla="*/ 292 h 325"/>
              <a:gd name="T14" fmla="*/ 67 w 325"/>
              <a:gd name="T15" fmla="*/ 292 h 325"/>
              <a:gd name="T16" fmla="*/ 67 w 325"/>
              <a:gd name="T17" fmla="*/ 258 h 325"/>
              <a:gd name="T18" fmla="*/ 33 w 325"/>
              <a:gd name="T19" fmla="*/ 258 h 325"/>
              <a:gd name="T20" fmla="*/ 33 w 325"/>
              <a:gd name="T21" fmla="*/ 230 h 325"/>
              <a:gd name="T22" fmla="*/ 57 w 325"/>
              <a:gd name="T23" fmla="*/ 207 h 325"/>
              <a:gd name="T24" fmla="*/ 118 w 325"/>
              <a:gd name="T25" fmla="*/ 268 h 325"/>
              <a:gd name="T26" fmla="*/ 95 w 325"/>
              <a:gd name="T27" fmla="*/ 292 h 325"/>
              <a:gd name="T28" fmla="*/ 225 w 325"/>
              <a:gd name="T29" fmla="*/ 44 h 325"/>
              <a:gd name="T30" fmla="*/ 231 w 325"/>
              <a:gd name="T31" fmla="*/ 50 h 325"/>
              <a:gd name="T32" fmla="*/ 229 w 325"/>
              <a:gd name="T33" fmla="*/ 54 h 325"/>
              <a:gd name="T34" fmla="*/ 88 w 325"/>
              <a:gd name="T35" fmla="*/ 195 h 325"/>
              <a:gd name="T36" fmla="*/ 83 w 325"/>
              <a:gd name="T37" fmla="*/ 197 h 325"/>
              <a:gd name="T38" fmla="*/ 78 w 325"/>
              <a:gd name="T39" fmla="*/ 191 h 325"/>
              <a:gd name="T40" fmla="*/ 80 w 325"/>
              <a:gd name="T41" fmla="*/ 187 h 325"/>
              <a:gd name="T42" fmla="*/ 221 w 325"/>
              <a:gd name="T43" fmla="*/ 46 h 325"/>
              <a:gd name="T44" fmla="*/ 225 w 325"/>
              <a:gd name="T45" fmla="*/ 44 h 325"/>
              <a:gd name="T46" fmla="*/ 225 w 325"/>
              <a:gd name="T47" fmla="*/ 44 h 325"/>
              <a:gd name="T48" fmla="*/ 225 w 325"/>
              <a:gd name="T49" fmla="*/ 44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5" h="325">
                <a:moveTo>
                  <a:pt x="0" y="217"/>
                </a:moveTo>
                <a:cubicBezTo>
                  <a:pt x="0" y="325"/>
                  <a:pt x="0" y="325"/>
                  <a:pt x="0" y="325"/>
                </a:cubicBezTo>
                <a:cubicBezTo>
                  <a:pt x="108" y="325"/>
                  <a:pt x="108" y="325"/>
                  <a:pt x="108" y="325"/>
                </a:cubicBezTo>
                <a:cubicBezTo>
                  <a:pt x="325" y="108"/>
                  <a:pt x="325" y="108"/>
                  <a:pt x="325" y="108"/>
                </a:cubicBezTo>
                <a:cubicBezTo>
                  <a:pt x="217" y="0"/>
                  <a:pt x="217" y="0"/>
                  <a:pt x="217" y="0"/>
                </a:cubicBezTo>
                <a:lnTo>
                  <a:pt x="0" y="217"/>
                </a:lnTo>
                <a:close/>
                <a:moveTo>
                  <a:pt x="95" y="292"/>
                </a:moveTo>
                <a:cubicBezTo>
                  <a:pt x="67" y="292"/>
                  <a:pt x="67" y="292"/>
                  <a:pt x="67" y="292"/>
                </a:cubicBezTo>
                <a:cubicBezTo>
                  <a:pt x="67" y="258"/>
                  <a:pt x="67" y="258"/>
                  <a:pt x="67" y="258"/>
                </a:cubicBezTo>
                <a:cubicBezTo>
                  <a:pt x="33" y="258"/>
                  <a:pt x="33" y="258"/>
                  <a:pt x="33" y="258"/>
                </a:cubicBezTo>
                <a:cubicBezTo>
                  <a:pt x="33" y="230"/>
                  <a:pt x="33" y="230"/>
                  <a:pt x="33" y="230"/>
                </a:cubicBezTo>
                <a:cubicBezTo>
                  <a:pt x="57" y="207"/>
                  <a:pt x="57" y="207"/>
                  <a:pt x="57" y="207"/>
                </a:cubicBezTo>
                <a:cubicBezTo>
                  <a:pt x="118" y="268"/>
                  <a:pt x="118" y="268"/>
                  <a:pt x="118" y="268"/>
                </a:cubicBezTo>
                <a:lnTo>
                  <a:pt x="95" y="292"/>
                </a:lnTo>
                <a:close/>
                <a:moveTo>
                  <a:pt x="225" y="44"/>
                </a:moveTo>
                <a:cubicBezTo>
                  <a:pt x="229" y="44"/>
                  <a:pt x="231" y="46"/>
                  <a:pt x="231" y="50"/>
                </a:cubicBezTo>
                <a:cubicBezTo>
                  <a:pt x="231" y="51"/>
                  <a:pt x="230" y="53"/>
                  <a:pt x="229" y="54"/>
                </a:cubicBezTo>
                <a:cubicBezTo>
                  <a:pt x="88" y="195"/>
                  <a:pt x="88" y="195"/>
                  <a:pt x="88" y="195"/>
                </a:cubicBezTo>
                <a:cubicBezTo>
                  <a:pt x="87" y="197"/>
                  <a:pt x="85" y="197"/>
                  <a:pt x="83" y="197"/>
                </a:cubicBezTo>
                <a:cubicBezTo>
                  <a:pt x="80" y="197"/>
                  <a:pt x="78" y="195"/>
                  <a:pt x="78" y="191"/>
                </a:cubicBezTo>
                <a:cubicBezTo>
                  <a:pt x="78" y="190"/>
                  <a:pt x="78" y="188"/>
                  <a:pt x="80" y="187"/>
                </a:cubicBezTo>
                <a:cubicBezTo>
                  <a:pt x="221" y="46"/>
                  <a:pt x="221" y="46"/>
                  <a:pt x="221" y="46"/>
                </a:cubicBezTo>
                <a:cubicBezTo>
                  <a:pt x="222" y="45"/>
                  <a:pt x="224" y="44"/>
                  <a:pt x="225" y="44"/>
                </a:cubicBezTo>
                <a:close/>
                <a:moveTo>
                  <a:pt x="225" y="44"/>
                </a:moveTo>
                <a:cubicBezTo>
                  <a:pt x="225" y="44"/>
                  <a:pt x="225" y="44"/>
                  <a:pt x="225" y="44"/>
                </a:cubicBezTo>
              </a:path>
            </a:pathLst>
          </a:custGeom>
          <a:solidFill>
            <a:srgbClr val="6A3C7C"/>
          </a:solidFill>
          <a:ln>
            <a:noFill/>
          </a:ln>
        </p:spPr>
        <p:txBody>
          <a:bodyPr vert="horz" wrap="square" lIns="60960" tIns="30480" rIns="60960" bIns="3048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0" cap="none" spc="0" normalizeH="0" baseline="0" noProof="0" smtClean="0">
              <a:ln>
                <a:noFill/>
              </a:ln>
              <a:solidFill>
                <a:prstClr val="black"/>
              </a:solidFill>
              <a:effectLst/>
              <a:uLnTx/>
              <a:uFillTx/>
              <a:latin typeface="+mn-lt"/>
              <a:ea typeface="Calibri" panose="020F0502020204030204" pitchFamily="34" charset="0"/>
              <a:cs typeface="Calibri" panose="020F0502020204030204" pitchFamily="34" charset="0"/>
            </a:endParaRPr>
          </a:p>
        </p:txBody>
      </p:sp>
      <p:sp>
        <p:nvSpPr>
          <p:cNvPr id="16" name="Freeform 359"/>
          <p:cNvSpPr>
            <a:spLocks noEditPoints="1"/>
          </p:cNvSpPr>
          <p:nvPr/>
        </p:nvSpPr>
        <p:spPr bwMode="auto">
          <a:xfrm>
            <a:off x="1824038" y="1376045"/>
            <a:ext cx="106363" cy="106363"/>
          </a:xfrm>
          <a:custGeom>
            <a:avLst/>
            <a:gdLst>
              <a:gd name="T0" fmla="*/ 151 w 161"/>
              <a:gd name="T1" fmla="*/ 71 h 161"/>
              <a:gd name="T2" fmla="*/ 90 w 161"/>
              <a:gd name="T3" fmla="*/ 10 h 161"/>
              <a:gd name="T4" fmla="*/ 66 w 161"/>
              <a:gd name="T5" fmla="*/ 0 h 161"/>
              <a:gd name="T6" fmla="*/ 43 w 161"/>
              <a:gd name="T7" fmla="*/ 10 h 161"/>
              <a:gd name="T8" fmla="*/ 0 w 161"/>
              <a:gd name="T9" fmla="*/ 53 h 161"/>
              <a:gd name="T10" fmla="*/ 108 w 161"/>
              <a:gd name="T11" fmla="*/ 161 h 161"/>
              <a:gd name="T12" fmla="*/ 151 w 161"/>
              <a:gd name="T13" fmla="*/ 118 h 161"/>
              <a:gd name="T14" fmla="*/ 161 w 161"/>
              <a:gd name="T15" fmla="*/ 95 h 161"/>
              <a:gd name="T16" fmla="*/ 151 w 161"/>
              <a:gd name="T17" fmla="*/ 71 h 161"/>
              <a:gd name="T18" fmla="*/ 151 w 161"/>
              <a:gd name="T19" fmla="*/ 71 h 161"/>
              <a:gd name="T20" fmla="*/ 151 w 161"/>
              <a:gd name="T21" fmla="*/ 7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1" h="161">
                <a:moveTo>
                  <a:pt x="151" y="71"/>
                </a:moveTo>
                <a:cubicBezTo>
                  <a:pt x="90" y="10"/>
                  <a:pt x="90" y="10"/>
                  <a:pt x="90" y="10"/>
                </a:cubicBezTo>
                <a:cubicBezTo>
                  <a:pt x="83" y="3"/>
                  <a:pt x="76" y="0"/>
                  <a:pt x="66" y="0"/>
                </a:cubicBezTo>
                <a:cubicBezTo>
                  <a:pt x="57" y="0"/>
                  <a:pt x="49" y="3"/>
                  <a:pt x="43" y="10"/>
                </a:cubicBezTo>
                <a:cubicBezTo>
                  <a:pt x="0" y="53"/>
                  <a:pt x="0" y="53"/>
                  <a:pt x="0" y="53"/>
                </a:cubicBezTo>
                <a:cubicBezTo>
                  <a:pt x="108" y="161"/>
                  <a:pt x="108" y="161"/>
                  <a:pt x="108" y="161"/>
                </a:cubicBezTo>
                <a:cubicBezTo>
                  <a:pt x="151" y="118"/>
                  <a:pt x="151" y="118"/>
                  <a:pt x="151" y="118"/>
                </a:cubicBezTo>
                <a:cubicBezTo>
                  <a:pt x="158" y="112"/>
                  <a:pt x="161" y="104"/>
                  <a:pt x="161" y="95"/>
                </a:cubicBezTo>
                <a:cubicBezTo>
                  <a:pt x="161" y="86"/>
                  <a:pt x="158" y="78"/>
                  <a:pt x="151" y="71"/>
                </a:cubicBezTo>
                <a:close/>
                <a:moveTo>
                  <a:pt x="151" y="71"/>
                </a:moveTo>
                <a:cubicBezTo>
                  <a:pt x="151" y="71"/>
                  <a:pt x="151" y="71"/>
                  <a:pt x="151" y="71"/>
                </a:cubicBezTo>
              </a:path>
            </a:pathLst>
          </a:custGeom>
          <a:solidFill>
            <a:srgbClr val="6A3C7C"/>
          </a:solidFill>
          <a:ln>
            <a:noFill/>
          </a:ln>
        </p:spPr>
        <p:txBody>
          <a:bodyPr vert="horz" wrap="square" lIns="60960" tIns="30480" rIns="60960" bIns="3048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0" cap="none" spc="0" normalizeH="0" baseline="0" noProof="0" smtClean="0">
              <a:ln>
                <a:noFill/>
              </a:ln>
              <a:solidFill>
                <a:prstClr val="black"/>
              </a:solidFill>
              <a:effectLst/>
              <a:uLnTx/>
              <a:uFillTx/>
              <a:latin typeface="+mn-lt"/>
              <a:ea typeface="Calibri" panose="020F0502020204030204" pitchFamily="34" charset="0"/>
              <a:cs typeface="Calibri" panose="020F0502020204030204" pitchFamily="34" charset="0"/>
            </a:endParaRPr>
          </a:p>
        </p:txBody>
      </p:sp>
      <p:sp>
        <p:nvSpPr>
          <p:cNvPr id="21" name="椭圆 10"/>
          <p:cNvSpPr/>
          <p:nvPr/>
        </p:nvSpPr>
        <p:spPr>
          <a:xfrm>
            <a:off x="244158" y="3206433"/>
            <a:ext cx="1035050" cy="103505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2" name="任意多边形 5"/>
          <p:cNvSpPr/>
          <p:nvPr/>
        </p:nvSpPr>
        <p:spPr>
          <a:xfrm rot="10800000">
            <a:off x="0" y="3940175"/>
            <a:ext cx="2582863" cy="2917825"/>
          </a:xfrm>
          <a:custGeom>
            <a:avLst/>
            <a:gdLst>
              <a:gd name="connsiteX0" fmla="*/ 464944 w 2582970"/>
              <a:gd name="connsiteY0" fmla="*/ 0 h 2918147"/>
              <a:gd name="connsiteX1" fmla="*/ 2582970 w 2582970"/>
              <a:gd name="connsiteY1" fmla="*/ 0 h 2918147"/>
              <a:gd name="connsiteX2" fmla="*/ 2582970 w 2582970"/>
              <a:gd name="connsiteY2" fmla="*/ 2698179 h 2918147"/>
              <a:gd name="connsiteX3" fmla="*/ 2566138 w 2582970"/>
              <a:gd name="connsiteY3" fmla="*/ 2708404 h 2918147"/>
              <a:gd name="connsiteX4" fmla="*/ 1737800 w 2582970"/>
              <a:gd name="connsiteY4" fmla="*/ 2918147 h 2918147"/>
              <a:gd name="connsiteX5" fmla="*/ 0 w 2582970"/>
              <a:gd name="connsiteY5" fmla="*/ 1180347 h 2918147"/>
              <a:gd name="connsiteX6" fmla="*/ 396829 w 2582970"/>
              <a:gd name="connsiteY6" fmla="*/ 74945 h 2918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2970" h="2918147">
                <a:moveTo>
                  <a:pt x="464944" y="0"/>
                </a:moveTo>
                <a:lnTo>
                  <a:pt x="2582970" y="0"/>
                </a:lnTo>
                <a:lnTo>
                  <a:pt x="2582970" y="2698179"/>
                </a:lnTo>
                <a:lnTo>
                  <a:pt x="2566138" y="2708404"/>
                </a:lnTo>
                <a:cubicBezTo>
                  <a:pt x="2319904" y="2842167"/>
                  <a:pt x="2037725" y="2918147"/>
                  <a:pt x="1737800" y="2918147"/>
                </a:cubicBezTo>
                <a:cubicBezTo>
                  <a:pt x="778040" y="2918147"/>
                  <a:pt x="0" y="2140107"/>
                  <a:pt x="0" y="1180347"/>
                </a:cubicBezTo>
                <a:cubicBezTo>
                  <a:pt x="0" y="760452"/>
                  <a:pt x="148922" y="375339"/>
                  <a:pt x="396829" y="74945"/>
                </a:cubicBezTo>
                <a:close/>
              </a:path>
            </a:pathLst>
          </a:cu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3" name="椭圆 7"/>
          <p:cNvSpPr/>
          <p:nvPr/>
        </p:nvSpPr>
        <p:spPr>
          <a:xfrm>
            <a:off x="2128520" y="5380673"/>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4" name="椭圆 8"/>
          <p:cNvSpPr/>
          <p:nvPr/>
        </p:nvSpPr>
        <p:spPr>
          <a:xfrm>
            <a:off x="1279525" y="3638550"/>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5" name="椭圆 6"/>
          <p:cNvSpPr/>
          <p:nvPr/>
        </p:nvSpPr>
        <p:spPr>
          <a:xfrm>
            <a:off x="1384300" y="1022033"/>
            <a:ext cx="922338" cy="922338"/>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6" name="Freeform 358"/>
          <p:cNvSpPr>
            <a:spLocks noEditPoints="1"/>
          </p:cNvSpPr>
          <p:nvPr/>
        </p:nvSpPr>
        <p:spPr bwMode="auto">
          <a:xfrm>
            <a:off x="1668780" y="1268730"/>
            <a:ext cx="365760" cy="368300"/>
          </a:xfrm>
          <a:custGeom>
            <a:avLst/>
            <a:gdLst>
              <a:gd name="T0" fmla="*/ 0 w 325"/>
              <a:gd name="T1" fmla="*/ 217 h 325"/>
              <a:gd name="T2" fmla="*/ 0 w 325"/>
              <a:gd name="T3" fmla="*/ 325 h 325"/>
              <a:gd name="T4" fmla="*/ 108 w 325"/>
              <a:gd name="T5" fmla="*/ 325 h 325"/>
              <a:gd name="T6" fmla="*/ 325 w 325"/>
              <a:gd name="T7" fmla="*/ 108 h 325"/>
              <a:gd name="T8" fmla="*/ 217 w 325"/>
              <a:gd name="T9" fmla="*/ 0 h 325"/>
              <a:gd name="T10" fmla="*/ 0 w 325"/>
              <a:gd name="T11" fmla="*/ 217 h 325"/>
              <a:gd name="T12" fmla="*/ 95 w 325"/>
              <a:gd name="T13" fmla="*/ 292 h 325"/>
              <a:gd name="T14" fmla="*/ 67 w 325"/>
              <a:gd name="T15" fmla="*/ 292 h 325"/>
              <a:gd name="T16" fmla="*/ 67 w 325"/>
              <a:gd name="T17" fmla="*/ 258 h 325"/>
              <a:gd name="T18" fmla="*/ 33 w 325"/>
              <a:gd name="T19" fmla="*/ 258 h 325"/>
              <a:gd name="T20" fmla="*/ 33 w 325"/>
              <a:gd name="T21" fmla="*/ 230 h 325"/>
              <a:gd name="T22" fmla="*/ 57 w 325"/>
              <a:gd name="T23" fmla="*/ 207 h 325"/>
              <a:gd name="T24" fmla="*/ 118 w 325"/>
              <a:gd name="T25" fmla="*/ 268 h 325"/>
              <a:gd name="T26" fmla="*/ 95 w 325"/>
              <a:gd name="T27" fmla="*/ 292 h 325"/>
              <a:gd name="T28" fmla="*/ 225 w 325"/>
              <a:gd name="T29" fmla="*/ 44 h 325"/>
              <a:gd name="T30" fmla="*/ 231 w 325"/>
              <a:gd name="T31" fmla="*/ 50 h 325"/>
              <a:gd name="T32" fmla="*/ 229 w 325"/>
              <a:gd name="T33" fmla="*/ 54 h 325"/>
              <a:gd name="T34" fmla="*/ 88 w 325"/>
              <a:gd name="T35" fmla="*/ 195 h 325"/>
              <a:gd name="T36" fmla="*/ 83 w 325"/>
              <a:gd name="T37" fmla="*/ 197 h 325"/>
              <a:gd name="T38" fmla="*/ 78 w 325"/>
              <a:gd name="T39" fmla="*/ 191 h 325"/>
              <a:gd name="T40" fmla="*/ 80 w 325"/>
              <a:gd name="T41" fmla="*/ 187 h 325"/>
              <a:gd name="T42" fmla="*/ 221 w 325"/>
              <a:gd name="T43" fmla="*/ 46 h 325"/>
              <a:gd name="T44" fmla="*/ 225 w 325"/>
              <a:gd name="T45" fmla="*/ 44 h 325"/>
              <a:gd name="T46" fmla="*/ 225 w 325"/>
              <a:gd name="T47" fmla="*/ 44 h 325"/>
              <a:gd name="T48" fmla="*/ 225 w 325"/>
              <a:gd name="T49" fmla="*/ 44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5" h="325">
                <a:moveTo>
                  <a:pt x="0" y="217"/>
                </a:moveTo>
                <a:cubicBezTo>
                  <a:pt x="0" y="325"/>
                  <a:pt x="0" y="325"/>
                  <a:pt x="0" y="325"/>
                </a:cubicBezTo>
                <a:cubicBezTo>
                  <a:pt x="108" y="325"/>
                  <a:pt x="108" y="325"/>
                  <a:pt x="108" y="325"/>
                </a:cubicBezTo>
                <a:cubicBezTo>
                  <a:pt x="325" y="108"/>
                  <a:pt x="325" y="108"/>
                  <a:pt x="325" y="108"/>
                </a:cubicBezTo>
                <a:cubicBezTo>
                  <a:pt x="217" y="0"/>
                  <a:pt x="217" y="0"/>
                  <a:pt x="217" y="0"/>
                </a:cubicBezTo>
                <a:lnTo>
                  <a:pt x="0" y="217"/>
                </a:lnTo>
                <a:close/>
                <a:moveTo>
                  <a:pt x="95" y="292"/>
                </a:moveTo>
                <a:cubicBezTo>
                  <a:pt x="67" y="292"/>
                  <a:pt x="67" y="292"/>
                  <a:pt x="67" y="292"/>
                </a:cubicBezTo>
                <a:cubicBezTo>
                  <a:pt x="67" y="258"/>
                  <a:pt x="67" y="258"/>
                  <a:pt x="67" y="258"/>
                </a:cubicBezTo>
                <a:cubicBezTo>
                  <a:pt x="33" y="258"/>
                  <a:pt x="33" y="258"/>
                  <a:pt x="33" y="258"/>
                </a:cubicBezTo>
                <a:cubicBezTo>
                  <a:pt x="33" y="230"/>
                  <a:pt x="33" y="230"/>
                  <a:pt x="33" y="230"/>
                </a:cubicBezTo>
                <a:cubicBezTo>
                  <a:pt x="57" y="207"/>
                  <a:pt x="57" y="207"/>
                  <a:pt x="57" y="207"/>
                </a:cubicBezTo>
                <a:cubicBezTo>
                  <a:pt x="118" y="268"/>
                  <a:pt x="118" y="268"/>
                  <a:pt x="118" y="268"/>
                </a:cubicBezTo>
                <a:lnTo>
                  <a:pt x="95" y="292"/>
                </a:lnTo>
                <a:close/>
                <a:moveTo>
                  <a:pt x="225" y="44"/>
                </a:moveTo>
                <a:cubicBezTo>
                  <a:pt x="229" y="44"/>
                  <a:pt x="231" y="46"/>
                  <a:pt x="231" y="50"/>
                </a:cubicBezTo>
                <a:cubicBezTo>
                  <a:pt x="231" y="51"/>
                  <a:pt x="230" y="53"/>
                  <a:pt x="229" y="54"/>
                </a:cubicBezTo>
                <a:cubicBezTo>
                  <a:pt x="88" y="195"/>
                  <a:pt x="88" y="195"/>
                  <a:pt x="88" y="195"/>
                </a:cubicBezTo>
                <a:cubicBezTo>
                  <a:pt x="87" y="197"/>
                  <a:pt x="85" y="197"/>
                  <a:pt x="83" y="197"/>
                </a:cubicBezTo>
                <a:cubicBezTo>
                  <a:pt x="80" y="197"/>
                  <a:pt x="78" y="195"/>
                  <a:pt x="78" y="191"/>
                </a:cubicBezTo>
                <a:cubicBezTo>
                  <a:pt x="78" y="190"/>
                  <a:pt x="78" y="188"/>
                  <a:pt x="80" y="187"/>
                </a:cubicBezTo>
                <a:cubicBezTo>
                  <a:pt x="221" y="46"/>
                  <a:pt x="221" y="46"/>
                  <a:pt x="221" y="46"/>
                </a:cubicBezTo>
                <a:cubicBezTo>
                  <a:pt x="222" y="45"/>
                  <a:pt x="224" y="44"/>
                  <a:pt x="225" y="44"/>
                </a:cubicBezTo>
                <a:close/>
                <a:moveTo>
                  <a:pt x="225" y="44"/>
                </a:moveTo>
                <a:cubicBezTo>
                  <a:pt x="225" y="44"/>
                  <a:pt x="225" y="44"/>
                  <a:pt x="225" y="44"/>
                </a:cubicBezTo>
              </a:path>
            </a:pathLst>
          </a:custGeom>
          <a:solidFill>
            <a:srgbClr val="6A3C7C"/>
          </a:solidFill>
          <a:ln>
            <a:noFill/>
          </a:ln>
        </p:spPr>
        <p:txBody>
          <a:bodyPr vert="horz" wrap="square" lIns="60960" tIns="30480" rIns="60960" bIns="3048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0" cap="none" spc="0" normalizeH="0" baseline="0" noProof="0" smtClean="0">
              <a:ln>
                <a:noFill/>
              </a:ln>
              <a:solidFill>
                <a:prstClr val="black"/>
              </a:solidFill>
              <a:effectLst/>
              <a:uLnTx/>
              <a:uFillTx/>
              <a:latin typeface="+mn-lt"/>
              <a:ea typeface="Calibri" panose="020F0502020204030204" pitchFamily="34" charset="0"/>
              <a:cs typeface="Calibri" panose="020F0502020204030204" pitchFamily="34" charset="0"/>
            </a:endParaRPr>
          </a:p>
        </p:txBody>
      </p:sp>
      <p:sp>
        <p:nvSpPr>
          <p:cNvPr id="27" name="Freeform 359"/>
          <p:cNvSpPr>
            <a:spLocks noEditPoints="1"/>
          </p:cNvSpPr>
          <p:nvPr/>
        </p:nvSpPr>
        <p:spPr bwMode="auto">
          <a:xfrm>
            <a:off x="1824038" y="1376045"/>
            <a:ext cx="106363" cy="106363"/>
          </a:xfrm>
          <a:custGeom>
            <a:avLst/>
            <a:gdLst>
              <a:gd name="T0" fmla="*/ 151 w 161"/>
              <a:gd name="T1" fmla="*/ 71 h 161"/>
              <a:gd name="T2" fmla="*/ 90 w 161"/>
              <a:gd name="T3" fmla="*/ 10 h 161"/>
              <a:gd name="T4" fmla="*/ 66 w 161"/>
              <a:gd name="T5" fmla="*/ 0 h 161"/>
              <a:gd name="T6" fmla="*/ 43 w 161"/>
              <a:gd name="T7" fmla="*/ 10 h 161"/>
              <a:gd name="T8" fmla="*/ 0 w 161"/>
              <a:gd name="T9" fmla="*/ 53 h 161"/>
              <a:gd name="T10" fmla="*/ 108 w 161"/>
              <a:gd name="T11" fmla="*/ 161 h 161"/>
              <a:gd name="T12" fmla="*/ 151 w 161"/>
              <a:gd name="T13" fmla="*/ 118 h 161"/>
              <a:gd name="T14" fmla="*/ 161 w 161"/>
              <a:gd name="T15" fmla="*/ 95 h 161"/>
              <a:gd name="T16" fmla="*/ 151 w 161"/>
              <a:gd name="T17" fmla="*/ 71 h 161"/>
              <a:gd name="T18" fmla="*/ 151 w 161"/>
              <a:gd name="T19" fmla="*/ 71 h 161"/>
              <a:gd name="T20" fmla="*/ 151 w 161"/>
              <a:gd name="T21" fmla="*/ 7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1" h="161">
                <a:moveTo>
                  <a:pt x="151" y="71"/>
                </a:moveTo>
                <a:cubicBezTo>
                  <a:pt x="90" y="10"/>
                  <a:pt x="90" y="10"/>
                  <a:pt x="90" y="10"/>
                </a:cubicBezTo>
                <a:cubicBezTo>
                  <a:pt x="83" y="3"/>
                  <a:pt x="76" y="0"/>
                  <a:pt x="66" y="0"/>
                </a:cubicBezTo>
                <a:cubicBezTo>
                  <a:pt x="57" y="0"/>
                  <a:pt x="49" y="3"/>
                  <a:pt x="43" y="10"/>
                </a:cubicBezTo>
                <a:cubicBezTo>
                  <a:pt x="0" y="53"/>
                  <a:pt x="0" y="53"/>
                  <a:pt x="0" y="53"/>
                </a:cubicBezTo>
                <a:cubicBezTo>
                  <a:pt x="108" y="161"/>
                  <a:pt x="108" y="161"/>
                  <a:pt x="108" y="161"/>
                </a:cubicBezTo>
                <a:cubicBezTo>
                  <a:pt x="151" y="118"/>
                  <a:pt x="151" y="118"/>
                  <a:pt x="151" y="118"/>
                </a:cubicBezTo>
                <a:cubicBezTo>
                  <a:pt x="158" y="112"/>
                  <a:pt x="161" y="104"/>
                  <a:pt x="161" y="95"/>
                </a:cubicBezTo>
                <a:cubicBezTo>
                  <a:pt x="161" y="86"/>
                  <a:pt x="158" y="78"/>
                  <a:pt x="151" y="71"/>
                </a:cubicBezTo>
                <a:close/>
                <a:moveTo>
                  <a:pt x="151" y="71"/>
                </a:moveTo>
                <a:cubicBezTo>
                  <a:pt x="151" y="71"/>
                  <a:pt x="151" y="71"/>
                  <a:pt x="151" y="71"/>
                </a:cubicBezTo>
              </a:path>
            </a:pathLst>
          </a:custGeom>
          <a:solidFill>
            <a:srgbClr val="6A3C7C"/>
          </a:solidFill>
          <a:ln>
            <a:noFill/>
          </a:ln>
        </p:spPr>
        <p:txBody>
          <a:bodyPr vert="horz" wrap="square" lIns="60960" tIns="30480" rIns="60960" bIns="3048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0" cap="none" spc="0" normalizeH="0" baseline="0" noProof="0" smtClean="0">
              <a:ln>
                <a:noFill/>
              </a:ln>
              <a:solidFill>
                <a:prstClr val="black"/>
              </a:solidFill>
              <a:effectLst/>
              <a:uLnTx/>
              <a:uFillTx/>
              <a:latin typeface="+mn-lt"/>
              <a:ea typeface="Calibri" panose="020F0502020204030204" pitchFamily="34" charset="0"/>
              <a:cs typeface="Calibri" panose="020F0502020204030204" pitchFamily="34" charset="0"/>
            </a:endParaRPr>
          </a:p>
        </p:txBody>
      </p:sp>
      <p:sp>
        <p:nvSpPr>
          <p:cNvPr id="30" name="椭圆 10"/>
          <p:cNvSpPr/>
          <p:nvPr/>
        </p:nvSpPr>
        <p:spPr>
          <a:xfrm>
            <a:off x="244158" y="3206433"/>
            <a:ext cx="1035050" cy="103505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000">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307"/>
                                        </p:tgtEl>
                                        <p:attrNameLst>
                                          <p:attrName>style.visibility</p:attrName>
                                        </p:attrNameLst>
                                      </p:cBhvr>
                                      <p:to>
                                        <p:strVal val="visible"/>
                                      </p:to>
                                    </p:set>
                                    <p:anim calcmode="lin" valueType="num">
                                      <p:cBhvr additive="base">
                                        <p:cTn id="7" dur="500" fill="hold"/>
                                        <p:tgtEl>
                                          <p:spTgt spid="12307"/>
                                        </p:tgtEl>
                                        <p:attrNameLst>
                                          <p:attrName>ppt_x</p:attrName>
                                        </p:attrNameLst>
                                      </p:cBhvr>
                                      <p:tavLst>
                                        <p:tav tm="0">
                                          <p:val>
                                            <p:strVal val="#ppt_x"/>
                                          </p:val>
                                        </p:tav>
                                        <p:tav tm="100000">
                                          <p:val>
                                            <p:strVal val="#ppt_x"/>
                                          </p:val>
                                        </p:tav>
                                      </p:tavLst>
                                    </p:anim>
                                    <p:anim calcmode="lin" valueType="num">
                                      <p:cBhvr additive="base">
                                        <p:cTn id="8" dur="500" fill="hold"/>
                                        <p:tgtEl>
                                          <p:spTgt spid="123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07" grpId="0"/>
      <p:bldP spid="12307"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椭圆 3"/>
          <p:cNvSpPr/>
          <p:nvPr/>
        </p:nvSpPr>
        <p:spPr>
          <a:xfrm>
            <a:off x="8351838" y="4391025"/>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椭圆 5"/>
          <p:cNvSpPr/>
          <p:nvPr/>
        </p:nvSpPr>
        <p:spPr>
          <a:xfrm>
            <a:off x="8923338" y="4132263"/>
            <a:ext cx="517525" cy="5175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6"/>
          <p:cNvSpPr/>
          <p:nvPr/>
        </p:nvSpPr>
        <p:spPr>
          <a:xfrm>
            <a:off x="8178800" y="3921125"/>
            <a:ext cx="346075" cy="346075"/>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4205288" y="1533525"/>
            <a:ext cx="3748088" cy="37480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5" name="椭圆 4"/>
          <p:cNvSpPr/>
          <p:nvPr/>
        </p:nvSpPr>
        <p:spPr>
          <a:xfrm>
            <a:off x="7480300" y="4310063"/>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3606800" y="1685925"/>
            <a:ext cx="528638" cy="5286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椭圆 13"/>
          <p:cNvSpPr/>
          <p:nvPr/>
        </p:nvSpPr>
        <p:spPr>
          <a:xfrm>
            <a:off x="3871913" y="2357438"/>
            <a:ext cx="247650" cy="249238"/>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5" name="椭圆 14"/>
          <p:cNvSpPr/>
          <p:nvPr/>
        </p:nvSpPr>
        <p:spPr>
          <a:xfrm>
            <a:off x="3381375" y="2170113"/>
            <a:ext cx="187325" cy="18732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345" name="文本框 15"/>
          <p:cNvSpPr txBox="1"/>
          <p:nvPr/>
        </p:nvSpPr>
        <p:spPr>
          <a:xfrm>
            <a:off x="4205605" y="2450465"/>
            <a:ext cx="3747770" cy="2122805"/>
          </a:xfrm>
          <a:prstGeom prst="rect">
            <a:avLst/>
          </a:prstGeom>
          <a:noFill/>
          <a:ln w="9525">
            <a:noFill/>
          </a:ln>
        </p:spPr>
        <p:txBody>
          <a:bodyPr wrap="square" anchor="t">
            <a:spAutoFit/>
          </a:bodyPr>
          <a:p>
            <a:pPr algn="ctr"/>
            <a:r>
              <a:rPr lang="en-US" sz="4400" dirty="0">
                <a:solidFill>
                  <a:schemeClr val="bg1"/>
                </a:solidFill>
                <a:ea typeface="SimSun" panose="02010600030101010101" pitchFamily="2" charset="-122"/>
                <a:cs typeface="Calibri" panose="020F0502020204030204" pitchFamily="34" charset="0"/>
              </a:rPr>
              <a:t>Cách phối màu trong bản màu tương phản</a:t>
            </a:r>
            <a:endParaRPr lang="en-US" sz="4400" dirty="0">
              <a:solidFill>
                <a:schemeClr val="bg1"/>
              </a:solidFill>
              <a:ea typeface="SimSun" panose="02010600030101010101" pitchFamily="2" charset="-122"/>
              <a:cs typeface="Calibri" panose="020F050202020403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000">
        <p159:morph option="byObject"/>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 name="椭圆 11"/>
          <p:cNvSpPr/>
          <p:nvPr/>
        </p:nvSpPr>
        <p:spPr>
          <a:xfrm>
            <a:off x="2306955" y="6222365"/>
            <a:ext cx="484188" cy="4841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9" name="椭圆 12"/>
          <p:cNvSpPr/>
          <p:nvPr/>
        </p:nvSpPr>
        <p:spPr>
          <a:xfrm>
            <a:off x="2646998" y="6103620"/>
            <a:ext cx="322263" cy="32067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2" name="任意多边形 5"/>
          <p:cNvSpPr/>
          <p:nvPr/>
        </p:nvSpPr>
        <p:spPr>
          <a:xfrm rot="10800000">
            <a:off x="0" y="3940175"/>
            <a:ext cx="2582863" cy="2917825"/>
          </a:xfrm>
          <a:custGeom>
            <a:avLst/>
            <a:gdLst>
              <a:gd name="connsiteX0" fmla="*/ 464944 w 2582970"/>
              <a:gd name="connsiteY0" fmla="*/ 0 h 2918147"/>
              <a:gd name="connsiteX1" fmla="*/ 2582970 w 2582970"/>
              <a:gd name="connsiteY1" fmla="*/ 0 h 2918147"/>
              <a:gd name="connsiteX2" fmla="*/ 2582970 w 2582970"/>
              <a:gd name="connsiteY2" fmla="*/ 2698179 h 2918147"/>
              <a:gd name="connsiteX3" fmla="*/ 2566138 w 2582970"/>
              <a:gd name="connsiteY3" fmla="*/ 2708404 h 2918147"/>
              <a:gd name="connsiteX4" fmla="*/ 1737800 w 2582970"/>
              <a:gd name="connsiteY4" fmla="*/ 2918147 h 2918147"/>
              <a:gd name="connsiteX5" fmla="*/ 0 w 2582970"/>
              <a:gd name="connsiteY5" fmla="*/ 1180347 h 2918147"/>
              <a:gd name="connsiteX6" fmla="*/ 396829 w 2582970"/>
              <a:gd name="connsiteY6" fmla="*/ 74945 h 2918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2970" h="2918147">
                <a:moveTo>
                  <a:pt x="464944" y="0"/>
                </a:moveTo>
                <a:lnTo>
                  <a:pt x="2582970" y="0"/>
                </a:lnTo>
                <a:lnTo>
                  <a:pt x="2582970" y="2698179"/>
                </a:lnTo>
                <a:lnTo>
                  <a:pt x="2566138" y="2708404"/>
                </a:lnTo>
                <a:cubicBezTo>
                  <a:pt x="2319904" y="2842167"/>
                  <a:pt x="2037725" y="2918147"/>
                  <a:pt x="1737800" y="2918147"/>
                </a:cubicBezTo>
                <a:cubicBezTo>
                  <a:pt x="778040" y="2918147"/>
                  <a:pt x="0" y="2140107"/>
                  <a:pt x="0" y="1180347"/>
                </a:cubicBezTo>
                <a:cubicBezTo>
                  <a:pt x="0" y="760452"/>
                  <a:pt x="148922" y="375339"/>
                  <a:pt x="396829" y="74945"/>
                </a:cubicBezTo>
                <a:close/>
              </a:path>
            </a:pathLst>
          </a:cu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3" name="椭圆 7"/>
          <p:cNvSpPr/>
          <p:nvPr/>
        </p:nvSpPr>
        <p:spPr>
          <a:xfrm>
            <a:off x="2128520" y="5380673"/>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4" name="椭圆 8"/>
          <p:cNvSpPr/>
          <p:nvPr/>
        </p:nvSpPr>
        <p:spPr>
          <a:xfrm>
            <a:off x="1279525" y="3638550"/>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5" name="椭圆 6"/>
          <p:cNvSpPr/>
          <p:nvPr/>
        </p:nvSpPr>
        <p:spPr>
          <a:xfrm>
            <a:off x="819150" y="1326833"/>
            <a:ext cx="922338" cy="922338"/>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6" name="Freeform 358"/>
          <p:cNvSpPr>
            <a:spLocks noEditPoints="1"/>
          </p:cNvSpPr>
          <p:nvPr/>
        </p:nvSpPr>
        <p:spPr bwMode="auto">
          <a:xfrm>
            <a:off x="1103630" y="1573530"/>
            <a:ext cx="365760" cy="368300"/>
          </a:xfrm>
          <a:custGeom>
            <a:avLst/>
            <a:gdLst>
              <a:gd name="T0" fmla="*/ 0 w 325"/>
              <a:gd name="T1" fmla="*/ 217 h 325"/>
              <a:gd name="T2" fmla="*/ 0 w 325"/>
              <a:gd name="T3" fmla="*/ 325 h 325"/>
              <a:gd name="T4" fmla="*/ 108 w 325"/>
              <a:gd name="T5" fmla="*/ 325 h 325"/>
              <a:gd name="T6" fmla="*/ 325 w 325"/>
              <a:gd name="T7" fmla="*/ 108 h 325"/>
              <a:gd name="T8" fmla="*/ 217 w 325"/>
              <a:gd name="T9" fmla="*/ 0 h 325"/>
              <a:gd name="T10" fmla="*/ 0 w 325"/>
              <a:gd name="T11" fmla="*/ 217 h 325"/>
              <a:gd name="T12" fmla="*/ 95 w 325"/>
              <a:gd name="T13" fmla="*/ 292 h 325"/>
              <a:gd name="T14" fmla="*/ 67 w 325"/>
              <a:gd name="T15" fmla="*/ 292 h 325"/>
              <a:gd name="T16" fmla="*/ 67 w 325"/>
              <a:gd name="T17" fmla="*/ 258 h 325"/>
              <a:gd name="T18" fmla="*/ 33 w 325"/>
              <a:gd name="T19" fmla="*/ 258 h 325"/>
              <a:gd name="T20" fmla="*/ 33 w 325"/>
              <a:gd name="T21" fmla="*/ 230 h 325"/>
              <a:gd name="T22" fmla="*/ 57 w 325"/>
              <a:gd name="T23" fmla="*/ 207 h 325"/>
              <a:gd name="T24" fmla="*/ 118 w 325"/>
              <a:gd name="T25" fmla="*/ 268 h 325"/>
              <a:gd name="T26" fmla="*/ 95 w 325"/>
              <a:gd name="T27" fmla="*/ 292 h 325"/>
              <a:gd name="T28" fmla="*/ 225 w 325"/>
              <a:gd name="T29" fmla="*/ 44 h 325"/>
              <a:gd name="T30" fmla="*/ 231 w 325"/>
              <a:gd name="T31" fmla="*/ 50 h 325"/>
              <a:gd name="T32" fmla="*/ 229 w 325"/>
              <a:gd name="T33" fmla="*/ 54 h 325"/>
              <a:gd name="T34" fmla="*/ 88 w 325"/>
              <a:gd name="T35" fmla="*/ 195 h 325"/>
              <a:gd name="T36" fmla="*/ 83 w 325"/>
              <a:gd name="T37" fmla="*/ 197 h 325"/>
              <a:gd name="T38" fmla="*/ 78 w 325"/>
              <a:gd name="T39" fmla="*/ 191 h 325"/>
              <a:gd name="T40" fmla="*/ 80 w 325"/>
              <a:gd name="T41" fmla="*/ 187 h 325"/>
              <a:gd name="T42" fmla="*/ 221 w 325"/>
              <a:gd name="T43" fmla="*/ 46 h 325"/>
              <a:gd name="T44" fmla="*/ 225 w 325"/>
              <a:gd name="T45" fmla="*/ 44 h 325"/>
              <a:gd name="T46" fmla="*/ 225 w 325"/>
              <a:gd name="T47" fmla="*/ 44 h 325"/>
              <a:gd name="T48" fmla="*/ 225 w 325"/>
              <a:gd name="T49" fmla="*/ 44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5" h="325">
                <a:moveTo>
                  <a:pt x="0" y="217"/>
                </a:moveTo>
                <a:cubicBezTo>
                  <a:pt x="0" y="325"/>
                  <a:pt x="0" y="325"/>
                  <a:pt x="0" y="325"/>
                </a:cubicBezTo>
                <a:cubicBezTo>
                  <a:pt x="108" y="325"/>
                  <a:pt x="108" y="325"/>
                  <a:pt x="108" y="325"/>
                </a:cubicBezTo>
                <a:cubicBezTo>
                  <a:pt x="325" y="108"/>
                  <a:pt x="325" y="108"/>
                  <a:pt x="325" y="108"/>
                </a:cubicBezTo>
                <a:cubicBezTo>
                  <a:pt x="217" y="0"/>
                  <a:pt x="217" y="0"/>
                  <a:pt x="217" y="0"/>
                </a:cubicBezTo>
                <a:lnTo>
                  <a:pt x="0" y="217"/>
                </a:lnTo>
                <a:close/>
                <a:moveTo>
                  <a:pt x="95" y="292"/>
                </a:moveTo>
                <a:cubicBezTo>
                  <a:pt x="67" y="292"/>
                  <a:pt x="67" y="292"/>
                  <a:pt x="67" y="292"/>
                </a:cubicBezTo>
                <a:cubicBezTo>
                  <a:pt x="67" y="258"/>
                  <a:pt x="67" y="258"/>
                  <a:pt x="67" y="258"/>
                </a:cubicBezTo>
                <a:cubicBezTo>
                  <a:pt x="33" y="258"/>
                  <a:pt x="33" y="258"/>
                  <a:pt x="33" y="258"/>
                </a:cubicBezTo>
                <a:cubicBezTo>
                  <a:pt x="33" y="230"/>
                  <a:pt x="33" y="230"/>
                  <a:pt x="33" y="230"/>
                </a:cubicBezTo>
                <a:cubicBezTo>
                  <a:pt x="57" y="207"/>
                  <a:pt x="57" y="207"/>
                  <a:pt x="57" y="207"/>
                </a:cubicBezTo>
                <a:cubicBezTo>
                  <a:pt x="118" y="268"/>
                  <a:pt x="118" y="268"/>
                  <a:pt x="118" y="268"/>
                </a:cubicBezTo>
                <a:lnTo>
                  <a:pt x="95" y="292"/>
                </a:lnTo>
                <a:close/>
                <a:moveTo>
                  <a:pt x="225" y="44"/>
                </a:moveTo>
                <a:cubicBezTo>
                  <a:pt x="229" y="44"/>
                  <a:pt x="231" y="46"/>
                  <a:pt x="231" y="50"/>
                </a:cubicBezTo>
                <a:cubicBezTo>
                  <a:pt x="231" y="51"/>
                  <a:pt x="230" y="53"/>
                  <a:pt x="229" y="54"/>
                </a:cubicBezTo>
                <a:cubicBezTo>
                  <a:pt x="88" y="195"/>
                  <a:pt x="88" y="195"/>
                  <a:pt x="88" y="195"/>
                </a:cubicBezTo>
                <a:cubicBezTo>
                  <a:pt x="87" y="197"/>
                  <a:pt x="85" y="197"/>
                  <a:pt x="83" y="197"/>
                </a:cubicBezTo>
                <a:cubicBezTo>
                  <a:pt x="80" y="197"/>
                  <a:pt x="78" y="195"/>
                  <a:pt x="78" y="191"/>
                </a:cubicBezTo>
                <a:cubicBezTo>
                  <a:pt x="78" y="190"/>
                  <a:pt x="78" y="188"/>
                  <a:pt x="80" y="187"/>
                </a:cubicBezTo>
                <a:cubicBezTo>
                  <a:pt x="221" y="46"/>
                  <a:pt x="221" y="46"/>
                  <a:pt x="221" y="46"/>
                </a:cubicBezTo>
                <a:cubicBezTo>
                  <a:pt x="222" y="45"/>
                  <a:pt x="224" y="44"/>
                  <a:pt x="225" y="44"/>
                </a:cubicBezTo>
                <a:close/>
                <a:moveTo>
                  <a:pt x="225" y="44"/>
                </a:moveTo>
                <a:cubicBezTo>
                  <a:pt x="225" y="44"/>
                  <a:pt x="225" y="44"/>
                  <a:pt x="225" y="44"/>
                </a:cubicBezTo>
              </a:path>
            </a:pathLst>
          </a:custGeom>
          <a:solidFill>
            <a:srgbClr val="6A3C7C"/>
          </a:solidFill>
          <a:ln>
            <a:noFill/>
          </a:ln>
        </p:spPr>
        <p:txBody>
          <a:bodyPr vert="horz" wrap="square" lIns="60960" tIns="30480" rIns="60960" bIns="3048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0" cap="none" spc="0" normalizeH="0" baseline="0" noProof="0" smtClean="0">
              <a:ln>
                <a:noFill/>
              </a:ln>
              <a:solidFill>
                <a:prstClr val="black"/>
              </a:solidFill>
              <a:effectLst/>
              <a:uLnTx/>
              <a:uFillTx/>
              <a:latin typeface="+mn-lt"/>
              <a:ea typeface="Calibri" panose="020F0502020204030204" pitchFamily="34" charset="0"/>
              <a:cs typeface="Calibri" panose="020F0502020204030204" pitchFamily="34" charset="0"/>
            </a:endParaRPr>
          </a:p>
        </p:txBody>
      </p:sp>
      <p:sp>
        <p:nvSpPr>
          <p:cNvPr id="27" name="Freeform 359"/>
          <p:cNvSpPr>
            <a:spLocks noEditPoints="1"/>
          </p:cNvSpPr>
          <p:nvPr/>
        </p:nvSpPr>
        <p:spPr bwMode="auto">
          <a:xfrm>
            <a:off x="1258888" y="1680845"/>
            <a:ext cx="106363" cy="106363"/>
          </a:xfrm>
          <a:custGeom>
            <a:avLst/>
            <a:gdLst>
              <a:gd name="T0" fmla="*/ 151 w 161"/>
              <a:gd name="T1" fmla="*/ 71 h 161"/>
              <a:gd name="T2" fmla="*/ 90 w 161"/>
              <a:gd name="T3" fmla="*/ 10 h 161"/>
              <a:gd name="T4" fmla="*/ 66 w 161"/>
              <a:gd name="T5" fmla="*/ 0 h 161"/>
              <a:gd name="T6" fmla="*/ 43 w 161"/>
              <a:gd name="T7" fmla="*/ 10 h 161"/>
              <a:gd name="T8" fmla="*/ 0 w 161"/>
              <a:gd name="T9" fmla="*/ 53 h 161"/>
              <a:gd name="T10" fmla="*/ 108 w 161"/>
              <a:gd name="T11" fmla="*/ 161 h 161"/>
              <a:gd name="T12" fmla="*/ 151 w 161"/>
              <a:gd name="T13" fmla="*/ 118 h 161"/>
              <a:gd name="T14" fmla="*/ 161 w 161"/>
              <a:gd name="T15" fmla="*/ 95 h 161"/>
              <a:gd name="T16" fmla="*/ 151 w 161"/>
              <a:gd name="T17" fmla="*/ 71 h 161"/>
              <a:gd name="T18" fmla="*/ 151 w 161"/>
              <a:gd name="T19" fmla="*/ 71 h 161"/>
              <a:gd name="T20" fmla="*/ 151 w 161"/>
              <a:gd name="T21" fmla="*/ 7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1" h="161">
                <a:moveTo>
                  <a:pt x="151" y="71"/>
                </a:moveTo>
                <a:cubicBezTo>
                  <a:pt x="90" y="10"/>
                  <a:pt x="90" y="10"/>
                  <a:pt x="90" y="10"/>
                </a:cubicBezTo>
                <a:cubicBezTo>
                  <a:pt x="83" y="3"/>
                  <a:pt x="76" y="0"/>
                  <a:pt x="66" y="0"/>
                </a:cubicBezTo>
                <a:cubicBezTo>
                  <a:pt x="57" y="0"/>
                  <a:pt x="49" y="3"/>
                  <a:pt x="43" y="10"/>
                </a:cubicBezTo>
                <a:cubicBezTo>
                  <a:pt x="0" y="53"/>
                  <a:pt x="0" y="53"/>
                  <a:pt x="0" y="53"/>
                </a:cubicBezTo>
                <a:cubicBezTo>
                  <a:pt x="108" y="161"/>
                  <a:pt x="108" y="161"/>
                  <a:pt x="108" y="161"/>
                </a:cubicBezTo>
                <a:cubicBezTo>
                  <a:pt x="151" y="118"/>
                  <a:pt x="151" y="118"/>
                  <a:pt x="151" y="118"/>
                </a:cubicBezTo>
                <a:cubicBezTo>
                  <a:pt x="158" y="112"/>
                  <a:pt x="161" y="104"/>
                  <a:pt x="161" y="95"/>
                </a:cubicBezTo>
                <a:cubicBezTo>
                  <a:pt x="161" y="86"/>
                  <a:pt x="158" y="78"/>
                  <a:pt x="151" y="71"/>
                </a:cubicBezTo>
                <a:close/>
                <a:moveTo>
                  <a:pt x="151" y="71"/>
                </a:moveTo>
                <a:cubicBezTo>
                  <a:pt x="151" y="71"/>
                  <a:pt x="151" y="71"/>
                  <a:pt x="151" y="71"/>
                </a:cubicBezTo>
              </a:path>
            </a:pathLst>
          </a:custGeom>
          <a:solidFill>
            <a:srgbClr val="6A3C7C"/>
          </a:solidFill>
          <a:ln>
            <a:noFill/>
          </a:ln>
        </p:spPr>
        <p:txBody>
          <a:bodyPr vert="horz" wrap="square" lIns="60960" tIns="30480" rIns="60960" bIns="3048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0" cap="none" spc="0" normalizeH="0" baseline="0" noProof="0" smtClean="0">
              <a:ln>
                <a:noFill/>
              </a:ln>
              <a:solidFill>
                <a:prstClr val="black"/>
              </a:solidFill>
              <a:effectLst/>
              <a:uLnTx/>
              <a:uFillTx/>
              <a:latin typeface="+mn-lt"/>
              <a:ea typeface="Calibri" panose="020F0502020204030204" pitchFamily="34" charset="0"/>
              <a:cs typeface="Calibri" panose="020F0502020204030204" pitchFamily="34" charset="0"/>
            </a:endParaRPr>
          </a:p>
        </p:txBody>
      </p:sp>
      <p:sp>
        <p:nvSpPr>
          <p:cNvPr id="29" name="文本框 5"/>
          <p:cNvSpPr txBox="1"/>
          <p:nvPr/>
        </p:nvSpPr>
        <p:spPr>
          <a:xfrm>
            <a:off x="386080" y="476250"/>
            <a:ext cx="6510655" cy="521970"/>
          </a:xfrm>
          <a:prstGeom prst="rect">
            <a:avLst/>
          </a:prstGeom>
          <a:noFill/>
          <a:ln w="9525">
            <a:noFill/>
          </a:ln>
        </p:spPr>
        <p:txBody>
          <a:bodyPr wrap="square" anchor="t">
            <a:spAutoFit/>
          </a:bodyPr>
          <a:p>
            <a:pPr defTabSz="914400"/>
            <a:r>
              <a:rPr lang="en-US" sz="2800" dirty="0">
                <a:solidFill>
                  <a:srgbClr val="404040"/>
                </a:solidFill>
                <a:ea typeface="Calibri" panose="020F0502020204030204" pitchFamily="34" charset="0"/>
                <a:cs typeface="Calibri" panose="020F0502020204030204" pitchFamily="34" charset="0"/>
              </a:rPr>
              <a:t>Cách phối màu trong bản màu tương phản</a:t>
            </a:r>
            <a:endParaRPr lang="en-US" sz="2800" dirty="0">
              <a:solidFill>
                <a:srgbClr val="404040"/>
              </a:solidFill>
              <a:ea typeface="Calibri" panose="020F0502020204030204" pitchFamily="34" charset="0"/>
              <a:cs typeface="Calibri" panose="020F0502020204030204" pitchFamily="34" charset="0"/>
            </a:endParaRPr>
          </a:p>
        </p:txBody>
      </p:sp>
      <p:sp>
        <p:nvSpPr>
          <p:cNvPr id="30" name="椭圆 10"/>
          <p:cNvSpPr/>
          <p:nvPr/>
        </p:nvSpPr>
        <p:spPr>
          <a:xfrm>
            <a:off x="244158" y="3206433"/>
            <a:ext cx="1035050" cy="103505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4" name="椭圆 11"/>
          <p:cNvSpPr/>
          <p:nvPr/>
        </p:nvSpPr>
        <p:spPr>
          <a:xfrm>
            <a:off x="2286635" y="6237605"/>
            <a:ext cx="484188" cy="4841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5" name="椭圆 12"/>
          <p:cNvSpPr/>
          <p:nvPr/>
        </p:nvSpPr>
        <p:spPr>
          <a:xfrm>
            <a:off x="2626678" y="6118860"/>
            <a:ext cx="322263" cy="32067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任意多边形 5"/>
          <p:cNvSpPr/>
          <p:nvPr/>
        </p:nvSpPr>
        <p:spPr>
          <a:xfrm rot="10800000">
            <a:off x="-20320" y="3955415"/>
            <a:ext cx="2582863" cy="2917825"/>
          </a:xfrm>
          <a:custGeom>
            <a:avLst/>
            <a:gdLst>
              <a:gd name="connsiteX0" fmla="*/ 464944 w 2582970"/>
              <a:gd name="connsiteY0" fmla="*/ 0 h 2918147"/>
              <a:gd name="connsiteX1" fmla="*/ 2582970 w 2582970"/>
              <a:gd name="connsiteY1" fmla="*/ 0 h 2918147"/>
              <a:gd name="connsiteX2" fmla="*/ 2582970 w 2582970"/>
              <a:gd name="connsiteY2" fmla="*/ 2698179 h 2918147"/>
              <a:gd name="connsiteX3" fmla="*/ 2566138 w 2582970"/>
              <a:gd name="connsiteY3" fmla="*/ 2708404 h 2918147"/>
              <a:gd name="connsiteX4" fmla="*/ 1737800 w 2582970"/>
              <a:gd name="connsiteY4" fmla="*/ 2918147 h 2918147"/>
              <a:gd name="connsiteX5" fmla="*/ 0 w 2582970"/>
              <a:gd name="connsiteY5" fmla="*/ 1180347 h 2918147"/>
              <a:gd name="connsiteX6" fmla="*/ 396829 w 2582970"/>
              <a:gd name="connsiteY6" fmla="*/ 74945 h 2918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2970" h="2918147">
                <a:moveTo>
                  <a:pt x="464944" y="0"/>
                </a:moveTo>
                <a:lnTo>
                  <a:pt x="2582970" y="0"/>
                </a:lnTo>
                <a:lnTo>
                  <a:pt x="2582970" y="2698179"/>
                </a:lnTo>
                <a:lnTo>
                  <a:pt x="2566138" y="2708404"/>
                </a:lnTo>
                <a:cubicBezTo>
                  <a:pt x="2319904" y="2842167"/>
                  <a:pt x="2037725" y="2918147"/>
                  <a:pt x="1737800" y="2918147"/>
                </a:cubicBezTo>
                <a:cubicBezTo>
                  <a:pt x="778040" y="2918147"/>
                  <a:pt x="0" y="2140107"/>
                  <a:pt x="0" y="1180347"/>
                </a:cubicBezTo>
                <a:cubicBezTo>
                  <a:pt x="0" y="760452"/>
                  <a:pt x="148922" y="375339"/>
                  <a:pt x="396829" y="74945"/>
                </a:cubicBezTo>
                <a:close/>
              </a:path>
            </a:pathLst>
          </a:cu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7"/>
          <p:cNvSpPr/>
          <p:nvPr/>
        </p:nvSpPr>
        <p:spPr>
          <a:xfrm>
            <a:off x="2108200" y="5395913"/>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8" name="椭圆 8"/>
          <p:cNvSpPr/>
          <p:nvPr/>
        </p:nvSpPr>
        <p:spPr>
          <a:xfrm>
            <a:off x="1259205" y="3653790"/>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9" name="椭圆 6"/>
          <p:cNvSpPr/>
          <p:nvPr/>
        </p:nvSpPr>
        <p:spPr>
          <a:xfrm>
            <a:off x="798830" y="1342073"/>
            <a:ext cx="922338" cy="922338"/>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0" name="Freeform 358"/>
          <p:cNvSpPr>
            <a:spLocks noEditPoints="1"/>
          </p:cNvSpPr>
          <p:nvPr/>
        </p:nvSpPr>
        <p:spPr bwMode="auto">
          <a:xfrm>
            <a:off x="1083310" y="1588770"/>
            <a:ext cx="365760" cy="368300"/>
          </a:xfrm>
          <a:custGeom>
            <a:avLst/>
            <a:gdLst>
              <a:gd name="T0" fmla="*/ 0 w 325"/>
              <a:gd name="T1" fmla="*/ 217 h 325"/>
              <a:gd name="T2" fmla="*/ 0 w 325"/>
              <a:gd name="T3" fmla="*/ 325 h 325"/>
              <a:gd name="T4" fmla="*/ 108 w 325"/>
              <a:gd name="T5" fmla="*/ 325 h 325"/>
              <a:gd name="T6" fmla="*/ 325 w 325"/>
              <a:gd name="T7" fmla="*/ 108 h 325"/>
              <a:gd name="T8" fmla="*/ 217 w 325"/>
              <a:gd name="T9" fmla="*/ 0 h 325"/>
              <a:gd name="T10" fmla="*/ 0 w 325"/>
              <a:gd name="T11" fmla="*/ 217 h 325"/>
              <a:gd name="T12" fmla="*/ 95 w 325"/>
              <a:gd name="T13" fmla="*/ 292 h 325"/>
              <a:gd name="T14" fmla="*/ 67 w 325"/>
              <a:gd name="T15" fmla="*/ 292 h 325"/>
              <a:gd name="T16" fmla="*/ 67 w 325"/>
              <a:gd name="T17" fmla="*/ 258 h 325"/>
              <a:gd name="T18" fmla="*/ 33 w 325"/>
              <a:gd name="T19" fmla="*/ 258 h 325"/>
              <a:gd name="T20" fmla="*/ 33 w 325"/>
              <a:gd name="T21" fmla="*/ 230 h 325"/>
              <a:gd name="T22" fmla="*/ 57 w 325"/>
              <a:gd name="T23" fmla="*/ 207 h 325"/>
              <a:gd name="T24" fmla="*/ 118 w 325"/>
              <a:gd name="T25" fmla="*/ 268 h 325"/>
              <a:gd name="T26" fmla="*/ 95 w 325"/>
              <a:gd name="T27" fmla="*/ 292 h 325"/>
              <a:gd name="T28" fmla="*/ 225 w 325"/>
              <a:gd name="T29" fmla="*/ 44 h 325"/>
              <a:gd name="T30" fmla="*/ 231 w 325"/>
              <a:gd name="T31" fmla="*/ 50 h 325"/>
              <a:gd name="T32" fmla="*/ 229 w 325"/>
              <a:gd name="T33" fmla="*/ 54 h 325"/>
              <a:gd name="T34" fmla="*/ 88 w 325"/>
              <a:gd name="T35" fmla="*/ 195 h 325"/>
              <a:gd name="T36" fmla="*/ 83 w 325"/>
              <a:gd name="T37" fmla="*/ 197 h 325"/>
              <a:gd name="T38" fmla="*/ 78 w 325"/>
              <a:gd name="T39" fmla="*/ 191 h 325"/>
              <a:gd name="T40" fmla="*/ 80 w 325"/>
              <a:gd name="T41" fmla="*/ 187 h 325"/>
              <a:gd name="T42" fmla="*/ 221 w 325"/>
              <a:gd name="T43" fmla="*/ 46 h 325"/>
              <a:gd name="T44" fmla="*/ 225 w 325"/>
              <a:gd name="T45" fmla="*/ 44 h 325"/>
              <a:gd name="T46" fmla="*/ 225 w 325"/>
              <a:gd name="T47" fmla="*/ 44 h 325"/>
              <a:gd name="T48" fmla="*/ 225 w 325"/>
              <a:gd name="T49" fmla="*/ 44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5" h="325">
                <a:moveTo>
                  <a:pt x="0" y="217"/>
                </a:moveTo>
                <a:cubicBezTo>
                  <a:pt x="0" y="325"/>
                  <a:pt x="0" y="325"/>
                  <a:pt x="0" y="325"/>
                </a:cubicBezTo>
                <a:cubicBezTo>
                  <a:pt x="108" y="325"/>
                  <a:pt x="108" y="325"/>
                  <a:pt x="108" y="325"/>
                </a:cubicBezTo>
                <a:cubicBezTo>
                  <a:pt x="325" y="108"/>
                  <a:pt x="325" y="108"/>
                  <a:pt x="325" y="108"/>
                </a:cubicBezTo>
                <a:cubicBezTo>
                  <a:pt x="217" y="0"/>
                  <a:pt x="217" y="0"/>
                  <a:pt x="217" y="0"/>
                </a:cubicBezTo>
                <a:lnTo>
                  <a:pt x="0" y="217"/>
                </a:lnTo>
                <a:close/>
                <a:moveTo>
                  <a:pt x="95" y="292"/>
                </a:moveTo>
                <a:cubicBezTo>
                  <a:pt x="67" y="292"/>
                  <a:pt x="67" y="292"/>
                  <a:pt x="67" y="292"/>
                </a:cubicBezTo>
                <a:cubicBezTo>
                  <a:pt x="67" y="258"/>
                  <a:pt x="67" y="258"/>
                  <a:pt x="67" y="258"/>
                </a:cubicBezTo>
                <a:cubicBezTo>
                  <a:pt x="33" y="258"/>
                  <a:pt x="33" y="258"/>
                  <a:pt x="33" y="258"/>
                </a:cubicBezTo>
                <a:cubicBezTo>
                  <a:pt x="33" y="230"/>
                  <a:pt x="33" y="230"/>
                  <a:pt x="33" y="230"/>
                </a:cubicBezTo>
                <a:cubicBezTo>
                  <a:pt x="57" y="207"/>
                  <a:pt x="57" y="207"/>
                  <a:pt x="57" y="207"/>
                </a:cubicBezTo>
                <a:cubicBezTo>
                  <a:pt x="118" y="268"/>
                  <a:pt x="118" y="268"/>
                  <a:pt x="118" y="268"/>
                </a:cubicBezTo>
                <a:lnTo>
                  <a:pt x="95" y="292"/>
                </a:lnTo>
                <a:close/>
                <a:moveTo>
                  <a:pt x="225" y="44"/>
                </a:moveTo>
                <a:cubicBezTo>
                  <a:pt x="229" y="44"/>
                  <a:pt x="231" y="46"/>
                  <a:pt x="231" y="50"/>
                </a:cubicBezTo>
                <a:cubicBezTo>
                  <a:pt x="231" y="51"/>
                  <a:pt x="230" y="53"/>
                  <a:pt x="229" y="54"/>
                </a:cubicBezTo>
                <a:cubicBezTo>
                  <a:pt x="88" y="195"/>
                  <a:pt x="88" y="195"/>
                  <a:pt x="88" y="195"/>
                </a:cubicBezTo>
                <a:cubicBezTo>
                  <a:pt x="87" y="197"/>
                  <a:pt x="85" y="197"/>
                  <a:pt x="83" y="197"/>
                </a:cubicBezTo>
                <a:cubicBezTo>
                  <a:pt x="80" y="197"/>
                  <a:pt x="78" y="195"/>
                  <a:pt x="78" y="191"/>
                </a:cubicBezTo>
                <a:cubicBezTo>
                  <a:pt x="78" y="190"/>
                  <a:pt x="78" y="188"/>
                  <a:pt x="80" y="187"/>
                </a:cubicBezTo>
                <a:cubicBezTo>
                  <a:pt x="221" y="46"/>
                  <a:pt x="221" y="46"/>
                  <a:pt x="221" y="46"/>
                </a:cubicBezTo>
                <a:cubicBezTo>
                  <a:pt x="222" y="45"/>
                  <a:pt x="224" y="44"/>
                  <a:pt x="225" y="44"/>
                </a:cubicBezTo>
                <a:close/>
                <a:moveTo>
                  <a:pt x="225" y="44"/>
                </a:moveTo>
                <a:cubicBezTo>
                  <a:pt x="225" y="44"/>
                  <a:pt x="225" y="44"/>
                  <a:pt x="225" y="44"/>
                </a:cubicBezTo>
              </a:path>
            </a:pathLst>
          </a:custGeom>
          <a:solidFill>
            <a:srgbClr val="6A3C7C"/>
          </a:solidFill>
          <a:ln>
            <a:noFill/>
          </a:ln>
        </p:spPr>
        <p:txBody>
          <a:bodyPr vert="horz" wrap="square" lIns="60960" tIns="30480" rIns="60960" bIns="3048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0" cap="none" spc="0" normalizeH="0" baseline="0" noProof="0" smtClean="0">
              <a:ln>
                <a:noFill/>
              </a:ln>
              <a:solidFill>
                <a:prstClr val="black"/>
              </a:solidFill>
              <a:effectLst/>
              <a:uLnTx/>
              <a:uFillTx/>
              <a:latin typeface="+mn-lt"/>
              <a:ea typeface="Calibri" panose="020F0502020204030204" pitchFamily="34" charset="0"/>
              <a:cs typeface="Calibri" panose="020F0502020204030204" pitchFamily="34" charset="0"/>
            </a:endParaRPr>
          </a:p>
        </p:txBody>
      </p:sp>
      <p:sp>
        <p:nvSpPr>
          <p:cNvPr id="13" name="椭圆 10"/>
          <p:cNvSpPr/>
          <p:nvPr/>
        </p:nvSpPr>
        <p:spPr>
          <a:xfrm>
            <a:off x="223838" y="3221673"/>
            <a:ext cx="1035050" cy="103505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TextBox 13"/>
          <p:cNvSpPr txBox="1"/>
          <p:nvPr/>
        </p:nvSpPr>
        <p:spPr>
          <a:xfrm>
            <a:off x="2583180" y="1573530"/>
            <a:ext cx="8623300" cy="2585085"/>
          </a:xfrm>
          <a:prstGeom prst="rect">
            <a:avLst/>
          </a:prstGeom>
          <a:noFill/>
          <a:ln w="9525">
            <a:noFill/>
          </a:ln>
        </p:spPr>
        <p:txBody>
          <a:bodyPr wrap="square" lIns="0" tIns="0" rIns="0" bIns="0" anchor="t">
            <a:spAutoFit/>
          </a:bodyPr>
          <a:p>
            <a:pPr defTabSz="1216025">
              <a:lnSpc>
                <a:spcPct val="130000"/>
              </a:lnSpc>
              <a:spcBef>
                <a:spcPct val="20000"/>
              </a:spcBef>
            </a:pPr>
            <a:r>
              <a:rPr lang="en-US" altLang="zh-CN" sz="2000" dirty="0">
                <a:solidFill>
                  <a:schemeClr val="tx1"/>
                </a:solidFill>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rPr>
              <a:t>- Để có được những màu sắc đẹp và chất lượng nhất dựa theo bảng màu tương phản thì người dùng cần nắm được những thủ thuật phối màu chuẩn nhất. Cụ thể, bạn có thể áp dụng một số cách như sau: </a:t>
            </a:r>
            <a:endParaRPr lang="en-US" altLang="zh-CN" sz="2000" dirty="0">
              <a:solidFill>
                <a:schemeClr val="tx1"/>
              </a:solidFill>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endParaRPr>
          </a:p>
          <a:p>
            <a:pPr defTabSz="1216025">
              <a:lnSpc>
                <a:spcPct val="130000"/>
              </a:lnSpc>
              <a:spcBef>
                <a:spcPct val="20000"/>
              </a:spcBef>
            </a:pPr>
            <a:r>
              <a:rPr lang="en-US" altLang="zh-CN" sz="2000" dirty="0">
                <a:solidFill>
                  <a:schemeClr val="tx1"/>
                </a:solidFill>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rPr>
              <a:t>+ Các màu cơ bản</a:t>
            </a:r>
            <a:endParaRPr lang="en-US" altLang="zh-CN" sz="2000" dirty="0">
              <a:solidFill>
                <a:schemeClr val="tx1"/>
              </a:solidFill>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endParaRPr>
          </a:p>
          <a:p>
            <a:pPr defTabSz="1216025">
              <a:lnSpc>
                <a:spcPct val="130000"/>
              </a:lnSpc>
              <a:spcBef>
                <a:spcPct val="20000"/>
              </a:spcBef>
            </a:pPr>
            <a:r>
              <a:rPr lang="en-US" altLang="zh-CN" sz="2000" dirty="0">
                <a:solidFill>
                  <a:schemeClr val="tx1"/>
                </a:solidFill>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rPr>
              <a:t>+ Các màu cấp 2</a:t>
            </a:r>
            <a:endParaRPr lang="en-US" altLang="zh-CN" sz="2000" dirty="0">
              <a:solidFill>
                <a:schemeClr val="tx1"/>
              </a:solidFill>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endParaRPr>
          </a:p>
          <a:p>
            <a:pPr defTabSz="1216025">
              <a:lnSpc>
                <a:spcPct val="130000"/>
              </a:lnSpc>
              <a:spcBef>
                <a:spcPct val="20000"/>
              </a:spcBef>
            </a:pPr>
            <a:r>
              <a:rPr lang="en-US" altLang="zh-CN" sz="2000" dirty="0">
                <a:solidFill>
                  <a:schemeClr val="tx1"/>
                </a:solidFill>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rPr>
              <a:t>+ Các màu cấp 3</a:t>
            </a:r>
            <a:endParaRPr lang="en-US" altLang="zh-CN" sz="2000" dirty="0">
              <a:solidFill>
                <a:schemeClr val="tx1"/>
              </a:solidFill>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000">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 name="任意多边形 5"/>
          <p:cNvSpPr/>
          <p:nvPr/>
        </p:nvSpPr>
        <p:spPr>
          <a:xfrm rot="10800000">
            <a:off x="0" y="3940175"/>
            <a:ext cx="2582863" cy="2917825"/>
          </a:xfrm>
          <a:custGeom>
            <a:avLst/>
            <a:gdLst>
              <a:gd name="connsiteX0" fmla="*/ 464944 w 2582970"/>
              <a:gd name="connsiteY0" fmla="*/ 0 h 2918147"/>
              <a:gd name="connsiteX1" fmla="*/ 2582970 w 2582970"/>
              <a:gd name="connsiteY1" fmla="*/ 0 h 2918147"/>
              <a:gd name="connsiteX2" fmla="*/ 2582970 w 2582970"/>
              <a:gd name="connsiteY2" fmla="*/ 2698179 h 2918147"/>
              <a:gd name="connsiteX3" fmla="*/ 2566138 w 2582970"/>
              <a:gd name="connsiteY3" fmla="*/ 2708404 h 2918147"/>
              <a:gd name="connsiteX4" fmla="*/ 1737800 w 2582970"/>
              <a:gd name="connsiteY4" fmla="*/ 2918147 h 2918147"/>
              <a:gd name="connsiteX5" fmla="*/ 0 w 2582970"/>
              <a:gd name="connsiteY5" fmla="*/ 1180347 h 2918147"/>
              <a:gd name="connsiteX6" fmla="*/ 396829 w 2582970"/>
              <a:gd name="connsiteY6" fmla="*/ 74945 h 2918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2970" h="2918147">
                <a:moveTo>
                  <a:pt x="464944" y="0"/>
                </a:moveTo>
                <a:lnTo>
                  <a:pt x="2582970" y="0"/>
                </a:lnTo>
                <a:lnTo>
                  <a:pt x="2582970" y="2698179"/>
                </a:lnTo>
                <a:lnTo>
                  <a:pt x="2566138" y="2708404"/>
                </a:lnTo>
                <a:cubicBezTo>
                  <a:pt x="2319904" y="2842167"/>
                  <a:pt x="2037725" y="2918147"/>
                  <a:pt x="1737800" y="2918147"/>
                </a:cubicBezTo>
                <a:cubicBezTo>
                  <a:pt x="778040" y="2918147"/>
                  <a:pt x="0" y="2140107"/>
                  <a:pt x="0" y="1180347"/>
                </a:cubicBezTo>
                <a:cubicBezTo>
                  <a:pt x="0" y="760452"/>
                  <a:pt x="148922" y="375339"/>
                  <a:pt x="396829" y="74945"/>
                </a:cubicBezTo>
                <a:close/>
              </a:path>
            </a:pathLst>
          </a:cu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6" name="椭圆 11"/>
          <p:cNvSpPr/>
          <p:nvPr/>
        </p:nvSpPr>
        <p:spPr>
          <a:xfrm>
            <a:off x="2306955" y="6222365"/>
            <a:ext cx="484188" cy="4841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7" name="文本框 5"/>
          <p:cNvSpPr txBox="1"/>
          <p:nvPr/>
        </p:nvSpPr>
        <p:spPr>
          <a:xfrm>
            <a:off x="386080" y="476250"/>
            <a:ext cx="5546725" cy="521970"/>
          </a:xfrm>
          <a:prstGeom prst="rect">
            <a:avLst/>
          </a:prstGeom>
          <a:noFill/>
          <a:ln w="9525">
            <a:noFill/>
          </a:ln>
        </p:spPr>
        <p:txBody>
          <a:bodyPr wrap="square" anchor="t">
            <a:spAutoFit/>
          </a:bodyPr>
          <a:p>
            <a:pPr defTabSz="914400"/>
            <a:r>
              <a:rPr lang="en-US" sz="2800" dirty="0">
                <a:solidFill>
                  <a:srgbClr val="404040"/>
                </a:solidFill>
                <a:cs typeface="Calibri" panose="020F0502020204030204" pitchFamily="34" charset="0"/>
                <a:sym typeface="+mn-ea"/>
              </a:rPr>
              <a:t>Nguyên Tắc Ràng Buộc ( Constraints )</a:t>
            </a:r>
            <a:endParaRPr lang="zh-CN" altLang="en-US" sz="2800" dirty="0">
              <a:solidFill>
                <a:srgbClr val="404040"/>
              </a:solidFill>
              <a:ea typeface="Calibri" panose="020F0502020204030204" pitchFamily="34" charset="0"/>
              <a:cs typeface="Calibri" panose="020F0502020204030204" pitchFamily="34" charset="0"/>
            </a:endParaRPr>
          </a:p>
        </p:txBody>
      </p:sp>
      <p:sp>
        <p:nvSpPr>
          <p:cNvPr id="28" name="椭圆 3"/>
          <p:cNvSpPr/>
          <p:nvPr/>
        </p:nvSpPr>
        <p:spPr>
          <a:xfrm>
            <a:off x="958533" y="1152843"/>
            <a:ext cx="922338" cy="922338"/>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9" name="Freeform 88"/>
          <p:cNvSpPr>
            <a:spLocks noEditPoints="1"/>
          </p:cNvSpPr>
          <p:nvPr/>
        </p:nvSpPr>
        <p:spPr bwMode="auto">
          <a:xfrm>
            <a:off x="1279208" y="1445260"/>
            <a:ext cx="327025" cy="338138"/>
          </a:xfrm>
          <a:custGeom>
            <a:avLst/>
            <a:gdLst>
              <a:gd name="T0" fmla="*/ 374 w 386"/>
              <a:gd name="T1" fmla="*/ 344 h 400"/>
              <a:gd name="T2" fmla="*/ 243 w 386"/>
              <a:gd name="T3" fmla="*/ 137 h 400"/>
              <a:gd name="T4" fmla="*/ 243 w 386"/>
              <a:gd name="T5" fmla="*/ 33 h 400"/>
              <a:gd name="T6" fmla="*/ 260 w 386"/>
              <a:gd name="T7" fmla="*/ 33 h 400"/>
              <a:gd name="T8" fmla="*/ 272 w 386"/>
              <a:gd name="T9" fmla="*/ 28 h 400"/>
              <a:gd name="T10" fmla="*/ 277 w 386"/>
              <a:gd name="T11" fmla="*/ 17 h 400"/>
              <a:gd name="T12" fmla="*/ 272 w 386"/>
              <a:gd name="T13" fmla="*/ 5 h 400"/>
              <a:gd name="T14" fmla="*/ 260 w 386"/>
              <a:gd name="T15" fmla="*/ 0 h 400"/>
              <a:gd name="T16" fmla="*/ 126 w 386"/>
              <a:gd name="T17" fmla="*/ 0 h 400"/>
              <a:gd name="T18" fmla="*/ 115 w 386"/>
              <a:gd name="T19" fmla="*/ 5 h 400"/>
              <a:gd name="T20" fmla="*/ 110 w 386"/>
              <a:gd name="T21" fmla="*/ 17 h 400"/>
              <a:gd name="T22" fmla="*/ 115 w 386"/>
              <a:gd name="T23" fmla="*/ 28 h 400"/>
              <a:gd name="T24" fmla="*/ 126 w 386"/>
              <a:gd name="T25" fmla="*/ 33 h 400"/>
              <a:gd name="T26" fmla="*/ 143 w 386"/>
              <a:gd name="T27" fmla="*/ 33 h 400"/>
              <a:gd name="T28" fmla="*/ 143 w 386"/>
              <a:gd name="T29" fmla="*/ 137 h 400"/>
              <a:gd name="T30" fmla="*/ 12 w 386"/>
              <a:gd name="T31" fmla="*/ 344 h 400"/>
              <a:gd name="T32" fmla="*/ 6 w 386"/>
              <a:gd name="T33" fmla="*/ 384 h 400"/>
              <a:gd name="T34" fmla="*/ 43 w 386"/>
              <a:gd name="T35" fmla="*/ 400 h 400"/>
              <a:gd name="T36" fmla="*/ 343 w 386"/>
              <a:gd name="T37" fmla="*/ 400 h 400"/>
              <a:gd name="T38" fmla="*/ 380 w 386"/>
              <a:gd name="T39" fmla="*/ 384 h 400"/>
              <a:gd name="T40" fmla="*/ 374 w 386"/>
              <a:gd name="T41" fmla="*/ 344 h 400"/>
              <a:gd name="T42" fmla="*/ 100 w 386"/>
              <a:gd name="T43" fmla="*/ 267 h 400"/>
              <a:gd name="T44" fmla="*/ 171 w 386"/>
              <a:gd name="T45" fmla="*/ 155 h 400"/>
              <a:gd name="T46" fmla="*/ 177 w 386"/>
              <a:gd name="T47" fmla="*/ 147 h 400"/>
              <a:gd name="T48" fmla="*/ 177 w 386"/>
              <a:gd name="T49" fmla="*/ 33 h 400"/>
              <a:gd name="T50" fmla="*/ 210 w 386"/>
              <a:gd name="T51" fmla="*/ 33 h 400"/>
              <a:gd name="T52" fmla="*/ 210 w 386"/>
              <a:gd name="T53" fmla="*/ 147 h 400"/>
              <a:gd name="T54" fmla="*/ 215 w 386"/>
              <a:gd name="T55" fmla="*/ 155 h 400"/>
              <a:gd name="T56" fmla="*/ 286 w 386"/>
              <a:gd name="T57" fmla="*/ 267 h 400"/>
              <a:gd name="T58" fmla="*/ 100 w 386"/>
              <a:gd name="T59" fmla="*/ 267 h 400"/>
              <a:gd name="T60" fmla="*/ 100 w 386"/>
              <a:gd name="T61" fmla="*/ 267 h 400"/>
              <a:gd name="T62" fmla="*/ 100 w 386"/>
              <a:gd name="T63" fmla="*/ 26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6" h="400">
                <a:moveTo>
                  <a:pt x="374" y="344"/>
                </a:moveTo>
                <a:cubicBezTo>
                  <a:pt x="243" y="137"/>
                  <a:pt x="243" y="137"/>
                  <a:pt x="243" y="137"/>
                </a:cubicBezTo>
                <a:cubicBezTo>
                  <a:pt x="243" y="33"/>
                  <a:pt x="243" y="33"/>
                  <a:pt x="243" y="33"/>
                </a:cubicBezTo>
                <a:cubicBezTo>
                  <a:pt x="260" y="33"/>
                  <a:pt x="260" y="33"/>
                  <a:pt x="260" y="33"/>
                </a:cubicBezTo>
                <a:cubicBezTo>
                  <a:pt x="264" y="33"/>
                  <a:pt x="268" y="32"/>
                  <a:pt x="272" y="28"/>
                </a:cubicBezTo>
                <a:cubicBezTo>
                  <a:pt x="275" y="25"/>
                  <a:pt x="277" y="21"/>
                  <a:pt x="277" y="17"/>
                </a:cubicBezTo>
                <a:cubicBezTo>
                  <a:pt x="277" y="12"/>
                  <a:pt x="275" y="8"/>
                  <a:pt x="272" y="5"/>
                </a:cubicBezTo>
                <a:cubicBezTo>
                  <a:pt x="268" y="2"/>
                  <a:pt x="264" y="0"/>
                  <a:pt x="260" y="0"/>
                </a:cubicBezTo>
                <a:cubicBezTo>
                  <a:pt x="126" y="0"/>
                  <a:pt x="126" y="0"/>
                  <a:pt x="126" y="0"/>
                </a:cubicBezTo>
                <a:cubicBezTo>
                  <a:pt x="122" y="0"/>
                  <a:pt x="118" y="2"/>
                  <a:pt x="115" y="5"/>
                </a:cubicBezTo>
                <a:cubicBezTo>
                  <a:pt x="111" y="8"/>
                  <a:pt x="110" y="12"/>
                  <a:pt x="110" y="17"/>
                </a:cubicBezTo>
                <a:cubicBezTo>
                  <a:pt x="110" y="21"/>
                  <a:pt x="111" y="25"/>
                  <a:pt x="115" y="28"/>
                </a:cubicBezTo>
                <a:cubicBezTo>
                  <a:pt x="118" y="32"/>
                  <a:pt x="122" y="33"/>
                  <a:pt x="126" y="33"/>
                </a:cubicBezTo>
                <a:cubicBezTo>
                  <a:pt x="143" y="33"/>
                  <a:pt x="143" y="33"/>
                  <a:pt x="143" y="33"/>
                </a:cubicBezTo>
                <a:cubicBezTo>
                  <a:pt x="143" y="137"/>
                  <a:pt x="143" y="137"/>
                  <a:pt x="143" y="137"/>
                </a:cubicBezTo>
                <a:cubicBezTo>
                  <a:pt x="12" y="344"/>
                  <a:pt x="12" y="344"/>
                  <a:pt x="12" y="344"/>
                </a:cubicBezTo>
                <a:cubicBezTo>
                  <a:pt x="2" y="360"/>
                  <a:pt x="0" y="373"/>
                  <a:pt x="6" y="384"/>
                </a:cubicBezTo>
                <a:cubicBezTo>
                  <a:pt x="12" y="395"/>
                  <a:pt x="25" y="400"/>
                  <a:pt x="43" y="400"/>
                </a:cubicBezTo>
                <a:cubicBezTo>
                  <a:pt x="343" y="400"/>
                  <a:pt x="343" y="400"/>
                  <a:pt x="343" y="400"/>
                </a:cubicBezTo>
                <a:cubicBezTo>
                  <a:pt x="362" y="400"/>
                  <a:pt x="374" y="395"/>
                  <a:pt x="380" y="384"/>
                </a:cubicBezTo>
                <a:cubicBezTo>
                  <a:pt x="386" y="373"/>
                  <a:pt x="384" y="360"/>
                  <a:pt x="374" y="344"/>
                </a:cubicBezTo>
                <a:close/>
                <a:moveTo>
                  <a:pt x="100" y="267"/>
                </a:moveTo>
                <a:cubicBezTo>
                  <a:pt x="171" y="155"/>
                  <a:pt x="171" y="155"/>
                  <a:pt x="171" y="155"/>
                </a:cubicBezTo>
                <a:cubicBezTo>
                  <a:pt x="177" y="147"/>
                  <a:pt x="177" y="147"/>
                  <a:pt x="177" y="147"/>
                </a:cubicBezTo>
                <a:cubicBezTo>
                  <a:pt x="177" y="33"/>
                  <a:pt x="177" y="33"/>
                  <a:pt x="177" y="33"/>
                </a:cubicBezTo>
                <a:cubicBezTo>
                  <a:pt x="210" y="33"/>
                  <a:pt x="210" y="33"/>
                  <a:pt x="210" y="33"/>
                </a:cubicBezTo>
                <a:cubicBezTo>
                  <a:pt x="210" y="147"/>
                  <a:pt x="210" y="147"/>
                  <a:pt x="210" y="147"/>
                </a:cubicBezTo>
                <a:cubicBezTo>
                  <a:pt x="215" y="155"/>
                  <a:pt x="215" y="155"/>
                  <a:pt x="215" y="155"/>
                </a:cubicBezTo>
                <a:cubicBezTo>
                  <a:pt x="286" y="267"/>
                  <a:pt x="286" y="267"/>
                  <a:pt x="286" y="267"/>
                </a:cubicBezTo>
                <a:lnTo>
                  <a:pt x="100" y="267"/>
                </a:lnTo>
                <a:close/>
                <a:moveTo>
                  <a:pt x="100" y="267"/>
                </a:moveTo>
                <a:cubicBezTo>
                  <a:pt x="100" y="267"/>
                  <a:pt x="100" y="267"/>
                  <a:pt x="100" y="267"/>
                </a:cubicBezTo>
              </a:path>
            </a:pathLst>
          </a:custGeom>
          <a:solidFill>
            <a:srgbClr val="02B3C5"/>
          </a:solidFill>
          <a:ln>
            <a:noFill/>
          </a:ln>
        </p:spPr>
        <p:txBody>
          <a:bodyPr vert="horz" wrap="square" lIns="60960" tIns="30480" rIns="60960" bIns="3048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0" cap="none" spc="0" normalizeH="0" baseline="0" noProof="0" smtClean="0">
              <a:ln>
                <a:noFill/>
              </a:ln>
              <a:solidFill>
                <a:prstClr val="black"/>
              </a:solidFill>
              <a:effectLst/>
              <a:uLnTx/>
              <a:uFillTx/>
              <a:latin typeface="+mn-lt"/>
              <a:ea typeface="Calibri" panose="020F0502020204030204" pitchFamily="34" charset="0"/>
              <a:cs typeface="Calibri" panose="020F0502020204030204" pitchFamily="34" charset="0"/>
            </a:endParaRPr>
          </a:p>
        </p:txBody>
      </p:sp>
      <p:sp>
        <p:nvSpPr>
          <p:cNvPr id="30" name="TextBox 13"/>
          <p:cNvSpPr txBox="1"/>
          <p:nvPr/>
        </p:nvSpPr>
        <p:spPr>
          <a:xfrm>
            <a:off x="2128520" y="1383665"/>
            <a:ext cx="2762250" cy="461645"/>
          </a:xfrm>
          <a:prstGeom prst="rect">
            <a:avLst/>
          </a:prstGeom>
          <a:noFill/>
          <a:ln w="9525">
            <a:noFill/>
          </a:ln>
        </p:spPr>
        <p:txBody>
          <a:bodyPr wrap="square" lIns="0" tIns="0" rIns="0" bIns="0" anchor="t">
            <a:spAutoFit/>
            <a:scene3d>
              <a:camera prst="orthographicFront"/>
              <a:lightRig rig="threePt" dir="t"/>
            </a:scene3d>
          </a:bodyPr>
          <a:p>
            <a:pPr defTabSz="1216025">
              <a:spcBef>
                <a:spcPct val="20000"/>
              </a:spcBef>
            </a:pPr>
            <a:r>
              <a:rPr lang="en-US" altLang="zh-CN" sz="3000" b="1" dirty="0">
                <a:solidFill>
                  <a:schemeClr val="tx1"/>
                </a:solidFill>
                <a:effectLst>
                  <a:outerShdw blurRad="38100" dist="19050" dir="2700000" algn="tl" rotWithShape="0">
                    <a:schemeClr val="dk1">
                      <a:alpha val="40000"/>
                    </a:schemeClr>
                  </a:outerShdw>
                </a:effectLst>
                <a:ea typeface="Microsoft YaHei" panose="020B0503020204020204" pitchFamily="34" charset="-122"/>
                <a:cs typeface="Calibri" panose="020F0502020204030204" pitchFamily="34" charset="0"/>
                <a:sym typeface="Arial" panose="020B0604020202020204" pitchFamily="34" charset="0"/>
              </a:rPr>
              <a:t>Các màu cơ bản</a:t>
            </a:r>
            <a:endParaRPr lang="en-US" altLang="zh-CN" sz="3000" b="1" dirty="0">
              <a:solidFill>
                <a:schemeClr val="tx1"/>
              </a:solidFill>
              <a:effectLst>
                <a:outerShdw blurRad="38100" dist="19050" dir="2700000" algn="tl" rotWithShape="0">
                  <a:schemeClr val="dk1">
                    <a:alpha val="40000"/>
                  </a:schemeClr>
                </a:outerShdw>
              </a:effectLst>
              <a:ea typeface="Microsoft YaHei" panose="020B0503020204020204" pitchFamily="34" charset="-122"/>
              <a:cs typeface="Calibri" panose="020F0502020204030204" pitchFamily="34" charset="0"/>
              <a:sym typeface="Arial" panose="020B0604020202020204" pitchFamily="34" charset="0"/>
            </a:endParaRPr>
          </a:p>
        </p:txBody>
      </p:sp>
      <p:sp>
        <p:nvSpPr>
          <p:cNvPr id="31" name="椭圆 7"/>
          <p:cNvSpPr/>
          <p:nvPr/>
        </p:nvSpPr>
        <p:spPr>
          <a:xfrm>
            <a:off x="2128520" y="5380673"/>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2" name="椭圆 8"/>
          <p:cNvSpPr/>
          <p:nvPr/>
        </p:nvSpPr>
        <p:spPr>
          <a:xfrm>
            <a:off x="1279525" y="3638550"/>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3" name="椭圆 10"/>
          <p:cNvSpPr/>
          <p:nvPr/>
        </p:nvSpPr>
        <p:spPr>
          <a:xfrm>
            <a:off x="244158" y="3206433"/>
            <a:ext cx="1035050" cy="103505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8" name="椭圆 12"/>
          <p:cNvSpPr/>
          <p:nvPr/>
        </p:nvSpPr>
        <p:spPr>
          <a:xfrm>
            <a:off x="2646998" y="6089015"/>
            <a:ext cx="322263" cy="32067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307" name="TextBox 13"/>
          <p:cNvSpPr txBox="1"/>
          <p:nvPr/>
        </p:nvSpPr>
        <p:spPr>
          <a:xfrm>
            <a:off x="2583180" y="2228850"/>
            <a:ext cx="8863965" cy="1969770"/>
          </a:xfrm>
          <a:prstGeom prst="rect">
            <a:avLst/>
          </a:prstGeom>
          <a:noFill/>
          <a:ln w="9525">
            <a:noFill/>
          </a:ln>
        </p:spPr>
        <p:txBody>
          <a:bodyPr wrap="square" lIns="0" tIns="0" rIns="0" bIns="0" anchor="t">
            <a:spAutoFit/>
          </a:bodyPr>
          <a:p>
            <a:pPr algn="l" defTabSz="1216025">
              <a:lnSpc>
                <a:spcPct val="160000"/>
              </a:lnSpc>
              <a:spcBef>
                <a:spcPct val="20000"/>
              </a:spcBef>
            </a:pPr>
            <a:r>
              <a:rPr lang="en-US" altLang="zh-CN" sz="2000" dirty="0">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rPr>
              <a:t>Màu cơ bản hay còn gọi là màu cấp 1 trong hệ thống màu tương phản. Theo lý thuyết, có 3 màu cơ bản đó là vàng (yellow), xanh (blue) và đỏ (red). Cụ thể, người dùng có thể sử dụng 3 màu này để pha trộn với nhau với các tỉ lệ khác nhau để tạo thành những màu mới, tùy theo mục đích sử dụng.</a:t>
            </a:r>
            <a:endParaRPr lang="en-US" altLang="zh-CN" sz="2000" dirty="0">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endParaRPr>
          </a:p>
        </p:txBody>
      </p:sp>
      <p:sp>
        <p:nvSpPr>
          <p:cNvPr id="6" name="任意多边形 5"/>
          <p:cNvSpPr/>
          <p:nvPr/>
        </p:nvSpPr>
        <p:spPr>
          <a:xfrm rot="10800000">
            <a:off x="0" y="3940175"/>
            <a:ext cx="2582863" cy="2917825"/>
          </a:xfrm>
          <a:custGeom>
            <a:avLst/>
            <a:gdLst>
              <a:gd name="connsiteX0" fmla="*/ 464944 w 2582970"/>
              <a:gd name="connsiteY0" fmla="*/ 0 h 2918147"/>
              <a:gd name="connsiteX1" fmla="*/ 2582970 w 2582970"/>
              <a:gd name="connsiteY1" fmla="*/ 0 h 2918147"/>
              <a:gd name="connsiteX2" fmla="*/ 2582970 w 2582970"/>
              <a:gd name="connsiteY2" fmla="*/ 2698179 h 2918147"/>
              <a:gd name="connsiteX3" fmla="*/ 2566138 w 2582970"/>
              <a:gd name="connsiteY3" fmla="*/ 2708404 h 2918147"/>
              <a:gd name="connsiteX4" fmla="*/ 1737800 w 2582970"/>
              <a:gd name="connsiteY4" fmla="*/ 2918147 h 2918147"/>
              <a:gd name="connsiteX5" fmla="*/ 0 w 2582970"/>
              <a:gd name="connsiteY5" fmla="*/ 1180347 h 2918147"/>
              <a:gd name="connsiteX6" fmla="*/ 396829 w 2582970"/>
              <a:gd name="connsiteY6" fmla="*/ 74945 h 2918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2970" h="2918147">
                <a:moveTo>
                  <a:pt x="464944" y="0"/>
                </a:moveTo>
                <a:lnTo>
                  <a:pt x="2582970" y="0"/>
                </a:lnTo>
                <a:lnTo>
                  <a:pt x="2582970" y="2698179"/>
                </a:lnTo>
                <a:lnTo>
                  <a:pt x="2566138" y="2708404"/>
                </a:lnTo>
                <a:cubicBezTo>
                  <a:pt x="2319904" y="2842167"/>
                  <a:pt x="2037725" y="2918147"/>
                  <a:pt x="1737800" y="2918147"/>
                </a:cubicBezTo>
                <a:cubicBezTo>
                  <a:pt x="778040" y="2918147"/>
                  <a:pt x="0" y="2140107"/>
                  <a:pt x="0" y="1180347"/>
                </a:cubicBezTo>
                <a:cubicBezTo>
                  <a:pt x="0" y="760452"/>
                  <a:pt x="148922" y="375339"/>
                  <a:pt x="396829" y="74945"/>
                </a:cubicBezTo>
                <a:close/>
              </a:path>
            </a:pathLst>
          </a:cu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11"/>
          <p:cNvSpPr/>
          <p:nvPr/>
        </p:nvSpPr>
        <p:spPr>
          <a:xfrm>
            <a:off x="2306955" y="6222365"/>
            <a:ext cx="484188" cy="4841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8" name="文本框 5"/>
          <p:cNvSpPr txBox="1"/>
          <p:nvPr/>
        </p:nvSpPr>
        <p:spPr>
          <a:xfrm>
            <a:off x="386080" y="476250"/>
            <a:ext cx="5546725" cy="521970"/>
          </a:xfrm>
          <a:prstGeom prst="rect">
            <a:avLst/>
          </a:prstGeom>
          <a:noFill/>
          <a:ln w="9525">
            <a:noFill/>
          </a:ln>
        </p:spPr>
        <p:txBody>
          <a:bodyPr wrap="square" anchor="t">
            <a:spAutoFit/>
          </a:bodyPr>
          <a:p>
            <a:pPr defTabSz="914400"/>
            <a:r>
              <a:rPr lang="en-US" sz="2800" dirty="0">
                <a:solidFill>
                  <a:srgbClr val="404040"/>
                </a:solidFill>
                <a:cs typeface="Calibri" panose="020F0502020204030204" pitchFamily="34" charset="0"/>
                <a:sym typeface="+mn-ea"/>
              </a:rPr>
              <a:t>Nguyên Tắc Ràng Buộc ( Constraints )</a:t>
            </a:r>
            <a:endParaRPr lang="zh-CN" altLang="en-US" sz="2800" dirty="0">
              <a:solidFill>
                <a:srgbClr val="404040"/>
              </a:solidFill>
              <a:ea typeface="Calibri" panose="020F0502020204030204" pitchFamily="34" charset="0"/>
              <a:cs typeface="Calibri" panose="020F0502020204030204" pitchFamily="34" charset="0"/>
            </a:endParaRPr>
          </a:p>
        </p:txBody>
      </p:sp>
      <p:sp>
        <p:nvSpPr>
          <p:cNvPr id="9" name="椭圆 3"/>
          <p:cNvSpPr/>
          <p:nvPr/>
        </p:nvSpPr>
        <p:spPr>
          <a:xfrm>
            <a:off x="958533" y="1152843"/>
            <a:ext cx="922338" cy="922338"/>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0" name="Freeform 88"/>
          <p:cNvSpPr>
            <a:spLocks noEditPoints="1"/>
          </p:cNvSpPr>
          <p:nvPr/>
        </p:nvSpPr>
        <p:spPr bwMode="auto">
          <a:xfrm>
            <a:off x="1279208" y="1445260"/>
            <a:ext cx="327025" cy="338138"/>
          </a:xfrm>
          <a:custGeom>
            <a:avLst/>
            <a:gdLst>
              <a:gd name="T0" fmla="*/ 374 w 386"/>
              <a:gd name="T1" fmla="*/ 344 h 400"/>
              <a:gd name="T2" fmla="*/ 243 w 386"/>
              <a:gd name="T3" fmla="*/ 137 h 400"/>
              <a:gd name="T4" fmla="*/ 243 w 386"/>
              <a:gd name="T5" fmla="*/ 33 h 400"/>
              <a:gd name="T6" fmla="*/ 260 w 386"/>
              <a:gd name="T7" fmla="*/ 33 h 400"/>
              <a:gd name="T8" fmla="*/ 272 w 386"/>
              <a:gd name="T9" fmla="*/ 28 h 400"/>
              <a:gd name="T10" fmla="*/ 277 w 386"/>
              <a:gd name="T11" fmla="*/ 17 h 400"/>
              <a:gd name="T12" fmla="*/ 272 w 386"/>
              <a:gd name="T13" fmla="*/ 5 h 400"/>
              <a:gd name="T14" fmla="*/ 260 w 386"/>
              <a:gd name="T15" fmla="*/ 0 h 400"/>
              <a:gd name="T16" fmla="*/ 126 w 386"/>
              <a:gd name="T17" fmla="*/ 0 h 400"/>
              <a:gd name="T18" fmla="*/ 115 w 386"/>
              <a:gd name="T19" fmla="*/ 5 h 400"/>
              <a:gd name="T20" fmla="*/ 110 w 386"/>
              <a:gd name="T21" fmla="*/ 17 h 400"/>
              <a:gd name="T22" fmla="*/ 115 w 386"/>
              <a:gd name="T23" fmla="*/ 28 h 400"/>
              <a:gd name="T24" fmla="*/ 126 w 386"/>
              <a:gd name="T25" fmla="*/ 33 h 400"/>
              <a:gd name="T26" fmla="*/ 143 w 386"/>
              <a:gd name="T27" fmla="*/ 33 h 400"/>
              <a:gd name="T28" fmla="*/ 143 w 386"/>
              <a:gd name="T29" fmla="*/ 137 h 400"/>
              <a:gd name="T30" fmla="*/ 12 w 386"/>
              <a:gd name="T31" fmla="*/ 344 h 400"/>
              <a:gd name="T32" fmla="*/ 6 w 386"/>
              <a:gd name="T33" fmla="*/ 384 h 400"/>
              <a:gd name="T34" fmla="*/ 43 w 386"/>
              <a:gd name="T35" fmla="*/ 400 h 400"/>
              <a:gd name="T36" fmla="*/ 343 w 386"/>
              <a:gd name="T37" fmla="*/ 400 h 400"/>
              <a:gd name="T38" fmla="*/ 380 w 386"/>
              <a:gd name="T39" fmla="*/ 384 h 400"/>
              <a:gd name="T40" fmla="*/ 374 w 386"/>
              <a:gd name="T41" fmla="*/ 344 h 400"/>
              <a:gd name="T42" fmla="*/ 100 w 386"/>
              <a:gd name="T43" fmla="*/ 267 h 400"/>
              <a:gd name="T44" fmla="*/ 171 w 386"/>
              <a:gd name="T45" fmla="*/ 155 h 400"/>
              <a:gd name="T46" fmla="*/ 177 w 386"/>
              <a:gd name="T47" fmla="*/ 147 h 400"/>
              <a:gd name="T48" fmla="*/ 177 w 386"/>
              <a:gd name="T49" fmla="*/ 33 h 400"/>
              <a:gd name="T50" fmla="*/ 210 w 386"/>
              <a:gd name="T51" fmla="*/ 33 h 400"/>
              <a:gd name="T52" fmla="*/ 210 w 386"/>
              <a:gd name="T53" fmla="*/ 147 h 400"/>
              <a:gd name="T54" fmla="*/ 215 w 386"/>
              <a:gd name="T55" fmla="*/ 155 h 400"/>
              <a:gd name="T56" fmla="*/ 286 w 386"/>
              <a:gd name="T57" fmla="*/ 267 h 400"/>
              <a:gd name="T58" fmla="*/ 100 w 386"/>
              <a:gd name="T59" fmla="*/ 267 h 400"/>
              <a:gd name="T60" fmla="*/ 100 w 386"/>
              <a:gd name="T61" fmla="*/ 267 h 400"/>
              <a:gd name="T62" fmla="*/ 100 w 386"/>
              <a:gd name="T63" fmla="*/ 26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6" h="400">
                <a:moveTo>
                  <a:pt x="374" y="344"/>
                </a:moveTo>
                <a:cubicBezTo>
                  <a:pt x="243" y="137"/>
                  <a:pt x="243" y="137"/>
                  <a:pt x="243" y="137"/>
                </a:cubicBezTo>
                <a:cubicBezTo>
                  <a:pt x="243" y="33"/>
                  <a:pt x="243" y="33"/>
                  <a:pt x="243" y="33"/>
                </a:cubicBezTo>
                <a:cubicBezTo>
                  <a:pt x="260" y="33"/>
                  <a:pt x="260" y="33"/>
                  <a:pt x="260" y="33"/>
                </a:cubicBezTo>
                <a:cubicBezTo>
                  <a:pt x="264" y="33"/>
                  <a:pt x="268" y="32"/>
                  <a:pt x="272" y="28"/>
                </a:cubicBezTo>
                <a:cubicBezTo>
                  <a:pt x="275" y="25"/>
                  <a:pt x="277" y="21"/>
                  <a:pt x="277" y="17"/>
                </a:cubicBezTo>
                <a:cubicBezTo>
                  <a:pt x="277" y="12"/>
                  <a:pt x="275" y="8"/>
                  <a:pt x="272" y="5"/>
                </a:cubicBezTo>
                <a:cubicBezTo>
                  <a:pt x="268" y="2"/>
                  <a:pt x="264" y="0"/>
                  <a:pt x="260" y="0"/>
                </a:cubicBezTo>
                <a:cubicBezTo>
                  <a:pt x="126" y="0"/>
                  <a:pt x="126" y="0"/>
                  <a:pt x="126" y="0"/>
                </a:cubicBezTo>
                <a:cubicBezTo>
                  <a:pt x="122" y="0"/>
                  <a:pt x="118" y="2"/>
                  <a:pt x="115" y="5"/>
                </a:cubicBezTo>
                <a:cubicBezTo>
                  <a:pt x="111" y="8"/>
                  <a:pt x="110" y="12"/>
                  <a:pt x="110" y="17"/>
                </a:cubicBezTo>
                <a:cubicBezTo>
                  <a:pt x="110" y="21"/>
                  <a:pt x="111" y="25"/>
                  <a:pt x="115" y="28"/>
                </a:cubicBezTo>
                <a:cubicBezTo>
                  <a:pt x="118" y="32"/>
                  <a:pt x="122" y="33"/>
                  <a:pt x="126" y="33"/>
                </a:cubicBezTo>
                <a:cubicBezTo>
                  <a:pt x="143" y="33"/>
                  <a:pt x="143" y="33"/>
                  <a:pt x="143" y="33"/>
                </a:cubicBezTo>
                <a:cubicBezTo>
                  <a:pt x="143" y="137"/>
                  <a:pt x="143" y="137"/>
                  <a:pt x="143" y="137"/>
                </a:cubicBezTo>
                <a:cubicBezTo>
                  <a:pt x="12" y="344"/>
                  <a:pt x="12" y="344"/>
                  <a:pt x="12" y="344"/>
                </a:cubicBezTo>
                <a:cubicBezTo>
                  <a:pt x="2" y="360"/>
                  <a:pt x="0" y="373"/>
                  <a:pt x="6" y="384"/>
                </a:cubicBezTo>
                <a:cubicBezTo>
                  <a:pt x="12" y="395"/>
                  <a:pt x="25" y="400"/>
                  <a:pt x="43" y="400"/>
                </a:cubicBezTo>
                <a:cubicBezTo>
                  <a:pt x="343" y="400"/>
                  <a:pt x="343" y="400"/>
                  <a:pt x="343" y="400"/>
                </a:cubicBezTo>
                <a:cubicBezTo>
                  <a:pt x="362" y="400"/>
                  <a:pt x="374" y="395"/>
                  <a:pt x="380" y="384"/>
                </a:cubicBezTo>
                <a:cubicBezTo>
                  <a:pt x="386" y="373"/>
                  <a:pt x="384" y="360"/>
                  <a:pt x="374" y="344"/>
                </a:cubicBezTo>
                <a:close/>
                <a:moveTo>
                  <a:pt x="100" y="267"/>
                </a:moveTo>
                <a:cubicBezTo>
                  <a:pt x="171" y="155"/>
                  <a:pt x="171" y="155"/>
                  <a:pt x="171" y="155"/>
                </a:cubicBezTo>
                <a:cubicBezTo>
                  <a:pt x="177" y="147"/>
                  <a:pt x="177" y="147"/>
                  <a:pt x="177" y="147"/>
                </a:cubicBezTo>
                <a:cubicBezTo>
                  <a:pt x="177" y="33"/>
                  <a:pt x="177" y="33"/>
                  <a:pt x="177" y="33"/>
                </a:cubicBezTo>
                <a:cubicBezTo>
                  <a:pt x="210" y="33"/>
                  <a:pt x="210" y="33"/>
                  <a:pt x="210" y="33"/>
                </a:cubicBezTo>
                <a:cubicBezTo>
                  <a:pt x="210" y="147"/>
                  <a:pt x="210" y="147"/>
                  <a:pt x="210" y="147"/>
                </a:cubicBezTo>
                <a:cubicBezTo>
                  <a:pt x="215" y="155"/>
                  <a:pt x="215" y="155"/>
                  <a:pt x="215" y="155"/>
                </a:cubicBezTo>
                <a:cubicBezTo>
                  <a:pt x="286" y="267"/>
                  <a:pt x="286" y="267"/>
                  <a:pt x="286" y="267"/>
                </a:cubicBezTo>
                <a:lnTo>
                  <a:pt x="100" y="267"/>
                </a:lnTo>
                <a:close/>
                <a:moveTo>
                  <a:pt x="100" y="267"/>
                </a:moveTo>
                <a:cubicBezTo>
                  <a:pt x="100" y="267"/>
                  <a:pt x="100" y="267"/>
                  <a:pt x="100" y="267"/>
                </a:cubicBezTo>
              </a:path>
            </a:pathLst>
          </a:custGeom>
          <a:solidFill>
            <a:srgbClr val="02B3C5"/>
          </a:solidFill>
          <a:ln>
            <a:noFill/>
          </a:ln>
        </p:spPr>
        <p:txBody>
          <a:bodyPr vert="horz" wrap="square" lIns="60960" tIns="30480" rIns="60960" bIns="3048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0" cap="none" spc="0" normalizeH="0" baseline="0" noProof="0" smtClean="0">
              <a:ln>
                <a:noFill/>
              </a:ln>
              <a:solidFill>
                <a:prstClr val="black"/>
              </a:solidFill>
              <a:effectLst/>
              <a:uLnTx/>
              <a:uFillTx/>
              <a:latin typeface="+mn-lt"/>
              <a:ea typeface="Calibri" panose="020F0502020204030204" pitchFamily="34" charset="0"/>
              <a:cs typeface="Calibri" panose="020F0502020204030204" pitchFamily="34" charset="0"/>
            </a:endParaRPr>
          </a:p>
        </p:txBody>
      </p:sp>
      <p:sp>
        <p:nvSpPr>
          <p:cNvPr id="12" name="椭圆 7"/>
          <p:cNvSpPr/>
          <p:nvPr/>
        </p:nvSpPr>
        <p:spPr>
          <a:xfrm>
            <a:off x="2128520" y="5380673"/>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2646998" y="6089015"/>
            <a:ext cx="322263" cy="32067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2307"/>
                                        </p:tgtEl>
                                        <p:attrNameLst>
                                          <p:attrName>style.visibility</p:attrName>
                                        </p:attrNameLst>
                                      </p:cBhvr>
                                      <p:to>
                                        <p:strVal val="visible"/>
                                      </p:to>
                                    </p:set>
                                    <p:anim to="" calcmode="lin" valueType="num">
                                      <p:cBhvr>
                                        <p:cTn id="7" dur="1" fill="hold"/>
                                        <p:tgtEl>
                                          <p:spTgt spid="12307"/>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07" grpId="0"/>
      <p:bldP spid="12307"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 name="任意多边形 5"/>
          <p:cNvSpPr/>
          <p:nvPr/>
        </p:nvSpPr>
        <p:spPr>
          <a:xfrm rot="10800000">
            <a:off x="0" y="3940175"/>
            <a:ext cx="2582863" cy="2917825"/>
          </a:xfrm>
          <a:custGeom>
            <a:avLst/>
            <a:gdLst>
              <a:gd name="connsiteX0" fmla="*/ 464944 w 2582970"/>
              <a:gd name="connsiteY0" fmla="*/ 0 h 2918147"/>
              <a:gd name="connsiteX1" fmla="*/ 2582970 w 2582970"/>
              <a:gd name="connsiteY1" fmla="*/ 0 h 2918147"/>
              <a:gd name="connsiteX2" fmla="*/ 2582970 w 2582970"/>
              <a:gd name="connsiteY2" fmla="*/ 2698179 h 2918147"/>
              <a:gd name="connsiteX3" fmla="*/ 2566138 w 2582970"/>
              <a:gd name="connsiteY3" fmla="*/ 2708404 h 2918147"/>
              <a:gd name="connsiteX4" fmla="*/ 1737800 w 2582970"/>
              <a:gd name="connsiteY4" fmla="*/ 2918147 h 2918147"/>
              <a:gd name="connsiteX5" fmla="*/ 0 w 2582970"/>
              <a:gd name="connsiteY5" fmla="*/ 1180347 h 2918147"/>
              <a:gd name="connsiteX6" fmla="*/ 396829 w 2582970"/>
              <a:gd name="connsiteY6" fmla="*/ 74945 h 2918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2970" h="2918147">
                <a:moveTo>
                  <a:pt x="464944" y="0"/>
                </a:moveTo>
                <a:lnTo>
                  <a:pt x="2582970" y="0"/>
                </a:lnTo>
                <a:lnTo>
                  <a:pt x="2582970" y="2698179"/>
                </a:lnTo>
                <a:lnTo>
                  <a:pt x="2566138" y="2708404"/>
                </a:lnTo>
                <a:cubicBezTo>
                  <a:pt x="2319904" y="2842167"/>
                  <a:pt x="2037725" y="2918147"/>
                  <a:pt x="1737800" y="2918147"/>
                </a:cubicBezTo>
                <a:cubicBezTo>
                  <a:pt x="778040" y="2918147"/>
                  <a:pt x="0" y="2140107"/>
                  <a:pt x="0" y="1180347"/>
                </a:cubicBezTo>
                <a:cubicBezTo>
                  <a:pt x="0" y="760452"/>
                  <a:pt x="148922" y="375339"/>
                  <a:pt x="396829" y="74945"/>
                </a:cubicBezTo>
                <a:close/>
              </a:path>
            </a:pathLst>
          </a:cu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6" name="椭圆 11"/>
          <p:cNvSpPr/>
          <p:nvPr/>
        </p:nvSpPr>
        <p:spPr>
          <a:xfrm>
            <a:off x="2306955" y="6222365"/>
            <a:ext cx="484188" cy="4841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7" name="文本框 5"/>
          <p:cNvSpPr txBox="1"/>
          <p:nvPr/>
        </p:nvSpPr>
        <p:spPr>
          <a:xfrm>
            <a:off x="386080" y="476250"/>
            <a:ext cx="5546725" cy="521970"/>
          </a:xfrm>
          <a:prstGeom prst="rect">
            <a:avLst/>
          </a:prstGeom>
          <a:noFill/>
          <a:ln w="9525">
            <a:noFill/>
          </a:ln>
        </p:spPr>
        <p:txBody>
          <a:bodyPr wrap="square" anchor="t">
            <a:spAutoFit/>
          </a:bodyPr>
          <a:p>
            <a:pPr defTabSz="914400"/>
            <a:r>
              <a:rPr lang="en-US" sz="2800" dirty="0">
                <a:solidFill>
                  <a:srgbClr val="404040"/>
                </a:solidFill>
                <a:cs typeface="Calibri" panose="020F0502020204030204" pitchFamily="34" charset="0"/>
                <a:sym typeface="+mn-ea"/>
              </a:rPr>
              <a:t>Nguyên Tắc Ràng Buộc ( Constraints )</a:t>
            </a:r>
            <a:endParaRPr lang="zh-CN" altLang="en-US" sz="2800" dirty="0">
              <a:solidFill>
                <a:srgbClr val="404040"/>
              </a:solidFill>
              <a:ea typeface="Calibri" panose="020F0502020204030204" pitchFamily="34" charset="0"/>
              <a:cs typeface="Calibri" panose="020F0502020204030204" pitchFamily="34" charset="0"/>
            </a:endParaRPr>
          </a:p>
        </p:txBody>
      </p:sp>
      <p:sp>
        <p:nvSpPr>
          <p:cNvPr id="28" name="椭圆 3"/>
          <p:cNvSpPr/>
          <p:nvPr/>
        </p:nvSpPr>
        <p:spPr>
          <a:xfrm>
            <a:off x="958533" y="1152843"/>
            <a:ext cx="922338" cy="922338"/>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9" name="Freeform 88"/>
          <p:cNvSpPr>
            <a:spLocks noEditPoints="1"/>
          </p:cNvSpPr>
          <p:nvPr/>
        </p:nvSpPr>
        <p:spPr bwMode="auto">
          <a:xfrm>
            <a:off x="1279208" y="1445260"/>
            <a:ext cx="327025" cy="338138"/>
          </a:xfrm>
          <a:custGeom>
            <a:avLst/>
            <a:gdLst>
              <a:gd name="T0" fmla="*/ 374 w 386"/>
              <a:gd name="T1" fmla="*/ 344 h 400"/>
              <a:gd name="T2" fmla="*/ 243 w 386"/>
              <a:gd name="T3" fmla="*/ 137 h 400"/>
              <a:gd name="T4" fmla="*/ 243 w 386"/>
              <a:gd name="T5" fmla="*/ 33 h 400"/>
              <a:gd name="T6" fmla="*/ 260 w 386"/>
              <a:gd name="T7" fmla="*/ 33 h 400"/>
              <a:gd name="T8" fmla="*/ 272 w 386"/>
              <a:gd name="T9" fmla="*/ 28 h 400"/>
              <a:gd name="T10" fmla="*/ 277 w 386"/>
              <a:gd name="T11" fmla="*/ 17 h 400"/>
              <a:gd name="T12" fmla="*/ 272 w 386"/>
              <a:gd name="T13" fmla="*/ 5 h 400"/>
              <a:gd name="T14" fmla="*/ 260 w 386"/>
              <a:gd name="T15" fmla="*/ 0 h 400"/>
              <a:gd name="T16" fmla="*/ 126 w 386"/>
              <a:gd name="T17" fmla="*/ 0 h 400"/>
              <a:gd name="T18" fmla="*/ 115 w 386"/>
              <a:gd name="T19" fmla="*/ 5 h 400"/>
              <a:gd name="T20" fmla="*/ 110 w 386"/>
              <a:gd name="T21" fmla="*/ 17 h 400"/>
              <a:gd name="T22" fmla="*/ 115 w 386"/>
              <a:gd name="T23" fmla="*/ 28 h 400"/>
              <a:gd name="T24" fmla="*/ 126 w 386"/>
              <a:gd name="T25" fmla="*/ 33 h 400"/>
              <a:gd name="T26" fmla="*/ 143 w 386"/>
              <a:gd name="T27" fmla="*/ 33 h 400"/>
              <a:gd name="T28" fmla="*/ 143 w 386"/>
              <a:gd name="T29" fmla="*/ 137 h 400"/>
              <a:gd name="T30" fmla="*/ 12 w 386"/>
              <a:gd name="T31" fmla="*/ 344 h 400"/>
              <a:gd name="T32" fmla="*/ 6 w 386"/>
              <a:gd name="T33" fmla="*/ 384 h 400"/>
              <a:gd name="T34" fmla="*/ 43 w 386"/>
              <a:gd name="T35" fmla="*/ 400 h 400"/>
              <a:gd name="T36" fmla="*/ 343 w 386"/>
              <a:gd name="T37" fmla="*/ 400 h 400"/>
              <a:gd name="T38" fmla="*/ 380 w 386"/>
              <a:gd name="T39" fmla="*/ 384 h 400"/>
              <a:gd name="T40" fmla="*/ 374 w 386"/>
              <a:gd name="T41" fmla="*/ 344 h 400"/>
              <a:gd name="T42" fmla="*/ 100 w 386"/>
              <a:gd name="T43" fmla="*/ 267 h 400"/>
              <a:gd name="T44" fmla="*/ 171 w 386"/>
              <a:gd name="T45" fmla="*/ 155 h 400"/>
              <a:gd name="T46" fmla="*/ 177 w 386"/>
              <a:gd name="T47" fmla="*/ 147 h 400"/>
              <a:gd name="T48" fmla="*/ 177 w 386"/>
              <a:gd name="T49" fmla="*/ 33 h 400"/>
              <a:gd name="T50" fmla="*/ 210 w 386"/>
              <a:gd name="T51" fmla="*/ 33 h 400"/>
              <a:gd name="T52" fmla="*/ 210 w 386"/>
              <a:gd name="T53" fmla="*/ 147 h 400"/>
              <a:gd name="T54" fmla="*/ 215 w 386"/>
              <a:gd name="T55" fmla="*/ 155 h 400"/>
              <a:gd name="T56" fmla="*/ 286 w 386"/>
              <a:gd name="T57" fmla="*/ 267 h 400"/>
              <a:gd name="T58" fmla="*/ 100 w 386"/>
              <a:gd name="T59" fmla="*/ 267 h 400"/>
              <a:gd name="T60" fmla="*/ 100 w 386"/>
              <a:gd name="T61" fmla="*/ 267 h 400"/>
              <a:gd name="T62" fmla="*/ 100 w 386"/>
              <a:gd name="T63" fmla="*/ 26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6" h="400">
                <a:moveTo>
                  <a:pt x="374" y="344"/>
                </a:moveTo>
                <a:cubicBezTo>
                  <a:pt x="243" y="137"/>
                  <a:pt x="243" y="137"/>
                  <a:pt x="243" y="137"/>
                </a:cubicBezTo>
                <a:cubicBezTo>
                  <a:pt x="243" y="33"/>
                  <a:pt x="243" y="33"/>
                  <a:pt x="243" y="33"/>
                </a:cubicBezTo>
                <a:cubicBezTo>
                  <a:pt x="260" y="33"/>
                  <a:pt x="260" y="33"/>
                  <a:pt x="260" y="33"/>
                </a:cubicBezTo>
                <a:cubicBezTo>
                  <a:pt x="264" y="33"/>
                  <a:pt x="268" y="32"/>
                  <a:pt x="272" y="28"/>
                </a:cubicBezTo>
                <a:cubicBezTo>
                  <a:pt x="275" y="25"/>
                  <a:pt x="277" y="21"/>
                  <a:pt x="277" y="17"/>
                </a:cubicBezTo>
                <a:cubicBezTo>
                  <a:pt x="277" y="12"/>
                  <a:pt x="275" y="8"/>
                  <a:pt x="272" y="5"/>
                </a:cubicBezTo>
                <a:cubicBezTo>
                  <a:pt x="268" y="2"/>
                  <a:pt x="264" y="0"/>
                  <a:pt x="260" y="0"/>
                </a:cubicBezTo>
                <a:cubicBezTo>
                  <a:pt x="126" y="0"/>
                  <a:pt x="126" y="0"/>
                  <a:pt x="126" y="0"/>
                </a:cubicBezTo>
                <a:cubicBezTo>
                  <a:pt x="122" y="0"/>
                  <a:pt x="118" y="2"/>
                  <a:pt x="115" y="5"/>
                </a:cubicBezTo>
                <a:cubicBezTo>
                  <a:pt x="111" y="8"/>
                  <a:pt x="110" y="12"/>
                  <a:pt x="110" y="17"/>
                </a:cubicBezTo>
                <a:cubicBezTo>
                  <a:pt x="110" y="21"/>
                  <a:pt x="111" y="25"/>
                  <a:pt x="115" y="28"/>
                </a:cubicBezTo>
                <a:cubicBezTo>
                  <a:pt x="118" y="32"/>
                  <a:pt x="122" y="33"/>
                  <a:pt x="126" y="33"/>
                </a:cubicBezTo>
                <a:cubicBezTo>
                  <a:pt x="143" y="33"/>
                  <a:pt x="143" y="33"/>
                  <a:pt x="143" y="33"/>
                </a:cubicBezTo>
                <a:cubicBezTo>
                  <a:pt x="143" y="137"/>
                  <a:pt x="143" y="137"/>
                  <a:pt x="143" y="137"/>
                </a:cubicBezTo>
                <a:cubicBezTo>
                  <a:pt x="12" y="344"/>
                  <a:pt x="12" y="344"/>
                  <a:pt x="12" y="344"/>
                </a:cubicBezTo>
                <a:cubicBezTo>
                  <a:pt x="2" y="360"/>
                  <a:pt x="0" y="373"/>
                  <a:pt x="6" y="384"/>
                </a:cubicBezTo>
                <a:cubicBezTo>
                  <a:pt x="12" y="395"/>
                  <a:pt x="25" y="400"/>
                  <a:pt x="43" y="400"/>
                </a:cubicBezTo>
                <a:cubicBezTo>
                  <a:pt x="343" y="400"/>
                  <a:pt x="343" y="400"/>
                  <a:pt x="343" y="400"/>
                </a:cubicBezTo>
                <a:cubicBezTo>
                  <a:pt x="362" y="400"/>
                  <a:pt x="374" y="395"/>
                  <a:pt x="380" y="384"/>
                </a:cubicBezTo>
                <a:cubicBezTo>
                  <a:pt x="386" y="373"/>
                  <a:pt x="384" y="360"/>
                  <a:pt x="374" y="344"/>
                </a:cubicBezTo>
                <a:close/>
                <a:moveTo>
                  <a:pt x="100" y="267"/>
                </a:moveTo>
                <a:cubicBezTo>
                  <a:pt x="171" y="155"/>
                  <a:pt x="171" y="155"/>
                  <a:pt x="171" y="155"/>
                </a:cubicBezTo>
                <a:cubicBezTo>
                  <a:pt x="177" y="147"/>
                  <a:pt x="177" y="147"/>
                  <a:pt x="177" y="147"/>
                </a:cubicBezTo>
                <a:cubicBezTo>
                  <a:pt x="177" y="33"/>
                  <a:pt x="177" y="33"/>
                  <a:pt x="177" y="33"/>
                </a:cubicBezTo>
                <a:cubicBezTo>
                  <a:pt x="210" y="33"/>
                  <a:pt x="210" y="33"/>
                  <a:pt x="210" y="33"/>
                </a:cubicBezTo>
                <a:cubicBezTo>
                  <a:pt x="210" y="147"/>
                  <a:pt x="210" y="147"/>
                  <a:pt x="210" y="147"/>
                </a:cubicBezTo>
                <a:cubicBezTo>
                  <a:pt x="215" y="155"/>
                  <a:pt x="215" y="155"/>
                  <a:pt x="215" y="155"/>
                </a:cubicBezTo>
                <a:cubicBezTo>
                  <a:pt x="286" y="267"/>
                  <a:pt x="286" y="267"/>
                  <a:pt x="286" y="267"/>
                </a:cubicBezTo>
                <a:lnTo>
                  <a:pt x="100" y="267"/>
                </a:lnTo>
                <a:close/>
                <a:moveTo>
                  <a:pt x="100" y="267"/>
                </a:moveTo>
                <a:cubicBezTo>
                  <a:pt x="100" y="267"/>
                  <a:pt x="100" y="267"/>
                  <a:pt x="100" y="267"/>
                </a:cubicBezTo>
              </a:path>
            </a:pathLst>
          </a:custGeom>
          <a:solidFill>
            <a:srgbClr val="02B3C5"/>
          </a:solidFill>
          <a:ln>
            <a:noFill/>
          </a:ln>
        </p:spPr>
        <p:txBody>
          <a:bodyPr vert="horz" wrap="square" lIns="60960" tIns="30480" rIns="60960" bIns="3048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0" cap="none" spc="0" normalizeH="0" baseline="0" noProof="0" smtClean="0">
              <a:ln>
                <a:noFill/>
              </a:ln>
              <a:solidFill>
                <a:prstClr val="black"/>
              </a:solidFill>
              <a:effectLst/>
              <a:uLnTx/>
              <a:uFillTx/>
              <a:latin typeface="+mn-lt"/>
              <a:ea typeface="Calibri" panose="020F0502020204030204" pitchFamily="34" charset="0"/>
              <a:cs typeface="Calibri" panose="020F0502020204030204" pitchFamily="34" charset="0"/>
            </a:endParaRPr>
          </a:p>
        </p:txBody>
      </p:sp>
      <p:sp>
        <p:nvSpPr>
          <p:cNvPr id="30" name="TextBox 13"/>
          <p:cNvSpPr txBox="1"/>
          <p:nvPr/>
        </p:nvSpPr>
        <p:spPr>
          <a:xfrm>
            <a:off x="2128520" y="1383665"/>
            <a:ext cx="2762250" cy="461645"/>
          </a:xfrm>
          <a:prstGeom prst="rect">
            <a:avLst/>
          </a:prstGeom>
          <a:noFill/>
          <a:ln w="9525">
            <a:noFill/>
          </a:ln>
        </p:spPr>
        <p:txBody>
          <a:bodyPr wrap="square" lIns="0" tIns="0" rIns="0" bIns="0" anchor="t">
            <a:spAutoFit/>
            <a:scene3d>
              <a:camera prst="orthographicFront"/>
              <a:lightRig rig="threePt" dir="t"/>
            </a:scene3d>
          </a:bodyPr>
          <a:p>
            <a:pPr defTabSz="1216025">
              <a:spcBef>
                <a:spcPct val="20000"/>
              </a:spcBef>
            </a:pPr>
            <a:r>
              <a:rPr lang="en-US" altLang="zh-CN" sz="3000" b="1" dirty="0">
                <a:solidFill>
                  <a:schemeClr val="tx1"/>
                </a:solidFill>
                <a:effectLst>
                  <a:outerShdw blurRad="38100" dist="19050" dir="2700000" algn="tl" rotWithShape="0">
                    <a:schemeClr val="dk1">
                      <a:alpha val="40000"/>
                    </a:schemeClr>
                  </a:outerShdw>
                </a:effectLst>
                <a:ea typeface="Microsoft YaHei" panose="020B0503020204020204" pitchFamily="34" charset="-122"/>
                <a:cs typeface="Calibri" panose="020F0502020204030204" pitchFamily="34" charset="0"/>
                <a:sym typeface="Arial" panose="020B0604020202020204" pitchFamily="34" charset="0"/>
              </a:rPr>
              <a:t>Các màu cấp 2</a:t>
            </a:r>
            <a:endParaRPr lang="en-US" altLang="zh-CN" sz="3000" b="1" dirty="0">
              <a:solidFill>
                <a:schemeClr val="tx1"/>
              </a:solidFill>
              <a:effectLst>
                <a:outerShdw blurRad="38100" dist="19050" dir="2700000" algn="tl" rotWithShape="0">
                  <a:schemeClr val="dk1">
                    <a:alpha val="40000"/>
                  </a:schemeClr>
                </a:outerShdw>
              </a:effectLst>
              <a:ea typeface="Microsoft YaHei" panose="020B0503020204020204" pitchFamily="34" charset="-122"/>
              <a:cs typeface="Calibri" panose="020F0502020204030204" pitchFamily="34" charset="0"/>
              <a:sym typeface="Arial" panose="020B0604020202020204" pitchFamily="34" charset="0"/>
            </a:endParaRPr>
          </a:p>
        </p:txBody>
      </p:sp>
      <p:sp>
        <p:nvSpPr>
          <p:cNvPr id="31" name="椭圆 7"/>
          <p:cNvSpPr/>
          <p:nvPr/>
        </p:nvSpPr>
        <p:spPr>
          <a:xfrm>
            <a:off x="2128520" y="5380673"/>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2" name="椭圆 8"/>
          <p:cNvSpPr/>
          <p:nvPr/>
        </p:nvSpPr>
        <p:spPr>
          <a:xfrm>
            <a:off x="1279525" y="3638550"/>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3" name="椭圆 10"/>
          <p:cNvSpPr/>
          <p:nvPr/>
        </p:nvSpPr>
        <p:spPr>
          <a:xfrm>
            <a:off x="244158" y="3206433"/>
            <a:ext cx="1035050" cy="103505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8" name="椭圆 12"/>
          <p:cNvSpPr/>
          <p:nvPr/>
        </p:nvSpPr>
        <p:spPr>
          <a:xfrm>
            <a:off x="2646998" y="6089015"/>
            <a:ext cx="322263" cy="32067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307" name="TextBox 13"/>
          <p:cNvSpPr txBox="1"/>
          <p:nvPr/>
        </p:nvSpPr>
        <p:spPr>
          <a:xfrm>
            <a:off x="2583180" y="1958975"/>
            <a:ext cx="8863965" cy="2461895"/>
          </a:xfrm>
          <a:prstGeom prst="rect">
            <a:avLst/>
          </a:prstGeom>
          <a:noFill/>
          <a:ln w="9525">
            <a:noFill/>
          </a:ln>
        </p:spPr>
        <p:txBody>
          <a:bodyPr wrap="square" lIns="0" tIns="0" rIns="0" bIns="0" anchor="t">
            <a:spAutoFit/>
          </a:bodyPr>
          <a:p>
            <a:pPr algn="l" defTabSz="1216025">
              <a:lnSpc>
                <a:spcPct val="160000"/>
              </a:lnSpc>
              <a:spcBef>
                <a:spcPct val="20000"/>
              </a:spcBef>
            </a:pPr>
            <a:r>
              <a:rPr lang="en-US" altLang="zh-CN" sz="2000" dirty="0">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rPr>
              <a:t>Đối với màu cấp 2, số lượng màu cũng như sự pha trộn tăng lên và không còn khá đơn giản như màu cấp 1 và đây là kết quả của sự pha trộn giữa 2 màu cơ bản với nhau. Cụ thể, có 3 màu cấp 2 như sau: màu tím (purple) được trộn từ màu xanh và màu đỏ, màu xanh lá cây (green) được trộn từ màu xanh và màu vàng, và màu cam (orange) được trộn từ màu vàng và màu đỏ.</a:t>
            </a:r>
            <a:endParaRPr lang="en-US" altLang="zh-CN" sz="2000" dirty="0">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endParaRPr>
          </a:p>
        </p:txBody>
      </p:sp>
      <p:sp>
        <p:nvSpPr>
          <p:cNvPr id="6" name="任意多边形 5"/>
          <p:cNvSpPr/>
          <p:nvPr/>
        </p:nvSpPr>
        <p:spPr>
          <a:xfrm rot="10800000">
            <a:off x="0" y="3940175"/>
            <a:ext cx="2582863" cy="2917825"/>
          </a:xfrm>
          <a:custGeom>
            <a:avLst/>
            <a:gdLst>
              <a:gd name="connsiteX0" fmla="*/ 464944 w 2582970"/>
              <a:gd name="connsiteY0" fmla="*/ 0 h 2918147"/>
              <a:gd name="connsiteX1" fmla="*/ 2582970 w 2582970"/>
              <a:gd name="connsiteY1" fmla="*/ 0 h 2918147"/>
              <a:gd name="connsiteX2" fmla="*/ 2582970 w 2582970"/>
              <a:gd name="connsiteY2" fmla="*/ 2698179 h 2918147"/>
              <a:gd name="connsiteX3" fmla="*/ 2566138 w 2582970"/>
              <a:gd name="connsiteY3" fmla="*/ 2708404 h 2918147"/>
              <a:gd name="connsiteX4" fmla="*/ 1737800 w 2582970"/>
              <a:gd name="connsiteY4" fmla="*/ 2918147 h 2918147"/>
              <a:gd name="connsiteX5" fmla="*/ 0 w 2582970"/>
              <a:gd name="connsiteY5" fmla="*/ 1180347 h 2918147"/>
              <a:gd name="connsiteX6" fmla="*/ 396829 w 2582970"/>
              <a:gd name="connsiteY6" fmla="*/ 74945 h 2918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2970" h="2918147">
                <a:moveTo>
                  <a:pt x="464944" y="0"/>
                </a:moveTo>
                <a:lnTo>
                  <a:pt x="2582970" y="0"/>
                </a:lnTo>
                <a:lnTo>
                  <a:pt x="2582970" y="2698179"/>
                </a:lnTo>
                <a:lnTo>
                  <a:pt x="2566138" y="2708404"/>
                </a:lnTo>
                <a:cubicBezTo>
                  <a:pt x="2319904" y="2842167"/>
                  <a:pt x="2037725" y="2918147"/>
                  <a:pt x="1737800" y="2918147"/>
                </a:cubicBezTo>
                <a:cubicBezTo>
                  <a:pt x="778040" y="2918147"/>
                  <a:pt x="0" y="2140107"/>
                  <a:pt x="0" y="1180347"/>
                </a:cubicBezTo>
                <a:cubicBezTo>
                  <a:pt x="0" y="760452"/>
                  <a:pt x="148922" y="375339"/>
                  <a:pt x="396829" y="74945"/>
                </a:cubicBezTo>
                <a:close/>
              </a:path>
            </a:pathLst>
          </a:cu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11"/>
          <p:cNvSpPr/>
          <p:nvPr/>
        </p:nvSpPr>
        <p:spPr>
          <a:xfrm>
            <a:off x="2306955" y="6222365"/>
            <a:ext cx="484188" cy="4841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8" name="文本框 5"/>
          <p:cNvSpPr txBox="1"/>
          <p:nvPr/>
        </p:nvSpPr>
        <p:spPr>
          <a:xfrm>
            <a:off x="386080" y="476250"/>
            <a:ext cx="5546725" cy="521970"/>
          </a:xfrm>
          <a:prstGeom prst="rect">
            <a:avLst/>
          </a:prstGeom>
          <a:noFill/>
          <a:ln w="9525">
            <a:noFill/>
          </a:ln>
        </p:spPr>
        <p:txBody>
          <a:bodyPr wrap="square" anchor="t">
            <a:spAutoFit/>
          </a:bodyPr>
          <a:p>
            <a:pPr defTabSz="914400"/>
            <a:r>
              <a:rPr lang="en-US" sz="2800" dirty="0">
                <a:solidFill>
                  <a:srgbClr val="404040"/>
                </a:solidFill>
                <a:cs typeface="Calibri" panose="020F0502020204030204" pitchFamily="34" charset="0"/>
                <a:sym typeface="+mn-ea"/>
              </a:rPr>
              <a:t>Nguyên Tắc Ràng Buộc ( Constraints )</a:t>
            </a:r>
            <a:endParaRPr lang="zh-CN" altLang="en-US" sz="2800" dirty="0">
              <a:solidFill>
                <a:srgbClr val="404040"/>
              </a:solidFill>
              <a:ea typeface="Calibri" panose="020F0502020204030204" pitchFamily="34" charset="0"/>
              <a:cs typeface="Calibri" panose="020F0502020204030204" pitchFamily="34" charset="0"/>
            </a:endParaRPr>
          </a:p>
        </p:txBody>
      </p:sp>
      <p:sp>
        <p:nvSpPr>
          <p:cNvPr id="9" name="椭圆 3"/>
          <p:cNvSpPr/>
          <p:nvPr/>
        </p:nvSpPr>
        <p:spPr>
          <a:xfrm>
            <a:off x="958533" y="1152843"/>
            <a:ext cx="922338" cy="922338"/>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0" name="Freeform 88"/>
          <p:cNvSpPr>
            <a:spLocks noEditPoints="1"/>
          </p:cNvSpPr>
          <p:nvPr/>
        </p:nvSpPr>
        <p:spPr bwMode="auto">
          <a:xfrm>
            <a:off x="1279208" y="1445260"/>
            <a:ext cx="327025" cy="338138"/>
          </a:xfrm>
          <a:custGeom>
            <a:avLst/>
            <a:gdLst>
              <a:gd name="T0" fmla="*/ 374 w 386"/>
              <a:gd name="T1" fmla="*/ 344 h 400"/>
              <a:gd name="T2" fmla="*/ 243 w 386"/>
              <a:gd name="T3" fmla="*/ 137 h 400"/>
              <a:gd name="T4" fmla="*/ 243 w 386"/>
              <a:gd name="T5" fmla="*/ 33 h 400"/>
              <a:gd name="T6" fmla="*/ 260 w 386"/>
              <a:gd name="T7" fmla="*/ 33 h 400"/>
              <a:gd name="T8" fmla="*/ 272 w 386"/>
              <a:gd name="T9" fmla="*/ 28 h 400"/>
              <a:gd name="T10" fmla="*/ 277 w 386"/>
              <a:gd name="T11" fmla="*/ 17 h 400"/>
              <a:gd name="T12" fmla="*/ 272 w 386"/>
              <a:gd name="T13" fmla="*/ 5 h 400"/>
              <a:gd name="T14" fmla="*/ 260 w 386"/>
              <a:gd name="T15" fmla="*/ 0 h 400"/>
              <a:gd name="T16" fmla="*/ 126 w 386"/>
              <a:gd name="T17" fmla="*/ 0 h 400"/>
              <a:gd name="T18" fmla="*/ 115 w 386"/>
              <a:gd name="T19" fmla="*/ 5 h 400"/>
              <a:gd name="T20" fmla="*/ 110 w 386"/>
              <a:gd name="T21" fmla="*/ 17 h 400"/>
              <a:gd name="T22" fmla="*/ 115 w 386"/>
              <a:gd name="T23" fmla="*/ 28 h 400"/>
              <a:gd name="T24" fmla="*/ 126 w 386"/>
              <a:gd name="T25" fmla="*/ 33 h 400"/>
              <a:gd name="T26" fmla="*/ 143 w 386"/>
              <a:gd name="T27" fmla="*/ 33 h 400"/>
              <a:gd name="T28" fmla="*/ 143 w 386"/>
              <a:gd name="T29" fmla="*/ 137 h 400"/>
              <a:gd name="T30" fmla="*/ 12 w 386"/>
              <a:gd name="T31" fmla="*/ 344 h 400"/>
              <a:gd name="T32" fmla="*/ 6 w 386"/>
              <a:gd name="T33" fmla="*/ 384 h 400"/>
              <a:gd name="T34" fmla="*/ 43 w 386"/>
              <a:gd name="T35" fmla="*/ 400 h 400"/>
              <a:gd name="T36" fmla="*/ 343 w 386"/>
              <a:gd name="T37" fmla="*/ 400 h 400"/>
              <a:gd name="T38" fmla="*/ 380 w 386"/>
              <a:gd name="T39" fmla="*/ 384 h 400"/>
              <a:gd name="T40" fmla="*/ 374 w 386"/>
              <a:gd name="T41" fmla="*/ 344 h 400"/>
              <a:gd name="T42" fmla="*/ 100 w 386"/>
              <a:gd name="T43" fmla="*/ 267 h 400"/>
              <a:gd name="T44" fmla="*/ 171 w 386"/>
              <a:gd name="T45" fmla="*/ 155 h 400"/>
              <a:gd name="T46" fmla="*/ 177 w 386"/>
              <a:gd name="T47" fmla="*/ 147 h 400"/>
              <a:gd name="T48" fmla="*/ 177 w 386"/>
              <a:gd name="T49" fmla="*/ 33 h 400"/>
              <a:gd name="T50" fmla="*/ 210 w 386"/>
              <a:gd name="T51" fmla="*/ 33 h 400"/>
              <a:gd name="T52" fmla="*/ 210 w 386"/>
              <a:gd name="T53" fmla="*/ 147 h 400"/>
              <a:gd name="T54" fmla="*/ 215 w 386"/>
              <a:gd name="T55" fmla="*/ 155 h 400"/>
              <a:gd name="T56" fmla="*/ 286 w 386"/>
              <a:gd name="T57" fmla="*/ 267 h 400"/>
              <a:gd name="T58" fmla="*/ 100 w 386"/>
              <a:gd name="T59" fmla="*/ 267 h 400"/>
              <a:gd name="T60" fmla="*/ 100 w 386"/>
              <a:gd name="T61" fmla="*/ 267 h 400"/>
              <a:gd name="T62" fmla="*/ 100 w 386"/>
              <a:gd name="T63" fmla="*/ 26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6" h="400">
                <a:moveTo>
                  <a:pt x="374" y="344"/>
                </a:moveTo>
                <a:cubicBezTo>
                  <a:pt x="243" y="137"/>
                  <a:pt x="243" y="137"/>
                  <a:pt x="243" y="137"/>
                </a:cubicBezTo>
                <a:cubicBezTo>
                  <a:pt x="243" y="33"/>
                  <a:pt x="243" y="33"/>
                  <a:pt x="243" y="33"/>
                </a:cubicBezTo>
                <a:cubicBezTo>
                  <a:pt x="260" y="33"/>
                  <a:pt x="260" y="33"/>
                  <a:pt x="260" y="33"/>
                </a:cubicBezTo>
                <a:cubicBezTo>
                  <a:pt x="264" y="33"/>
                  <a:pt x="268" y="32"/>
                  <a:pt x="272" y="28"/>
                </a:cubicBezTo>
                <a:cubicBezTo>
                  <a:pt x="275" y="25"/>
                  <a:pt x="277" y="21"/>
                  <a:pt x="277" y="17"/>
                </a:cubicBezTo>
                <a:cubicBezTo>
                  <a:pt x="277" y="12"/>
                  <a:pt x="275" y="8"/>
                  <a:pt x="272" y="5"/>
                </a:cubicBezTo>
                <a:cubicBezTo>
                  <a:pt x="268" y="2"/>
                  <a:pt x="264" y="0"/>
                  <a:pt x="260" y="0"/>
                </a:cubicBezTo>
                <a:cubicBezTo>
                  <a:pt x="126" y="0"/>
                  <a:pt x="126" y="0"/>
                  <a:pt x="126" y="0"/>
                </a:cubicBezTo>
                <a:cubicBezTo>
                  <a:pt x="122" y="0"/>
                  <a:pt x="118" y="2"/>
                  <a:pt x="115" y="5"/>
                </a:cubicBezTo>
                <a:cubicBezTo>
                  <a:pt x="111" y="8"/>
                  <a:pt x="110" y="12"/>
                  <a:pt x="110" y="17"/>
                </a:cubicBezTo>
                <a:cubicBezTo>
                  <a:pt x="110" y="21"/>
                  <a:pt x="111" y="25"/>
                  <a:pt x="115" y="28"/>
                </a:cubicBezTo>
                <a:cubicBezTo>
                  <a:pt x="118" y="32"/>
                  <a:pt x="122" y="33"/>
                  <a:pt x="126" y="33"/>
                </a:cubicBezTo>
                <a:cubicBezTo>
                  <a:pt x="143" y="33"/>
                  <a:pt x="143" y="33"/>
                  <a:pt x="143" y="33"/>
                </a:cubicBezTo>
                <a:cubicBezTo>
                  <a:pt x="143" y="137"/>
                  <a:pt x="143" y="137"/>
                  <a:pt x="143" y="137"/>
                </a:cubicBezTo>
                <a:cubicBezTo>
                  <a:pt x="12" y="344"/>
                  <a:pt x="12" y="344"/>
                  <a:pt x="12" y="344"/>
                </a:cubicBezTo>
                <a:cubicBezTo>
                  <a:pt x="2" y="360"/>
                  <a:pt x="0" y="373"/>
                  <a:pt x="6" y="384"/>
                </a:cubicBezTo>
                <a:cubicBezTo>
                  <a:pt x="12" y="395"/>
                  <a:pt x="25" y="400"/>
                  <a:pt x="43" y="400"/>
                </a:cubicBezTo>
                <a:cubicBezTo>
                  <a:pt x="343" y="400"/>
                  <a:pt x="343" y="400"/>
                  <a:pt x="343" y="400"/>
                </a:cubicBezTo>
                <a:cubicBezTo>
                  <a:pt x="362" y="400"/>
                  <a:pt x="374" y="395"/>
                  <a:pt x="380" y="384"/>
                </a:cubicBezTo>
                <a:cubicBezTo>
                  <a:pt x="386" y="373"/>
                  <a:pt x="384" y="360"/>
                  <a:pt x="374" y="344"/>
                </a:cubicBezTo>
                <a:close/>
                <a:moveTo>
                  <a:pt x="100" y="267"/>
                </a:moveTo>
                <a:cubicBezTo>
                  <a:pt x="171" y="155"/>
                  <a:pt x="171" y="155"/>
                  <a:pt x="171" y="155"/>
                </a:cubicBezTo>
                <a:cubicBezTo>
                  <a:pt x="177" y="147"/>
                  <a:pt x="177" y="147"/>
                  <a:pt x="177" y="147"/>
                </a:cubicBezTo>
                <a:cubicBezTo>
                  <a:pt x="177" y="33"/>
                  <a:pt x="177" y="33"/>
                  <a:pt x="177" y="33"/>
                </a:cubicBezTo>
                <a:cubicBezTo>
                  <a:pt x="210" y="33"/>
                  <a:pt x="210" y="33"/>
                  <a:pt x="210" y="33"/>
                </a:cubicBezTo>
                <a:cubicBezTo>
                  <a:pt x="210" y="147"/>
                  <a:pt x="210" y="147"/>
                  <a:pt x="210" y="147"/>
                </a:cubicBezTo>
                <a:cubicBezTo>
                  <a:pt x="215" y="155"/>
                  <a:pt x="215" y="155"/>
                  <a:pt x="215" y="155"/>
                </a:cubicBezTo>
                <a:cubicBezTo>
                  <a:pt x="286" y="267"/>
                  <a:pt x="286" y="267"/>
                  <a:pt x="286" y="267"/>
                </a:cubicBezTo>
                <a:lnTo>
                  <a:pt x="100" y="267"/>
                </a:lnTo>
                <a:close/>
                <a:moveTo>
                  <a:pt x="100" y="267"/>
                </a:moveTo>
                <a:cubicBezTo>
                  <a:pt x="100" y="267"/>
                  <a:pt x="100" y="267"/>
                  <a:pt x="100" y="267"/>
                </a:cubicBezTo>
              </a:path>
            </a:pathLst>
          </a:custGeom>
          <a:solidFill>
            <a:srgbClr val="02B3C5"/>
          </a:solidFill>
          <a:ln>
            <a:noFill/>
          </a:ln>
        </p:spPr>
        <p:txBody>
          <a:bodyPr vert="horz" wrap="square" lIns="60960" tIns="30480" rIns="60960" bIns="3048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0" cap="none" spc="0" normalizeH="0" baseline="0" noProof="0" smtClean="0">
              <a:ln>
                <a:noFill/>
              </a:ln>
              <a:solidFill>
                <a:prstClr val="black"/>
              </a:solidFill>
              <a:effectLst/>
              <a:uLnTx/>
              <a:uFillTx/>
              <a:latin typeface="+mn-lt"/>
              <a:ea typeface="Calibri" panose="020F0502020204030204" pitchFamily="34" charset="0"/>
              <a:cs typeface="Calibri" panose="020F0502020204030204" pitchFamily="34" charset="0"/>
            </a:endParaRPr>
          </a:p>
        </p:txBody>
      </p:sp>
      <p:sp>
        <p:nvSpPr>
          <p:cNvPr id="12" name="椭圆 7"/>
          <p:cNvSpPr/>
          <p:nvPr/>
        </p:nvSpPr>
        <p:spPr>
          <a:xfrm>
            <a:off x="2128520" y="5380673"/>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2646998" y="6089015"/>
            <a:ext cx="322263" cy="32067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pic>
        <p:nvPicPr>
          <p:cNvPr id="2" name="Content Placeholder 1" descr="bang-mau-tuong-phan-2.jpg "/>
          <p:cNvPicPr>
            <a:picLocks noChangeAspect="1"/>
          </p:cNvPicPr>
          <p:nvPr>
            <p:ph idx="1"/>
          </p:nvPr>
        </p:nvPicPr>
        <p:blipFill>
          <a:blip r:embed="rId1"/>
          <a:srcRect t="14165" b="8637"/>
          <a:stretch>
            <a:fillRect/>
          </a:stretch>
        </p:blipFill>
        <p:spPr>
          <a:xfrm>
            <a:off x="4989195" y="4521835"/>
            <a:ext cx="4051935" cy="2096135"/>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2307"/>
                                        </p:tgtEl>
                                        <p:attrNameLst>
                                          <p:attrName>style.visibility</p:attrName>
                                        </p:attrNameLst>
                                      </p:cBhvr>
                                      <p:to>
                                        <p:strVal val="visible"/>
                                      </p:to>
                                    </p:set>
                                    <p:anim to="" calcmode="lin" valueType="num">
                                      <p:cBhvr>
                                        <p:cTn id="7" dur="1" fill="hold"/>
                                        <p:tgtEl>
                                          <p:spTgt spid="12307"/>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07" grpId="0"/>
      <p:bldP spid="12307"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 name="任意多边形 5"/>
          <p:cNvSpPr/>
          <p:nvPr/>
        </p:nvSpPr>
        <p:spPr>
          <a:xfrm rot="10800000">
            <a:off x="0" y="3940175"/>
            <a:ext cx="2582863" cy="2917825"/>
          </a:xfrm>
          <a:custGeom>
            <a:avLst/>
            <a:gdLst>
              <a:gd name="connsiteX0" fmla="*/ 464944 w 2582970"/>
              <a:gd name="connsiteY0" fmla="*/ 0 h 2918147"/>
              <a:gd name="connsiteX1" fmla="*/ 2582970 w 2582970"/>
              <a:gd name="connsiteY1" fmla="*/ 0 h 2918147"/>
              <a:gd name="connsiteX2" fmla="*/ 2582970 w 2582970"/>
              <a:gd name="connsiteY2" fmla="*/ 2698179 h 2918147"/>
              <a:gd name="connsiteX3" fmla="*/ 2566138 w 2582970"/>
              <a:gd name="connsiteY3" fmla="*/ 2708404 h 2918147"/>
              <a:gd name="connsiteX4" fmla="*/ 1737800 w 2582970"/>
              <a:gd name="connsiteY4" fmla="*/ 2918147 h 2918147"/>
              <a:gd name="connsiteX5" fmla="*/ 0 w 2582970"/>
              <a:gd name="connsiteY5" fmla="*/ 1180347 h 2918147"/>
              <a:gd name="connsiteX6" fmla="*/ 396829 w 2582970"/>
              <a:gd name="connsiteY6" fmla="*/ 74945 h 2918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2970" h="2918147">
                <a:moveTo>
                  <a:pt x="464944" y="0"/>
                </a:moveTo>
                <a:lnTo>
                  <a:pt x="2582970" y="0"/>
                </a:lnTo>
                <a:lnTo>
                  <a:pt x="2582970" y="2698179"/>
                </a:lnTo>
                <a:lnTo>
                  <a:pt x="2566138" y="2708404"/>
                </a:lnTo>
                <a:cubicBezTo>
                  <a:pt x="2319904" y="2842167"/>
                  <a:pt x="2037725" y="2918147"/>
                  <a:pt x="1737800" y="2918147"/>
                </a:cubicBezTo>
                <a:cubicBezTo>
                  <a:pt x="778040" y="2918147"/>
                  <a:pt x="0" y="2140107"/>
                  <a:pt x="0" y="1180347"/>
                </a:cubicBezTo>
                <a:cubicBezTo>
                  <a:pt x="0" y="760452"/>
                  <a:pt x="148922" y="375339"/>
                  <a:pt x="396829" y="74945"/>
                </a:cubicBezTo>
                <a:close/>
              </a:path>
            </a:pathLst>
          </a:cu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6" name="椭圆 11"/>
          <p:cNvSpPr/>
          <p:nvPr/>
        </p:nvSpPr>
        <p:spPr>
          <a:xfrm>
            <a:off x="2306955" y="6222365"/>
            <a:ext cx="484188" cy="4841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7" name="文本框 5"/>
          <p:cNvSpPr txBox="1"/>
          <p:nvPr/>
        </p:nvSpPr>
        <p:spPr>
          <a:xfrm>
            <a:off x="386080" y="476250"/>
            <a:ext cx="5546725" cy="521970"/>
          </a:xfrm>
          <a:prstGeom prst="rect">
            <a:avLst/>
          </a:prstGeom>
          <a:noFill/>
          <a:ln w="9525">
            <a:noFill/>
          </a:ln>
        </p:spPr>
        <p:txBody>
          <a:bodyPr wrap="square" anchor="t">
            <a:spAutoFit/>
          </a:bodyPr>
          <a:p>
            <a:pPr defTabSz="914400"/>
            <a:r>
              <a:rPr lang="en-US" sz="2800" dirty="0">
                <a:solidFill>
                  <a:srgbClr val="404040"/>
                </a:solidFill>
                <a:cs typeface="Calibri" panose="020F0502020204030204" pitchFamily="34" charset="0"/>
                <a:sym typeface="+mn-ea"/>
              </a:rPr>
              <a:t>Nguyên Tắc Ràng Buộc ( Constraints )</a:t>
            </a:r>
            <a:endParaRPr lang="zh-CN" altLang="en-US" sz="2800" dirty="0">
              <a:solidFill>
                <a:srgbClr val="404040"/>
              </a:solidFill>
              <a:ea typeface="Calibri" panose="020F0502020204030204" pitchFamily="34" charset="0"/>
              <a:cs typeface="Calibri" panose="020F0502020204030204" pitchFamily="34" charset="0"/>
            </a:endParaRPr>
          </a:p>
        </p:txBody>
      </p:sp>
      <p:sp>
        <p:nvSpPr>
          <p:cNvPr id="28" name="椭圆 3"/>
          <p:cNvSpPr/>
          <p:nvPr/>
        </p:nvSpPr>
        <p:spPr>
          <a:xfrm>
            <a:off x="958533" y="1152843"/>
            <a:ext cx="922338" cy="922338"/>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9" name="Freeform 88"/>
          <p:cNvSpPr>
            <a:spLocks noEditPoints="1"/>
          </p:cNvSpPr>
          <p:nvPr/>
        </p:nvSpPr>
        <p:spPr bwMode="auto">
          <a:xfrm>
            <a:off x="1279208" y="1445260"/>
            <a:ext cx="327025" cy="338138"/>
          </a:xfrm>
          <a:custGeom>
            <a:avLst/>
            <a:gdLst>
              <a:gd name="T0" fmla="*/ 374 w 386"/>
              <a:gd name="T1" fmla="*/ 344 h 400"/>
              <a:gd name="T2" fmla="*/ 243 w 386"/>
              <a:gd name="T3" fmla="*/ 137 h 400"/>
              <a:gd name="T4" fmla="*/ 243 w 386"/>
              <a:gd name="T5" fmla="*/ 33 h 400"/>
              <a:gd name="T6" fmla="*/ 260 w 386"/>
              <a:gd name="T7" fmla="*/ 33 h 400"/>
              <a:gd name="T8" fmla="*/ 272 w 386"/>
              <a:gd name="T9" fmla="*/ 28 h 400"/>
              <a:gd name="T10" fmla="*/ 277 w 386"/>
              <a:gd name="T11" fmla="*/ 17 h 400"/>
              <a:gd name="T12" fmla="*/ 272 w 386"/>
              <a:gd name="T13" fmla="*/ 5 h 400"/>
              <a:gd name="T14" fmla="*/ 260 w 386"/>
              <a:gd name="T15" fmla="*/ 0 h 400"/>
              <a:gd name="T16" fmla="*/ 126 w 386"/>
              <a:gd name="T17" fmla="*/ 0 h 400"/>
              <a:gd name="T18" fmla="*/ 115 w 386"/>
              <a:gd name="T19" fmla="*/ 5 h 400"/>
              <a:gd name="T20" fmla="*/ 110 w 386"/>
              <a:gd name="T21" fmla="*/ 17 h 400"/>
              <a:gd name="T22" fmla="*/ 115 w 386"/>
              <a:gd name="T23" fmla="*/ 28 h 400"/>
              <a:gd name="T24" fmla="*/ 126 w 386"/>
              <a:gd name="T25" fmla="*/ 33 h 400"/>
              <a:gd name="T26" fmla="*/ 143 w 386"/>
              <a:gd name="T27" fmla="*/ 33 h 400"/>
              <a:gd name="T28" fmla="*/ 143 w 386"/>
              <a:gd name="T29" fmla="*/ 137 h 400"/>
              <a:gd name="T30" fmla="*/ 12 w 386"/>
              <a:gd name="T31" fmla="*/ 344 h 400"/>
              <a:gd name="T32" fmla="*/ 6 w 386"/>
              <a:gd name="T33" fmla="*/ 384 h 400"/>
              <a:gd name="T34" fmla="*/ 43 w 386"/>
              <a:gd name="T35" fmla="*/ 400 h 400"/>
              <a:gd name="T36" fmla="*/ 343 w 386"/>
              <a:gd name="T37" fmla="*/ 400 h 400"/>
              <a:gd name="T38" fmla="*/ 380 w 386"/>
              <a:gd name="T39" fmla="*/ 384 h 400"/>
              <a:gd name="T40" fmla="*/ 374 w 386"/>
              <a:gd name="T41" fmla="*/ 344 h 400"/>
              <a:gd name="T42" fmla="*/ 100 w 386"/>
              <a:gd name="T43" fmla="*/ 267 h 400"/>
              <a:gd name="T44" fmla="*/ 171 w 386"/>
              <a:gd name="T45" fmla="*/ 155 h 400"/>
              <a:gd name="T46" fmla="*/ 177 w 386"/>
              <a:gd name="T47" fmla="*/ 147 h 400"/>
              <a:gd name="T48" fmla="*/ 177 w 386"/>
              <a:gd name="T49" fmla="*/ 33 h 400"/>
              <a:gd name="T50" fmla="*/ 210 w 386"/>
              <a:gd name="T51" fmla="*/ 33 h 400"/>
              <a:gd name="T52" fmla="*/ 210 w 386"/>
              <a:gd name="T53" fmla="*/ 147 h 400"/>
              <a:gd name="T54" fmla="*/ 215 w 386"/>
              <a:gd name="T55" fmla="*/ 155 h 400"/>
              <a:gd name="T56" fmla="*/ 286 w 386"/>
              <a:gd name="T57" fmla="*/ 267 h 400"/>
              <a:gd name="T58" fmla="*/ 100 w 386"/>
              <a:gd name="T59" fmla="*/ 267 h 400"/>
              <a:gd name="T60" fmla="*/ 100 w 386"/>
              <a:gd name="T61" fmla="*/ 267 h 400"/>
              <a:gd name="T62" fmla="*/ 100 w 386"/>
              <a:gd name="T63" fmla="*/ 26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6" h="400">
                <a:moveTo>
                  <a:pt x="374" y="344"/>
                </a:moveTo>
                <a:cubicBezTo>
                  <a:pt x="243" y="137"/>
                  <a:pt x="243" y="137"/>
                  <a:pt x="243" y="137"/>
                </a:cubicBezTo>
                <a:cubicBezTo>
                  <a:pt x="243" y="33"/>
                  <a:pt x="243" y="33"/>
                  <a:pt x="243" y="33"/>
                </a:cubicBezTo>
                <a:cubicBezTo>
                  <a:pt x="260" y="33"/>
                  <a:pt x="260" y="33"/>
                  <a:pt x="260" y="33"/>
                </a:cubicBezTo>
                <a:cubicBezTo>
                  <a:pt x="264" y="33"/>
                  <a:pt x="268" y="32"/>
                  <a:pt x="272" y="28"/>
                </a:cubicBezTo>
                <a:cubicBezTo>
                  <a:pt x="275" y="25"/>
                  <a:pt x="277" y="21"/>
                  <a:pt x="277" y="17"/>
                </a:cubicBezTo>
                <a:cubicBezTo>
                  <a:pt x="277" y="12"/>
                  <a:pt x="275" y="8"/>
                  <a:pt x="272" y="5"/>
                </a:cubicBezTo>
                <a:cubicBezTo>
                  <a:pt x="268" y="2"/>
                  <a:pt x="264" y="0"/>
                  <a:pt x="260" y="0"/>
                </a:cubicBezTo>
                <a:cubicBezTo>
                  <a:pt x="126" y="0"/>
                  <a:pt x="126" y="0"/>
                  <a:pt x="126" y="0"/>
                </a:cubicBezTo>
                <a:cubicBezTo>
                  <a:pt x="122" y="0"/>
                  <a:pt x="118" y="2"/>
                  <a:pt x="115" y="5"/>
                </a:cubicBezTo>
                <a:cubicBezTo>
                  <a:pt x="111" y="8"/>
                  <a:pt x="110" y="12"/>
                  <a:pt x="110" y="17"/>
                </a:cubicBezTo>
                <a:cubicBezTo>
                  <a:pt x="110" y="21"/>
                  <a:pt x="111" y="25"/>
                  <a:pt x="115" y="28"/>
                </a:cubicBezTo>
                <a:cubicBezTo>
                  <a:pt x="118" y="32"/>
                  <a:pt x="122" y="33"/>
                  <a:pt x="126" y="33"/>
                </a:cubicBezTo>
                <a:cubicBezTo>
                  <a:pt x="143" y="33"/>
                  <a:pt x="143" y="33"/>
                  <a:pt x="143" y="33"/>
                </a:cubicBezTo>
                <a:cubicBezTo>
                  <a:pt x="143" y="137"/>
                  <a:pt x="143" y="137"/>
                  <a:pt x="143" y="137"/>
                </a:cubicBezTo>
                <a:cubicBezTo>
                  <a:pt x="12" y="344"/>
                  <a:pt x="12" y="344"/>
                  <a:pt x="12" y="344"/>
                </a:cubicBezTo>
                <a:cubicBezTo>
                  <a:pt x="2" y="360"/>
                  <a:pt x="0" y="373"/>
                  <a:pt x="6" y="384"/>
                </a:cubicBezTo>
                <a:cubicBezTo>
                  <a:pt x="12" y="395"/>
                  <a:pt x="25" y="400"/>
                  <a:pt x="43" y="400"/>
                </a:cubicBezTo>
                <a:cubicBezTo>
                  <a:pt x="343" y="400"/>
                  <a:pt x="343" y="400"/>
                  <a:pt x="343" y="400"/>
                </a:cubicBezTo>
                <a:cubicBezTo>
                  <a:pt x="362" y="400"/>
                  <a:pt x="374" y="395"/>
                  <a:pt x="380" y="384"/>
                </a:cubicBezTo>
                <a:cubicBezTo>
                  <a:pt x="386" y="373"/>
                  <a:pt x="384" y="360"/>
                  <a:pt x="374" y="344"/>
                </a:cubicBezTo>
                <a:close/>
                <a:moveTo>
                  <a:pt x="100" y="267"/>
                </a:moveTo>
                <a:cubicBezTo>
                  <a:pt x="171" y="155"/>
                  <a:pt x="171" y="155"/>
                  <a:pt x="171" y="155"/>
                </a:cubicBezTo>
                <a:cubicBezTo>
                  <a:pt x="177" y="147"/>
                  <a:pt x="177" y="147"/>
                  <a:pt x="177" y="147"/>
                </a:cubicBezTo>
                <a:cubicBezTo>
                  <a:pt x="177" y="33"/>
                  <a:pt x="177" y="33"/>
                  <a:pt x="177" y="33"/>
                </a:cubicBezTo>
                <a:cubicBezTo>
                  <a:pt x="210" y="33"/>
                  <a:pt x="210" y="33"/>
                  <a:pt x="210" y="33"/>
                </a:cubicBezTo>
                <a:cubicBezTo>
                  <a:pt x="210" y="147"/>
                  <a:pt x="210" y="147"/>
                  <a:pt x="210" y="147"/>
                </a:cubicBezTo>
                <a:cubicBezTo>
                  <a:pt x="215" y="155"/>
                  <a:pt x="215" y="155"/>
                  <a:pt x="215" y="155"/>
                </a:cubicBezTo>
                <a:cubicBezTo>
                  <a:pt x="286" y="267"/>
                  <a:pt x="286" y="267"/>
                  <a:pt x="286" y="267"/>
                </a:cubicBezTo>
                <a:lnTo>
                  <a:pt x="100" y="267"/>
                </a:lnTo>
                <a:close/>
                <a:moveTo>
                  <a:pt x="100" y="267"/>
                </a:moveTo>
                <a:cubicBezTo>
                  <a:pt x="100" y="267"/>
                  <a:pt x="100" y="267"/>
                  <a:pt x="100" y="267"/>
                </a:cubicBezTo>
              </a:path>
            </a:pathLst>
          </a:custGeom>
          <a:solidFill>
            <a:srgbClr val="02B3C5"/>
          </a:solidFill>
          <a:ln>
            <a:noFill/>
          </a:ln>
        </p:spPr>
        <p:txBody>
          <a:bodyPr vert="horz" wrap="square" lIns="60960" tIns="30480" rIns="60960" bIns="3048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0" cap="none" spc="0" normalizeH="0" baseline="0" noProof="0" smtClean="0">
              <a:ln>
                <a:noFill/>
              </a:ln>
              <a:solidFill>
                <a:prstClr val="black"/>
              </a:solidFill>
              <a:effectLst/>
              <a:uLnTx/>
              <a:uFillTx/>
              <a:latin typeface="+mn-lt"/>
              <a:ea typeface="Calibri" panose="020F0502020204030204" pitchFamily="34" charset="0"/>
              <a:cs typeface="Calibri" panose="020F0502020204030204" pitchFamily="34" charset="0"/>
            </a:endParaRPr>
          </a:p>
        </p:txBody>
      </p:sp>
      <p:sp>
        <p:nvSpPr>
          <p:cNvPr id="30" name="TextBox 13"/>
          <p:cNvSpPr txBox="1"/>
          <p:nvPr/>
        </p:nvSpPr>
        <p:spPr>
          <a:xfrm>
            <a:off x="2128520" y="1383665"/>
            <a:ext cx="2762250" cy="461645"/>
          </a:xfrm>
          <a:prstGeom prst="rect">
            <a:avLst/>
          </a:prstGeom>
          <a:noFill/>
          <a:ln w="9525">
            <a:noFill/>
          </a:ln>
        </p:spPr>
        <p:txBody>
          <a:bodyPr wrap="square" lIns="0" tIns="0" rIns="0" bIns="0" anchor="t">
            <a:spAutoFit/>
            <a:scene3d>
              <a:camera prst="orthographicFront"/>
              <a:lightRig rig="threePt" dir="t"/>
            </a:scene3d>
          </a:bodyPr>
          <a:p>
            <a:pPr defTabSz="1216025">
              <a:spcBef>
                <a:spcPct val="20000"/>
              </a:spcBef>
            </a:pPr>
            <a:r>
              <a:rPr lang="en-US" altLang="zh-CN" sz="3000" b="1" dirty="0">
                <a:solidFill>
                  <a:schemeClr val="tx1"/>
                </a:solidFill>
                <a:effectLst>
                  <a:outerShdw blurRad="38100" dist="19050" dir="2700000" algn="tl" rotWithShape="0">
                    <a:schemeClr val="dk1">
                      <a:alpha val="40000"/>
                    </a:schemeClr>
                  </a:outerShdw>
                </a:effectLst>
                <a:ea typeface="Microsoft YaHei" panose="020B0503020204020204" pitchFamily="34" charset="-122"/>
                <a:cs typeface="Calibri" panose="020F0502020204030204" pitchFamily="34" charset="0"/>
                <a:sym typeface="Arial" panose="020B0604020202020204" pitchFamily="34" charset="0"/>
              </a:rPr>
              <a:t>Các màu cấp 3</a:t>
            </a:r>
            <a:endParaRPr lang="en-US" altLang="zh-CN" sz="3000" b="1" dirty="0">
              <a:solidFill>
                <a:schemeClr val="tx1"/>
              </a:solidFill>
              <a:effectLst>
                <a:outerShdw blurRad="38100" dist="19050" dir="2700000" algn="tl" rotWithShape="0">
                  <a:schemeClr val="dk1">
                    <a:alpha val="40000"/>
                  </a:schemeClr>
                </a:outerShdw>
              </a:effectLst>
              <a:ea typeface="Microsoft YaHei" panose="020B0503020204020204" pitchFamily="34" charset="-122"/>
              <a:cs typeface="Calibri" panose="020F0502020204030204" pitchFamily="34" charset="0"/>
              <a:sym typeface="Arial" panose="020B0604020202020204" pitchFamily="34" charset="0"/>
            </a:endParaRPr>
          </a:p>
        </p:txBody>
      </p:sp>
      <p:sp>
        <p:nvSpPr>
          <p:cNvPr id="31" name="椭圆 7"/>
          <p:cNvSpPr/>
          <p:nvPr/>
        </p:nvSpPr>
        <p:spPr>
          <a:xfrm>
            <a:off x="2128520" y="5380673"/>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2" name="椭圆 8"/>
          <p:cNvSpPr/>
          <p:nvPr/>
        </p:nvSpPr>
        <p:spPr>
          <a:xfrm>
            <a:off x="1279525" y="3638550"/>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3" name="椭圆 10"/>
          <p:cNvSpPr/>
          <p:nvPr/>
        </p:nvSpPr>
        <p:spPr>
          <a:xfrm>
            <a:off x="244158" y="3206433"/>
            <a:ext cx="1035050" cy="103505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8" name="椭圆 12"/>
          <p:cNvSpPr/>
          <p:nvPr/>
        </p:nvSpPr>
        <p:spPr>
          <a:xfrm>
            <a:off x="2646998" y="6089015"/>
            <a:ext cx="322263" cy="32067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307" name="TextBox 13"/>
          <p:cNvSpPr txBox="1"/>
          <p:nvPr/>
        </p:nvSpPr>
        <p:spPr>
          <a:xfrm>
            <a:off x="2583180" y="1958975"/>
            <a:ext cx="8863965" cy="1969770"/>
          </a:xfrm>
          <a:prstGeom prst="rect">
            <a:avLst/>
          </a:prstGeom>
          <a:noFill/>
          <a:ln w="9525">
            <a:noFill/>
          </a:ln>
        </p:spPr>
        <p:txBody>
          <a:bodyPr wrap="square" lIns="0" tIns="0" rIns="0" bIns="0" anchor="t">
            <a:spAutoFit/>
          </a:bodyPr>
          <a:p>
            <a:pPr algn="l" defTabSz="1216025">
              <a:lnSpc>
                <a:spcPct val="160000"/>
              </a:lnSpc>
              <a:spcBef>
                <a:spcPct val="20000"/>
              </a:spcBef>
            </a:pPr>
            <a:r>
              <a:rPr lang="en-US" altLang="zh-CN" sz="2000" dirty="0">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rPr>
              <a:t>Màu cấp 3 cũng được tạo nên từ sự pha trộn giữa các màu trong bảng màu tương phản, bao gồm 6 màu. Cụ thể là: blue - green, yellow - green, red - violet, blue - violet, yellow - orange và red - orange. 6 màu này được pha trộn từ các màu cơ bản ở cấp 2. </a:t>
            </a:r>
            <a:endParaRPr lang="en-US" altLang="zh-CN" sz="2000" dirty="0">
              <a:latin typeface="Arial" panose="020B0604020202020204" pitchFamily="34" charset="0"/>
              <a:ea typeface="Microsoft YaHei" panose="020B0503020204020204" pitchFamily="34" charset="-122"/>
              <a:cs typeface="Arial" panose="020B0604020202020204" pitchFamily="34" charset="0"/>
              <a:sym typeface="Arial" panose="020B0604020202020204" pitchFamily="34" charset="0"/>
            </a:endParaRPr>
          </a:p>
        </p:txBody>
      </p:sp>
      <p:sp>
        <p:nvSpPr>
          <p:cNvPr id="6" name="任意多边形 5"/>
          <p:cNvSpPr/>
          <p:nvPr/>
        </p:nvSpPr>
        <p:spPr>
          <a:xfrm rot="10800000">
            <a:off x="0" y="3940175"/>
            <a:ext cx="2582863" cy="2917825"/>
          </a:xfrm>
          <a:custGeom>
            <a:avLst/>
            <a:gdLst>
              <a:gd name="connsiteX0" fmla="*/ 464944 w 2582970"/>
              <a:gd name="connsiteY0" fmla="*/ 0 h 2918147"/>
              <a:gd name="connsiteX1" fmla="*/ 2582970 w 2582970"/>
              <a:gd name="connsiteY1" fmla="*/ 0 h 2918147"/>
              <a:gd name="connsiteX2" fmla="*/ 2582970 w 2582970"/>
              <a:gd name="connsiteY2" fmla="*/ 2698179 h 2918147"/>
              <a:gd name="connsiteX3" fmla="*/ 2566138 w 2582970"/>
              <a:gd name="connsiteY3" fmla="*/ 2708404 h 2918147"/>
              <a:gd name="connsiteX4" fmla="*/ 1737800 w 2582970"/>
              <a:gd name="connsiteY4" fmla="*/ 2918147 h 2918147"/>
              <a:gd name="connsiteX5" fmla="*/ 0 w 2582970"/>
              <a:gd name="connsiteY5" fmla="*/ 1180347 h 2918147"/>
              <a:gd name="connsiteX6" fmla="*/ 396829 w 2582970"/>
              <a:gd name="connsiteY6" fmla="*/ 74945 h 2918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2970" h="2918147">
                <a:moveTo>
                  <a:pt x="464944" y="0"/>
                </a:moveTo>
                <a:lnTo>
                  <a:pt x="2582970" y="0"/>
                </a:lnTo>
                <a:lnTo>
                  <a:pt x="2582970" y="2698179"/>
                </a:lnTo>
                <a:lnTo>
                  <a:pt x="2566138" y="2708404"/>
                </a:lnTo>
                <a:cubicBezTo>
                  <a:pt x="2319904" y="2842167"/>
                  <a:pt x="2037725" y="2918147"/>
                  <a:pt x="1737800" y="2918147"/>
                </a:cubicBezTo>
                <a:cubicBezTo>
                  <a:pt x="778040" y="2918147"/>
                  <a:pt x="0" y="2140107"/>
                  <a:pt x="0" y="1180347"/>
                </a:cubicBezTo>
                <a:cubicBezTo>
                  <a:pt x="0" y="760452"/>
                  <a:pt x="148922" y="375339"/>
                  <a:pt x="396829" y="74945"/>
                </a:cubicBezTo>
                <a:close/>
              </a:path>
            </a:pathLst>
          </a:cu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11"/>
          <p:cNvSpPr/>
          <p:nvPr/>
        </p:nvSpPr>
        <p:spPr>
          <a:xfrm>
            <a:off x="2306955" y="6222365"/>
            <a:ext cx="484188" cy="4841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8" name="文本框 5"/>
          <p:cNvSpPr txBox="1"/>
          <p:nvPr/>
        </p:nvSpPr>
        <p:spPr>
          <a:xfrm>
            <a:off x="386080" y="476250"/>
            <a:ext cx="5546725" cy="521970"/>
          </a:xfrm>
          <a:prstGeom prst="rect">
            <a:avLst/>
          </a:prstGeom>
          <a:noFill/>
          <a:ln w="9525">
            <a:noFill/>
          </a:ln>
        </p:spPr>
        <p:txBody>
          <a:bodyPr wrap="square" anchor="t">
            <a:spAutoFit/>
          </a:bodyPr>
          <a:p>
            <a:pPr defTabSz="914400"/>
            <a:r>
              <a:rPr lang="en-US" sz="2800" dirty="0">
                <a:solidFill>
                  <a:srgbClr val="404040"/>
                </a:solidFill>
                <a:cs typeface="Calibri" panose="020F0502020204030204" pitchFamily="34" charset="0"/>
                <a:sym typeface="+mn-ea"/>
              </a:rPr>
              <a:t>Nguyên Tắc Ràng Buộc ( Constraints )</a:t>
            </a:r>
            <a:endParaRPr lang="zh-CN" altLang="en-US" sz="2800" dirty="0">
              <a:solidFill>
                <a:srgbClr val="404040"/>
              </a:solidFill>
              <a:ea typeface="Calibri" panose="020F0502020204030204" pitchFamily="34" charset="0"/>
              <a:cs typeface="Calibri" panose="020F0502020204030204" pitchFamily="34" charset="0"/>
            </a:endParaRPr>
          </a:p>
        </p:txBody>
      </p:sp>
      <p:sp>
        <p:nvSpPr>
          <p:cNvPr id="9" name="椭圆 3"/>
          <p:cNvSpPr/>
          <p:nvPr/>
        </p:nvSpPr>
        <p:spPr>
          <a:xfrm>
            <a:off x="958533" y="1152843"/>
            <a:ext cx="922338" cy="922338"/>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0" name="Freeform 88"/>
          <p:cNvSpPr>
            <a:spLocks noEditPoints="1"/>
          </p:cNvSpPr>
          <p:nvPr/>
        </p:nvSpPr>
        <p:spPr bwMode="auto">
          <a:xfrm>
            <a:off x="1279208" y="1445260"/>
            <a:ext cx="327025" cy="338138"/>
          </a:xfrm>
          <a:custGeom>
            <a:avLst/>
            <a:gdLst>
              <a:gd name="T0" fmla="*/ 374 w 386"/>
              <a:gd name="T1" fmla="*/ 344 h 400"/>
              <a:gd name="T2" fmla="*/ 243 w 386"/>
              <a:gd name="T3" fmla="*/ 137 h 400"/>
              <a:gd name="T4" fmla="*/ 243 w 386"/>
              <a:gd name="T5" fmla="*/ 33 h 400"/>
              <a:gd name="T6" fmla="*/ 260 w 386"/>
              <a:gd name="T7" fmla="*/ 33 h 400"/>
              <a:gd name="T8" fmla="*/ 272 w 386"/>
              <a:gd name="T9" fmla="*/ 28 h 400"/>
              <a:gd name="T10" fmla="*/ 277 w 386"/>
              <a:gd name="T11" fmla="*/ 17 h 400"/>
              <a:gd name="T12" fmla="*/ 272 w 386"/>
              <a:gd name="T13" fmla="*/ 5 h 400"/>
              <a:gd name="T14" fmla="*/ 260 w 386"/>
              <a:gd name="T15" fmla="*/ 0 h 400"/>
              <a:gd name="T16" fmla="*/ 126 w 386"/>
              <a:gd name="T17" fmla="*/ 0 h 400"/>
              <a:gd name="T18" fmla="*/ 115 w 386"/>
              <a:gd name="T19" fmla="*/ 5 h 400"/>
              <a:gd name="T20" fmla="*/ 110 w 386"/>
              <a:gd name="T21" fmla="*/ 17 h 400"/>
              <a:gd name="T22" fmla="*/ 115 w 386"/>
              <a:gd name="T23" fmla="*/ 28 h 400"/>
              <a:gd name="T24" fmla="*/ 126 w 386"/>
              <a:gd name="T25" fmla="*/ 33 h 400"/>
              <a:gd name="T26" fmla="*/ 143 w 386"/>
              <a:gd name="T27" fmla="*/ 33 h 400"/>
              <a:gd name="T28" fmla="*/ 143 w 386"/>
              <a:gd name="T29" fmla="*/ 137 h 400"/>
              <a:gd name="T30" fmla="*/ 12 w 386"/>
              <a:gd name="T31" fmla="*/ 344 h 400"/>
              <a:gd name="T32" fmla="*/ 6 w 386"/>
              <a:gd name="T33" fmla="*/ 384 h 400"/>
              <a:gd name="T34" fmla="*/ 43 w 386"/>
              <a:gd name="T35" fmla="*/ 400 h 400"/>
              <a:gd name="T36" fmla="*/ 343 w 386"/>
              <a:gd name="T37" fmla="*/ 400 h 400"/>
              <a:gd name="T38" fmla="*/ 380 w 386"/>
              <a:gd name="T39" fmla="*/ 384 h 400"/>
              <a:gd name="T40" fmla="*/ 374 w 386"/>
              <a:gd name="T41" fmla="*/ 344 h 400"/>
              <a:gd name="T42" fmla="*/ 100 w 386"/>
              <a:gd name="T43" fmla="*/ 267 h 400"/>
              <a:gd name="T44" fmla="*/ 171 w 386"/>
              <a:gd name="T45" fmla="*/ 155 h 400"/>
              <a:gd name="T46" fmla="*/ 177 w 386"/>
              <a:gd name="T47" fmla="*/ 147 h 400"/>
              <a:gd name="T48" fmla="*/ 177 w 386"/>
              <a:gd name="T49" fmla="*/ 33 h 400"/>
              <a:gd name="T50" fmla="*/ 210 w 386"/>
              <a:gd name="T51" fmla="*/ 33 h 400"/>
              <a:gd name="T52" fmla="*/ 210 w 386"/>
              <a:gd name="T53" fmla="*/ 147 h 400"/>
              <a:gd name="T54" fmla="*/ 215 w 386"/>
              <a:gd name="T55" fmla="*/ 155 h 400"/>
              <a:gd name="T56" fmla="*/ 286 w 386"/>
              <a:gd name="T57" fmla="*/ 267 h 400"/>
              <a:gd name="T58" fmla="*/ 100 w 386"/>
              <a:gd name="T59" fmla="*/ 267 h 400"/>
              <a:gd name="T60" fmla="*/ 100 w 386"/>
              <a:gd name="T61" fmla="*/ 267 h 400"/>
              <a:gd name="T62" fmla="*/ 100 w 386"/>
              <a:gd name="T63" fmla="*/ 26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6" h="400">
                <a:moveTo>
                  <a:pt x="374" y="344"/>
                </a:moveTo>
                <a:cubicBezTo>
                  <a:pt x="243" y="137"/>
                  <a:pt x="243" y="137"/>
                  <a:pt x="243" y="137"/>
                </a:cubicBezTo>
                <a:cubicBezTo>
                  <a:pt x="243" y="33"/>
                  <a:pt x="243" y="33"/>
                  <a:pt x="243" y="33"/>
                </a:cubicBezTo>
                <a:cubicBezTo>
                  <a:pt x="260" y="33"/>
                  <a:pt x="260" y="33"/>
                  <a:pt x="260" y="33"/>
                </a:cubicBezTo>
                <a:cubicBezTo>
                  <a:pt x="264" y="33"/>
                  <a:pt x="268" y="32"/>
                  <a:pt x="272" y="28"/>
                </a:cubicBezTo>
                <a:cubicBezTo>
                  <a:pt x="275" y="25"/>
                  <a:pt x="277" y="21"/>
                  <a:pt x="277" y="17"/>
                </a:cubicBezTo>
                <a:cubicBezTo>
                  <a:pt x="277" y="12"/>
                  <a:pt x="275" y="8"/>
                  <a:pt x="272" y="5"/>
                </a:cubicBezTo>
                <a:cubicBezTo>
                  <a:pt x="268" y="2"/>
                  <a:pt x="264" y="0"/>
                  <a:pt x="260" y="0"/>
                </a:cubicBezTo>
                <a:cubicBezTo>
                  <a:pt x="126" y="0"/>
                  <a:pt x="126" y="0"/>
                  <a:pt x="126" y="0"/>
                </a:cubicBezTo>
                <a:cubicBezTo>
                  <a:pt x="122" y="0"/>
                  <a:pt x="118" y="2"/>
                  <a:pt x="115" y="5"/>
                </a:cubicBezTo>
                <a:cubicBezTo>
                  <a:pt x="111" y="8"/>
                  <a:pt x="110" y="12"/>
                  <a:pt x="110" y="17"/>
                </a:cubicBezTo>
                <a:cubicBezTo>
                  <a:pt x="110" y="21"/>
                  <a:pt x="111" y="25"/>
                  <a:pt x="115" y="28"/>
                </a:cubicBezTo>
                <a:cubicBezTo>
                  <a:pt x="118" y="32"/>
                  <a:pt x="122" y="33"/>
                  <a:pt x="126" y="33"/>
                </a:cubicBezTo>
                <a:cubicBezTo>
                  <a:pt x="143" y="33"/>
                  <a:pt x="143" y="33"/>
                  <a:pt x="143" y="33"/>
                </a:cubicBezTo>
                <a:cubicBezTo>
                  <a:pt x="143" y="137"/>
                  <a:pt x="143" y="137"/>
                  <a:pt x="143" y="137"/>
                </a:cubicBezTo>
                <a:cubicBezTo>
                  <a:pt x="12" y="344"/>
                  <a:pt x="12" y="344"/>
                  <a:pt x="12" y="344"/>
                </a:cubicBezTo>
                <a:cubicBezTo>
                  <a:pt x="2" y="360"/>
                  <a:pt x="0" y="373"/>
                  <a:pt x="6" y="384"/>
                </a:cubicBezTo>
                <a:cubicBezTo>
                  <a:pt x="12" y="395"/>
                  <a:pt x="25" y="400"/>
                  <a:pt x="43" y="400"/>
                </a:cubicBezTo>
                <a:cubicBezTo>
                  <a:pt x="343" y="400"/>
                  <a:pt x="343" y="400"/>
                  <a:pt x="343" y="400"/>
                </a:cubicBezTo>
                <a:cubicBezTo>
                  <a:pt x="362" y="400"/>
                  <a:pt x="374" y="395"/>
                  <a:pt x="380" y="384"/>
                </a:cubicBezTo>
                <a:cubicBezTo>
                  <a:pt x="386" y="373"/>
                  <a:pt x="384" y="360"/>
                  <a:pt x="374" y="344"/>
                </a:cubicBezTo>
                <a:close/>
                <a:moveTo>
                  <a:pt x="100" y="267"/>
                </a:moveTo>
                <a:cubicBezTo>
                  <a:pt x="171" y="155"/>
                  <a:pt x="171" y="155"/>
                  <a:pt x="171" y="155"/>
                </a:cubicBezTo>
                <a:cubicBezTo>
                  <a:pt x="177" y="147"/>
                  <a:pt x="177" y="147"/>
                  <a:pt x="177" y="147"/>
                </a:cubicBezTo>
                <a:cubicBezTo>
                  <a:pt x="177" y="33"/>
                  <a:pt x="177" y="33"/>
                  <a:pt x="177" y="33"/>
                </a:cubicBezTo>
                <a:cubicBezTo>
                  <a:pt x="210" y="33"/>
                  <a:pt x="210" y="33"/>
                  <a:pt x="210" y="33"/>
                </a:cubicBezTo>
                <a:cubicBezTo>
                  <a:pt x="210" y="147"/>
                  <a:pt x="210" y="147"/>
                  <a:pt x="210" y="147"/>
                </a:cubicBezTo>
                <a:cubicBezTo>
                  <a:pt x="215" y="155"/>
                  <a:pt x="215" y="155"/>
                  <a:pt x="215" y="155"/>
                </a:cubicBezTo>
                <a:cubicBezTo>
                  <a:pt x="286" y="267"/>
                  <a:pt x="286" y="267"/>
                  <a:pt x="286" y="267"/>
                </a:cubicBezTo>
                <a:lnTo>
                  <a:pt x="100" y="267"/>
                </a:lnTo>
                <a:close/>
                <a:moveTo>
                  <a:pt x="100" y="267"/>
                </a:moveTo>
                <a:cubicBezTo>
                  <a:pt x="100" y="267"/>
                  <a:pt x="100" y="267"/>
                  <a:pt x="100" y="267"/>
                </a:cubicBezTo>
              </a:path>
            </a:pathLst>
          </a:custGeom>
          <a:solidFill>
            <a:srgbClr val="02B3C5"/>
          </a:solidFill>
          <a:ln>
            <a:noFill/>
          </a:ln>
        </p:spPr>
        <p:txBody>
          <a:bodyPr vert="horz" wrap="square" lIns="60960" tIns="30480" rIns="60960" bIns="3048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0" cap="none" spc="0" normalizeH="0" baseline="0" noProof="0" smtClean="0">
              <a:ln>
                <a:noFill/>
              </a:ln>
              <a:solidFill>
                <a:prstClr val="black"/>
              </a:solidFill>
              <a:effectLst/>
              <a:uLnTx/>
              <a:uFillTx/>
              <a:latin typeface="+mn-lt"/>
              <a:ea typeface="Calibri" panose="020F0502020204030204" pitchFamily="34" charset="0"/>
              <a:cs typeface="Calibri" panose="020F0502020204030204" pitchFamily="34" charset="0"/>
            </a:endParaRPr>
          </a:p>
        </p:txBody>
      </p:sp>
      <p:sp>
        <p:nvSpPr>
          <p:cNvPr id="12" name="椭圆 7"/>
          <p:cNvSpPr/>
          <p:nvPr/>
        </p:nvSpPr>
        <p:spPr>
          <a:xfrm>
            <a:off x="2128520" y="5380673"/>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2646998" y="6089015"/>
            <a:ext cx="322263" cy="32067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2307"/>
                                        </p:tgtEl>
                                        <p:attrNameLst>
                                          <p:attrName>style.visibility</p:attrName>
                                        </p:attrNameLst>
                                      </p:cBhvr>
                                      <p:to>
                                        <p:strVal val="visible"/>
                                      </p:to>
                                    </p:set>
                                    <p:anim to="" calcmode="lin" valueType="num">
                                      <p:cBhvr>
                                        <p:cTn id="7" dur="1" fill="hold"/>
                                        <p:tgtEl>
                                          <p:spTgt spid="12307"/>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07" grpId="0"/>
      <p:bldP spid="12307" grpId="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4830</Words>
  <Application>WPS Presentation</Application>
  <PresentationFormat/>
  <Paragraphs>121</Paragraphs>
  <Slides>16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16</vt:i4>
      </vt:variant>
    </vt:vector>
  </HeadingPairs>
  <TitlesOfParts>
    <vt:vector size="26" baseType="lpstr">
      <vt:lpstr>Arial</vt:lpstr>
      <vt:lpstr>SimSun</vt:lpstr>
      <vt:lpstr>Wingdings</vt:lpstr>
      <vt:lpstr>Calibri</vt:lpstr>
      <vt:lpstr>Times New Roman</vt:lpstr>
      <vt:lpstr>Microsoft YaHei</vt:lpstr>
      <vt:lpstr>Wingdings</vt:lpstr>
      <vt:lpstr>Arial Unicode MS</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Thanh Phong</cp:lastModifiedBy>
  <cp:revision>116</cp:revision>
  <dcterms:created xsi:type="dcterms:W3CDTF">2015-07-04T02:09:00Z</dcterms:created>
  <dcterms:modified xsi:type="dcterms:W3CDTF">2020-11-02T15:40:33Z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1033-11.2.0.9718</vt:lpwstr>
  </property>
</Properties>
</file>