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876" r:id="rId2"/>
    <p:sldId id="1090" r:id="rId3"/>
    <p:sldId id="759" r:id="rId4"/>
    <p:sldId id="1054" r:id="rId5"/>
    <p:sldId id="1091" r:id="rId6"/>
    <p:sldId id="1103" r:id="rId7"/>
    <p:sldId id="1056" r:id="rId8"/>
    <p:sldId id="1058" r:id="rId9"/>
    <p:sldId id="1092" r:id="rId10"/>
    <p:sldId id="1093" r:id="rId11"/>
    <p:sldId id="1094" r:id="rId12"/>
    <p:sldId id="1061" r:id="rId13"/>
    <p:sldId id="1095" r:id="rId14"/>
    <p:sldId id="1096" r:id="rId15"/>
    <p:sldId id="1097" r:id="rId16"/>
    <p:sldId id="1098" r:id="rId17"/>
    <p:sldId id="1099" r:id="rId18"/>
    <p:sldId id="1063" r:id="rId19"/>
    <p:sldId id="1064" r:id="rId20"/>
    <p:sldId id="1100" r:id="rId21"/>
    <p:sldId id="1104" r:id="rId22"/>
    <p:sldId id="1105" r:id="rId23"/>
    <p:sldId id="957" r:id="rId24"/>
    <p:sldId id="958" r:id="rId25"/>
    <p:sldId id="1102" r:id="rId26"/>
    <p:sldId id="1106" r:id="rId27"/>
    <p:sldId id="1107" r:id="rId28"/>
    <p:sldId id="1101" r:id="rId29"/>
    <p:sldId id="1089" r:id="rId30"/>
    <p:sldId id="874" r:id="rId31"/>
    <p:sldId id="291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 varScale="1">
        <p:scale>
          <a:sx n="108" d="100"/>
          <a:sy n="108" d="100"/>
        </p:scale>
        <p:origin x="1674" y="7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07-Jun-20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xmlns="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xmlns="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xmlns="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xmlns="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5114</TotalTime>
  <Words>2705</Words>
  <Application>Microsoft Office PowerPoint</Application>
  <PresentationFormat>On-screen Show (16:9)</PresentationFormat>
  <Paragraphs>433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Times New Roman</vt:lpstr>
      <vt:lpstr>Wingdings</vt:lpstr>
      <vt:lpstr>Default Theme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AutoBVT</cp:lastModifiedBy>
  <cp:revision>222</cp:revision>
  <dcterms:created xsi:type="dcterms:W3CDTF">2019-10-18T06:21:22Z</dcterms:created>
  <dcterms:modified xsi:type="dcterms:W3CDTF">2020-06-07T06:54:06Z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