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1169" r:id="rId30"/>
    <p:sldId id="1170" r:id="rId31"/>
    <p:sldId id="1106" r:id="rId32"/>
    <p:sldId id="1171" r:id="rId33"/>
    <p:sldId id="1172" r:id="rId34"/>
    <p:sldId id="1174" r:id="rId35"/>
    <p:sldId id="1173" r:id="rId36"/>
    <p:sldId id="1184" r:id="rId37"/>
    <p:sldId id="1107" r:id="rId38"/>
    <p:sldId id="1175" r:id="rId39"/>
    <p:sldId id="1176" r:id="rId40"/>
    <p:sldId id="1177" r:id="rId41"/>
    <p:sldId id="1185" r:id="rId42"/>
    <p:sldId id="1104" r:id="rId43"/>
    <p:sldId id="1178" r:id="rId44"/>
    <p:sldId id="1179" r:id="rId45"/>
    <p:sldId id="1180" r:id="rId46"/>
    <p:sldId id="1181" r:id="rId47"/>
    <p:sldId id="1182" r:id="rId48"/>
    <p:sldId id="1064" r:id="rId49"/>
    <p:sldId id="1065" r:id="rId50"/>
    <p:sldId id="958" r:id="rId51"/>
    <p:sldId id="1183" r:id="rId52"/>
    <p:sldId id="874"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8" autoAdjust="0"/>
    <p:restoredTop sz="84371" autoAdjust="0"/>
  </p:normalViewPr>
  <p:slideViewPr>
    <p:cSldViewPr snapToGrid="0" showGuides="1">
      <p:cViewPr varScale="1">
        <p:scale>
          <a:sx n="129" d="100"/>
          <a:sy n="129" d="100"/>
        </p:scale>
        <p:origin x="1278"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07-Jun-20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12: IPv6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2 – Double Colon</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xmlns=""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xmlns="" val="3729139006"/>
                    </a:ext>
                  </a:extLst>
                </a:gridCol>
                <a:gridCol w="4653970">
                  <a:extLst>
                    <a:ext uri="{9D8B030D-6E8A-4147-A177-3AD203B41FA5}">
                      <a16:colId xmlns:a16="http://schemas.microsoft.com/office/drawing/2014/main" xmlns=""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xmlns=""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xmlns=""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xmlns=""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Unicast, Multicast, Anycast</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Prefix Length</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xmlns=""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xmlns=""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xmlns=""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xmlns=""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xmlns=""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GUA Structure</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xmlns=""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Types</a:t>
            </a:r>
            <a:r>
              <a:rPr lang="en-US" dirty="0"/>
              <a:t/>
            </a:r>
            <a:br>
              <a:rPr lang="en-US" dirty="0"/>
            </a:br>
            <a:r>
              <a:rPr lang="en-US" sz="2400" dirty="0"/>
              <a:t>IPv6 LLA</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xmlns=""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xmlns=""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xmlns=""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xmlns="" val="1523797708"/>
                    </a:ext>
                  </a:extLst>
                </a:gridCol>
                <a:gridCol w="3728181">
                  <a:extLst>
                    <a:ext uri="{9D8B030D-6E8A-4147-A177-3AD203B41FA5}">
                      <a16:colId xmlns:a16="http://schemas.microsoft.com/office/drawing/2014/main" xmlns=""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xmlns=""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xmlns=""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xmlns=""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xmlns=""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xmlns=""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xmlns=""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xmlns=""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xmlns=""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r>
              <a:rPr lang="en-US" dirty="0"/>
              <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xmlns=""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xmlns=""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RS and RA Messages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1: SLAAC</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xmlns=""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Method 3: Stateful DHCPv6</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xmlns=""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xmlns=""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EUI-64 Process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50"/>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graphicFrame>
        <p:nvGraphicFramePr>
          <p:cNvPr id="7" name="Content Placeholder 6">
            <a:extLst>
              <a:ext uri="{FF2B5EF4-FFF2-40B4-BE49-F238E27FC236}">
                <a16:creationId xmlns:a16="http://schemas.microsoft.com/office/drawing/2014/main" xmlns="" id="{AAD66462-6C30-4680-B48A-2A6E24F7168D}"/>
              </a:ext>
            </a:extLst>
          </p:cNvPr>
          <p:cNvGraphicFramePr>
            <a:graphicFrameLocks/>
          </p:cNvGraphicFramePr>
          <p:nvPr>
            <p:extLst>
              <p:ext uri="{D42A27DB-BD31-4B8C-83A1-F6EECF244321}">
                <p14:modId xmlns:p14="http://schemas.microsoft.com/office/powerpoint/2010/main" val="2596222963"/>
              </p:ext>
            </p:extLst>
          </p:nvPr>
        </p:nvGraphicFramePr>
        <p:xfrm>
          <a:off x="798511" y="3180385"/>
          <a:ext cx="3198941" cy="518160"/>
        </p:xfrm>
        <a:graphic>
          <a:graphicData uri="http://schemas.openxmlformats.org/drawingml/2006/table">
            <a:tbl>
              <a:tblPr firstRow="1" bandRow="1">
                <a:tableStyleId>{5C22544A-7EE6-4342-B048-85BDC9FD1C3A}</a:tableStyleId>
              </a:tblPr>
              <a:tblGrid>
                <a:gridCol w="1592083">
                  <a:extLst>
                    <a:ext uri="{9D8B030D-6E8A-4147-A177-3AD203B41FA5}">
                      <a16:colId xmlns:a16="http://schemas.microsoft.com/office/drawing/2014/main" xmlns="" val="3729139006"/>
                    </a:ext>
                  </a:extLst>
                </a:gridCol>
                <a:gridCol w="1606858">
                  <a:extLst>
                    <a:ext uri="{9D8B030D-6E8A-4147-A177-3AD203B41FA5}">
                      <a16:colId xmlns:a16="http://schemas.microsoft.com/office/drawing/2014/main" xmlns="" val="1988913492"/>
                    </a:ext>
                  </a:extLst>
                </a:gridCol>
              </a:tblGrid>
              <a:tr h="0">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xmlns=""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xmlns=""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xmlns=""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xmlns=""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xmlns="" val="1523797708"/>
                    </a:ext>
                  </a:extLst>
                </a:gridCol>
                <a:gridCol w="4365178">
                  <a:extLst>
                    <a:ext uri="{9D8B030D-6E8A-4147-A177-3AD203B41FA5}">
                      <a16:colId xmlns:a16="http://schemas.microsoft.com/office/drawing/2014/main" xmlns=""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xmlns=""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xmlns=""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xmlns=""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r>
              <a:rPr lang="en-US" dirty="0"/>
              <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xmlns=""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xmlns=""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xmlns=""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xmlns=""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Windows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xmlns=""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xmlns=""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xmlns=""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xmlns=""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xmlns=""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xmlns=""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r>
              <a:rPr lang="en-US" dirty="0"/>
              <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xmlns=""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Configure IPv6 Addressing</a:t>
            </a:r>
          </a:p>
        </p:txBody>
      </p:sp>
      <p:sp>
        <p:nvSpPr>
          <p:cNvPr id="5" name="Rectangle 6">
            <a:extLst>
              <a:ext uri="{FF2B5EF4-FFF2-40B4-BE49-F238E27FC236}">
                <a16:creationId xmlns:a16="http://schemas.microsoft.com/office/drawing/2014/main" xmlns=""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xmlns=""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Multicast Addresses</a:t>
            </a:r>
            <a:r>
              <a:rPr lang="en-US" dirty="0"/>
              <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xmlns=""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xmlns=""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xmlns=""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Subnetting Example</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xmlns=""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IPv6 Subnet Allocation</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xmlns=""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xmlns=""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Subnet an IPv6 Network</a:t>
            </a:r>
            <a:r>
              <a:rPr lang="en-US" dirty="0"/>
              <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xmlns=""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xmlns=""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2.9 Module 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33862"/>
            <a:ext cx="9144000" cy="592921"/>
          </a:xfrm>
        </p:spPr>
        <p:txBody>
          <a:bodyPr/>
          <a:lstStyle/>
          <a:p>
            <a:r>
              <a:rPr lang="en-US" altLang="en-US" sz="1600" dirty="0"/>
              <a:t>Module Practice and Quiz</a:t>
            </a:r>
            <a:br>
              <a:rPr lang="en-US" altLang="en-US" sz="1600" dirty="0"/>
            </a:br>
            <a:r>
              <a:rPr lang="en-US" altLang="en-US" dirty="0"/>
              <a:t>Packet Tracer – Implement a Subnetted IPv6 Addressing Scheme</a:t>
            </a:r>
          </a:p>
        </p:txBody>
      </p:sp>
      <p:sp>
        <p:nvSpPr>
          <p:cNvPr id="5" name="Rectangle 6">
            <a:extLst>
              <a:ext uri="{FF2B5EF4-FFF2-40B4-BE49-F238E27FC236}">
                <a16:creationId xmlns:a16="http://schemas.microsoft.com/office/drawing/2014/main" xmlns=""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Packet 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10519"/>
          </a:xfrm>
        </p:spPr>
        <p:txBody>
          <a:bodyPr/>
          <a:lstStyle/>
          <a:p>
            <a:r>
              <a:rPr lang="en-US" altLang="en-US" sz="1600" dirty="0"/>
              <a:t>Module Practice and Quiz</a:t>
            </a:r>
            <a:r>
              <a:rPr lang="en-US" altLang="en-US" dirty="0"/>
              <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xmlns="" id="{90913010-55BD-654E-8C45-7CAB421D7CC5}"/>
              </a:ext>
            </a:extLst>
          </p:cNvPr>
          <p:cNvSpPr>
            <a:spLocks noGrp="1" noChangeArrowheads="1"/>
          </p:cNvSpPr>
          <p:nvPr>
            <p:ph idx="1"/>
          </p:nvPr>
        </p:nvSpPr>
        <p:spPr>
          <a:xfrm>
            <a:off x="179882" y="1034322"/>
            <a:ext cx="8649325" cy="3522688"/>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Need for IPv6</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xmlns=""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xmlns=""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WLAN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xmlns="" id="{F2480B83-AF5E-4A70-B69B-F1E3A8FAC758}"/>
              </a:ext>
            </a:extLst>
          </p:cNvPr>
          <p:cNvGraphicFramePr>
            <a:graphicFrameLocks noGrp="1"/>
          </p:cNvGraphicFramePr>
          <p:nvPr>
            <p:ph idx="1"/>
            <p:extLst>
              <p:ext uri="{D42A27DB-BD31-4B8C-83A1-F6EECF244321}">
                <p14:modId xmlns:p14="http://schemas.microsoft.com/office/powerpoint/2010/main" val="2200762915"/>
              </p:ext>
            </p:extLst>
          </p:nvPr>
        </p:nvGraphicFramePr>
        <p:xfrm>
          <a:off x="99152" y="798513"/>
          <a:ext cx="3425283" cy="2286000"/>
        </p:xfrm>
        <a:graphic>
          <a:graphicData uri="http://schemas.openxmlformats.org/drawingml/2006/table">
            <a:tbl>
              <a:tblPr firstRow="1" bandRow="1">
                <a:tableStyleId>{F5AB1C69-6EDB-4FF4-983F-18BD219EF322}</a:tableStyleId>
              </a:tblPr>
              <a:tblGrid>
                <a:gridCol w="3425283">
                  <a:extLst>
                    <a:ext uri="{9D8B030D-6E8A-4147-A177-3AD203B41FA5}">
                      <a16:colId xmlns:a16="http://schemas.microsoft.com/office/drawing/2014/main" xmlns="" val="3270854437"/>
                    </a:ext>
                  </a:extLst>
                </a:gridCol>
              </a:tblGrid>
              <a:tr h="370840">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IPv4 Issues</a:t>
            </a:r>
            <a:r>
              <a:rPr lang="en-US" dirty="0"/>
              <a:t/>
            </a:r>
            <a:br>
              <a:rPr lang="en-US" dirty="0"/>
            </a:br>
            <a:r>
              <a:rPr lang="en-US" sz="2400" dirty="0"/>
              <a:t>IPv4 and IPv6 Coexistence</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xmlns=""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IPv6 Addressing Formats</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IPv6 Address Representation</a:t>
            </a:r>
            <a:r>
              <a:rPr lang="en-US" dirty="0"/>
              <a:t/>
            </a:r>
            <a:br>
              <a:rPr lang="en-US" dirty="0"/>
            </a:br>
            <a:r>
              <a:rPr lang="en-US" sz="2400" dirty="0"/>
              <a:t>Rule 1 – Omit Leading Zero</a:t>
            </a:r>
          </a:p>
        </p:txBody>
      </p:sp>
      <p:sp>
        <p:nvSpPr>
          <p:cNvPr id="4" name="Content Placeholder 3">
            <a:extLst>
              <a:ext uri="{FF2B5EF4-FFF2-40B4-BE49-F238E27FC236}">
                <a16:creationId xmlns:a16="http://schemas.microsoft.com/office/drawing/2014/main" xmlns=""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xmlns=""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xmlns="" val="3729139006"/>
                    </a:ext>
                  </a:extLst>
                </a:gridCol>
                <a:gridCol w="4653970">
                  <a:extLst>
                    <a:ext uri="{9D8B030D-6E8A-4147-A177-3AD203B41FA5}">
                      <a16:colId xmlns:a16="http://schemas.microsoft.com/office/drawing/2014/main" xmlns=""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xmlns=""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xmlns=""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xmlns=""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12211</TotalTime>
  <Words>4614</Words>
  <Application>Microsoft Office PowerPoint</Application>
  <PresentationFormat>On-screen Show (16:9)</PresentationFormat>
  <Paragraphs>552</Paragraphs>
  <Slides>53</Slides>
  <Notes>53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Module Practice and Quiz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Module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Module Practice and Quiz</vt:lpstr>
      <vt:lpstr>Module Practice and Quiz Packet Tracer – Implement a Subnetted IPv6 Addressing Scheme</vt:lpstr>
      <vt:lpstr>Module Practice and Quiz Lab – Configure IPv6 Addresses on Network Devices</vt:lpstr>
      <vt:lpstr>Module Practice and Quiz What did I learn in this module?</vt:lpstr>
      <vt:lpstr>Module Practice and Quiz What did I learn in this module? (Cont.)</vt:lpstr>
      <vt:lpstr>Module 12: WLAN Concepts New Terms and Commands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AutoBVT</cp:lastModifiedBy>
  <cp:revision>391</cp:revision>
  <dcterms:created xsi:type="dcterms:W3CDTF">2019-10-18T06:21:22Z</dcterms:created>
  <dcterms:modified xsi:type="dcterms:W3CDTF">2020-06-07T06:56:17Z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