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6.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876" r:id="rId2"/>
    <p:sldId id="925" r:id="rId3"/>
    <p:sldId id="1058" r:id="rId4"/>
    <p:sldId id="759" r:id="rId5"/>
    <p:sldId id="628" r:id="rId6"/>
    <p:sldId id="926" r:id="rId7"/>
    <p:sldId id="1059" r:id="rId8"/>
    <p:sldId id="1060" r:id="rId9"/>
    <p:sldId id="1061" r:id="rId10"/>
    <p:sldId id="1062" r:id="rId11"/>
    <p:sldId id="1063" r:id="rId12"/>
    <p:sldId id="1064" r:id="rId13"/>
    <p:sldId id="1065" r:id="rId14"/>
    <p:sldId id="1067" r:id="rId15"/>
    <p:sldId id="1068" r:id="rId16"/>
    <p:sldId id="1069" r:id="rId17"/>
    <p:sldId id="927" r:id="rId18"/>
    <p:sldId id="788" r:id="rId19"/>
    <p:sldId id="1070" r:id="rId20"/>
    <p:sldId id="1071" r:id="rId21"/>
    <p:sldId id="886" r:id="rId22"/>
    <p:sldId id="936" r:id="rId23"/>
    <p:sldId id="1072" r:id="rId24"/>
    <p:sldId id="1074" r:id="rId25"/>
    <p:sldId id="1075" r:id="rId26"/>
    <p:sldId id="1076" r:id="rId27"/>
    <p:sldId id="942" r:id="rId28"/>
    <p:sldId id="957" r:id="rId29"/>
    <p:sldId id="1078" r:id="rId30"/>
    <p:sldId id="1080" r:id="rId31"/>
    <p:sldId id="1079" r:id="rId32"/>
    <p:sldId id="1081" r:id="rId33"/>
    <p:sldId id="952" r:id="rId34"/>
    <p:sldId id="966" r:id="rId35"/>
    <p:sldId id="1082" r:id="rId36"/>
    <p:sldId id="1083" r:id="rId37"/>
    <p:sldId id="1085" r:id="rId38"/>
    <p:sldId id="1086" r:id="rId39"/>
    <p:sldId id="1087" r:id="rId40"/>
    <p:sldId id="980" r:id="rId41"/>
    <p:sldId id="981" r:id="rId42"/>
    <p:sldId id="1088" r:id="rId43"/>
    <p:sldId id="1090" r:id="rId44"/>
    <p:sldId id="1091" r:id="rId45"/>
    <p:sldId id="1092" r:id="rId46"/>
    <p:sldId id="995" r:id="rId47"/>
    <p:sldId id="996" r:id="rId48"/>
    <p:sldId id="1095" r:id="rId49"/>
    <p:sldId id="1096" r:id="rId50"/>
    <p:sldId id="1097" r:id="rId51"/>
    <p:sldId id="1102" r:id="rId52"/>
    <p:sldId id="1098" r:id="rId53"/>
    <p:sldId id="1099" r:id="rId54"/>
    <p:sldId id="1100" r:id="rId55"/>
    <p:sldId id="1105" r:id="rId56"/>
    <p:sldId id="1101" r:id="rId57"/>
    <p:sldId id="1128" r:id="rId58"/>
    <p:sldId id="1127" r:id="rId59"/>
    <p:sldId id="1129" r:id="rId60"/>
    <p:sldId id="1103" r:id="rId61"/>
    <p:sldId id="1104" r:id="rId62"/>
    <p:sldId id="1021" r:id="rId63"/>
    <p:sldId id="1107" r:id="rId64"/>
    <p:sldId id="1108" r:id="rId65"/>
    <p:sldId id="1111" r:id="rId66"/>
    <p:sldId id="1122" r:id="rId67"/>
    <p:sldId id="112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130" d="100"/>
          <a:sy n="130" d="100"/>
        </p:scale>
        <p:origin x="1488" y="10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07-Jun-20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r>
              <a:rPr lang="en-US" altLang="en-US" dirty="0"/>
              <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xmlns="" val="20000"/>
                    </a:ext>
                  </a:extLst>
                </a:gridCol>
                <a:gridCol w="4223656">
                  <a:extLst>
                    <a:ext uri="{9D8B030D-6E8A-4147-A177-3AD203B41FA5}">
                      <a16:colId xmlns:a16="http://schemas.microsoft.com/office/drawing/2014/main" xmlns=""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xmlns=""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xmlns=""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xmlns=""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xmlns=""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xmlns=""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r>
              <a:rPr lang="en-US" altLang="en-US" dirty="0"/>
              <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xmlns="" val="20000"/>
                    </a:ext>
                  </a:extLst>
                </a:gridCol>
                <a:gridCol w="5965372">
                  <a:extLst>
                    <a:ext uri="{9D8B030D-6E8A-4147-A177-3AD203B41FA5}">
                      <a16:colId xmlns:a16="http://schemas.microsoft.com/office/drawing/2014/main" xmlns=""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xmlns=""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xmlns=""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xmlns=""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xmlns=""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xmlns=""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xmlns=""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xmlns=""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93445"/>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xmlns="" val="20000"/>
                    </a:ext>
                  </a:extLst>
                </a:gridCol>
                <a:gridCol w="5511627">
                  <a:extLst>
                    <a:ext uri="{9D8B030D-6E8A-4147-A177-3AD203B41FA5}">
                      <a16:colId xmlns:a16="http://schemas.microsoft.com/office/drawing/2014/main" xmlns=""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r>
              <a:rPr lang="en-US" altLang="en-US" dirty="0"/>
              <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xmlns="" val="20000"/>
                    </a:ext>
                  </a:extLst>
                </a:gridCol>
                <a:gridCol w="6226628">
                  <a:extLst>
                    <a:ext uri="{9D8B030D-6E8A-4147-A177-3AD203B41FA5}">
                      <a16:colId xmlns:a16="http://schemas.microsoft.com/office/drawing/2014/main" xmlns=""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xmlns=""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xmlns=""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xmlns=""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xmlns=""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xmlns=""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r>
              <a:rPr lang="en-US" altLang="en-US" dirty="0"/>
              <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xmlns="" val="20000"/>
                    </a:ext>
                  </a:extLst>
                </a:gridCol>
                <a:gridCol w="6539823">
                  <a:extLst>
                    <a:ext uri="{9D8B030D-6E8A-4147-A177-3AD203B41FA5}">
                      <a16:colId xmlns:a16="http://schemas.microsoft.com/office/drawing/2014/main" xmlns=""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xmlns=""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xmlns=""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xmlns=""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xmlns=""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xmlns=""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xmlns=""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xmlns=""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r>
              <a:rPr lang="en-US" altLang="en-US" dirty="0"/>
              <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xmlns="" val="20000"/>
                    </a:ext>
                  </a:extLst>
                </a:gridCol>
                <a:gridCol w="6529738">
                  <a:extLst>
                    <a:ext uri="{9D8B030D-6E8A-4147-A177-3AD203B41FA5}">
                      <a16:colId xmlns:a16="http://schemas.microsoft.com/office/drawing/2014/main" xmlns=""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xmlns=""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xmlns=""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xmlns=""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xmlns=""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r>
              <a:rPr lang="en-US" altLang="en-US" dirty="0"/>
              <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r>
              <a:rPr lang="en-US" altLang="en-US" dirty="0"/>
              <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r>
              <a:rPr lang="en-US" altLang="en-US" dirty="0"/>
              <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r>
              <a:rPr lang="en-US" altLang="en-US" dirty="0"/>
              <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r>
              <a:rPr lang="en-US" altLang="en-US" dirty="0"/>
              <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r>
              <a:rPr lang="en-US" altLang="en-US" dirty="0"/>
              <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r>
              <a:rPr lang="en-US" altLang="en-US" dirty="0"/>
              <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r>
              <a:rPr lang="en-US" altLang="en-US" dirty="0"/>
              <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r>
              <a:rPr lang="en-US" altLang="en-US" dirty="0"/>
              <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r>
              <a:rPr lang="en-US" altLang="en-US" dirty="0"/>
              <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r>
              <a:rPr lang="en-US" altLang="en-US" dirty="0"/>
              <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r>
              <a:rPr lang="en-US" altLang="en-US" dirty="0"/>
              <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r>
              <a:rPr lang="en-US" altLang="en-US" dirty="0"/>
              <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r>
              <a:rPr lang="en-US" altLang="en-US" dirty="0"/>
              <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r>
              <a:rPr lang="en-US" altLang="en-US" dirty="0"/>
              <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r>
              <a:rPr lang="en-US" altLang="en-US" dirty="0"/>
              <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r>
              <a:rPr lang="en-US" altLang="en-US" dirty="0"/>
              <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r>
              <a:rPr lang="en-US" altLang="en-US" dirty="0"/>
              <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r>
              <a:rPr lang="en-US" altLang="en-US" dirty="0"/>
              <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xmlns="" val="20000"/>
                    </a:ext>
                  </a:extLst>
                </a:gridCol>
                <a:gridCol w="4152572">
                  <a:extLst>
                    <a:ext uri="{9D8B030D-6E8A-4147-A177-3AD203B41FA5}">
                      <a16:colId xmlns:a16="http://schemas.microsoft.com/office/drawing/2014/main" xmlns=""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xmlns="" val="20000"/>
                    </a:ext>
                  </a:extLst>
                </a:gridCol>
                <a:gridCol w="4236445">
                  <a:extLst>
                    <a:ext uri="{9D8B030D-6E8A-4147-A177-3AD203B41FA5}">
                      <a16:colId xmlns:a16="http://schemas.microsoft.com/office/drawing/2014/main" xmlns=""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19674</TotalTime>
  <Words>4187</Words>
  <Application>Microsoft Office PowerPoint</Application>
  <PresentationFormat>On-screen Show (16:9)</PresentationFormat>
  <Paragraphs>677</Paragraphs>
  <Slides>67</Slides>
  <Notes>66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ＭＳ Ｐゴシック</vt:lpstr>
      <vt:lpstr>Arial</vt:lpstr>
      <vt:lpstr>Calibri</vt:lpstr>
      <vt:lpstr>CiscoSans</vt:lpstr>
      <vt:lpstr>CiscoSans ExtraLight</vt:lpstr>
      <vt:lpstr>CiscoSans Thin</vt:lpstr>
      <vt:lpstr>Times New Roman</vt:lpstr>
      <vt:lpstr>Wingdings</vt:lpstr>
      <vt:lpstr>Default Theme</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AutoBVT</cp:lastModifiedBy>
  <cp:revision>1001</cp:revision>
  <dcterms:created xsi:type="dcterms:W3CDTF">2016-08-22T22:27:36Z</dcterms:created>
  <dcterms:modified xsi:type="dcterms:W3CDTF">2020-06-07T06:51:57Z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