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957" r:id="rId23"/>
    <p:sldId id="958" r:id="rId24"/>
    <p:sldId id="874" r:id="rId25"/>
    <p:sldId id="291" r:id="rId26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 varScale="1">
        <p:scale>
          <a:sx n="119" d="100"/>
          <a:sy n="119" d="100"/>
        </p:scale>
        <p:origin x="1380" y="9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07-Jun-20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23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24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xmlns="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xmlns="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xmlns="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xmlns="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xmlns="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1637</Words>
  <Application>Microsoft Office PowerPoint</Application>
  <PresentationFormat>On-screen Show (16:9)</PresentationFormat>
  <Paragraphs>295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AutoBVT</cp:lastModifiedBy>
  <cp:revision>247</cp:revision>
  <dcterms:created xsi:type="dcterms:W3CDTF">2019-10-18T06:21:22Z</dcterms:created>
  <dcterms:modified xsi:type="dcterms:W3CDTF">2020-06-07T06:53:35Z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