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7" r:id="rId25"/>
    <p:sldId id="1125" r:id="rId26"/>
    <p:sldId id="1104" r:id="rId27"/>
    <p:sldId id="1118" r:id="rId28"/>
    <p:sldId id="1119" r:id="rId29"/>
    <p:sldId id="1120" r:id="rId30"/>
    <p:sldId id="1121" r:id="rId31"/>
    <p:sldId id="1129" r:id="rId32"/>
    <p:sldId id="1122" r:id="rId33"/>
    <p:sldId id="957" r:id="rId34"/>
    <p:sldId id="958" r:id="rId35"/>
    <p:sldId id="1131" r:id="rId36"/>
    <p:sldId id="874"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115" d="100"/>
          <a:sy n="115" d="100"/>
        </p:scale>
        <p:origin x="1116"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Ethernet MAC Address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Frame Processing</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Unicast MAC Address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xmlns=""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Broadcast MAC Address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xmlns=""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Multicast MAC Address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xmlns=""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Fundamentals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xmlns="" val="2579019526"/>
                    </a:ext>
                  </a:extLst>
                </a:gridCol>
                <a:gridCol w="4780544">
                  <a:extLst>
                    <a:ext uri="{9D8B030D-6E8A-4147-A177-3AD203B41FA5}">
                      <a16:colId xmlns:a16="http://schemas.microsoft.com/office/drawing/2014/main" xmlns=""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xmlns=""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xmlns=""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xmlns=""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xmlns=""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xmlns=""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Filtering Frames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xmlns=""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Cut-Through Switching</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xmlns=""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xmlns="" val="2223784943"/>
                    </a:ext>
                  </a:extLst>
                </a:gridCol>
                <a:gridCol w="6144869">
                  <a:extLst>
                    <a:ext uri="{9D8B030D-6E8A-4147-A177-3AD203B41FA5}">
                      <a16:colId xmlns:a16="http://schemas.microsoft.com/office/drawing/2014/main" xmlns=""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xmlns=""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xmlns=""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xmlns=""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5" name="Content Placeholder 4">
            <a:extLst>
              <a:ext uri="{FF2B5EF4-FFF2-40B4-BE49-F238E27FC236}">
                <a16:creationId xmlns:a16="http://schemas.microsoft.com/office/drawing/2014/main" xmlns=""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xmlns=""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Auto-MDIX</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xmlns=""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xmlns=""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xmlns=""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Encapsulation</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xmlns=""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Data Link Sublayers</a:t>
            </a:r>
          </a:p>
        </p:txBody>
      </p:sp>
      <p:sp>
        <p:nvSpPr>
          <p:cNvPr id="5" name="TextBox 4">
            <a:extLst>
              <a:ext uri="{FF2B5EF4-FFF2-40B4-BE49-F238E27FC236}">
                <a16:creationId xmlns:a16="http://schemas.microsoft.com/office/drawing/2014/main" xmlns=""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xmlns=""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xmlns=""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Frame Fields</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3402</Words>
  <Application>Microsoft Office PowerPoint</Application>
  <PresentationFormat>On-screen Show (16:9)</PresentationFormat>
  <Paragraphs>340</Paragraphs>
  <Slides>37</Slides>
  <Notes>37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Arial</vt:lpstr>
      <vt:lpstr>Calibri</vt:lpstr>
      <vt:lpstr>CiscoSans</vt:lpstr>
      <vt:lpstr>CiscoSans ExtraLight</vt:lpstr>
      <vt:lpstr>CiscoSans Thin</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222</cp:revision>
  <dcterms:created xsi:type="dcterms:W3CDTF">2019-10-18T06:21:22Z</dcterms:created>
  <dcterms:modified xsi:type="dcterms:W3CDTF">2020-06-07T06:53:25Z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