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2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123" r:id="rId11"/>
    <p:sldId id="927" r:id="rId12"/>
    <p:sldId id="788" r:id="rId13"/>
    <p:sldId id="1070" r:id="rId14"/>
    <p:sldId id="1124" r:id="rId15"/>
    <p:sldId id="1071" r:id="rId16"/>
    <p:sldId id="886" r:id="rId17"/>
    <p:sldId id="936" r:id="rId18"/>
    <p:sldId id="1072" r:id="rId19"/>
    <p:sldId id="1074" r:id="rId20"/>
    <p:sldId id="1075" r:id="rId21"/>
    <p:sldId id="1125" r:id="rId22"/>
    <p:sldId id="1076" r:id="rId23"/>
    <p:sldId id="942" r:id="rId24"/>
    <p:sldId id="957" r:id="rId25"/>
    <p:sldId id="1126" r:id="rId26"/>
    <p:sldId id="1078" r:id="rId27"/>
    <p:sldId id="1079" r:id="rId28"/>
    <p:sldId id="1081" r:id="rId29"/>
    <p:sldId id="952" r:id="rId30"/>
    <p:sldId id="966" r:id="rId31"/>
    <p:sldId id="1082" r:id="rId32"/>
    <p:sldId id="1083" r:id="rId33"/>
    <p:sldId id="1127" r:id="rId34"/>
    <p:sldId id="1086" r:id="rId35"/>
    <p:sldId id="1087" r:id="rId36"/>
    <p:sldId id="980" r:id="rId37"/>
    <p:sldId id="1107" r:id="rId38"/>
    <p:sldId id="1129" r:id="rId39"/>
    <p:sldId id="1130" r:id="rId40"/>
    <p:sldId id="112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130" d="100"/>
          <a:sy n="130" d="100"/>
        </p:scale>
        <p:origin x="1488" y="10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07-Jun-20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21038</TotalTime>
  <Words>2722</Words>
  <Application>Microsoft Office PowerPoint</Application>
  <PresentationFormat>On-screen Show (16:9)</PresentationFormat>
  <Paragraphs>445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AutoBVT</cp:lastModifiedBy>
  <cp:revision>1031</cp:revision>
  <dcterms:created xsi:type="dcterms:W3CDTF">2016-08-22T22:27:36Z</dcterms:created>
  <dcterms:modified xsi:type="dcterms:W3CDTF">2020-06-07T06:53:28Z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