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72" r:id="rId3"/>
    <p:sldId id="259" r:id="rId4"/>
    <p:sldId id="275" r:id="rId5"/>
    <p:sldId id="277" r:id="rId6"/>
    <p:sldId id="289" r:id="rId7"/>
    <p:sldId id="285" r:id="rId8"/>
    <p:sldId id="28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29F6E02-870E-4012-BCDC-3428AD16EB2F}">
          <p14:sldIdLst>
            <p14:sldId id="260"/>
            <p14:sldId id="272"/>
            <p14:sldId id="259"/>
          </p14:sldIdLst>
        </p14:section>
        <p14:section name="Presentation" id="{7B25651D-11E2-4D14-94BB-28D6714BE56C}">
          <p14:sldIdLst>
            <p14:sldId id="275"/>
            <p14:sldId id="277"/>
            <p14:sldId id="289"/>
            <p14:sldId id="285"/>
            <p14:sldId id="286"/>
          </p14:sldIdLst>
        </p14:section>
        <p14:section name="Wrap Up" id="{8F6BA456-9C3B-490D-A3C2-0FC5134FCD92}">
          <p14:sldIdLst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A5F"/>
    <a:srgbClr val="AFABAB"/>
    <a:srgbClr val="FFFFFF"/>
    <a:srgbClr val="E7806F"/>
    <a:srgbClr val="ED7D31"/>
    <a:srgbClr val="FFDA3F"/>
    <a:srgbClr val="8BCAE9"/>
    <a:srgbClr val="F5B589"/>
    <a:srgbClr val="E6BA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C4146-FA89-4D27-ACB3-B6F086E31D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8A579-BF82-4AE9-B335-AC03B56D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8A579-BF82-4AE9-B335-AC03B56D5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8A579-BF82-4AE9-B335-AC03B56D5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00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8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0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9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9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610F-EED1-45CD-AE33-FBCE48DDF68A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C36E-57BC-4B59-8C86-403EF3429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www.udemy.com/case-study-powerpoint-2013-presentation-slide-by-sli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itle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Line 3"/>
          <p:cNvCxnSpPr/>
          <p:nvPr/>
        </p:nvCxnSpPr>
        <p:spPr>
          <a:xfrm flipV="1">
            <a:off x="10474496" y="3891619"/>
            <a:ext cx="1833618" cy="14514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B2C24A1-DBCE-468B-8331-76FCDC37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7" y="2009238"/>
            <a:ext cx="5080000" cy="4178300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4937070-5613-484D-88AE-E652578A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97" y="1243965"/>
            <a:ext cx="5080000" cy="765273"/>
          </a:xfrm>
        </p:spPr>
        <p:txBody>
          <a:bodyPr/>
          <a:lstStyle/>
          <a:p>
            <a:r>
              <a:rPr lang="en-US" dirty="0"/>
              <a:t>Cannot solve a problem ???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C208C42-6AEB-4C1B-B145-1A5CE19C76C9}"/>
              </a:ext>
            </a:extLst>
          </p:cNvPr>
          <p:cNvSpPr txBox="1">
            <a:spLocks/>
          </p:cNvSpPr>
          <p:nvPr/>
        </p:nvSpPr>
        <p:spPr>
          <a:xfrm>
            <a:off x="6070203" y="1243966"/>
            <a:ext cx="5080000" cy="76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understand a lesson 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DCE5C-B652-44B8-8C79-D68A525B2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28" y="2009238"/>
            <a:ext cx="491887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gline"/>
          <p:cNvSpPr txBox="1"/>
          <p:nvPr/>
        </p:nvSpPr>
        <p:spPr>
          <a:xfrm>
            <a:off x="1175257" y="867286"/>
            <a:ext cx="984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websites &amp; information we collected information from</a:t>
            </a:r>
            <a:endParaRPr lang="en-US" sz="20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TITLE"/>
          <p:cNvGrpSpPr/>
          <p:nvPr/>
        </p:nvGrpSpPr>
        <p:grpSpPr>
          <a:xfrm>
            <a:off x="1960166" y="112242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USED SOURCES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Images"/>
          <p:cNvGrpSpPr/>
          <p:nvPr/>
        </p:nvGrpSpPr>
        <p:grpSpPr>
          <a:xfrm>
            <a:off x="1429082" y="1804081"/>
            <a:ext cx="6347282" cy="1492369"/>
            <a:chOff x="5542095" y="1761877"/>
            <a:chExt cx="2283467" cy="1492369"/>
          </a:xfrm>
        </p:grpSpPr>
        <p:sp>
          <p:nvSpPr>
            <p:cNvPr id="34" name="TextBox 33"/>
            <p:cNvSpPr txBox="1"/>
            <p:nvPr/>
          </p:nvSpPr>
          <p:spPr>
            <a:xfrm>
              <a:off x="5542095" y="2884914"/>
              <a:ext cx="228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455229" y="1761877"/>
              <a:ext cx="457199" cy="488068"/>
              <a:chOff x="9079439" y="89225"/>
              <a:chExt cx="457199" cy="488068"/>
            </a:xfrm>
            <a:solidFill>
              <a:schemeClr val="bg1"/>
            </a:solidFill>
          </p:grpSpPr>
          <p:sp>
            <p:nvSpPr>
              <p:cNvPr id="95" name="AutoShape 78"/>
              <p:cNvSpPr>
                <a:spLocks/>
              </p:cNvSpPr>
              <p:nvPr/>
            </p:nvSpPr>
            <p:spPr bwMode="auto">
              <a:xfrm>
                <a:off x="9079439" y="89225"/>
                <a:ext cx="457199" cy="48806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6" name="AutoShape 79"/>
              <p:cNvSpPr>
                <a:spLocks/>
              </p:cNvSpPr>
              <p:nvPr/>
            </p:nvSpPr>
            <p:spPr bwMode="auto">
              <a:xfrm>
                <a:off x="9140343" y="150127"/>
                <a:ext cx="335391" cy="30535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7" name="AutoShape 80"/>
              <p:cNvSpPr>
                <a:spLocks/>
              </p:cNvSpPr>
              <p:nvPr/>
            </p:nvSpPr>
            <p:spPr bwMode="auto">
              <a:xfrm>
                <a:off x="9323052" y="196014"/>
                <a:ext cx="91773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9" name="Music"/>
          <p:cNvGrpSpPr/>
          <p:nvPr/>
        </p:nvGrpSpPr>
        <p:grpSpPr>
          <a:xfrm>
            <a:off x="3393292" y="4167994"/>
            <a:ext cx="1817337" cy="1485751"/>
            <a:chOff x="3393292" y="4167994"/>
            <a:chExt cx="1817337" cy="1485751"/>
          </a:xfrm>
        </p:grpSpPr>
        <p:grpSp>
          <p:nvGrpSpPr>
            <p:cNvPr id="99" name="Group 98"/>
            <p:cNvGrpSpPr/>
            <p:nvPr/>
          </p:nvGrpSpPr>
          <p:grpSpPr>
            <a:xfrm>
              <a:off x="3477566" y="4167994"/>
              <a:ext cx="1657368" cy="1485751"/>
              <a:chOff x="3550832" y="4108425"/>
              <a:chExt cx="1657368" cy="148575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550832" y="5224844"/>
                <a:ext cx="1657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Lovely - Tryad</a:t>
                </a:r>
                <a:endPara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8" name="AutoShape 47"/>
              <p:cNvSpPr>
                <a:spLocks/>
              </p:cNvSpPr>
              <p:nvPr/>
            </p:nvSpPr>
            <p:spPr bwMode="auto">
              <a:xfrm>
                <a:off x="4069263" y="4108425"/>
                <a:ext cx="488068" cy="488067"/>
              </a:xfrm>
              <a:custGeom>
                <a:avLst/>
                <a:gdLst>
                  <a:gd name="T0" fmla="+- 0 10853 107"/>
                  <a:gd name="T1" fmla="*/ T0 w 21493"/>
                  <a:gd name="T2" fmla="*/ 10800 h 21600"/>
                  <a:gd name="T3" fmla="+- 0 10853 107"/>
                  <a:gd name="T4" fmla="*/ T3 w 21493"/>
                  <a:gd name="T5" fmla="*/ 10800 h 21600"/>
                  <a:gd name="T6" fmla="+- 0 10853 107"/>
                  <a:gd name="T7" fmla="*/ T6 w 21493"/>
                  <a:gd name="T8" fmla="*/ 10800 h 21600"/>
                  <a:gd name="T9" fmla="+- 0 10853 107"/>
                  <a:gd name="T10" fmla="*/ T9 w 2149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493" h="21600">
                    <a:moveTo>
                      <a:pt x="20123" y="3375"/>
                    </a:moveTo>
                    <a:lnTo>
                      <a:pt x="8704" y="5400"/>
                    </a:lnTo>
                    <a:lnTo>
                      <a:pt x="8704" y="4725"/>
                    </a:lnTo>
                    <a:lnTo>
                      <a:pt x="8704" y="3375"/>
                    </a:lnTo>
                    <a:lnTo>
                      <a:pt x="20123" y="1350"/>
                    </a:lnTo>
                    <a:lnTo>
                      <a:pt x="20123" y="2700"/>
                    </a:lnTo>
                    <a:cubicBezTo>
                      <a:pt x="20123" y="2700"/>
                      <a:pt x="20123" y="3375"/>
                      <a:pt x="20123" y="3375"/>
                    </a:cubicBezTo>
                    <a:close/>
                    <a:moveTo>
                      <a:pt x="17901" y="18014"/>
                    </a:moveTo>
                    <a:cubicBezTo>
                      <a:pt x="16291" y="18553"/>
                      <a:pt x="14628" y="18025"/>
                      <a:pt x="14187" y="16839"/>
                    </a:cubicBezTo>
                    <a:cubicBezTo>
                      <a:pt x="13745" y="15651"/>
                      <a:pt x="14691" y="14251"/>
                      <a:pt x="16300" y="13712"/>
                    </a:cubicBezTo>
                    <a:cubicBezTo>
                      <a:pt x="17910" y="13173"/>
                      <a:pt x="19573" y="13699"/>
                      <a:pt x="20014" y="14886"/>
                    </a:cubicBezTo>
                    <a:cubicBezTo>
                      <a:pt x="20456" y="16074"/>
                      <a:pt x="19510" y="17474"/>
                      <a:pt x="17901" y="18014"/>
                    </a:cubicBezTo>
                    <a:moveTo>
                      <a:pt x="5163" y="20039"/>
                    </a:moveTo>
                    <a:cubicBezTo>
                      <a:pt x="3554" y="20578"/>
                      <a:pt x="1890" y="20050"/>
                      <a:pt x="1450" y="18864"/>
                    </a:cubicBezTo>
                    <a:cubicBezTo>
                      <a:pt x="1008" y="17676"/>
                      <a:pt x="1954" y="16276"/>
                      <a:pt x="3562" y="15737"/>
                    </a:cubicBezTo>
                    <a:cubicBezTo>
                      <a:pt x="5172" y="15198"/>
                      <a:pt x="6836" y="15724"/>
                      <a:pt x="7277" y="16911"/>
                    </a:cubicBezTo>
                    <a:cubicBezTo>
                      <a:pt x="7719" y="18099"/>
                      <a:pt x="6773" y="19499"/>
                      <a:pt x="5163" y="20039"/>
                    </a:cubicBezTo>
                    <a:moveTo>
                      <a:pt x="21012" y="316"/>
                    </a:moveTo>
                    <a:cubicBezTo>
                      <a:pt x="20770" y="110"/>
                      <a:pt x="20463" y="0"/>
                      <a:pt x="20149" y="0"/>
                    </a:cubicBezTo>
                    <a:cubicBezTo>
                      <a:pt x="20072" y="0"/>
                      <a:pt x="19993" y="6"/>
                      <a:pt x="19916" y="21"/>
                    </a:cubicBezTo>
                    <a:lnTo>
                      <a:pt x="8497" y="2046"/>
                    </a:lnTo>
                    <a:cubicBezTo>
                      <a:pt x="7855" y="2159"/>
                      <a:pt x="7387" y="2719"/>
                      <a:pt x="7387" y="3375"/>
                    </a:cubicBezTo>
                    <a:lnTo>
                      <a:pt x="7387" y="4725"/>
                    </a:lnTo>
                    <a:lnTo>
                      <a:pt x="7387" y="5400"/>
                    </a:lnTo>
                    <a:lnTo>
                      <a:pt x="7387" y="14964"/>
                    </a:lnTo>
                    <a:cubicBezTo>
                      <a:pt x="6706" y="14467"/>
                      <a:pt x="5822" y="14175"/>
                      <a:pt x="4839" y="14175"/>
                    </a:cubicBezTo>
                    <a:cubicBezTo>
                      <a:pt x="4268" y="14175"/>
                      <a:pt x="3696" y="14269"/>
                      <a:pt x="3139" y="14455"/>
                    </a:cubicBezTo>
                    <a:cubicBezTo>
                      <a:pt x="1865" y="14882"/>
                      <a:pt x="843" y="15739"/>
                      <a:pt x="336" y="16807"/>
                    </a:cubicBezTo>
                    <a:cubicBezTo>
                      <a:pt x="-56" y="17633"/>
                      <a:pt x="-107" y="18530"/>
                      <a:pt x="192" y="19336"/>
                    </a:cubicBezTo>
                    <a:cubicBezTo>
                      <a:pt x="703" y="20711"/>
                      <a:pt x="2155" y="21599"/>
                      <a:pt x="3892" y="21599"/>
                    </a:cubicBezTo>
                    <a:cubicBezTo>
                      <a:pt x="4462" y="21599"/>
                      <a:pt x="5033" y="21506"/>
                      <a:pt x="5590" y="21319"/>
                    </a:cubicBezTo>
                    <a:cubicBezTo>
                      <a:pt x="6865" y="20893"/>
                      <a:pt x="7887" y="20036"/>
                      <a:pt x="8394" y="18969"/>
                    </a:cubicBezTo>
                    <a:cubicBezTo>
                      <a:pt x="8612" y="18509"/>
                      <a:pt x="8714" y="18027"/>
                      <a:pt x="8718" y="17549"/>
                    </a:cubicBezTo>
                    <a:lnTo>
                      <a:pt x="8730" y="17549"/>
                    </a:lnTo>
                    <a:lnTo>
                      <a:pt x="8730" y="6750"/>
                    </a:lnTo>
                    <a:cubicBezTo>
                      <a:pt x="8807" y="6750"/>
                      <a:pt x="8886" y="6743"/>
                      <a:pt x="8964" y="6730"/>
                    </a:cubicBezTo>
                    <a:lnTo>
                      <a:pt x="20149" y="4746"/>
                    </a:lnTo>
                    <a:lnTo>
                      <a:pt x="20149" y="12939"/>
                    </a:lnTo>
                    <a:cubicBezTo>
                      <a:pt x="19468" y="12442"/>
                      <a:pt x="18584" y="12150"/>
                      <a:pt x="17600" y="12150"/>
                    </a:cubicBezTo>
                    <a:cubicBezTo>
                      <a:pt x="17030" y="12150"/>
                      <a:pt x="16459" y="12244"/>
                      <a:pt x="15902" y="12430"/>
                    </a:cubicBezTo>
                    <a:cubicBezTo>
                      <a:pt x="14628" y="12857"/>
                      <a:pt x="13606" y="13714"/>
                      <a:pt x="13098" y="14782"/>
                    </a:cubicBezTo>
                    <a:cubicBezTo>
                      <a:pt x="12706" y="15608"/>
                      <a:pt x="12656" y="16505"/>
                      <a:pt x="12955" y="17311"/>
                    </a:cubicBezTo>
                    <a:cubicBezTo>
                      <a:pt x="13466" y="18686"/>
                      <a:pt x="14918" y="19575"/>
                      <a:pt x="16653" y="19575"/>
                    </a:cubicBezTo>
                    <a:cubicBezTo>
                      <a:pt x="17224" y="19575"/>
                      <a:pt x="17796" y="19481"/>
                      <a:pt x="18352" y="19294"/>
                    </a:cubicBezTo>
                    <a:cubicBezTo>
                      <a:pt x="19627" y="18868"/>
                      <a:pt x="20649" y="18011"/>
                      <a:pt x="21157" y="16944"/>
                    </a:cubicBezTo>
                    <a:cubicBezTo>
                      <a:pt x="21374" y="16484"/>
                      <a:pt x="21477" y="16002"/>
                      <a:pt x="21480" y="15525"/>
                    </a:cubicBezTo>
                    <a:lnTo>
                      <a:pt x="21493" y="15525"/>
                    </a:lnTo>
                    <a:lnTo>
                      <a:pt x="21493" y="3375"/>
                    </a:lnTo>
                    <a:lnTo>
                      <a:pt x="21493" y="2700"/>
                    </a:lnTo>
                    <a:lnTo>
                      <a:pt x="21493" y="1350"/>
                    </a:lnTo>
                    <a:cubicBezTo>
                      <a:pt x="21493" y="951"/>
                      <a:pt x="21317" y="572"/>
                      <a:pt x="21012" y="31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393292" y="4703019"/>
              <a:ext cx="1817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Music:</a:t>
              </a:r>
              <a:endPara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80B75E9-901B-47F0-BC3C-4DC6F3C54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err="1"/>
              <a:t>powerpoint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https://www.udemy.com/case-study-powerpoint-2013-presentation-slide-by-slide/</a:t>
            </a:r>
            <a:endParaRPr lang="en-US" dirty="0"/>
          </a:p>
          <a:p>
            <a:endParaRPr lang="en-US" dirty="0"/>
          </a:p>
          <a:p>
            <a:r>
              <a:rPr lang="en-US" dirty="0"/>
              <a:t>Icon: </a:t>
            </a:r>
            <a:r>
              <a:rPr lang="en-US" dirty="0">
                <a:hlinkClick r:id="rId3"/>
              </a:rPr>
              <a:t>https://www.flaticon.com/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71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/>
          <p:nvPr/>
        </p:nvSpPr>
        <p:spPr>
          <a:xfrm>
            <a:off x="1631581" y="968907"/>
            <a:ext cx="8931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YOU HELD THROUGH !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Object left"/>
          <p:cNvSpPr/>
          <p:nvPr/>
        </p:nvSpPr>
        <p:spPr>
          <a:xfrm>
            <a:off x="1500952" y="1084034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bject right"/>
          <p:cNvSpPr/>
          <p:nvPr/>
        </p:nvSpPr>
        <p:spPr>
          <a:xfrm>
            <a:off x="10329786" y="1084034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Chuck" descr="http://i730.photobucket.com/albums/ww310/matt_054/ChuckApprov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79" y="2219986"/>
            <a:ext cx="4924372" cy="31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ank You!"/>
          <p:cNvSpPr txBox="1"/>
          <p:nvPr/>
        </p:nvSpPr>
        <p:spPr>
          <a:xfrm>
            <a:off x="3038237" y="2339988"/>
            <a:ext cx="6115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you!</a:t>
            </a:r>
            <a:endParaRPr lang="en-US" sz="6600" dirty="0">
              <a:solidFill>
                <a:schemeClr val="bg2">
                  <a:lumMod val="7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7" grpId="0" animBg="1"/>
      <p:bldP spid="7" grpId="1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 txBox="1"/>
          <p:nvPr/>
        </p:nvSpPr>
        <p:spPr>
          <a:xfrm>
            <a:off x="1885724" y="2188106"/>
            <a:ext cx="822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QUICK TEACH</a:t>
            </a:r>
          </a:p>
        </p:txBody>
      </p:sp>
      <p:sp>
        <p:nvSpPr>
          <p:cNvPr id="9" name="Tagline"/>
          <p:cNvSpPr txBox="1"/>
          <p:nvPr/>
        </p:nvSpPr>
        <p:spPr>
          <a:xfrm>
            <a:off x="2061822" y="3366916"/>
            <a:ext cx="786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Innovative service for teaching and learning</a:t>
            </a:r>
          </a:p>
        </p:txBody>
      </p:sp>
      <p:sp>
        <p:nvSpPr>
          <p:cNvPr id="10" name="LEFT object"/>
          <p:cNvSpPr/>
          <p:nvPr/>
        </p:nvSpPr>
        <p:spPr>
          <a:xfrm>
            <a:off x="1529977" y="2303233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object"/>
          <p:cNvSpPr/>
          <p:nvPr/>
        </p:nvSpPr>
        <p:spPr>
          <a:xfrm>
            <a:off x="10358811" y="2303233"/>
            <a:ext cx="82550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Line"/>
          <p:cNvCxnSpPr/>
          <p:nvPr/>
        </p:nvCxnSpPr>
        <p:spPr>
          <a:xfrm>
            <a:off x="381002" y="2900549"/>
            <a:ext cx="11175996" cy="0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gline"/>
          <p:cNvSpPr txBox="1"/>
          <p:nvPr/>
        </p:nvSpPr>
        <p:spPr>
          <a:xfrm>
            <a:off x="3073400" y="925342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go through these sections sequentially</a:t>
            </a:r>
          </a:p>
        </p:txBody>
      </p:sp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STEPS WE TAKE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Left element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ight element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40388" y="4198173"/>
            <a:ext cx="159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4203" y="4292313"/>
            <a:ext cx="166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27791" y="4238448"/>
            <a:ext cx="182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Difficulties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71392" y="4238448"/>
            <a:ext cx="134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</p:txBody>
      </p:sp>
      <p:grpSp>
        <p:nvGrpSpPr>
          <p:cNvPr id="73" name="Yellow Icon"/>
          <p:cNvGrpSpPr/>
          <p:nvPr/>
        </p:nvGrpSpPr>
        <p:grpSpPr>
          <a:xfrm>
            <a:off x="9546793" y="2067652"/>
            <a:ext cx="1522640" cy="1522640"/>
            <a:chOff x="9959138" y="3000697"/>
            <a:chExt cx="1155150" cy="1155150"/>
          </a:xfrm>
        </p:grpSpPr>
        <p:sp>
          <p:nvSpPr>
            <p:cNvPr id="69" name="Oval 68"/>
            <p:cNvSpPr/>
            <p:nvPr/>
          </p:nvSpPr>
          <p:spPr>
            <a:xfrm>
              <a:off x="9959138" y="3000697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9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0036670" y="3095150"/>
              <a:ext cx="1000086" cy="100008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een Icon"/>
          <p:cNvGrpSpPr/>
          <p:nvPr/>
        </p:nvGrpSpPr>
        <p:grpSpPr>
          <a:xfrm>
            <a:off x="6735446" y="2077380"/>
            <a:ext cx="1522640" cy="1522640"/>
            <a:chOff x="6969991" y="3010425"/>
            <a:chExt cx="1155150" cy="1155150"/>
          </a:xfrm>
        </p:grpSpPr>
        <p:sp>
          <p:nvSpPr>
            <p:cNvPr id="68" name="Oval 67"/>
            <p:cNvSpPr/>
            <p:nvPr/>
          </p:nvSpPr>
          <p:spPr>
            <a:xfrm>
              <a:off x="6969991" y="301042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053461" y="3095150"/>
              <a:ext cx="1000086" cy="1000086"/>
            </a:xfrm>
            <a:prstGeom prst="ellipse">
              <a:avLst/>
            </a:prstGeom>
            <a:solidFill>
              <a:srgbClr val="54823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Blue icon"/>
          <p:cNvGrpSpPr/>
          <p:nvPr/>
        </p:nvGrpSpPr>
        <p:grpSpPr>
          <a:xfrm>
            <a:off x="3716890" y="2081550"/>
            <a:ext cx="1522640" cy="1522640"/>
            <a:chOff x="3976835" y="3014595"/>
            <a:chExt cx="1155150" cy="1155150"/>
          </a:xfrm>
        </p:grpSpPr>
        <p:sp>
          <p:nvSpPr>
            <p:cNvPr id="67" name="Oval 66"/>
            <p:cNvSpPr/>
            <p:nvPr/>
          </p:nvSpPr>
          <p:spPr>
            <a:xfrm>
              <a:off x="397683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75B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54367" y="3095150"/>
              <a:ext cx="1000086" cy="1000086"/>
              <a:chOff x="7640802" y="4449481"/>
              <a:chExt cx="1000086" cy="1000086"/>
            </a:xfrm>
            <a:solidFill>
              <a:srgbClr val="2E75B6"/>
            </a:solidFill>
          </p:grpSpPr>
          <p:sp>
            <p:nvSpPr>
              <p:cNvPr id="57" name="Oval 56"/>
              <p:cNvSpPr/>
              <p:nvPr/>
            </p:nvSpPr>
            <p:spPr>
              <a:xfrm>
                <a:off x="764080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867469" y="4673236"/>
                <a:ext cx="553521" cy="553521"/>
                <a:chOff x="4117831" y="1071199"/>
                <a:chExt cx="488067" cy="488067"/>
              </a:xfrm>
              <a:grpFill/>
            </p:grpSpPr>
            <p:sp>
              <p:nvSpPr>
                <p:cNvPr id="59" name="AutoShape 123"/>
                <p:cNvSpPr>
                  <a:spLocks/>
                </p:cNvSpPr>
                <p:nvPr/>
              </p:nvSpPr>
              <p:spPr bwMode="auto">
                <a:xfrm>
                  <a:off x="4117831" y="1071199"/>
                  <a:ext cx="488067" cy="4880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0" name="AutoShape 124"/>
                <p:cNvSpPr>
                  <a:spLocks/>
                </p:cNvSpPr>
                <p:nvPr/>
              </p:nvSpPr>
              <p:spPr bwMode="auto">
                <a:xfrm>
                  <a:off x="4255492" y="1208025"/>
                  <a:ext cx="213581" cy="2135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" name="AutoShape 125"/>
                <p:cNvSpPr>
                  <a:spLocks/>
                </p:cNvSpPr>
                <p:nvPr/>
              </p:nvSpPr>
              <p:spPr bwMode="auto">
                <a:xfrm>
                  <a:off x="4300545" y="1253911"/>
                  <a:ext cx="122643" cy="122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0" name="Orange icon"/>
          <p:cNvGrpSpPr/>
          <p:nvPr/>
        </p:nvGrpSpPr>
        <p:grpSpPr>
          <a:xfrm>
            <a:off x="877660" y="2081550"/>
            <a:ext cx="1522640" cy="1522640"/>
            <a:chOff x="1150305" y="3014595"/>
            <a:chExt cx="1155150" cy="1155150"/>
          </a:xfrm>
        </p:grpSpPr>
        <p:sp>
          <p:nvSpPr>
            <p:cNvPr id="66" name="Oval 65"/>
            <p:cNvSpPr/>
            <p:nvPr/>
          </p:nvSpPr>
          <p:spPr>
            <a:xfrm>
              <a:off x="115030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8621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227837" y="3095150"/>
              <a:ext cx="1000086" cy="1000086"/>
            </a:xfrm>
            <a:prstGeom prst="ellipse">
              <a:avLst/>
            </a:prstGeom>
            <a:solidFill>
              <a:srgbClr val="C8621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2E4B6FB-E2DA-4F5A-89CC-ADD47B0A2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43" y="2363223"/>
            <a:ext cx="970208" cy="970208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7EB82213-0D72-493C-A6AA-BEA0F902F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75" y="2252258"/>
            <a:ext cx="1117182" cy="11171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BE3151-AA89-4DD9-BC9E-7C0AB8C665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28" y="2404427"/>
            <a:ext cx="953367" cy="9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7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Line 1"/>
          <p:cNvCxnSpPr>
            <a:cxnSpLocks/>
          </p:cNvCxnSpPr>
          <p:nvPr/>
        </p:nvCxnSpPr>
        <p:spPr>
          <a:xfrm>
            <a:off x="4873881" y="2455055"/>
            <a:ext cx="2490281" cy="0"/>
          </a:xfrm>
          <a:prstGeom prst="line">
            <a:avLst/>
          </a:prstGeom>
          <a:ln w="25400" cap="rnd">
            <a:solidFill>
              <a:srgbClr val="AFABA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ne 3"/>
          <p:cNvCxnSpPr>
            <a:cxnSpLocks/>
          </p:cNvCxnSpPr>
          <p:nvPr/>
        </p:nvCxnSpPr>
        <p:spPr>
          <a:xfrm>
            <a:off x="4866734" y="5895453"/>
            <a:ext cx="2490281" cy="0"/>
          </a:xfrm>
          <a:prstGeom prst="line">
            <a:avLst/>
          </a:prstGeom>
          <a:ln w="25400" cap="rnd">
            <a:solidFill>
              <a:srgbClr val="AFABA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4" name="TextBox 3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Vecrital line"/>
          <p:cNvCxnSpPr>
            <a:cxnSpLocks/>
          </p:cNvCxnSpPr>
          <p:nvPr/>
        </p:nvCxnSpPr>
        <p:spPr>
          <a:xfrm>
            <a:off x="6130926" y="2443150"/>
            <a:ext cx="0" cy="3439602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 2"/>
          <p:cNvCxnSpPr>
            <a:cxnSpLocks/>
          </p:cNvCxnSpPr>
          <p:nvPr/>
        </p:nvCxnSpPr>
        <p:spPr>
          <a:xfrm>
            <a:off x="4854829" y="4168662"/>
            <a:ext cx="2490281" cy="0"/>
          </a:xfrm>
          <a:prstGeom prst="line">
            <a:avLst/>
          </a:prstGeom>
          <a:ln w="25400" cap="rnd">
            <a:solidFill>
              <a:srgbClr val="AFABA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Icon 1"/>
          <p:cNvGrpSpPr/>
          <p:nvPr/>
        </p:nvGrpSpPr>
        <p:grpSpPr>
          <a:xfrm>
            <a:off x="858129" y="1951717"/>
            <a:ext cx="3981021" cy="1000583"/>
            <a:chOff x="858129" y="1951717"/>
            <a:chExt cx="3981021" cy="1000583"/>
          </a:xfrm>
        </p:grpSpPr>
        <p:sp>
          <p:nvSpPr>
            <p:cNvPr id="46" name="Rectangle 45"/>
            <p:cNvSpPr/>
            <p:nvPr/>
          </p:nvSpPr>
          <p:spPr>
            <a:xfrm>
              <a:off x="3839064" y="1952214"/>
              <a:ext cx="1000086" cy="1000086"/>
            </a:xfrm>
            <a:prstGeom prst="rect">
              <a:avLst/>
            </a:prstGeom>
            <a:solidFill>
              <a:srgbClr val="2E75B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05515" y="2269545"/>
              <a:ext cx="488068" cy="366259"/>
              <a:chOff x="212460" y="2109072"/>
              <a:chExt cx="488068" cy="366259"/>
            </a:xfrm>
            <a:solidFill>
              <a:schemeClr val="bg1"/>
            </a:solidFill>
          </p:grpSpPr>
          <p:sp>
            <p:nvSpPr>
              <p:cNvPr id="44" name="AutoShape 118"/>
              <p:cNvSpPr>
                <a:spLocks/>
              </p:cNvSpPr>
              <p:nvPr/>
            </p:nvSpPr>
            <p:spPr bwMode="auto">
              <a:xfrm>
                <a:off x="212460" y="2109072"/>
                <a:ext cx="488068" cy="366259"/>
              </a:xfrm>
              <a:custGeom>
                <a:avLst/>
                <a:gdLst>
                  <a:gd name="T0" fmla="*/ 10732 w 21464"/>
                  <a:gd name="T1" fmla="*/ 10800 h 21600"/>
                  <a:gd name="T2" fmla="*/ 10732 w 21464"/>
                  <a:gd name="T3" fmla="*/ 10800 h 21600"/>
                  <a:gd name="T4" fmla="*/ 10732 w 21464"/>
                  <a:gd name="T5" fmla="*/ 10800 h 21600"/>
                  <a:gd name="T6" fmla="*/ 10732 w 214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64" h="21600">
                    <a:moveTo>
                      <a:pt x="19918" y="11754"/>
                    </a:moveTo>
                    <a:lnTo>
                      <a:pt x="16564" y="18954"/>
                    </a:lnTo>
                    <a:cubicBezTo>
                      <a:pt x="16317" y="19484"/>
                      <a:pt x="15892" y="19800"/>
                      <a:pt x="15427" y="19800"/>
                    </a:cubicBezTo>
                    <a:lnTo>
                      <a:pt x="2683" y="19800"/>
                    </a:lnTo>
                    <a:cubicBezTo>
                      <a:pt x="1943" y="19800"/>
                      <a:pt x="1341" y="18992"/>
                      <a:pt x="1341" y="18000"/>
                    </a:cubicBezTo>
                    <a:lnTo>
                      <a:pt x="1341" y="3600"/>
                    </a:lnTo>
                    <a:cubicBezTo>
                      <a:pt x="1341" y="2608"/>
                      <a:pt x="1943" y="1800"/>
                      <a:pt x="2683" y="1800"/>
                    </a:cubicBezTo>
                    <a:lnTo>
                      <a:pt x="15427" y="1800"/>
                    </a:lnTo>
                    <a:cubicBezTo>
                      <a:pt x="15892" y="1800"/>
                      <a:pt x="16317" y="2116"/>
                      <a:pt x="16564" y="2645"/>
                    </a:cubicBezTo>
                    <a:lnTo>
                      <a:pt x="19917" y="9845"/>
                    </a:lnTo>
                    <a:cubicBezTo>
                      <a:pt x="20188" y="10425"/>
                      <a:pt x="20188" y="11174"/>
                      <a:pt x="19918" y="11754"/>
                    </a:cubicBezTo>
                    <a:moveTo>
                      <a:pt x="21055" y="8891"/>
                    </a:moveTo>
                    <a:lnTo>
                      <a:pt x="17701" y="1691"/>
                    </a:lnTo>
                    <a:cubicBezTo>
                      <a:pt x="17211" y="639"/>
                      <a:pt x="16352" y="0"/>
                      <a:pt x="15427" y="0"/>
                    </a:cubicBezTo>
                    <a:lnTo>
                      <a:pt x="2683" y="0"/>
                    </a:lnTo>
                    <a:cubicBezTo>
                      <a:pt x="1201" y="0"/>
                      <a:pt x="0" y="1611"/>
                      <a:pt x="0" y="3600"/>
                    </a:cubicBezTo>
                    <a:lnTo>
                      <a:pt x="0" y="18000"/>
                    </a:lnTo>
                    <a:cubicBezTo>
                      <a:pt x="0" y="19988"/>
                      <a:pt x="1201" y="21599"/>
                      <a:pt x="2683" y="21599"/>
                    </a:cubicBezTo>
                    <a:lnTo>
                      <a:pt x="15427" y="21599"/>
                    </a:lnTo>
                    <a:cubicBezTo>
                      <a:pt x="16352" y="21599"/>
                      <a:pt x="17211" y="20960"/>
                      <a:pt x="17701" y="19908"/>
                    </a:cubicBezTo>
                    <a:lnTo>
                      <a:pt x="21055" y="12708"/>
                    </a:lnTo>
                    <a:cubicBezTo>
                      <a:pt x="21600" y="11541"/>
                      <a:pt x="21600" y="10059"/>
                      <a:pt x="21055" y="88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119"/>
              <p:cNvSpPr>
                <a:spLocks/>
              </p:cNvSpPr>
              <p:nvPr/>
            </p:nvSpPr>
            <p:spPr bwMode="auto">
              <a:xfrm>
                <a:off x="516978" y="2245898"/>
                <a:ext cx="91773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58129" y="1951717"/>
              <a:ext cx="2693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Solve a problem</a:t>
              </a:r>
            </a:p>
          </p:txBody>
        </p:sp>
      </p:grpSp>
      <p:grpSp>
        <p:nvGrpSpPr>
          <p:cNvPr id="67" name="Icon 3"/>
          <p:cNvGrpSpPr/>
          <p:nvPr/>
        </p:nvGrpSpPr>
        <p:grpSpPr>
          <a:xfrm>
            <a:off x="1448972" y="3619100"/>
            <a:ext cx="3391282" cy="1000086"/>
            <a:chOff x="1448972" y="3619100"/>
            <a:chExt cx="3391282" cy="1000086"/>
          </a:xfrm>
        </p:grpSpPr>
        <p:sp>
          <p:nvSpPr>
            <p:cNvPr id="47" name="Rectangle 46"/>
            <p:cNvSpPr/>
            <p:nvPr/>
          </p:nvSpPr>
          <p:spPr>
            <a:xfrm>
              <a:off x="3840168" y="3619100"/>
              <a:ext cx="1000086" cy="1000086"/>
            </a:xfrm>
            <a:prstGeom prst="rect">
              <a:avLst/>
            </a:prstGeom>
            <a:solidFill>
              <a:srgbClr val="ED7D3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48972" y="3644992"/>
              <a:ext cx="2115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Scope</a:t>
              </a:r>
            </a:p>
          </p:txBody>
        </p:sp>
      </p:grpSp>
      <p:grpSp>
        <p:nvGrpSpPr>
          <p:cNvPr id="68" name="Icon 5"/>
          <p:cNvGrpSpPr/>
          <p:nvPr/>
        </p:nvGrpSpPr>
        <p:grpSpPr>
          <a:xfrm>
            <a:off x="1539143" y="5338577"/>
            <a:ext cx="3310449" cy="1016048"/>
            <a:chOff x="1539143" y="5338577"/>
            <a:chExt cx="3310449" cy="1016048"/>
          </a:xfrm>
        </p:grpSpPr>
        <p:sp>
          <p:nvSpPr>
            <p:cNvPr id="48" name="Rectangle 47"/>
            <p:cNvSpPr/>
            <p:nvPr/>
          </p:nvSpPr>
          <p:spPr>
            <a:xfrm>
              <a:off x="3849506" y="5354539"/>
              <a:ext cx="1000086" cy="1000086"/>
            </a:xfrm>
            <a:prstGeom prst="rect">
              <a:avLst/>
            </a:prstGeom>
            <a:solidFill>
              <a:srgbClr val="333F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39143" y="5338577"/>
              <a:ext cx="2072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fee</a:t>
              </a:r>
            </a:p>
          </p:txBody>
        </p:sp>
      </p:grpSp>
      <p:grpSp>
        <p:nvGrpSpPr>
          <p:cNvPr id="69" name="Icon 2"/>
          <p:cNvGrpSpPr/>
          <p:nvPr/>
        </p:nvGrpSpPr>
        <p:grpSpPr>
          <a:xfrm>
            <a:off x="7379739" y="1951717"/>
            <a:ext cx="3698213" cy="1000583"/>
            <a:chOff x="7379739" y="1951717"/>
            <a:chExt cx="3698213" cy="1000583"/>
          </a:xfrm>
        </p:grpSpPr>
        <p:sp>
          <p:nvSpPr>
            <p:cNvPr id="49" name="Rectangle 48"/>
            <p:cNvSpPr/>
            <p:nvPr/>
          </p:nvSpPr>
          <p:spPr>
            <a:xfrm>
              <a:off x="7379739" y="1952214"/>
              <a:ext cx="1000086" cy="1000086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12228" y="1951717"/>
              <a:ext cx="2465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Teach a lesson</a:t>
              </a:r>
            </a:p>
          </p:txBody>
        </p:sp>
      </p:grpSp>
      <p:grpSp>
        <p:nvGrpSpPr>
          <p:cNvPr id="70" name="Icon 4"/>
          <p:cNvGrpSpPr/>
          <p:nvPr/>
        </p:nvGrpSpPr>
        <p:grpSpPr>
          <a:xfrm>
            <a:off x="7379739" y="3600448"/>
            <a:ext cx="3564925" cy="1056351"/>
            <a:chOff x="7379739" y="3600448"/>
            <a:chExt cx="3564925" cy="1056351"/>
          </a:xfrm>
        </p:grpSpPr>
        <p:sp>
          <p:nvSpPr>
            <p:cNvPr id="50" name="Rectangle 49"/>
            <p:cNvSpPr/>
            <p:nvPr/>
          </p:nvSpPr>
          <p:spPr>
            <a:xfrm>
              <a:off x="7379739" y="3656713"/>
              <a:ext cx="1000086" cy="1000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12227" y="3600448"/>
              <a:ext cx="2332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Recruitment</a:t>
              </a:r>
            </a:p>
          </p:txBody>
        </p:sp>
      </p:grpSp>
      <p:grpSp>
        <p:nvGrpSpPr>
          <p:cNvPr id="71" name="Icon 6"/>
          <p:cNvGrpSpPr/>
          <p:nvPr/>
        </p:nvGrpSpPr>
        <p:grpSpPr>
          <a:xfrm>
            <a:off x="7421599" y="4964560"/>
            <a:ext cx="3385555" cy="1372547"/>
            <a:chOff x="7123185" y="5801466"/>
            <a:chExt cx="3385555" cy="1372547"/>
          </a:xfrm>
        </p:grpSpPr>
        <p:sp>
          <p:nvSpPr>
            <p:cNvPr id="51" name="Rectangle 50"/>
            <p:cNvSpPr/>
            <p:nvPr/>
          </p:nvSpPr>
          <p:spPr>
            <a:xfrm>
              <a:off x="7123185" y="6173927"/>
              <a:ext cx="1000086" cy="1000086"/>
            </a:xfrm>
            <a:prstGeom prst="rect">
              <a:avLst/>
            </a:prstGeom>
            <a:solidFill>
              <a:srgbClr val="A82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712087" y="5801466"/>
              <a:ext cx="274487" cy="197731"/>
              <a:chOff x="7218103" y="3202845"/>
              <a:chExt cx="274487" cy="197731"/>
            </a:xfrm>
            <a:solidFill>
              <a:schemeClr val="bg1"/>
            </a:solidFill>
          </p:grpSpPr>
          <p:sp>
            <p:nvSpPr>
              <p:cNvPr id="24" name="AutoShape 19"/>
              <p:cNvSpPr>
                <a:spLocks/>
              </p:cNvSpPr>
              <p:nvPr/>
            </p:nvSpPr>
            <p:spPr bwMode="auto">
              <a:xfrm>
                <a:off x="7218103" y="3202845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20"/>
              <p:cNvSpPr>
                <a:spLocks/>
              </p:cNvSpPr>
              <p:nvPr/>
            </p:nvSpPr>
            <p:spPr bwMode="auto">
              <a:xfrm>
                <a:off x="7218103" y="3278768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21"/>
              <p:cNvSpPr>
                <a:spLocks/>
              </p:cNvSpPr>
              <p:nvPr/>
            </p:nvSpPr>
            <p:spPr bwMode="auto">
              <a:xfrm>
                <a:off x="7218103" y="3355524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22"/>
              <p:cNvSpPr>
                <a:spLocks/>
              </p:cNvSpPr>
              <p:nvPr/>
            </p:nvSpPr>
            <p:spPr bwMode="auto">
              <a:xfrm>
                <a:off x="7324894" y="3355524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AutoShape 23"/>
              <p:cNvSpPr>
                <a:spLocks/>
              </p:cNvSpPr>
              <p:nvPr/>
            </p:nvSpPr>
            <p:spPr bwMode="auto">
              <a:xfrm>
                <a:off x="7324894" y="3278768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25"/>
              <p:cNvSpPr>
                <a:spLocks/>
              </p:cNvSpPr>
              <p:nvPr/>
            </p:nvSpPr>
            <p:spPr bwMode="auto">
              <a:xfrm>
                <a:off x="7431686" y="3355524"/>
                <a:ext cx="60904" cy="4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26"/>
              <p:cNvSpPr>
                <a:spLocks/>
              </p:cNvSpPr>
              <p:nvPr/>
            </p:nvSpPr>
            <p:spPr bwMode="auto">
              <a:xfrm>
                <a:off x="7431686" y="3278768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27"/>
              <p:cNvSpPr>
                <a:spLocks/>
              </p:cNvSpPr>
              <p:nvPr/>
            </p:nvSpPr>
            <p:spPr bwMode="auto">
              <a:xfrm>
                <a:off x="7431686" y="3202845"/>
                <a:ext cx="60904" cy="458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8451322" y="6191445"/>
              <a:ext cx="2057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Conflicts</a:t>
              </a:r>
            </a:p>
          </p:txBody>
        </p:sp>
      </p:grpSp>
      <p:sp>
        <p:nvSpPr>
          <p:cNvPr id="72" name="AutoShape 118">
            <a:extLst>
              <a:ext uri="{FF2B5EF4-FFF2-40B4-BE49-F238E27FC236}">
                <a16:creationId xmlns:a16="http://schemas.microsoft.com/office/drawing/2014/main" id="{93F14DF5-B5A5-404F-B294-69DDD8743D7D}"/>
              </a:ext>
            </a:extLst>
          </p:cNvPr>
          <p:cNvSpPr>
            <a:spLocks/>
          </p:cNvSpPr>
          <p:nvPr/>
        </p:nvSpPr>
        <p:spPr bwMode="auto">
          <a:xfrm>
            <a:off x="4132312" y="3955046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" name="AutoShape 118">
            <a:extLst>
              <a:ext uri="{FF2B5EF4-FFF2-40B4-BE49-F238E27FC236}">
                <a16:creationId xmlns:a16="http://schemas.microsoft.com/office/drawing/2014/main" id="{AD0DDB58-ED3A-4D0F-B42F-9AADB09BF069}"/>
              </a:ext>
            </a:extLst>
          </p:cNvPr>
          <p:cNvSpPr>
            <a:spLocks/>
          </p:cNvSpPr>
          <p:nvPr/>
        </p:nvSpPr>
        <p:spPr bwMode="auto">
          <a:xfrm>
            <a:off x="4102340" y="5671452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" name="AutoShape 118">
            <a:extLst>
              <a:ext uri="{FF2B5EF4-FFF2-40B4-BE49-F238E27FC236}">
                <a16:creationId xmlns:a16="http://schemas.microsoft.com/office/drawing/2014/main" id="{F65F01BB-6BE2-44AD-985E-C729B0236316}"/>
              </a:ext>
            </a:extLst>
          </p:cNvPr>
          <p:cNvSpPr>
            <a:spLocks/>
          </p:cNvSpPr>
          <p:nvPr/>
        </p:nvSpPr>
        <p:spPr bwMode="auto">
          <a:xfrm>
            <a:off x="7727219" y="2260020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" name="AutoShape 118">
            <a:extLst>
              <a:ext uri="{FF2B5EF4-FFF2-40B4-BE49-F238E27FC236}">
                <a16:creationId xmlns:a16="http://schemas.microsoft.com/office/drawing/2014/main" id="{F67888DD-BE30-4915-8D2C-6AD9AB6D0D28}"/>
              </a:ext>
            </a:extLst>
          </p:cNvPr>
          <p:cNvSpPr>
            <a:spLocks/>
          </p:cNvSpPr>
          <p:nvPr/>
        </p:nvSpPr>
        <p:spPr bwMode="auto">
          <a:xfrm>
            <a:off x="7635748" y="3985532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6" name="AutoShape 118">
            <a:extLst>
              <a:ext uri="{FF2B5EF4-FFF2-40B4-BE49-F238E27FC236}">
                <a16:creationId xmlns:a16="http://schemas.microsoft.com/office/drawing/2014/main" id="{9C9F8A68-C19B-4E57-8F4F-03C68375D991}"/>
              </a:ext>
            </a:extLst>
          </p:cNvPr>
          <p:cNvSpPr>
            <a:spLocks/>
          </p:cNvSpPr>
          <p:nvPr/>
        </p:nvSpPr>
        <p:spPr bwMode="auto">
          <a:xfrm>
            <a:off x="7692588" y="5633074"/>
            <a:ext cx="488068" cy="366259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739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Line"/>
          <p:cNvCxnSpPr/>
          <p:nvPr/>
        </p:nvCxnSpPr>
        <p:spPr>
          <a:xfrm>
            <a:off x="381002" y="2900549"/>
            <a:ext cx="11175996" cy="0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gline"/>
          <p:cNvSpPr txBox="1"/>
          <p:nvPr/>
        </p:nvSpPr>
        <p:spPr>
          <a:xfrm>
            <a:off x="3073400" y="925342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 a problem</a:t>
            </a:r>
          </a:p>
        </p:txBody>
      </p:sp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 (</a:t>
              </a:r>
              <a:r>
                <a:rPr lang="en-US" sz="4400" dirty="0" err="1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</a:t>
              </a:r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Left element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ight element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Step 1"/>
          <p:cNvGrpSpPr/>
          <p:nvPr/>
        </p:nvGrpSpPr>
        <p:grpSpPr>
          <a:xfrm>
            <a:off x="280580" y="4238448"/>
            <a:ext cx="2691220" cy="1454120"/>
            <a:chOff x="798541" y="5368748"/>
            <a:chExt cx="2856320" cy="1454120"/>
          </a:xfrm>
        </p:grpSpPr>
        <p:sp>
          <p:nvSpPr>
            <p:cNvPr id="19" name="TextBox 18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1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3" name="Step 2"/>
          <p:cNvGrpSpPr/>
          <p:nvPr/>
        </p:nvGrpSpPr>
        <p:grpSpPr>
          <a:xfrm>
            <a:off x="3187700" y="4238448"/>
            <a:ext cx="2691220" cy="1454120"/>
            <a:chOff x="798541" y="5368748"/>
            <a:chExt cx="2856320" cy="1454120"/>
          </a:xfrm>
        </p:grpSpPr>
        <p:sp>
          <p:nvSpPr>
            <p:cNvPr id="34" name="TextBox 33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2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0" name="Step 3"/>
          <p:cNvGrpSpPr/>
          <p:nvPr/>
        </p:nvGrpSpPr>
        <p:grpSpPr>
          <a:xfrm>
            <a:off x="6165651" y="4238448"/>
            <a:ext cx="2691220" cy="1454120"/>
            <a:chOff x="798541" y="5368748"/>
            <a:chExt cx="2856320" cy="1454120"/>
          </a:xfrm>
        </p:grpSpPr>
        <p:sp>
          <p:nvSpPr>
            <p:cNvPr id="31" name="TextBox 30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3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6" name="Step 4"/>
          <p:cNvGrpSpPr/>
          <p:nvPr/>
        </p:nvGrpSpPr>
        <p:grpSpPr>
          <a:xfrm>
            <a:off x="9012569" y="4238448"/>
            <a:ext cx="2691220" cy="1454120"/>
            <a:chOff x="798541" y="5368748"/>
            <a:chExt cx="2856320" cy="1454120"/>
          </a:xfrm>
        </p:grpSpPr>
        <p:sp>
          <p:nvSpPr>
            <p:cNvPr id="37" name="TextBox 36"/>
            <p:cNvSpPr txBox="1"/>
            <p:nvPr/>
          </p:nvSpPr>
          <p:spPr>
            <a:xfrm>
              <a:off x="1497781" y="5368748"/>
              <a:ext cx="143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Step 4</a:t>
              </a:r>
              <a:endPara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8541" y="5868761"/>
              <a:ext cx="2856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1400" dirty="0">
                  <a:solidFill>
                    <a:srgbClr val="AFABAB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Lorem ipsum dolor sit amet, consectetur adipiscing elit. Sed vestibulum urna quis ligula dapibus ultricies. </a:t>
              </a:r>
              <a:endParaRPr lang="en-US" sz="1400" dirty="0">
                <a:solidFill>
                  <a:srgbClr val="AFABA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73" name="Yellow Icon"/>
          <p:cNvGrpSpPr/>
          <p:nvPr/>
        </p:nvGrpSpPr>
        <p:grpSpPr>
          <a:xfrm>
            <a:off x="9546793" y="2067652"/>
            <a:ext cx="1522640" cy="1522640"/>
            <a:chOff x="9959138" y="3000697"/>
            <a:chExt cx="1155150" cy="1155150"/>
          </a:xfrm>
        </p:grpSpPr>
        <p:sp>
          <p:nvSpPr>
            <p:cNvPr id="69" name="Oval 68"/>
            <p:cNvSpPr/>
            <p:nvPr/>
          </p:nvSpPr>
          <p:spPr>
            <a:xfrm>
              <a:off x="9959138" y="3000697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9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036670" y="3095150"/>
              <a:ext cx="1000086" cy="1000086"/>
              <a:chOff x="10006582" y="4449481"/>
              <a:chExt cx="1000086" cy="100008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0006582" y="4449481"/>
                <a:ext cx="1000086" cy="10000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utoShape 29"/>
              <p:cNvSpPr>
                <a:spLocks/>
              </p:cNvSpPr>
              <p:nvPr/>
            </p:nvSpPr>
            <p:spPr bwMode="auto">
              <a:xfrm>
                <a:off x="10254178" y="4695761"/>
                <a:ext cx="553522" cy="501481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2" name="Green Icon"/>
          <p:cNvGrpSpPr/>
          <p:nvPr/>
        </p:nvGrpSpPr>
        <p:grpSpPr>
          <a:xfrm>
            <a:off x="6735446" y="2077380"/>
            <a:ext cx="1522640" cy="1522640"/>
            <a:chOff x="6969991" y="3010425"/>
            <a:chExt cx="1155150" cy="1155150"/>
          </a:xfrm>
        </p:grpSpPr>
        <p:sp>
          <p:nvSpPr>
            <p:cNvPr id="68" name="Oval 67"/>
            <p:cNvSpPr/>
            <p:nvPr/>
          </p:nvSpPr>
          <p:spPr>
            <a:xfrm>
              <a:off x="6969991" y="301042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53461" y="3095150"/>
              <a:ext cx="1000086" cy="1000086"/>
              <a:chOff x="8838152" y="4449481"/>
              <a:chExt cx="1000086" cy="1000086"/>
            </a:xfrm>
            <a:solidFill>
              <a:srgbClr val="548235"/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883815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066437" y="4672401"/>
                <a:ext cx="553522" cy="554467"/>
                <a:chOff x="7111316" y="2042329"/>
                <a:chExt cx="488068" cy="488901"/>
              </a:xfrm>
              <a:grpFill/>
            </p:grpSpPr>
            <p:sp>
              <p:nvSpPr>
                <p:cNvPr id="5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1" name="Blue icon"/>
          <p:cNvGrpSpPr/>
          <p:nvPr/>
        </p:nvGrpSpPr>
        <p:grpSpPr>
          <a:xfrm>
            <a:off x="3716890" y="2081550"/>
            <a:ext cx="1522640" cy="1522640"/>
            <a:chOff x="3976835" y="3014595"/>
            <a:chExt cx="1155150" cy="1155150"/>
          </a:xfrm>
        </p:grpSpPr>
        <p:sp>
          <p:nvSpPr>
            <p:cNvPr id="67" name="Oval 66"/>
            <p:cNvSpPr/>
            <p:nvPr/>
          </p:nvSpPr>
          <p:spPr>
            <a:xfrm>
              <a:off x="397683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75B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54367" y="3095150"/>
              <a:ext cx="1000086" cy="1000086"/>
              <a:chOff x="7640802" y="4449481"/>
              <a:chExt cx="1000086" cy="1000086"/>
            </a:xfrm>
            <a:solidFill>
              <a:srgbClr val="2E75B6"/>
            </a:solidFill>
          </p:grpSpPr>
          <p:sp>
            <p:nvSpPr>
              <p:cNvPr id="57" name="Oval 56"/>
              <p:cNvSpPr/>
              <p:nvPr/>
            </p:nvSpPr>
            <p:spPr>
              <a:xfrm>
                <a:off x="764080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867469" y="4673236"/>
                <a:ext cx="553521" cy="553521"/>
                <a:chOff x="4117831" y="1071199"/>
                <a:chExt cx="488067" cy="488067"/>
              </a:xfrm>
              <a:grpFill/>
            </p:grpSpPr>
            <p:sp>
              <p:nvSpPr>
                <p:cNvPr id="59" name="AutoShape 123"/>
                <p:cNvSpPr>
                  <a:spLocks/>
                </p:cNvSpPr>
                <p:nvPr/>
              </p:nvSpPr>
              <p:spPr bwMode="auto">
                <a:xfrm>
                  <a:off x="4117831" y="1071199"/>
                  <a:ext cx="488067" cy="4880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0" name="AutoShape 124"/>
                <p:cNvSpPr>
                  <a:spLocks/>
                </p:cNvSpPr>
                <p:nvPr/>
              </p:nvSpPr>
              <p:spPr bwMode="auto">
                <a:xfrm>
                  <a:off x="4255492" y="1208025"/>
                  <a:ext cx="213581" cy="2135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" name="AutoShape 125"/>
                <p:cNvSpPr>
                  <a:spLocks/>
                </p:cNvSpPr>
                <p:nvPr/>
              </p:nvSpPr>
              <p:spPr bwMode="auto">
                <a:xfrm>
                  <a:off x="4300545" y="1253911"/>
                  <a:ext cx="122643" cy="122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0" name="Orange icon"/>
          <p:cNvGrpSpPr/>
          <p:nvPr/>
        </p:nvGrpSpPr>
        <p:grpSpPr>
          <a:xfrm>
            <a:off x="877660" y="2081550"/>
            <a:ext cx="1522640" cy="1522640"/>
            <a:chOff x="1150305" y="3014595"/>
            <a:chExt cx="1155150" cy="1155150"/>
          </a:xfrm>
        </p:grpSpPr>
        <p:sp>
          <p:nvSpPr>
            <p:cNvPr id="66" name="Oval 65"/>
            <p:cNvSpPr/>
            <p:nvPr/>
          </p:nvSpPr>
          <p:spPr>
            <a:xfrm>
              <a:off x="115030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8621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227837" y="3095150"/>
              <a:ext cx="1000086" cy="1000086"/>
              <a:chOff x="6419006" y="4440779"/>
              <a:chExt cx="1000086" cy="100008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419006" y="4440779"/>
                <a:ext cx="1000086" cy="1000086"/>
              </a:xfrm>
              <a:prstGeom prst="ellipse">
                <a:avLst/>
              </a:prstGeom>
              <a:solidFill>
                <a:srgbClr val="C8621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utoShape 149"/>
              <p:cNvSpPr>
                <a:spLocks/>
              </p:cNvSpPr>
              <p:nvPr/>
            </p:nvSpPr>
            <p:spPr bwMode="auto">
              <a:xfrm>
                <a:off x="6642288" y="4741650"/>
                <a:ext cx="553522" cy="3983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315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Line"/>
          <p:cNvCxnSpPr/>
          <p:nvPr/>
        </p:nvCxnSpPr>
        <p:spPr>
          <a:xfrm>
            <a:off x="381002" y="2900549"/>
            <a:ext cx="11175996" cy="0"/>
          </a:xfrm>
          <a:prstGeom prst="line">
            <a:avLst/>
          </a:prstGeom>
          <a:ln w="28575" cap="rnd">
            <a:solidFill>
              <a:srgbClr val="AFABAB"/>
            </a:solidFill>
            <a:prstDash val="sysDot"/>
            <a:miter lim="800000"/>
            <a:headEnd type="oval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gline"/>
          <p:cNvSpPr txBox="1"/>
          <p:nvPr/>
        </p:nvSpPr>
        <p:spPr>
          <a:xfrm>
            <a:off x="3073400" y="925342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Scope, Recruitment, Service fee and Conflicts</a:t>
            </a:r>
            <a:endParaRPr lang="pl-PL" sz="20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TITLE"/>
          <p:cNvGrpSpPr/>
          <p:nvPr/>
        </p:nvGrpSpPr>
        <p:grpSpPr>
          <a:xfrm>
            <a:off x="1960166" y="170298"/>
            <a:ext cx="8220075" cy="769441"/>
            <a:chOff x="1960166" y="208398"/>
            <a:chExt cx="8220075" cy="769441"/>
          </a:xfrm>
        </p:grpSpPr>
        <p:sp>
          <p:nvSpPr>
            <p:cNvPr id="6" name="Text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 (</a:t>
              </a:r>
              <a:r>
                <a:rPr lang="en-US" sz="4400" dirty="0" err="1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</a:t>
              </a:r>
              <a:r>
                <a:rPr lang="en-US" sz="4400" dirty="0">
                  <a:solidFill>
                    <a:srgbClr val="AFABA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" name="Left element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ight element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39403" y="4238448"/>
            <a:ext cx="134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0315" y="4238448"/>
            <a:ext cx="236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Recruitment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6751" y="4238448"/>
            <a:ext cx="241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fee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5309" y="4238448"/>
            <a:ext cx="188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FABA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Conflicts</a:t>
            </a:r>
          </a:p>
        </p:txBody>
      </p:sp>
      <p:grpSp>
        <p:nvGrpSpPr>
          <p:cNvPr id="73" name="Yellow Icon"/>
          <p:cNvGrpSpPr/>
          <p:nvPr/>
        </p:nvGrpSpPr>
        <p:grpSpPr>
          <a:xfrm>
            <a:off x="9546793" y="2067652"/>
            <a:ext cx="1522640" cy="1522640"/>
            <a:chOff x="9959138" y="3000697"/>
            <a:chExt cx="1155150" cy="1155150"/>
          </a:xfrm>
        </p:grpSpPr>
        <p:sp>
          <p:nvSpPr>
            <p:cNvPr id="69" name="Oval 68"/>
            <p:cNvSpPr/>
            <p:nvPr/>
          </p:nvSpPr>
          <p:spPr>
            <a:xfrm>
              <a:off x="9959138" y="3000697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96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036670" y="3095150"/>
              <a:ext cx="1000086" cy="1000086"/>
              <a:chOff x="10006582" y="4449481"/>
              <a:chExt cx="1000086" cy="100008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0006582" y="4449481"/>
                <a:ext cx="1000086" cy="1000086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utoShape 29"/>
              <p:cNvSpPr>
                <a:spLocks/>
              </p:cNvSpPr>
              <p:nvPr/>
            </p:nvSpPr>
            <p:spPr bwMode="auto">
              <a:xfrm>
                <a:off x="10254178" y="4695761"/>
                <a:ext cx="553522" cy="501481"/>
              </a:xfrm>
              <a:custGeom>
                <a:avLst/>
                <a:gdLst>
                  <a:gd name="T0" fmla="+- 0 10736 439"/>
                  <a:gd name="T1" fmla="*/ T0 w 20595"/>
                  <a:gd name="T2" fmla="+- 0 10869 621"/>
                  <a:gd name="T3" fmla="*/ 10869 h 20497"/>
                  <a:gd name="T4" fmla="+- 0 10736 439"/>
                  <a:gd name="T5" fmla="*/ T4 w 20595"/>
                  <a:gd name="T6" fmla="+- 0 10869 621"/>
                  <a:gd name="T7" fmla="*/ 10869 h 20497"/>
                  <a:gd name="T8" fmla="+- 0 10736 439"/>
                  <a:gd name="T9" fmla="*/ T8 w 20595"/>
                  <a:gd name="T10" fmla="+- 0 10869 621"/>
                  <a:gd name="T11" fmla="*/ 10869 h 20497"/>
                  <a:gd name="T12" fmla="+- 0 10736 439"/>
                  <a:gd name="T13" fmla="*/ T12 w 20595"/>
                  <a:gd name="T14" fmla="+- 0 10869 621"/>
                  <a:gd name="T15" fmla="*/ 10869 h 20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595" h="20497">
                    <a:moveTo>
                      <a:pt x="18898" y="1863"/>
                    </a:moveTo>
                    <a:cubicBezTo>
                      <a:pt x="16636" y="-621"/>
                      <a:pt x="12968" y="-621"/>
                      <a:pt x="10707" y="1863"/>
                    </a:cubicBezTo>
                    <a:lnTo>
                      <a:pt x="1317" y="12053"/>
                    </a:lnTo>
                    <a:cubicBezTo>
                      <a:pt x="-439" y="13982"/>
                      <a:pt x="-439" y="17121"/>
                      <a:pt x="1317" y="19050"/>
                    </a:cubicBezTo>
                    <a:cubicBezTo>
                      <a:pt x="3073" y="20979"/>
                      <a:pt x="5931" y="20979"/>
                      <a:pt x="7687" y="19050"/>
                    </a:cubicBezTo>
                    <a:lnTo>
                      <a:pt x="17078" y="8860"/>
                    </a:lnTo>
                    <a:cubicBezTo>
                      <a:pt x="18335" y="7479"/>
                      <a:pt x="18335" y="5242"/>
                      <a:pt x="17078" y="3862"/>
                    </a:cubicBezTo>
                    <a:cubicBezTo>
                      <a:pt x="15821" y="2482"/>
                      <a:pt x="13783" y="2482"/>
                      <a:pt x="12527" y="3862"/>
                    </a:cubicBezTo>
                    <a:lnTo>
                      <a:pt x="5467" y="11614"/>
                    </a:lnTo>
                    <a:cubicBezTo>
                      <a:pt x="5216" y="11891"/>
                      <a:pt x="5216" y="12337"/>
                      <a:pt x="5467" y="12614"/>
                    </a:cubicBezTo>
                    <a:cubicBezTo>
                      <a:pt x="5719" y="12890"/>
                      <a:pt x="6126" y="12890"/>
                      <a:pt x="6378" y="12614"/>
                    </a:cubicBezTo>
                    <a:lnTo>
                      <a:pt x="13437" y="4861"/>
                    </a:lnTo>
                    <a:cubicBezTo>
                      <a:pt x="14190" y="4035"/>
                      <a:pt x="15414" y="4035"/>
                      <a:pt x="16167" y="4861"/>
                    </a:cubicBezTo>
                    <a:cubicBezTo>
                      <a:pt x="16920" y="5688"/>
                      <a:pt x="16920" y="7034"/>
                      <a:pt x="16167" y="7860"/>
                    </a:cubicBezTo>
                    <a:lnTo>
                      <a:pt x="6777" y="18050"/>
                    </a:lnTo>
                    <a:cubicBezTo>
                      <a:pt x="5520" y="19430"/>
                      <a:pt x="3484" y="19430"/>
                      <a:pt x="2227" y="18050"/>
                    </a:cubicBezTo>
                    <a:cubicBezTo>
                      <a:pt x="970" y="16670"/>
                      <a:pt x="970" y="14433"/>
                      <a:pt x="2227" y="13053"/>
                    </a:cubicBezTo>
                    <a:lnTo>
                      <a:pt x="11525" y="2963"/>
                    </a:lnTo>
                    <a:cubicBezTo>
                      <a:pt x="13285" y="1030"/>
                      <a:pt x="16139" y="1030"/>
                      <a:pt x="17896" y="2963"/>
                    </a:cubicBezTo>
                    <a:cubicBezTo>
                      <a:pt x="19657" y="4896"/>
                      <a:pt x="19657" y="8027"/>
                      <a:pt x="17897" y="9959"/>
                    </a:cubicBezTo>
                    <a:lnTo>
                      <a:pt x="10929" y="17611"/>
                    </a:lnTo>
                    <a:cubicBezTo>
                      <a:pt x="10677" y="17888"/>
                      <a:pt x="10677" y="18334"/>
                      <a:pt x="10929" y="18610"/>
                    </a:cubicBezTo>
                    <a:cubicBezTo>
                      <a:pt x="11181" y="18887"/>
                      <a:pt x="11588" y="18887"/>
                      <a:pt x="11839" y="18610"/>
                    </a:cubicBezTo>
                    <a:lnTo>
                      <a:pt x="18898" y="10859"/>
                    </a:lnTo>
                    <a:cubicBezTo>
                      <a:pt x="21160" y="8375"/>
                      <a:pt x="21160" y="4347"/>
                      <a:pt x="18898" y="18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2" name="Green Icon"/>
          <p:cNvGrpSpPr/>
          <p:nvPr/>
        </p:nvGrpSpPr>
        <p:grpSpPr>
          <a:xfrm>
            <a:off x="6735446" y="2077380"/>
            <a:ext cx="1522640" cy="1522640"/>
            <a:chOff x="6969991" y="3010425"/>
            <a:chExt cx="1155150" cy="1155150"/>
          </a:xfrm>
        </p:grpSpPr>
        <p:sp>
          <p:nvSpPr>
            <p:cNvPr id="68" name="Oval 67"/>
            <p:cNvSpPr/>
            <p:nvPr/>
          </p:nvSpPr>
          <p:spPr>
            <a:xfrm>
              <a:off x="6969991" y="301042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053461" y="3095150"/>
              <a:ext cx="1000086" cy="1000086"/>
              <a:chOff x="8838152" y="4449481"/>
              <a:chExt cx="1000086" cy="1000086"/>
            </a:xfrm>
            <a:solidFill>
              <a:srgbClr val="548235"/>
            </a:solidFill>
          </p:grpSpPr>
          <p:sp>
            <p:nvSpPr>
              <p:cNvPr id="48" name="Oval 47"/>
              <p:cNvSpPr/>
              <p:nvPr/>
            </p:nvSpPr>
            <p:spPr>
              <a:xfrm>
                <a:off x="883815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066437" y="4672401"/>
                <a:ext cx="553522" cy="554467"/>
                <a:chOff x="7111316" y="2042329"/>
                <a:chExt cx="488068" cy="488901"/>
              </a:xfrm>
              <a:grpFill/>
            </p:grpSpPr>
            <p:sp>
              <p:nvSpPr>
                <p:cNvPr id="5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5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1" name="Blue icon"/>
          <p:cNvGrpSpPr/>
          <p:nvPr/>
        </p:nvGrpSpPr>
        <p:grpSpPr>
          <a:xfrm>
            <a:off x="3716890" y="2081550"/>
            <a:ext cx="1522640" cy="1522640"/>
            <a:chOff x="3976835" y="3014595"/>
            <a:chExt cx="1155150" cy="1155150"/>
          </a:xfrm>
        </p:grpSpPr>
        <p:sp>
          <p:nvSpPr>
            <p:cNvPr id="67" name="Oval 66"/>
            <p:cNvSpPr/>
            <p:nvPr/>
          </p:nvSpPr>
          <p:spPr>
            <a:xfrm>
              <a:off x="397683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E75B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054367" y="3095150"/>
              <a:ext cx="1000086" cy="1000086"/>
              <a:chOff x="7640802" y="4449481"/>
              <a:chExt cx="1000086" cy="1000086"/>
            </a:xfrm>
            <a:solidFill>
              <a:srgbClr val="2E75B6"/>
            </a:solidFill>
          </p:grpSpPr>
          <p:sp>
            <p:nvSpPr>
              <p:cNvPr id="57" name="Oval 56"/>
              <p:cNvSpPr/>
              <p:nvPr/>
            </p:nvSpPr>
            <p:spPr>
              <a:xfrm>
                <a:off x="7640802" y="4449481"/>
                <a:ext cx="1000086" cy="1000086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867469" y="4673236"/>
                <a:ext cx="553521" cy="553521"/>
                <a:chOff x="4117831" y="1071199"/>
                <a:chExt cx="488067" cy="488067"/>
              </a:xfrm>
              <a:grpFill/>
            </p:grpSpPr>
            <p:sp>
              <p:nvSpPr>
                <p:cNvPr id="59" name="AutoShape 123"/>
                <p:cNvSpPr>
                  <a:spLocks/>
                </p:cNvSpPr>
                <p:nvPr/>
              </p:nvSpPr>
              <p:spPr bwMode="auto">
                <a:xfrm>
                  <a:off x="4117831" y="1071199"/>
                  <a:ext cx="488067" cy="48806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0" name="AutoShape 124"/>
                <p:cNvSpPr>
                  <a:spLocks/>
                </p:cNvSpPr>
                <p:nvPr/>
              </p:nvSpPr>
              <p:spPr bwMode="auto">
                <a:xfrm>
                  <a:off x="4255492" y="1208025"/>
                  <a:ext cx="213581" cy="2135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" name="AutoShape 125"/>
                <p:cNvSpPr>
                  <a:spLocks/>
                </p:cNvSpPr>
                <p:nvPr/>
              </p:nvSpPr>
              <p:spPr bwMode="auto">
                <a:xfrm>
                  <a:off x="4300545" y="1253911"/>
                  <a:ext cx="122643" cy="12264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70" name="Orange icon"/>
          <p:cNvGrpSpPr/>
          <p:nvPr/>
        </p:nvGrpSpPr>
        <p:grpSpPr>
          <a:xfrm>
            <a:off x="877660" y="2081550"/>
            <a:ext cx="1522640" cy="1522640"/>
            <a:chOff x="1150305" y="3014595"/>
            <a:chExt cx="1155150" cy="1155150"/>
          </a:xfrm>
        </p:grpSpPr>
        <p:sp>
          <p:nvSpPr>
            <p:cNvPr id="66" name="Oval 65"/>
            <p:cNvSpPr/>
            <p:nvPr/>
          </p:nvSpPr>
          <p:spPr>
            <a:xfrm>
              <a:off x="1150305" y="3014595"/>
              <a:ext cx="1155150" cy="11551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8621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227837" y="3095150"/>
              <a:ext cx="1000086" cy="1000086"/>
              <a:chOff x="6419006" y="4440779"/>
              <a:chExt cx="1000086" cy="100008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419006" y="4440779"/>
                <a:ext cx="1000086" cy="1000086"/>
              </a:xfrm>
              <a:prstGeom prst="ellipse">
                <a:avLst/>
              </a:prstGeom>
              <a:solidFill>
                <a:srgbClr val="C8621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utoShape 149"/>
              <p:cNvSpPr>
                <a:spLocks/>
              </p:cNvSpPr>
              <p:nvPr/>
            </p:nvSpPr>
            <p:spPr bwMode="auto">
              <a:xfrm>
                <a:off x="6642288" y="4741650"/>
                <a:ext cx="553522" cy="3983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75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3A36-61FE-4B6F-8CB7-05A0191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591535" cy="537922"/>
          </a:xfrm>
        </p:spPr>
        <p:txBody>
          <a:bodyPr>
            <a:normAutofit/>
          </a:bodyPr>
          <a:lstStyle/>
          <a:p>
            <a:r>
              <a:rPr lang="en-US" sz="2800" dirty="0"/>
              <a:t>Price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7971AA1-0902-44D2-BF5D-BF895E35D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12360"/>
            <a:ext cx="3590925" cy="347001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4F031-F7C8-400B-B54E-3E8E112B7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1323" y="1681163"/>
            <a:ext cx="4051495" cy="537922"/>
          </a:xfrm>
        </p:spPr>
        <p:txBody>
          <a:bodyPr>
            <a:normAutofit/>
          </a:bodyPr>
          <a:lstStyle/>
          <a:p>
            <a:r>
              <a:rPr lang="en-US" sz="2800" dirty="0"/>
              <a:t>Low level tutors</a:t>
            </a:r>
          </a:p>
        </p:txBody>
      </p:sp>
      <p:pic>
        <p:nvPicPr>
          <p:cNvPr id="26" name="Content Placeholder 25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BCD84E90-8FAB-4AAF-AAB7-F39B46C6EC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2" y="2546350"/>
            <a:ext cx="3684588" cy="36845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BC085-13A4-4B00-8539-E2E717531B6B}"/>
              </a:ext>
            </a:extLst>
          </p:cNvPr>
          <p:cNvSpPr txBox="1"/>
          <p:nvPr/>
        </p:nvSpPr>
        <p:spPr>
          <a:xfrm>
            <a:off x="8482818" y="1711863"/>
            <a:ext cx="287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Fake reviews</a:t>
            </a:r>
          </a:p>
        </p:txBody>
      </p:sp>
      <p:grpSp>
        <p:nvGrpSpPr>
          <p:cNvPr id="9" name="TITLE">
            <a:extLst>
              <a:ext uri="{FF2B5EF4-FFF2-40B4-BE49-F238E27FC236}">
                <a16:creationId xmlns:a16="http://schemas.microsoft.com/office/drawing/2014/main" id="{A27F2857-FEC7-4A81-BCEB-EBB2581C5909}"/>
              </a:ext>
            </a:extLst>
          </p:cNvPr>
          <p:cNvGrpSpPr/>
          <p:nvPr/>
        </p:nvGrpSpPr>
        <p:grpSpPr>
          <a:xfrm>
            <a:off x="839788" y="502620"/>
            <a:ext cx="10515600" cy="1142276"/>
            <a:chOff x="1960166" y="208398"/>
            <a:chExt cx="8220075" cy="769441"/>
          </a:xfrm>
        </p:grpSpPr>
        <p:sp>
          <p:nvSpPr>
            <p:cNvPr id="10" name="Text">
              <a:extLst>
                <a:ext uri="{FF2B5EF4-FFF2-40B4-BE49-F238E27FC236}">
                  <a16:creationId xmlns:a16="http://schemas.microsoft.com/office/drawing/2014/main" id="{2084C99B-7A56-4487-B3AB-732F2E393FA8}"/>
                </a:ext>
              </a:extLst>
            </p:cNvPr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Difficulties</a:t>
              </a:r>
            </a:p>
          </p:txBody>
        </p:sp>
        <p:cxnSp>
          <p:nvCxnSpPr>
            <p:cNvPr id="11" name="Left element">
              <a:extLst>
                <a:ext uri="{FF2B5EF4-FFF2-40B4-BE49-F238E27FC236}">
                  <a16:creationId xmlns:a16="http://schemas.microsoft.com/office/drawing/2014/main" id="{986F313E-AF9A-4BB3-8769-697C2BDDDBBD}"/>
                </a:ext>
              </a:extLst>
            </p:cNvPr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ight element">
              <a:extLst>
                <a:ext uri="{FF2B5EF4-FFF2-40B4-BE49-F238E27FC236}">
                  <a16:creationId xmlns:a16="http://schemas.microsoft.com/office/drawing/2014/main" id="{8D67C126-D103-4867-B063-C21CB0E06A20}"/>
                </a:ext>
              </a:extLst>
            </p:cNvPr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9395E86-41CA-404E-BF81-425BE27F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72" y="3291840"/>
            <a:ext cx="3846928" cy="2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517215-A07B-4CBE-958E-B7D210CC74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542"/>
            <a:ext cx="12192000" cy="6970542"/>
          </a:xfrm>
        </p:spPr>
      </p:pic>
    </p:spTree>
    <p:extLst>
      <p:ext uri="{BB962C8B-B14F-4D97-AF65-F5344CB8AC3E}">
        <p14:creationId xmlns:p14="http://schemas.microsoft.com/office/powerpoint/2010/main" val="26407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gline"/>
          <p:cNvSpPr txBox="1"/>
          <p:nvPr/>
        </p:nvSpPr>
        <p:spPr>
          <a:xfrm>
            <a:off x="3073400" y="867286"/>
            <a:ext cx="604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be the Tagline for our slide</a:t>
            </a:r>
            <a:endParaRPr lang="en-US" sz="20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TITLE"/>
          <p:cNvGrpSpPr/>
          <p:nvPr/>
        </p:nvGrpSpPr>
        <p:grpSpPr>
          <a:xfrm>
            <a:off x="1960166" y="112242"/>
            <a:ext cx="8220075" cy="769441"/>
            <a:chOff x="1960166" y="208398"/>
            <a:chExt cx="8220075" cy="769441"/>
          </a:xfrm>
        </p:grpSpPr>
        <p:sp>
          <p:nvSpPr>
            <p:cNvPr id="7" name="TextBox 6"/>
            <p:cNvSpPr txBox="1"/>
            <p:nvPr/>
          </p:nvSpPr>
          <p:spPr>
            <a:xfrm>
              <a:off x="1960166" y="208398"/>
              <a:ext cx="8220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400" dirty="0">
                  <a:solidFill>
                    <a:schemeClr val="bg2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US</a:t>
              </a:r>
              <a:endParaRPr lang="en-US" sz="44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8322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66125" y="371475"/>
              <a:ext cx="0" cy="438150"/>
            </a:xfrm>
            <a:prstGeom prst="line">
              <a:avLst/>
            </a:prstGeom>
            <a:ln w="19050">
              <a:solidFill>
                <a:srgbClr val="D0CE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Marker"/>
          <p:cNvSpPr>
            <a:spLocks noEditPoints="1"/>
          </p:cNvSpPr>
          <p:nvPr/>
        </p:nvSpPr>
        <p:spPr bwMode="auto">
          <a:xfrm>
            <a:off x="7447409" y="3976913"/>
            <a:ext cx="973668" cy="1549931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F19A5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3" name="Picture 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65639B7-33EB-4DA0-91E1-F707CF46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97" y="1468513"/>
            <a:ext cx="12192000" cy="4709127"/>
          </a:xfrm>
          <a:prstGeom prst="rect">
            <a:avLst/>
          </a:prstGeom>
        </p:spPr>
      </p:pic>
      <p:grpSp>
        <p:nvGrpSpPr>
          <p:cNvPr id="34" name="Circle"/>
          <p:cNvGrpSpPr/>
          <p:nvPr/>
        </p:nvGrpSpPr>
        <p:grpSpPr>
          <a:xfrm>
            <a:off x="0" y="1267396"/>
            <a:ext cx="4992914" cy="4990990"/>
            <a:chOff x="174172" y="1495703"/>
            <a:chExt cx="4992914" cy="4990990"/>
          </a:xfrm>
        </p:grpSpPr>
        <p:sp>
          <p:nvSpPr>
            <p:cNvPr id="14" name="Oval 13"/>
            <p:cNvSpPr/>
            <p:nvPr/>
          </p:nvSpPr>
          <p:spPr>
            <a:xfrm>
              <a:off x="174172" y="1495703"/>
              <a:ext cx="4992914" cy="4990990"/>
            </a:xfrm>
            <a:prstGeom prst="ellipse">
              <a:avLst/>
            </a:prstGeom>
            <a:solidFill>
              <a:srgbClr val="F19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"/>
            <p:cNvSpPr txBox="1"/>
            <p:nvPr/>
          </p:nvSpPr>
          <p:spPr>
            <a:xfrm>
              <a:off x="1422400" y="2133602"/>
              <a:ext cx="2496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us:</a:t>
              </a:r>
              <a:endPara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Phone txt"/>
            <p:cNvSpPr txBox="1"/>
            <p:nvPr/>
          </p:nvSpPr>
          <p:spPr>
            <a:xfrm>
              <a:off x="1494974" y="3077028"/>
              <a:ext cx="249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0905061508	</a:t>
              </a:r>
            </a:p>
          </p:txBody>
        </p:sp>
        <p:sp>
          <p:nvSpPr>
            <p:cNvPr id="17" name="Website txt"/>
            <p:cNvSpPr txBox="1"/>
            <p:nvPr/>
          </p:nvSpPr>
          <p:spPr>
            <a:xfrm>
              <a:off x="1494974" y="3926114"/>
              <a:ext cx="2973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</a:t>
              </a:r>
              <a:r>
                <a:rPr lang="en-US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quickteach</a:t>
              </a:r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Mail txt"/>
            <p:cNvSpPr txBox="1"/>
            <p:nvPr/>
          </p:nvSpPr>
          <p:spPr>
            <a:xfrm>
              <a:off x="1494974" y="4804227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customer</a:t>
              </a:r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</a:t>
              </a:r>
              <a:r>
                <a:rPr lang="en-US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quickteach</a:t>
              </a:r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Phone icon"/>
            <p:cNvSpPr>
              <a:spLocks/>
            </p:cNvSpPr>
            <p:nvPr/>
          </p:nvSpPr>
          <p:spPr bwMode="auto">
            <a:xfrm>
              <a:off x="1026613" y="3017243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49858" y="3894833"/>
              <a:ext cx="488901" cy="458033"/>
              <a:chOff x="5093968" y="2078204"/>
              <a:chExt cx="488901" cy="458033"/>
            </a:xfrm>
            <a:solidFill>
              <a:schemeClr val="bg1"/>
            </a:solidFill>
          </p:grpSpPr>
          <p:sp>
            <p:nvSpPr>
              <p:cNvPr id="30" name="AutoShape 110"/>
              <p:cNvSpPr>
                <a:spLocks/>
              </p:cNvSpPr>
              <p:nvPr/>
            </p:nvSpPr>
            <p:spPr bwMode="auto">
              <a:xfrm>
                <a:off x="5155710" y="2139108"/>
                <a:ext cx="365425" cy="2444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11"/>
              <p:cNvSpPr>
                <a:spLocks/>
              </p:cNvSpPr>
              <p:nvPr/>
            </p:nvSpPr>
            <p:spPr bwMode="auto">
              <a:xfrm>
                <a:off x="5093968" y="2078204"/>
                <a:ext cx="488901" cy="45803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32" name="AutoShape 59"/>
            <p:cNvSpPr>
              <a:spLocks/>
            </p:cNvSpPr>
            <p:nvPr/>
          </p:nvSpPr>
          <p:spPr bwMode="auto">
            <a:xfrm>
              <a:off x="920830" y="471252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5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1519</TotalTime>
  <Words>230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Nguyen Duc Thanh</cp:lastModifiedBy>
  <cp:revision>138</cp:revision>
  <dcterms:created xsi:type="dcterms:W3CDTF">2015-01-21T09:43:30Z</dcterms:created>
  <dcterms:modified xsi:type="dcterms:W3CDTF">2018-05-27T15:20:49Z</dcterms:modified>
</cp:coreProperties>
</file>