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6" r:id="rId14"/>
    <p:sldId id="309" r:id="rId15"/>
    <p:sldId id="310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17106-6C4E-49E1-8319-E7D7A5AB1AAB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143FB-87A8-46A6-A6F8-E6A42411F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0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0" y="3962400"/>
            <a:ext cx="9144000" cy="933450"/>
          </a:xfrm>
          <a:prstGeom prst="homePlate">
            <a:avLst>
              <a:gd name="adj" fmla="val 57608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defRPr sz="48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181600"/>
            <a:ext cx="6400800" cy="1371600"/>
          </a:xfrm>
          <a:prstGeom prst="roundRect">
            <a:avLst>
              <a:gd name="adj" fmla="val 37055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914400" cy="212725"/>
          </a:xfrm>
          <a:prstGeom prst="rect">
            <a:avLst/>
          </a:prstGeom>
        </p:spPr>
        <p:txBody>
          <a:bodyPr/>
          <a:lstStyle/>
          <a:p>
            <a:fld id="{EC2CE3EA-7EE1-4A90-B936-BFC57EB10FDB}" type="datetimeFigureOut">
              <a:rPr lang="en-US" smtClean="0"/>
              <a:t>10/12/2011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1"/>
            <a:ext cx="28956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400801"/>
            <a:ext cx="609600" cy="228600"/>
          </a:xfrm>
          <a:prstGeom prst="rect">
            <a:avLst/>
          </a:prstGeom>
        </p:spPr>
        <p:txBody>
          <a:bodyPr/>
          <a:lstStyle/>
          <a:p>
            <a:fld id="{9768F16A-5AFD-4655-8747-E5B4D952B5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305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83058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029200"/>
            <a:ext cx="8153400" cy="16764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Chapter </a:t>
            </a:r>
            <a:r>
              <a:rPr lang="en-US" b="1" dirty="0" smtClean="0">
                <a:solidFill>
                  <a:srgbClr val="FF0000"/>
                </a:solidFill>
              </a:rPr>
              <a:t>Five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dirty="0" smtClean="0">
                <a:ea typeface="Lucida Sans Unicode" pitchFamily="34" charset="0"/>
              </a:rPr>
              <a:t>Computer </a:t>
            </a:r>
            <a:r>
              <a:rPr lang="en-US" dirty="0">
                <a:ea typeface="Lucida Sans Unicode" pitchFamily="34" charset="0"/>
              </a:rPr>
              <a:t>Company </a:t>
            </a:r>
            <a:r>
              <a:rPr lang="en-US" dirty="0" smtClean="0">
                <a:ea typeface="Lucida Sans Unicode" pitchFamily="34" charset="0"/>
              </a:rPr>
              <a:t>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Lucida Sans Unicode" pitchFamily="34" charset="0"/>
              </a:rPr>
              <a:t>1.4. Identify Alternative Identifier</a:t>
            </a:r>
          </a:p>
        </p:txBody>
      </p:sp>
      <p:pic>
        <p:nvPicPr>
          <p:cNvPr id="14339" name="Content Placeholder 4" descr="Picture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66470" y="1219200"/>
            <a:ext cx="8577530" cy="499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06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Lucida Sans Unicode" pitchFamily="34" charset="0"/>
              </a:rPr>
              <a:t>1.5. Identify Mandatory Attribute</a:t>
            </a:r>
          </a:p>
        </p:txBody>
      </p:sp>
      <p:pic>
        <p:nvPicPr>
          <p:cNvPr id="15363" name="Content Placeholder 4" descr="Picture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63948" y="1219200"/>
            <a:ext cx="8580051" cy="4995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40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Lucida Sans Unicode" pitchFamily="34" charset="0"/>
              </a:rPr>
              <a:t>1.6. Identify Relationship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>
                <a:ea typeface="Lucida Sans Unicode" pitchFamily="34" charset="0"/>
              </a:rPr>
              <a:t>1.6.1. Identify Maximum Cardinality</a:t>
            </a:r>
          </a:p>
          <a:p>
            <a:pPr>
              <a:buFont typeface="Wingdings" pitchFamily="2" charset="2"/>
              <a:buNone/>
            </a:pPr>
            <a:r>
              <a:rPr lang="en-US" smtClean="0">
                <a:ea typeface="Lucida Sans Unicode" pitchFamily="34" charset="0"/>
              </a:rPr>
              <a:t>1.6.2. Identify Minimum Cardinality</a:t>
            </a:r>
          </a:p>
        </p:txBody>
      </p:sp>
    </p:spTree>
    <p:extLst>
      <p:ext uri="{BB962C8B-B14F-4D97-AF65-F5344CB8AC3E}">
        <p14:creationId xmlns:p14="http://schemas.microsoft.com/office/powerpoint/2010/main" val="32227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09600" y="201613"/>
            <a:ext cx="8534400" cy="609600"/>
          </a:xfrm>
        </p:spPr>
        <p:txBody>
          <a:bodyPr>
            <a:noAutofit/>
          </a:bodyPr>
          <a:lstStyle/>
          <a:p>
            <a:r>
              <a:rPr lang="en-US" dirty="0">
                <a:ea typeface="Lucida Sans Unicode" pitchFamily="34" charset="0"/>
              </a:rPr>
              <a:t>1.6.1. Identify Maximum Cardinality</a:t>
            </a:r>
            <a:endParaRPr lang="en-US" dirty="0" smtClean="0">
              <a:ea typeface="Lucida Sans Unicode" pitchFamily="34" charset="0"/>
            </a:endParaRPr>
          </a:p>
        </p:txBody>
      </p:sp>
      <p:pic>
        <p:nvPicPr>
          <p:cNvPr id="19459" name="Picture 3" descr="Picture4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57231"/>
            <a:ext cx="8432800" cy="4938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976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Lucida Sans Unicode" pitchFamily="34" charset="0"/>
              </a:rPr>
              <a:t>1.6.2. Identify Minimum Cardinality</a:t>
            </a:r>
            <a:endParaRPr lang="en-US" dirty="0" smtClean="0">
              <a:ea typeface="Lucida Sans Unicode" pitchFamily="34" charset="0"/>
            </a:endParaRPr>
          </a:p>
        </p:txBody>
      </p:sp>
      <p:pic>
        <p:nvPicPr>
          <p:cNvPr id="22531" name="Content Placeholder 6" descr="Picture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75130" y="1219200"/>
            <a:ext cx="8550016" cy="5014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0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Lucida Sans Unicode" pitchFamily="34" charset="0"/>
              </a:rPr>
              <a:t>2. Physical Diagram</a:t>
            </a:r>
          </a:p>
        </p:txBody>
      </p:sp>
      <p:pic>
        <p:nvPicPr>
          <p:cNvPr id="23555" name="Content Placeholder 7" descr="Picture6 cop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143000"/>
            <a:ext cx="8099425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34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TranThanhDan\Desktop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4475" y="1676400"/>
            <a:ext cx="3768725" cy="377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22737" y="2415818"/>
            <a:ext cx="1090618" cy="24006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0" b="1" dirty="0">
                <a:ln w="254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915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A. Problem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B. Solution</a:t>
            </a:r>
          </a:p>
        </p:txBody>
      </p:sp>
    </p:spTree>
    <p:extLst>
      <p:ext uri="{BB962C8B-B14F-4D97-AF65-F5344CB8AC3E}">
        <p14:creationId xmlns:p14="http://schemas.microsoft.com/office/powerpoint/2010/main" val="30045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Lucida Sans Unicode" pitchFamily="34" charset="0"/>
              </a:rPr>
              <a:t>A. </a:t>
            </a:r>
            <a:r>
              <a:rPr lang="en-US" dirty="0" smtClean="0">
                <a:ea typeface="Lucida Sans Unicode" pitchFamily="34" charset="0"/>
              </a:rPr>
              <a:t>Problem</a:t>
            </a:r>
            <a:endParaRPr lang="en-US" dirty="0" smtClean="0">
              <a:ea typeface="Lucida Sans Unicode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382000" cy="5638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b="0" dirty="0" err="1" smtClean="0"/>
              <a:t>ProgLtd</a:t>
            </a:r>
            <a:r>
              <a:rPr lang="en-US" sz="2800" b="0" dirty="0" smtClean="0"/>
              <a:t> is a company that places computer programmers at temporary jobs. They keep track on each programmer: the programmer's identification number, the programmer's last name, the programmer's first name, the programmer's rank (Junior, Senior ...), gender, his/her hourly rate and what languages the programmer knows. </a:t>
            </a:r>
          </a:p>
          <a:p>
            <a:pPr marL="0" indent="0" eaLnBrk="1" hangingPunct="1">
              <a:buNone/>
            </a:pPr>
            <a:r>
              <a:rPr lang="en-US" sz="2800" b="0" dirty="0" smtClean="0"/>
              <a:t>Beside, each programmer has been issued a badge which is used for enter their office. On each badge has following information: badge’s code,  the programmer's identification number, issued date. </a:t>
            </a:r>
          </a:p>
        </p:txBody>
      </p:sp>
    </p:spTree>
    <p:extLst>
      <p:ext uri="{BB962C8B-B14F-4D97-AF65-F5344CB8AC3E}">
        <p14:creationId xmlns:p14="http://schemas.microsoft.com/office/powerpoint/2010/main" val="15691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vi-VN" smtClean="0">
              <a:ea typeface="Lucida Sans Unicode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b="0" dirty="0" err="1" smtClean="0">
                <a:ea typeface="Lucida Sans Unicode" pitchFamily="34" charset="0"/>
              </a:rPr>
              <a:t>ProgLtd</a:t>
            </a:r>
            <a:r>
              <a:rPr lang="en-US" sz="2800" b="0" dirty="0" smtClean="0">
                <a:ea typeface="Lucida Sans Unicode" pitchFamily="34" charset="0"/>
              </a:rPr>
              <a:t> deals with clients who may require programmers who know a particular programming language. Once a programmer is assigned a temporary job, </a:t>
            </a:r>
            <a:r>
              <a:rPr lang="en-US" sz="2800" b="0" dirty="0" err="1" smtClean="0">
                <a:ea typeface="Lucida Sans Unicode" pitchFamily="34" charset="0"/>
              </a:rPr>
              <a:t>ProgLtd</a:t>
            </a:r>
            <a:r>
              <a:rPr lang="en-US" sz="2800" b="0" dirty="0" smtClean="0">
                <a:ea typeface="Lucida Sans Unicode" pitchFamily="34" charset="0"/>
              </a:rPr>
              <a:t> would like to keep track of when he/she started the job, the total number of hours he/she is expected to spend at job and the date he/she finished the job. That is in addition to the client name and phone number where the temp has been assigned.</a:t>
            </a:r>
          </a:p>
          <a:p>
            <a:pPr eaLnBrk="1" hangingPunct="1"/>
            <a:endParaRPr lang="en-US" dirty="0" smtClean="0">
              <a:ea typeface="Lucida Sans Unicode" pitchFamily="34" charset="0"/>
            </a:endParaRPr>
          </a:p>
          <a:p>
            <a:pPr marL="0" indent="0" eaLnBrk="1" hangingPunct="1">
              <a:buNone/>
            </a:pPr>
            <a:r>
              <a:rPr lang="en-US" dirty="0" smtClean="0">
                <a:ea typeface="Lucida Sans Unicode" pitchFamily="34" charset="0"/>
              </a:rPr>
              <a:t>Let’s  design DB diagram for above requirements</a:t>
            </a:r>
          </a:p>
          <a:p>
            <a:pPr eaLnBrk="1" hangingPunct="1"/>
            <a:endParaRPr lang="en-US" dirty="0" smtClean="0">
              <a:ea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Lucida Sans Unicode" pitchFamily="34" charset="0"/>
              </a:rPr>
              <a:t>B. Solution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smtClean="0">
                <a:ea typeface="Lucida Sans Unicode" pitchFamily="34" charset="0"/>
              </a:rPr>
              <a:t>Logical Analysis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en-US" smtClean="0">
                <a:ea typeface="Lucida Sans Unicode" pitchFamily="34" charset="0"/>
              </a:rPr>
              <a:t>Physical Analysis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smtClean="0">
              <a:ea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2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Lucida Sans Unicode" pitchFamily="34" charset="0"/>
              </a:rPr>
              <a:t>1. Logical Analysis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ea typeface="Lucida Sans Unicode" pitchFamily="34" charset="0"/>
              </a:rPr>
              <a:t>1.1. Identify Entity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Lucida Sans Unicode" pitchFamily="34" charset="0"/>
              </a:rPr>
              <a:t>1.2. Identify Attribute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ea typeface="Lucida Sans Unicode" pitchFamily="34" charset="0"/>
              </a:rPr>
              <a:t>1.3. Identify Primary Identifier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Lucida Sans Unicode" pitchFamily="34" charset="0"/>
              </a:rPr>
              <a:t>1.4. Identify Alternative Identifier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ea typeface="Lucida Sans Unicode" pitchFamily="34" charset="0"/>
              </a:rPr>
              <a:t>1.5. Identify Mandatory Attribute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Lucida Sans Unicode" pitchFamily="34" charset="0"/>
              </a:rPr>
              <a:t>1.6. Identify Relationship</a:t>
            </a:r>
          </a:p>
        </p:txBody>
      </p:sp>
    </p:spTree>
    <p:extLst>
      <p:ext uri="{BB962C8B-B14F-4D97-AF65-F5344CB8AC3E}">
        <p14:creationId xmlns:p14="http://schemas.microsoft.com/office/powerpoint/2010/main" val="34197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smtClean="0">
              <a:ea typeface="Lucida Sans Unicode" pitchFamily="34" charset="0"/>
            </a:endParaRPr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Lucida Sans Unicode" pitchFamily="34" charset="0"/>
              </a:rPr>
              <a:t>1.1. Identify Entity</a:t>
            </a:r>
          </a:p>
        </p:txBody>
      </p:sp>
      <p:pic>
        <p:nvPicPr>
          <p:cNvPr id="11268" name="Picture 7" descr="C:\Users\TranThanhDan\Desktop\Working documents\2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8" y="1624013"/>
            <a:ext cx="7019925" cy="3609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48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Lucida Sans Unicode" pitchFamily="34" charset="0"/>
              </a:rPr>
              <a:t>1.2. Identify Attribute</a:t>
            </a:r>
          </a:p>
        </p:txBody>
      </p:sp>
      <p:pic>
        <p:nvPicPr>
          <p:cNvPr id="12291" name="Content Placeholder 5" descr="C:\Users\Tran Thanh Dan\Desktop\Working\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68084" y="1524000"/>
            <a:ext cx="8423516" cy="391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19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Lucida Sans Unicode" pitchFamily="34" charset="0"/>
              </a:rPr>
              <a:t>1.3. Identify Primary Identifier </a:t>
            </a:r>
          </a:p>
        </p:txBody>
      </p:sp>
      <p:pic>
        <p:nvPicPr>
          <p:cNvPr id="13315" name="Content Placeholder 4" descr="Pic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71500" y="1295399"/>
            <a:ext cx="8572500" cy="484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5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.D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a.Dan</Template>
  <TotalTime>358</TotalTime>
  <Words>276</Words>
  <Application>Microsoft Office PowerPoint</Application>
  <PresentationFormat>On-screen Show (4:3)</PresentationFormat>
  <Paragraphs>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a.Dan</vt:lpstr>
      <vt:lpstr>Introduction to Database</vt:lpstr>
      <vt:lpstr>Content</vt:lpstr>
      <vt:lpstr>A. Problem</vt:lpstr>
      <vt:lpstr>PowerPoint Presentation</vt:lpstr>
      <vt:lpstr>B. Solution</vt:lpstr>
      <vt:lpstr>1. Logical Analysis</vt:lpstr>
      <vt:lpstr>1.1. Identify Entity</vt:lpstr>
      <vt:lpstr>1.2. Identify Attribute</vt:lpstr>
      <vt:lpstr>1.3. Identify Primary Identifier </vt:lpstr>
      <vt:lpstr>1.4. Identify Alternative Identifier</vt:lpstr>
      <vt:lpstr>1.5. Identify Mandatory Attribute</vt:lpstr>
      <vt:lpstr>1.6. Identify Relationship</vt:lpstr>
      <vt:lpstr>1.6.1. Identify Maximum Cardinality</vt:lpstr>
      <vt:lpstr>1.6.2. Identify Minimum Cardinality</vt:lpstr>
      <vt:lpstr>2. Physical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Tran Thanh Dan</dc:creator>
  <cp:lastModifiedBy>TranThanhDan</cp:lastModifiedBy>
  <cp:revision>213</cp:revision>
  <dcterms:created xsi:type="dcterms:W3CDTF">2011-06-03T06:55:37Z</dcterms:created>
  <dcterms:modified xsi:type="dcterms:W3CDTF">2011-10-12T10:24:37Z</dcterms:modified>
</cp:coreProperties>
</file>