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2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7106-6C4E-49E1-8319-E7D7A5AB1AAB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43FB-87A8-46A6-A6F8-E6A4241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8D5A6-BF6F-4B41-A7A1-B732A1F907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3962400"/>
            <a:ext cx="9144000" cy="933450"/>
          </a:xfrm>
          <a:prstGeom prst="homePlate">
            <a:avLst>
              <a:gd name="adj" fmla="val 57608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181600"/>
            <a:ext cx="6400800" cy="1371600"/>
          </a:xfrm>
          <a:prstGeom prst="roundRect">
            <a:avLst>
              <a:gd name="adj" fmla="val 3705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914400" cy="212725"/>
          </a:xfrm>
          <a:prstGeom prst="rect">
            <a:avLst/>
          </a:prstGeom>
        </p:spPr>
        <p:txBody>
          <a:bodyPr/>
          <a:lstStyle/>
          <a:p>
            <a:fld id="{EC2CE3EA-7EE1-4A90-B936-BFC57EB10FDB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1"/>
            <a:ext cx="28956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609600" cy="228600"/>
          </a:xfrm>
          <a:prstGeom prst="rect">
            <a:avLst/>
          </a:prstGeom>
        </p:spPr>
        <p:txBody>
          <a:bodyPr/>
          <a:lstStyle/>
          <a:p>
            <a:fld id="{9768F16A-5AFD-4655-8747-E5B4D952B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305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029200"/>
            <a:ext cx="8153400" cy="1676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Chapter </a:t>
            </a:r>
            <a:r>
              <a:rPr lang="en-US" b="1" dirty="0" smtClean="0">
                <a:solidFill>
                  <a:srgbClr val="FF0000"/>
                </a:solidFill>
              </a:rPr>
              <a:t>Five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>
                <a:ea typeface="Lucida Sans Unicode" pitchFamily="34" charset="0"/>
              </a:rPr>
              <a:t>Sales </a:t>
            </a:r>
            <a:r>
              <a:rPr lang="en-US" dirty="0" smtClean="0">
                <a:ea typeface="Lucida Sans Unicode" pitchFamily="34" charset="0"/>
              </a:rPr>
              <a:t>Order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Lucida Sans Unicode" pitchFamily="34" charset="0"/>
              </a:rPr>
              <a:t>1.1.3. Identify Weak Entity</a:t>
            </a:r>
            <a:endParaRPr lang="en-US" dirty="0" smtClean="0">
              <a:ea typeface="Lucida Sans Unicode" pitchFamily="34" charset="0"/>
            </a:endParaRP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Lucida Sans Unicode" pitchFamily="34" charset="0"/>
            </a:endParaRPr>
          </a:p>
        </p:txBody>
      </p:sp>
      <p:pic>
        <p:nvPicPr>
          <p:cNvPr id="16388" name="Picture 6" descr="C:\Users\Tran Thanh Dan\Desktop\Working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77887"/>
            <a:ext cx="8382000" cy="5827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3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1.1.4. Identify Primary Identifier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Lucida Sans Unicode" pitchFamily="34" charset="0"/>
            </a:endParaRPr>
          </a:p>
        </p:txBody>
      </p:sp>
      <p:pic>
        <p:nvPicPr>
          <p:cNvPr id="17412" name="Picture 8" descr="C:\Users\Tran Thanh Dan\Desktop\Working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531225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9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1.1.5. Identify Alternative Identifier</a:t>
            </a:r>
          </a:p>
        </p:txBody>
      </p:sp>
      <p:pic>
        <p:nvPicPr>
          <p:cNvPr id="18435" name="Picture 5" descr="C:\Users\Tran Thanh Dan\Desktop\Working\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046162"/>
            <a:ext cx="8534400" cy="5735638"/>
          </a:xfrm>
          <a:noFill/>
        </p:spPr>
      </p:pic>
    </p:spTree>
    <p:extLst>
      <p:ext uri="{BB962C8B-B14F-4D97-AF65-F5344CB8AC3E}">
        <p14:creationId xmlns:p14="http://schemas.microsoft.com/office/powerpoint/2010/main" val="24991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1.1.6. Identify Mandatory Attribute</a:t>
            </a:r>
          </a:p>
        </p:txBody>
      </p:sp>
      <p:pic>
        <p:nvPicPr>
          <p:cNvPr id="19459" name="Picture 6" descr="C:\Users\Tran Thanh Dan\Desktop\Working\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990600"/>
            <a:ext cx="8534400" cy="5740400"/>
          </a:xfrm>
          <a:noFill/>
        </p:spPr>
      </p:pic>
    </p:spTree>
    <p:extLst>
      <p:ext uri="{BB962C8B-B14F-4D97-AF65-F5344CB8AC3E}">
        <p14:creationId xmlns:p14="http://schemas.microsoft.com/office/powerpoint/2010/main" val="40340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Lucida Sans Unicode" pitchFamily="34" charset="0"/>
              </a:rPr>
              <a:t>1.1.7. Identify Relationship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Lucida Sans Unicode" pitchFamily="34" charset="0"/>
              </a:rPr>
              <a:t>1.1.7.1. Identify Maximum Cardinality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Lucida Sans Unicode" pitchFamily="34" charset="0"/>
              </a:rPr>
              <a:t>1.1.7.2. Identify Minimum Cardinality</a:t>
            </a:r>
          </a:p>
        </p:txBody>
      </p:sp>
    </p:spTree>
    <p:extLst>
      <p:ext uri="{BB962C8B-B14F-4D97-AF65-F5344CB8AC3E}">
        <p14:creationId xmlns:p14="http://schemas.microsoft.com/office/powerpoint/2010/main" val="21678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1.1.7.1. Identify Maximum Cardinality</a:t>
            </a:r>
          </a:p>
        </p:txBody>
      </p:sp>
      <p:pic>
        <p:nvPicPr>
          <p:cNvPr id="21507" name="Picture 4" descr="C:\Users\Tran Thanh Dan\Desktop\Working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90588"/>
            <a:ext cx="8534400" cy="5662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222250"/>
            <a:ext cx="8610600" cy="609600"/>
          </a:xfrm>
        </p:spPr>
        <p:txBody>
          <a:bodyPr>
            <a:noAutofit/>
          </a:bodyPr>
          <a:lstStyle/>
          <a:p>
            <a:r>
              <a:rPr lang="en-US" dirty="0" smtClean="0">
                <a:ea typeface="Lucida Sans Unicode" pitchFamily="34" charset="0"/>
              </a:rPr>
              <a:t>1.1.7.2. Identify Minimum Cardinality</a:t>
            </a:r>
          </a:p>
        </p:txBody>
      </p:sp>
      <p:pic>
        <p:nvPicPr>
          <p:cNvPr id="22531" name="Picture 4" descr="C:\Users\Tran Thanh Dan\Desktop\Working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41388"/>
            <a:ext cx="8458200" cy="561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Lucida Sans Unicode" pitchFamily="34" charset="0"/>
              </a:rPr>
              <a:t>1.2. Second solution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1.2.1. Identify Entity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1.2.2. Identify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1.2.3. Identify Primary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1.2.4. Identify Alternative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1.2.5. Identify Mandatory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1.2.6. Identify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944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1.2.1. Identify Entity</a:t>
            </a:r>
          </a:p>
        </p:txBody>
      </p:sp>
      <p:pic>
        <p:nvPicPr>
          <p:cNvPr id="24579" name="Picture 6" descr="C:\Users\Tran Thanh Dan\Desktop\Working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43396"/>
            <a:ext cx="8382000" cy="438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1.2.2. Identify Attribute</a:t>
            </a:r>
          </a:p>
        </p:txBody>
      </p:sp>
      <p:pic>
        <p:nvPicPr>
          <p:cNvPr id="25603" name="Picture 4" descr="C:\Users\Tran Thanh Dan\Desktop\Working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3775"/>
            <a:ext cx="8229600" cy="571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A. Problem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B. Solution</a:t>
            </a:r>
          </a:p>
        </p:txBody>
      </p:sp>
    </p:spTree>
    <p:extLst>
      <p:ext uri="{BB962C8B-B14F-4D97-AF65-F5344CB8AC3E}">
        <p14:creationId xmlns:p14="http://schemas.microsoft.com/office/powerpoint/2010/main" val="30045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1.2.3. Identify Primary Identifier</a:t>
            </a:r>
          </a:p>
        </p:txBody>
      </p:sp>
      <p:pic>
        <p:nvPicPr>
          <p:cNvPr id="26627" name="Picture 4" descr="C:\Users\Tran Thanh Dan\Desktop\Working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7128"/>
            <a:ext cx="8461375" cy="558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3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1.2.4. Identify Alternative Identifier</a:t>
            </a:r>
          </a:p>
        </p:txBody>
      </p:sp>
      <p:pic>
        <p:nvPicPr>
          <p:cNvPr id="27651" name="Picture 4" descr="C:\Users\Tran Thanh Dan\Desktop\Working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52513"/>
            <a:ext cx="8418512" cy="565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6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1.2.5. Identify Mandatory Attribute</a:t>
            </a:r>
          </a:p>
        </p:txBody>
      </p:sp>
      <p:pic>
        <p:nvPicPr>
          <p:cNvPr id="28675" name="Picture 4" descr="C:\Users\Tran Thanh Dan\Desktop\Working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458200" cy="567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8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1.2.6. Identify Relationship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1.2.6.1. Identify Maximum Cardinality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1.2.6.2. Identify Minimum Cardinality</a:t>
            </a:r>
          </a:p>
        </p:txBody>
      </p:sp>
    </p:spTree>
    <p:extLst>
      <p:ext uri="{BB962C8B-B14F-4D97-AF65-F5344CB8AC3E}">
        <p14:creationId xmlns:p14="http://schemas.microsoft.com/office/powerpoint/2010/main" val="7823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222250"/>
            <a:ext cx="8610600" cy="609600"/>
          </a:xfrm>
        </p:spPr>
        <p:txBody>
          <a:bodyPr>
            <a:noAutofit/>
          </a:bodyPr>
          <a:lstStyle/>
          <a:p>
            <a:r>
              <a:rPr lang="en-US" dirty="0">
                <a:ea typeface="Lucida Sans Unicode" pitchFamily="34" charset="0"/>
              </a:rPr>
              <a:t>1.2.6.1. Identify Maximum Cardinality</a:t>
            </a:r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30723" name="Picture 4" descr="C:\Users\Tran Thanh Dan\Desktop\Working\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458200" cy="565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470900" cy="914400"/>
          </a:xfrm>
        </p:spPr>
        <p:txBody>
          <a:bodyPr>
            <a:normAutofit/>
          </a:bodyPr>
          <a:lstStyle/>
          <a:p>
            <a:r>
              <a:rPr lang="en-US" dirty="0">
                <a:ea typeface="Lucida Sans Unicode" pitchFamily="34" charset="0"/>
              </a:rPr>
              <a:t>1.2.6.2. Identify Minimum Cardinality</a:t>
            </a:r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31747" name="Picture 4" descr="C:\Users\Tran Thanh Dan\Desktop\Working\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65350"/>
            <a:ext cx="8470900" cy="566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Lucida Sans Unicode" pitchFamily="34" charset="0"/>
              </a:rPr>
              <a:t>1.3. Identify Recursive Relationship</a:t>
            </a:r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34819" name="Picture 4" descr="C:\Users\Tran Thanh Dan\Desktop\Working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87453"/>
            <a:ext cx="8458200" cy="564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2. Physical Diagram</a:t>
            </a:r>
          </a:p>
        </p:txBody>
      </p:sp>
      <p:pic>
        <p:nvPicPr>
          <p:cNvPr id="35843" name="Picture 4" descr="C:\Users\Tran Thanh Dan\Desktop\Working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66292"/>
            <a:ext cx="8229600" cy="560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1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TranThanhDan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4475" y="1676400"/>
            <a:ext cx="376872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22737" y="2415818"/>
            <a:ext cx="1090618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0" b="1" dirty="0">
                <a:ln w="254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91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Lucida Sans Unicode" pitchFamily="34" charset="0"/>
              </a:rPr>
              <a:t>A. </a:t>
            </a:r>
            <a:r>
              <a:rPr lang="en-US" dirty="0" smtClean="0">
                <a:ea typeface="Lucida Sans Unicode" pitchFamily="34" charset="0"/>
              </a:rPr>
              <a:t>Problem</a:t>
            </a:r>
            <a:endParaRPr lang="en-US" dirty="0" smtClean="0">
              <a:ea typeface="Lucida Sans Unicode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A company want to computerize all data. The followings are reports:</a:t>
            </a:r>
          </a:p>
        </p:txBody>
      </p:sp>
      <p:pic>
        <p:nvPicPr>
          <p:cNvPr id="7172" name="Picture 4" descr="D:\SaigonTech\Course\I2DB\OOIM\temp\selling 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101013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>
              <a:ea typeface="Lucida Sans Unicode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endParaRPr lang="en-US" dirty="0" smtClean="0">
              <a:ea typeface="Lucida Sans Unicode" pitchFamily="34" charset="0"/>
            </a:endParaRPr>
          </a:p>
          <a:p>
            <a:pPr eaLnBrk="1" hangingPunct="1"/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	</a:t>
            </a:r>
            <a:endParaRPr lang="en-US" dirty="0" smtClean="0">
              <a:ea typeface="Lucida Sans Unicode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Let’s  </a:t>
            </a:r>
            <a:r>
              <a:rPr lang="en-US" dirty="0" smtClean="0">
                <a:ea typeface="Lucida Sans Unicode" pitchFamily="34" charset="0"/>
              </a:rPr>
              <a:t>design DB diagram for above requirements</a:t>
            </a:r>
          </a:p>
          <a:p>
            <a:pPr eaLnBrk="1" hangingPunct="1"/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8196" name="Picture 4" descr="D:\SaigonTech\Course\I2DB\OOIM\temp\sta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954838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6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B.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>
                <a:ea typeface="Lucida Sans Unicode" pitchFamily="34" charset="0"/>
              </a:rPr>
              <a:t>Logical Analysis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>
                <a:ea typeface="Lucida Sans Unicode" pitchFamily="34" charset="0"/>
              </a:rPr>
              <a:t>Physical Analysis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 Logical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1.1. First solution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1.2. Second solution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1.3. Identify Recursive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8998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 First solution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1.1.1. Identify Entity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1.1.2. Identify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1.1.3. Identify Weak Entity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1.1.4. Identify Primary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1.1.5. Identify Alternative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1.1.6. Identify Mandatory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Lucida Sans Unicode" pitchFamily="34" charset="0"/>
              </a:rPr>
              <a:t>1.1.7. Identify </a:t>
            </a:r>
            <a:r>
              <a:rPr lang="en-US" dirty="0" smtClean="0">
                <a:ea typeface="Lucida Sans Unicode" pitchFamily="34" charset="0"/>
              </a:rPr>
              <a:t>Relationship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1.1.1. Identify Entity</a:t>
            </a:r>
          </a:p>
        </p:txBody>
      </p:sp>
      <p:pic>
        <p:nvPicPr>
          <p:cNvPr id="12291" name="Picture 8" descr="C:\Users\Tran Thanh Dan\Desktop\Working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1247480"/>
            <a:ext cx="8553450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5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1.1.2. Identify Attribute</a:t>
            </a:r>
          </a:p>
        </p:txBody>
      </p:sp>
      <p:pic>
        <p:nvPicPr>
          <p:cNvPr id="13315" name="Picture 7" descr="C:\Users\Tran Thanh Dan\Desktop\Working\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0388" y="906463"/>
            <a:ext cx="8355012" cy="579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.D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a.Dan</Template>
  <TotalTime>367</TotalTime>
  <Words>229</Words>
  <Application>Microsoft Office PowerPoint</Application>
  <PresentationFormat>On-screen Show (4:3)</PresentationFormat>
  <Paragraphs>67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a.Dan</vt:lpstr>
      <vt:lpstr>Introduction to Database</vt:lpstr>
      <vt:lpstr>Content</vt:lpstr>
      <vt:lpstr>A. Problem</vt:lpstr>
      <vt:lpstr>PowerPoint Presentation</vt:lpstr>
      <vt:lpstr>B. Solution</vt:lpstr>
      <vt:lpstr>1. Logical Analysis</vt:lpstr>
      <vt:lpstr>1.1. First solution</vt:lpstr>
      <vt:lpstr>1.1.1. Identify Entity</vt:lpstr>
      <vt:lpstr>1.1.2. Identify Attribute</vt:lpstr>
      <vt:lpstr>1.1.3. Identify Weak Entity</vt:lpstr>
      <vt:lpstr>1.1.4. Identify Primary Identifier</vt:lpstr>
      <vt:lpstr>1.1.5. Identify Alternative Identifier</vt:lpstr>
      <vt:lpstr>1.1.6. Identify Mandatory Attribute</vt:lpstr>
      <vt:lpstr>1.1.7. Identify Relationship</vt:lpstr>
      <vt:lpstr>1.1.7.1. Identify Maximum Cardinality</vt:lpstr>
      <vt:lpstr>1.1.7.2. Identify Minimum Cardinality</vt:lpstr>
      <vt:lpstr>1.2. Second solution</vt:lpstr>
      <vt:lpstr>1.2.1. Identify Entity</vt:lpstr>
      <vt:lpstr>1.2.2. Identify Attribute</vt:lpstr>
      <vt:lpstr>1.2.3. Identify Primary Identifier</vt:lpstr>
      <vt:lpstr>1.2.4. Identify Alternative Identifier</vt:lpstr>
      <vt:lpstr>1.2.5. Identify Mandatory Attribute</vt:lpstr>
      <vt:lpstr>1.2.6. Identify Relationship</vt:lpstr>
      <vt:lpstr>1.2.6.1. Identify Maximum Cardinality</vt:lpstr>
      <vt:lpstr>1.2.6.2. Identify Minimum Cardinality</vt:lpstr>
      <vt:lpstr>1.3. Identify Recursive Relationship</vt:lpstr>
      <vt:lpstr>2. Physical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Tran Thanh Dan</dc:creator>
  <cp:lastModifiedBy>TranThanhDan</cp:lastModifiedBy>
  <cp:revision>241</cp:revision>
  <dcterms:created xsi:type="dcterms:W3CDTF">2011-06-03T06:55:37Z</dcterms:created>
  <dcterms:modified xsi:type="dcterms:W3CDTF">2011-10-12T10:34:38Z</dcterms:modified>
</cp:coreProperties>
</file>