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5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5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2734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47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523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33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3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5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5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4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2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9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3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6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9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9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913" y="427009"/>
            <a:ext cx="8915399" cy="82382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C1W1.Introduction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5913" y="1570008"/>
            <a:ext cx="8915399" cy="493430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Neural Network?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Supervised learning with Neural Network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Trend of Deep learning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203" y="1362974"/>
            <a:ext cx="9280735" cy="54188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Neural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part of Artificial  Intelligence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to include: Single neural network and Multi neural network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price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917" y="330812"/>
            <a:ext cx="8911687" cy="91139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C1W1.Introduction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Deep Learning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797438" y="3607846"/>
            <a:ext cx="2685203" cy="739867"/>
            <a:chOff x="2797438" y="3607846"/>
            <a:chExt cx="2685203" cy="739867"/>
          </a:xfrm>
        </p:grpSpPr>
        <p:grpSp>
          <p:nvGrpSpPr>
            <p:cNvPr id="17" name="Group 16"/>
            <p:cNvGrpSpPr/>
            <p:nvPr/>
          </p:nvGrpSpPr>
          <p:grpSpPr>
            <a:xfrm>
              <a:off x="2941608" y="3976778"/>
              <a:ext cx="2104844" cy="370935"/>
              <a:chOff x="2941608" y="3976778"/>
              <a:chExt cx="2104844" cy="37093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804249" y="3976778"/>
                <a:ext cx="379562" cy="370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>
                <a:endCxn id="5" idx="2"/>
              </p:cNvCxnSpPr>
              <p:nvPr/>
            </p:nvCxnSpPr>
            <p:spPr>
              <a:xfrm>
                <a:off x="2941608" y="4162245"/>
                <a:ext cx="86264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5" idx="6"/>
              </p:cNvCxnSpPr>
              <p:nvPr/>
            </p:nvCxnSpPr>
            <p:spPr>
              <a:xfrm flipV="1">
                <a:off x="4183811" y="4162245"/>
                <a:ext cx="86264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2797438" y="3854467"/>
              <a:ext cx="810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size 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5674" y="3854467"/>
              <a:ext cx="906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Price 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32762" y="3607846"/>
              <a:ext cx="672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8312986" y="5393126"/>
            <a:ext cx="379562" cy="37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7" idx="2"/>
          </p:cNvCxnSpPr>
          <p:nvPr/>
        </p:nvCxnSpPr>
        <p:spPr>
          <a:xfrm>
            <a:off x="7444593" y="5405377"/>
            <a:ext cx="868393" cy="17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6"/>
            <a:endCxn id="60" idx="3"/>
          </p:cNvCxnSpPr>
          <p:nvPr/>
        </p:nvCxnSpPr>
        <p:spPr>
          <a:xfrm flipV="1">
            <a:off x="8692548" y="4668870"/>
            <a:ext cx="1880578" cy="90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6699249" y="2821620"/>
            <a:ext cx="3873877" cy="1451267"/>
            <a:chOff x="6699249" y="2821620"/>
            <a:chExt cx="3873877" cy="1451267"/>
          </a:xfrm>
        </p:grpSpPr>
        <p:sp>
          <p:nvSpPr>
            <p:cNvPr id="19" name="Oval 18"/>
            <p:cNvSpPr/>
            <p:nvPr/>
          </p:nvSpPr>
          <p:spPr>
            <a:xfrm>
              <a:off x="8318739" y="3198708"/>
              <a:ext cx="379562" cy="370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450346" y="3075321"/>
              <a:ext cx="862640" cy="320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6"/>
              <a:endCxn id="60" idx="1"/>
            </p:cNvCxnSpPr>
            <p:nvPr/>
          </p:nvCxnSpPr>
          <p:spPr>
            <a:xfrm>
              <a:off x="8698301" y="3384176"/>
              <a:ext cx="1874825" cy="888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7450346" y="3420998"/>
              <a:ext cx="862640" cy="340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699249" y="2821620"/>
              <a:ext cx="914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x1 = size 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99249" y="3383098"/>
              <a:ext cx="1133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x2 = design 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565887">
              <a:off x="8936307" y="3447978"/>
              <a:ext cx="1247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= attractive 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699249" y="4019386"/>
            <a:ext cx="3781845" cy="989250"/>
            <a:chOff x="6699249" y="3804718"/>
            <a:chExt cx="3781845" cy="989250"/>
          </a:xfrm>
        </p:grpSpPr>
        <p:sp>
          <p:nvSpPr>
            <p:cNvPr id="23" name="Oval 22"/>
            <p:cNvSpPr/>
            <p:nvPr/>
          </p:nvSpPr>
          <p:spPr>
            <a:xfrm>
              <a:off x="8318739" y="4070744"/>
              <a:ext cx="379562" cy="370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endCxn id="23" idx="2"/>
            </p:cNvCxnSpPr>
            <p:nvPr/>
          </p:nvCxnSpPr>
          <p:spPr>
            <a:xfrm>
              <a:off x="7450346" y="4070744"/>
              <a:ext cx="868393" cy="185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3" idx="6"/>
            </p:cNvCxnSpPr>
            <p:nvPr/>
          </p:nvCxnSpPr>
          <p:spPr>
            <a:xfrm>
              <a:off x="8698301" y="4256212"/>
              <a:ext cx="17827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7444593" y="4283205"/>
              <a:ext cx="868393" cy="301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699249" y="3804718"/>
              <a:ext cx="1418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x3 = battery time 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99249" y="4486191"/>
              <a:ext cx="1418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x4 = Chip model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99249" y="5094344"/>
            <a:ext cx="1418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x5 = AI Camera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99248" y="5853829"/>
            <a:ext cx="174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x6 = finger security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444593" y="5633025"/>
            <a:ext cx="868393" cy="22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896737" y="4148426"/>
            <a:ext cx="1247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durability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20011831">
            <a:off x="8912422" y="5183062"/>
            <a:ext cx="135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technology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489748" y="4190876"/>
            <a:ext cx="569344" cy="56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0935297" y="4456202"/>
            <a:ext cx="8626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065160" y="4153951"/>
            <a:ext cx="90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Price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41608" y="6220853"/>
            <a:ext cx="2268567" cy="4822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neural network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832980" y="6220853"/>
            <a:ext cx="2268567" cy="4822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81487"/>
            <a:ext cx="8915400" cy="522973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 is Active function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active function: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problem suitable each active function???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52" y="2000878"/>
            <a:ext cx="1819275" cy="92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039" y="1928901"/>
            <a:ext cx="1781175" cy="995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262" y="2000878"/>
            <a:ext cx="1771650" cy="9239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0982" y="3353421"/>
            <a:ext cx="124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ax+b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39985" y="3296354"/>
                <a:ext cx="1242204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985" y="3296354"/>
                <a:ext cx="1242204" cy="483466"/>
              </a:xfrm>
              <a:prstGeom prst="rect">
                <a:avLst/>
              </a:prstGeom>
              <a:blipFill rotWithShape="0">
                <a:blip r:embed="rId5"/>
                <a:stretch>
                  <a:fillRect l="-441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673584" y="3353421"/>
            <a:ext cx="172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F(x)= max(0,x)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9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14091"/>
            <a:ext cx="8915400" cy="53109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with Neural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	Supervised learning &gt;&lt; Unsupervised learning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	Output of training data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data: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417076"/>
            <a:ext cx="8911687" cy="816501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C1W1.Introduction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Deep Learning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02063"/>
              </p:ext>
            </p:extLst>
          </p:nvPr>
        </p:nvGraphicFramePr>
        <p:xfrm>
          <a:off x="2860135" y="3195447"/>
          <a:ext cx="8128000" cy="2157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002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Structured data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Unstructured data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165735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House price predict from</a:t>
                      </a:r>
                      <a:r>
                        <a:rPr lang="en-US" baseline="0" dirty="0" smtClean="0"/>
                        <a:t> size,  distance, </a:t>
                      </a:r>
                      <a:r>
                        <a:rPr lang="en-US" baseline="0" dirty="0" err="1" smtClean="0"/>
                        <a:t>badroom</a:t>
                      </a:r>
                      <a:r>
                        <a:rPr lang="en-US" baseline="0" dirty="0" smtClean="0"/>
                        <a:t>,…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fat or thin  predict from weigh, height,…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Image,</a:t>
                      </a:r>
                      <a:r>
                        <a:rPr lang="en-US" baseline="0" dirty="0" smtClean="0"/>
                        <a:t> audio, text,…have feature is pixel, word in sentence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8250"/>
            <a:ext cx="8915400" cy="467297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of Deep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328835"/>
            <a:ext cx="8911687" cy="84274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C1W1.Introduction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Deep Learning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81350" y="2019300"/>
            <a:ext cx="7677150" cy="4124325"/>
            <a:chOff x="3367644" y="1947862"/>
            <a:chExt cx="7093980" cy="33469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199" y="1947862"/>
              <a:ext cx="6829425" cy="309562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791200" y="4925496"/>
              <a:ext cx="1828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Amount of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2637910" y="2771774"/>
              <a:ext cx="1828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7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09600"/>
            <a:ext cx="8915400" cy="577215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Deep learning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large neural network)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+) data 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+) computation 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CPU/GPU)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+) algorithms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4240" y="857340"/>
            <a:ext cx="4845858" cy="3128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9517" y="4675517"/>
            <a:ext cx="7884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code 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34563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262</TotalTime>
  <Words>337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Cambria Math</vt:lpstr>
      <vt:lpstr>Century Gothic</vt:lpstr>
      <vt:lpstr>Times New Roman</vt:lpstr>
      <vt:lpstr>Wingdings</vt:lpstr>
      <vt:lpstr>Wingdings 3</vt:lpstr>
      <vt:lpstr>Wisp</vt:lpstr>
      <vt:lpstr>C1W1.Introduction to Deep Learning</vt:lpstr>
      <vt:lpstr>C1W1.Introduction to Deep Learning</vt:lpstr>
      <vt:lpstr>PowerPoint Presentation</vt:lpstr>
      <vt:lpstr>C1W1.Introduction to Deep Learning</vt:lpstr>
      <vt:lpstr>C1W1.Introduction to Deep Learning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DeepVisionLap</dc:creator>
  <cp:lastModifiedBy>DeepVisionLap</cp:lastModifiedBy>
  <cp:revision>21</cp:revision>
  <dcterms:created xsi:type="dcterms:W3CDTF">2019-06-29T04:33:02Z</dcterms:created>
  <dcterms:modified xsi:type="dcterms:W3CDTF">2019-06-30T15:57:47Z</dcterms:modified>
</cp:coreProperties>
</file>